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25AEB-417A-4BCE-882C-90E404B95E0F}" v="237" dt="2021-07-14T17:19:57.467"/>
    <p1510:client id="{88D46334-5C2F-2A9E-4795-374FB9CB10DD}" v="218" dt="2021-07-14T17:35:36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1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1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76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4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3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5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7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5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4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0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3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6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cs typeface="Calibri Light"/>
              </a:rPr>
              <a:t>Проект</a:t>
            </a:r>
            <a:r>
              <a:rPr lang="en-US" dirty="0">
                <a:solidFill>
                  <a:schemeClr val="tx1"/>
                </a:solidFill>
                <a:latin typeface="Times New Roman"/>
                <a:cs typeface="Calibri Ligh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Calibri Light"/>
              </a:rPr>
              <a:t>общежитие</a:t>
            </a:r>
            <a:endParaRPr lang="en-US" dirty="0" err="1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559" y="5197156"/>
            <a:ext cx="9638153" cy="1599642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latin typeface="Times New Roman"/>
                <a:ea typeface="+mn-lt"/>
                <a:cs typeface="+mn-lt"/>
              </a:rPr>
              <a:t>Информационно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обслужване</a:t>
            </a:r>
            <a:r>
              <a:rPr lang="en-US" dirty="0">
                <a:latin typeface="Times New Roman"/>
                <a:ea typeface="+mn-lt"/>
                <a:cs typeface="+mn-lt"/>
              </a:rPr>
              <a:t> 1</a:t>
            </a:r>
            <a:endParaRPr lang="en-US">
              <a:latin typeface="Times New Roman"/>
            </a:endParaRPr>
          </a:p>
          <a:p>
            <a:pPr algn="ctr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34DA-36E1-4DF2-A9AC-46CA79AF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Членове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на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отбора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392B-5B3C-4C1A-BA22-530A3955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300000"/>
              </a:lnSpc>
              <a:buNone/>
            </a:pPr>
            <a:r>
              <a:rPr lang="en-US" dirty="0" err="1">
                <a:ea typeface="+mn-lt"/>
                <a:cs typeface="+mn-lt"/>
              </a:rPr>
              <a:t>Ангел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Веселинов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Желязков</a:t>
            </a:r>
            <a:r>
              <a:rPr lang="en-US" dirty="0">
                <a:ea typeface="+mn-lt"/>
                <a:cs typeface="+mn-lt"/>
              </a:rPr>
              <a:t> - AVZhelyazkov18@codingburgas.bg</a:t>
            </a:r>
            <a:endParaRPr lang="en-US"/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>
                <a:ea typeface="+mn-lt"/>
                <a:cs typeface="+mn-lt"/>
              </a:rPr>
              <a:t>Борислав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Фердинандов</a:t>
            </a:r>
            <a:r>
              <a:rPr lang="en-US" dirty="0">
                <a:ea typeface="+mn-lt"/>
                <a:cs typeface="+mn-lt"/>
              </a:rPr>
              <a:t> - BBFerdinandov18@codingburgas.bg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>
                <a:ea typeface="+mn-lt"/>
                <a:cs typeface="+mn-lt"/>
              </a:rPr>
              <a:t>Мартин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Тодоров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Бакалов</a:t>
            </a:r>
            <a:r>
              <a:rPr lang="en-US" dirty="0">
                <a:ea typeface="+mn-lt"/>
                <a:cs typeface="+mn-lt"/>
              </a:rPr>
              <a:t> - MTBakalov18@codingburgas.bg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1C9B4D-E45C-43A5-BE76-E870B193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055" y="3624152"/>
            <a:ext cx="914400" cy="914400"/>
          </a:xfrm>
          <a:prstGeom prst="rect">
            <a:avLst/>
          </a:prstGeom>
        </p:spPr>
      </p:pic>
      <p:pic>
        <p:nvPicPr>
          <p:cNvPr id="5" name="Picture 5" descr="A picture containing text, person, holding, male&#10;&#10;Description automatically generated">
            <a:extLst>
              <a:ext uri="{FF2B5EF4-FFF2-40B4-BE49-F238E27FC236}">
                <a16:creationId xmlns:a16="http://schemas.microsoft.com/office/drawing/2014/main" id="{2BC6A82C-91A9-4874-882C-5D107517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834" y="2594787"/>
            <a:ext cx="914400" cy="914400"/>
          </a:xfrm>
          <a:prstGeom prst="rect">
            <a:avLst/>
          </a:prstGeom>
        </p:spPr>
      </p:pic>
      <p:pic>
        <p:nvPicPr>
          <p:cNvPr id="6" name="Picture 6" descr="A picture containing wall, indoor, person, young&#10;&#10;Description automatically generated">
            <a:extLst>
              <a:ext uri="{FF2B5EF4-FFF2-40B4-BE49-F238E27FC236}">
                <a16:creationId xmlns:a16="http://schemas.microsoft.com/office/drawing/2014/main" id="{E486A160-C4B9-4130-9955-DC6DE64C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90" y="46202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2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F3A63-315E-4946-9E1F-B86AF787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 err="1">
                <a:solidFill>
                  <a:schemeClr val="tx1"/>
                </a:solidFill>
                <a:latin typeface="Times New Roman"/>
                <a:cs typeface="Times New Roman"/>
              </a:rPr>
              <a:t>Съдържание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cs typeface="Times New Roman"/>
              </a:rPr>
              <a:t>на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cs typeface="Times New Roman"/>
              </a:rPr>
              <a:t>проекта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717-8386-476A-A62E-500B0E1E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>
                <a:latin typeface="Times New Roman"/>
                <a:ea typeface="+mn-lt"/>
                <a:cs typeface="+mn-lt"/>
              </a:rPr>
              <a:t>Приложение за управление на кандидатстване за общежитие към училище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629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1523D3D5-D241-4676-BACD-7932F5AF6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39F1F689-BD84-4BD2-A649-49737071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180" cy="686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6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7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208259-9FBE-4752-A465-BFD46F1C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12" y="146296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Използвани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технологии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889BC38-C349-4CE6-B1B1-06E43ED8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675660"/>
            <a:ext cx="3531576" cy="3531576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0015DF21-EE4F-4397-A8AD-95BD4D320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55" y="1152423"/>
            <a:ext cx="3531576" cy="2578050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87278F8F-2A7A-4275-AA64-5D987032E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20344" y="1337830"/>
            <a:ext cx="3531576" cy="2207235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0D770E-8E0B-40EF-A011-A55FE5CC4DC7}"/>
              </a:ext>
            </a:extLst>
          </p:cNvPr>
          <p:cNvSpPr txBox="1"/>
          <p:nvPr/>
        </p:nvSpPr>
        <p:spPr>
          <a:xfrm>
            <a:off x="1233376" y="47864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Microsoft Teams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E5498-9516-4EE2-BCF6-93F81D3D439C}"/>
              </a:ext>
            </a:extLst>
          </p:cNvPr>
          <p:cNvSpPr txBox="1"/>
          <p:nvPr/>
        </p:nvSpPr>
        <p:spPr>
          <a:xfrm>
            <a:off x="9128051" y="47864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Visual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809DA-605F-4072-BB5A-AC924523859D}"/>
              </a:ext>
            </a:extLst>
          </p:cNvPr>
          <p:cNvSpPr txBox="1"/>
          <p:nvPr/>
        </p:nvSpPr>
        <p:spPr>
          <a:xfrm>
            <a:off x="5619306" y="47864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7855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06732-F56B-456D-8863-C8AA2572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Благодарим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за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вниманието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37382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Quotable</vt:lpstr>
      <vt:lpstr>Проект общежитие</vt:lpstr>
      <vt:lpstr>Членове на отбора</vt:lpstr>
      <vt:lpstr>Съдържание на проекта</vt:lpstr>
      <vt:lpstr>Използвани технологии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125</cp:revision>
  <dcterms:created xsi:type="dcterms:W3CDTF">2021-07-14T16:53:49Z</dcterms:created>
  <dcterms:modified xsi:type="dcterms:W3CDTF">2021-07-14T17:35:45Z</dcterms:modified>
</cp:coreProperties>
</file>