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59A299-8651-4F44-B003-AFC6CF2CD23D}">
          <p14:sldIdLst>
            <p14:sldId id="256"/>
            <p14:sldId id="257"/>
            <p14:sldId id="258"/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233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A9653-48AC-4804-88C4-050DDEF8F9C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1A94D-FBC6-4811-A163-EA554F6D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1A94D-FBC6-4811-A163-EA554F6D1A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3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26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83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568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4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34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285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6965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238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227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67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21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080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065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5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30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710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69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BF56-AEFC-4B1A-A2A9-3E36A3F6E3E0}" type="datetimeFigureOut">
              <a:rPr lang="bg-BG" smtClean="0"/>
              <a:t>27.6.2021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419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0476" y="1214438"/>
            <a:ext cx="10668001" cy="2387600"/>
          </a:xfrm>
        </p:spPr>
        <p:txBody>
          <a:bodyPr>
            <a:normAutofit/>
          </a:bodyPr>
          <a:lstStyle/>
          <a:p>
            <a:r>
              <a:rPr lang="en-US" sz="6600" dirty="0"/>
              <a:t>7he_Bots (PROJECT AQUA)</a:t>
            </a:r>
            <a:endParaRPr lang="bg-BG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Управление на водни ресурси „AQUA”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552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Отбор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37013"/>
          </a:xfrm>
        </p:spPr>
        <p:txBody>
          <a:bodyPr/>
          <a:lstStyle/>
          <a:p>
            <a:r>
              <a:rPr lang="bg-BG" dirty="0">
                <a:solidFill>
                  <a:srgbClr val="C9D1D9"/>
                </a:solidFill>
                <a:latin typeface="-apple-system"/>
              </a:rPr>
              <a:t>Ангел Желязков (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SCRUM TRAINER)</a:t>
            </a:r>
          </a:p>
          <a:p>
            <a:r>
              <a:rPr lang="bg-BG" dirty="0">
                <a:solidFill>
                  <a:srgbClr val="C9D1D9"/>
                </a:solidFill>
                <a:latin typeface="-apple-system"/>
              </a:rPr>
              <a:t>Янислав Стоянов (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FRONT-END DEVELOPER)</a:t>
            </a:r>
          </a:p>
          <a:p>
            <a:r>
              <a:rPr lang="bg-BG" dirty="0">
                <a:solidFill>
                  <a:srgbClr val="C9D1D9"/>
                </a:solidFill>
                <a:latin typeface="-apple-system"/>
              </a:rPr>
              <a:t>Ивайло Абаджиев (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FRONT-END DEVELOPER)</a:t>
            </a:r>
          </a:p>
          <a:p>
            <a:r>
              <a:rPr lang="bg-BG" dirty="0">
                <a:solidFill>
                  <a:srgbClr val="C9D1D9"/>
                </a:solidFill>
                <a:latin typeface="-apple-system"/>
              </a:rPr>
              <a:t>Захари Бонев (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FRONT-END DEVELOPER)</a:t>
            </a:r>
          </a:p>
          <a:p>
            <a:r>
              <a:rPr lang="bg-BG" dirty="0">
                <a:solidFill>
                  <a:srgbClr val="C9D1D9"/>
                </a:solidFill>
                <a:latin typeface="-apple-system"/>
              </a:rPr>
              <a:t>Владислав Кършаков (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DESIGNER)</a:t>
            </a:r>
          </a:p>
          <a:p>
            <a:r>
              <a:rPr lang="bg-BG" dirty="0">
                <a:solidFill>
                  <a:srgbClr val="C9D1D9"/>
                </a:solidFill>
                <a:latin typeface="-apple-system"/>
              </a:rPr>
              <a:t>Васил Станчев (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BACK-END DEVELOPER)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83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Уебсайта</a:t>
            </a:r>
          </a:p>
        </p:txBody>
      </p:sp>
      <p:pic>
        <p:nvPicPr>
          <p:cNvPr id="4098" name="Picture 2" descr="Поставянето на цели – ключ към успеха | Leadership.B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43" y="2254250"/>
            <a:ext cx="7780338" cy="3890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76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програми</a:t>
            </a:r>
          </a:p>
        </p:txBody>
      </p:sp>
      <p:pic>
        <p:nvPicPr>
          <p:cNvPr id="1026" name="Picture 2" descr="Visual Studio Code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3981850"/>
            <a:ext cx="2415275" cy="241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Octicons-mark-github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450" y="1845950"/>
            <a:ext cx="1950721" cy="19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site development JavaScript HTML5 CSS3 Cascading Style Sheets, html logo,  web Design, text, rectangle png | Klipart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6" y="3660396"/>
            <a:ext cx="3613383" cy="31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cord Logo Ideas: Make Your Own Discord Logo - Look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57" y="3669478"/>
            <a:ext cx="2860923" cy="28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OpenLayers 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980" y="1454443"/>
            <a:ext cx="2527407" cy="252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1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80AB-2A14-46E4-9364-1C80214F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Бази данни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10739F-ECC5-45C6-B35E-D47813E12A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" y="2245217"/>
            <a:ext cx="5247558" cy="164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84924-4B18-4D91-9B5D-37A74DC8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193" y="4422891"/>
            <a:ext cx="532521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4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ще подобрим В бъдеще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902" y="2249488"/>
            <a:ext cx="8581021" cy="3541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620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Благодаря за вниманието!</a:t>
            </a:r>
          </a:p>
        </p:txBody>
      </p:sp>
      <p:sp>
        <p:nvSpPr>
          <p:cNvPr id="7" name="AutoShape 6" descr="Build your own octocat | My Octoc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056" name="Picture 8" descr="GitHub Octo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6" y="1920875"/>
            <a:ext cx="4337049" cy="4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6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165</TotalTime>
  <Words>67</Words>
  <Application>Microsoft Office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Tw Cen MT</vt:lpstr>
      <vt:lpstr>Circuit</vt:lpstr>
      <vt:lpstr>7he_Bots (PROJECT AQUA)</vt:lpstr>
      <vt:lpstr>Отбор</vt:lpstr>
      <vt:lpstr>Цел на Уебсайта</vt:lpstr>
      <vt:lpstr>Използвани програми</vt:lpstr>
      <vt:lpstr>Бази данни</vt:lpstr>
      <vt:lpstr>Какво ще подобрим В бъдеще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7he_BOts</dc:title>
  <dc:creator>Янислав Любомиров Стоянов</dc:creator>
  <cp:lastModifiedBy>azhelyazkov@outlook.com</cp:lastModifiedBy>
  <cp:revision>10</cp:revision>
  <dcterms:created xsi:type="dcterms:W3CDTF">2021-06-27T11:55:47Z</dcterms:created>
  <dcterms:modified xsi:type="dcterms:W3CDTF">2021-06-27T18:29:28Z</dcterms:modified>
</cp:coreProperties>
</file>