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0DB9D-3636-35F9-0EF1-3064438923F4}" v="76" dt="2022-10-13T02:01:58.322"/>
    <p1510:client id="{515BB68C-A421-B453-5A2F-2DEF848B2A59}" v="670" dt="2022-10-12T22:05:12.561"/>
    <p1510:client id="{D6AD504A-0B3A-5D82-EE7C-E5215C71085F}" v="118" dt="2022-10-12T18:33:57.874"/>
    <p1510:client id="{F11CF8E4-3BC2-36B7-B682-BAB395A07E00}" v="271" dt="2022-10-12T19:18:0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0B760-8E4C-4D37-BCA5-332F236D2E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94B173-21DA-4D93-814C-B792B6C8A0F2}">
      <dgm:prSet/>
      <dgm:spPr/>
      <dgm:t>
        <a:bodyPr/>
        <a:lstStyle/>
        <a:p>
          <a:r>
            <a:rPr lang="en-US" dirty="0"/>
            <a:t>High Level View:</a:t>
          </a:r>
        </a:p>
      </dgm:t>
    </dgm:pt>
    <dgm:pt modelId="{CEACFAD3-FC78-4809-BB57-94BE88ED99FD}" type="parTrans" cxnId="{4E37E80B-B54A-4D83-910D-0D9422F3CC4A}">
      <dgm:prSet/>
      <dgm:spPr/>
      <dgm:t>
        <a:bodyPr/>
        <a:lstStyle/>
        <a:p>
          <a:endParaRPr lang="en-US"/>
        </a:p>
      </dgm:t>
    </dgm:pt>
    <dgm:pt modelId="{4418661D-DC8D-40C6-8AEF-080BCC3D520A}" type="sibTrans" cxnId="{4E37E80B-B54A-4D83-910D-0D9422F3CC4A}">
      <dgm:prSet/>
      <dgm:spPr/>
      <dgm:t>
        <a:bodyPr/>
        <a:lstStyle/>
        <a:p>
          <a:endParaRPr lang="en-US"/>
        </a:p>
      </dgm:t>
    </dgm:pt>
    <dgm:pt modelId="{76A6871C-9122-4DD5-A6C9-9E0D755B7E7E}">
      <dgm:prSet/>
      <dgm:spPr/>
      <dgm:t>
        <a:bodyPr/>
        <a:lstStyle/>
        <a:p>
          <a:r>
            <a:rPr lang="en-US" dirty="0"/>
            <a:t>Display aircraft information using a more reliable information source</a:t>
          </a:r>
        </a:p>
      </dgm:t>
    </dgm:pt>
    <dgm:pt modelId="{E92CE8F2-CA1B-452B-9B93-78E60FAF8561}" type="parTrans" cxnId="{ACD50831-57AC-42BC-AC31-103677DF43FD}">
      <dgm:prSet/>
      <dgm:spPr/>
      <dgm:t>
        <a:bodyPr/>
        <a:lstStyle/>
        <a:p>
          <a:endParaRPr lang="en-US"/>
        </a:p>
      </dgm:t>
    </dgm:pt>
    <dgm:pt modelId="{CF12D506-3069-49E5-84FC-3E5A0AEAB98D}" type="sibTrans" cxnId="{ACD50831-57AC-42BC-AC31-103677DF43FD}">
      <dgm:prSet/>
      <dgm:spPr/>
      <dgm:t>
        <a:bodyPr/>
        <a:lstStyle/>
        <a:p>
          <a:endParaRPr lang="en-US"/>
        </a:p>
      </dgm:t>
    </dgm:pt>
    <dgm:pt modelId="{A7B4BF9D-3541-4359-9E5A-67A28133EF6E}">
      <dgm:prSet/>
      <dgm:spPr/>
      <dgm:t>
        <a:bodyPr/>
        <a:lstStyle/>
        <a:p>
          <a:r>
            <a:rPr lang="en-US" dirty="0"/>
            <a:t>Create a Website with better usability and display than FlightRadar24</a:t>
          </a:r>
        </a:p>
      </dgm:t>
    </dgm:pt>
    <dgm:pt modelId="{AE6C67AF-DC7F-4BBA-B995-D52016630A69}" type="parTrans" cxnId="{DADA6575-5877-450D-BCAA-9D91FF36FFCB}">
      <dgm:prSet/>
      <dgm:spPr/>
      <dgm:t>
        <a:bodyPr/>
        <a:lstStyle/>
        <a:p>
          <a:endParaRPr lang="en-US"/>
        </a:p>
      </dgm:t>
    </dgm:pt>
    <dgm:pt modelId="{4A6D3572-B747-46B9-907D-B334F127A2E9}" type="sibTrans" cxnId="{DADA6575-5877-450D-BCAA-9D91FF36FFCB}">
      <dgm:prSet/>
      <dgm:spPr/>
      <dgm:t>
        <a:bodyPr/>
        <a:lstStyle/>
        <a:p>
          <a:endParaRPr lang="en-US"/>
        </a:p>
      </dgm:t>
    </dgm:pt>
    <dgm:pt modelId="{5FC74B8D-F9AA-47F5-B14D-762A85334B09}">
      <dgm:prSet/>
      <dgm:spPr/>
      <dgm:t>
        <a:bodyPr/>
        <a:lstStyle/>
        <a:p>
          <a:r>
            <a:rPr lang="en-US" dirty="0"/>
            <a:t>Use ASR to incorporate ATC and Pilot communications </a:t>
          </a:r>
        </a:p>
      </dgm:t>
    </dgm:pt>
    <dgm:pt modelId="{BEBE0E5D-CF8F-4449-B067-AAEEE2B0A293}" type="parTrans" cxnId="{F84B64FE-BCA5-483F-ACEE-DD55B980F234}">
      <dgm:prSet/>
      <dgm:spPr/>
      <dgm:t>
        <a:bodyPr/>
        <a:lstStyle/>
        <a:p>
          <a:endParaRPr lang="en-US"/>
        </a:p>
      </dgm:t>
    </dgm:pt>
    <dgm:pt modelId="{266EE8D4-1A6B-4F5C-83CA-DF4285B681BA}" type="sibTrans" cxnId="{F84B64FE-BCA5-483F-ACEE-DD55B980F234}">
      <dgm:prSet/>
      <dgm:spPr/>
      <dgm:t>
        <a:bodyPr/>
        <a:lstStyle/>
        <a:p>
          <a:endParaRPr lang="en-US"/>
        </a:p>
      </dgm:t>
    </dgm:pt>
    <dgm:pt modelId="{51F56348-0204-40B6-825A-7B8243A0486D}">
      <dgm:prSet/>
      <dgm:spPr/>
      <dgm:t>
        <a:bodyPr/>
        <a:lstStyle/>
        <a:p>
          <a:r>
            <a:rPr lang="en-US" dirty="0"/>
            <a:t>Benefit:</a:t>
          </a:r>
        </a:p>
      </dgm:t>
    </dgm:pt>
    <dgm:pt modelId="{1323AA28-E83B-4667-B271-242BAFBFDF8E}" type="parTrans" cxnId="{6C20FDBD-DBB6-4E0F-B5F3-CCA525CE2DC7}">
      <dgm:prSet/>
      <dgm:spPr/>
      <dgm:t>
        <a:bodyPr/>
        <a:lstStyle/>
        <a:p>
          <a:endParaRPr lang="en-US"/>
        </a:p>
      </dgm:t>
    </dgm:pt>
    <dgm:pt modelId="{3671014A-673A-4EB7-814D-74962276862F}" type="sibTrans" cxnId="{6C20FDBD-DBB6-4E0F-B5F3-CCA525CE2DC7}">
      <dgm:prSet/>
      <dgm:spPr/>
      <dgm:t>
        <a:bodyPr/>
        <a:lstStyle/>
        <a:p>
          <a:endParaRPr lang="en-US"/>
        </a:p>
      </dgm:t>
    </dgm:pt>
    <dgm:pt modelId="{1EB0D622-CF04-42C8-8344-E9627C5F13C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Don't have to switch back and forth between map and ATC viewer</a:t>
          </a:r>
          <a:endParaRPr lang="en-US" dirty="0"/>
        </a:p>
      </dgm:t>
    </dgm:pt>
    <dgm:pt modelId="{7B9906A0-219C-43A7-BE18-AEC944F242DD}" type="parTrans" cxnId="{7BF8B888-C02A-462B-8EEA-08A5FC53D6F7}">
      <dgm:prSet/>
      <dgm:spPr/>
      <dgm:t>
        <a:bodyPr/>
        <a:lstStyle/>
        <a:p>
          <a:endParaRPr lang="en-US"/>
        </a:p>
      </dgm:t>
    </dgm:pt>
    <dgm:pt modelId="{3152F91D-9D0A-4170-9B44-C76D0251C51F}" type="sibTrans" cxnId="{7BF8B888-C02A-462B-8EEA-08A5FC53D6F7}">
      <dgm:prSet/>
      <dgm:spPr/>
      <dgm:t>
        <a:bodyPr/>
        <a:lstStyle/>
        <a:p>
          <a:endParaRPr lang="en-US"/>
        </a:p>
      </dgm:t>
    </dgm:pt>
    <dgm:pt modelId="{BA694E39-5D66-4BA5-A22E-2DC15F4B9A1A}">
      <dgm:prSet/>
      <dgm:spPr/>
      <dgm:t>
        <a:bodyPr/>
        <a:lstStyle/>
        <a:p>
          <a:r>
            <a:rPr lang="en-US" dirty="0"/>
            <a:t>Importance:</a:t>
          </a:r>
        </a:p>
      </dgm:t>
    </dgm:pt>
    <dgm:pt modelId="{0B00B34E-B66D-4492-8CAC-42A8CE3C0B54}" type="parTrans" cxnId="{C2B1AC35-C5A3-4E82-9DC6-52B241ADE1BC}">
      <dgm:prSet/>
      <dgm:spPr/>
      <dgm:t>
        <a:bodyPr/>
        <a:lstStyle/>
        <a:p>
          <a:endParaRPr lang="en-US"/>
        </a:p>
      </dgm:t>
    </dgm:pt>
    <dgm:pt modelId="{D3DD8E9A-66F1-4884-9338-5298DFE0530A}" type="sibTrans" cxnId="{C2B1AC35-C5A3-4E82-9DC6-52B241ADE1BC}">
      <dgm:prSet/>
      <dgm:spPr/>
      <dgm:t>
        <a:bodyPr/>
        <a:lstStyle/>
        <a:p>
          <a:endParaRPr lang="en-US"/>
        </a:p>
      </dgm:t>
    </dgm:pt>
    <dgm:pt modelId="{2B6F25C1-CBB3-476D-AFBD-358F1B47072F}">
      <dgm:prSet/>
      <dgm:spPr/>
      <dgm:t>
        <a:bodyPr/>
        <a:lstStyle/>
        <a:p>
          <a:pPr rtl="0"/>
          <a:r>
            <a:rPr lang="en-US" dirty="0"/>
            <a:t>Providing information to</a:t>
          </a:r>
          <a:r>
            <a:rPr lang="en-US" dirty="0">
              <a:latin typeface="Calibri Light" panose="020F0302020204030204"/>
            </a:rPr>
            <a:t> ….. FIX ME </a:t>
          </a:r>
          <a:endParaRPr lang="en-US" dirty="0"/>
        </a:p>
      </dgm:t>
    </dgm:pt>
    <dgm:pt modelId="{29C3F86C-35A7-4B34-B948-E4F2B3140704}" type="parTrans" cxnId="{CC9F3538-29FE-4651-B411-112DCABEEA0F}">
      <dgm:prSet/>
      <dgm:spPr/>
      <dgm:t>
        <a:bodyPr/>
        <a:lstStyle/>
        <a:p>
          <a:endParaRPr lang="en-US"/>
        </a:p>
      </dgm:t>
    </dgm:pt>
    <dgm:pt modelId="{7BFC983A-EA9D-4858-ADC5-8CCA1F9951B4}" type="sibTrans" cxnId="{CC9F3538-29FE-4651-B411-112DCABEEA0F}">
      <dgm:prSet/>
      <dgm:spPr/>
      <dgm:t>
        <a:bodyPr/>
        <a:lstStyle/>
        <a:p>
          <a:endParaRPr lang="en-US"/>
        </a:p>
      </dgm:t>
    </dgm:pt>
    <dgm:pt modelId="{A30B2455-E947-4E3A-84CD-8069AF88815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Integrates separate tools into the same tool</a:t>
          </a:r>
        </a:p>
      </dgm:t>
    </dgm:pt>
    <dgm:pt modelId="{0BAE1BA7-44C5-4329-81EE-85321B98F659}" type="parTrans" cxnId="{70BBC47E-283D-4228-9348-56900A1CC5CA}">
      <dgm:prSet/>
      <dgm:spPr/>
    </dgm:pt>
    <dgm:pt modelId="{AEAEF694-EC52-433D-9554-B53CBCE9400A}" type="sibTrans" cxnId="{70BBC47E-283D-4228-9348-56900A1CC5CA}">
      <dgm:prSet/>
      <dgm:spPr/>
    </dgm:pt>
    <dgm:pt modelId="{D86DC20F-634A-4433-B575-FB433E73C1AD}" type="pres">
      <dgm:prSet presAssocID="{8F50B760-8E4C-4D37-BCA5-332F236D2E16}" presName="linear" presStyleCnt="0">
        <dgm:presLayoutVars>
          <dgm:animLvl val="lvl"/>
          <dgm:resizeHandles val="exact"/>
        </dgm:presLayoutVars>
      </dgm:prSet>
      <dgm:spPr/>
    </dgm:pt>
    <dgm:pt modelId="{63AEEF4E-B1AA-4352-9005-A93BB46B4CBB}" type="pres">
      <dgm:prSet presAssocID="{3B94B173-21DA-4D93-814C-B792B6C8A0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36F2E5-39A7-43B5-A4E7-7C807FF14460}" type="pres">
      <dgm:prSet presAssocID="{3B94B173-21DA-4D93-814C-B792B6C8A0F2}" presName="childText" presStyleLbl="revTx" presStyleIdx="0" presStyleCnt="3">
        <dgm:presLayoutVars>
          <dgm:bulletEnabled val="1"/>
        </dgm:presLayoutVars>
      </dgm:prSet>
      <dgm:spPr/>
    </dgm:pt>
    <dgm:pt modelId="{159211B2-8A9C-41A3-AFDA-80F6A9927232}" type="pres">
      <dgm:prSet presAssocID="{51F56348-0204-40B6-825A-7B8243A048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84306-B081-43F5-BA45-1B9C4673A873}" type="pres">
      <dgm:prSet presAssocID="{51F56348-0204-40B6-825A-7B8243A0486D}" presName="childText" presStyleLbl="revTx" presStyleIdx="1" presStyleCnt="3">
        <dgm:presLayoutVars>
          <dgm:bulletEnabled val="1"/>
        </dgm:presLayoutVars>
      </dgm:prSet>
      <dgm:spPr/>
    </dgm:pt>
    <dgm:pt modelId="{E96A1715-8852-47B7-86E1-C6194D5177CF}" type="pres">
      <dgm:prSet presAssocID="{BA694E39-5D66-4BA5-A22E-2DC15F4B9A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ED0E63-91B2-4F87-A55F-9F9264DA34B2}" type="pres">
      <dgm:prSet presAssocID="{BA694E39-5D66-4BA5-A22E-2DC15F4B9A1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C5C3007-4F3B-42DF-847D-8738627C6C7C}" type="presOf" srcId="{5FC74B8D-F9AA-47F5-B14D-762A85334B09}" destId="{8D36F2E5-39A7-43B5-A4E7-7C807FF14460}" srcOrd="0" destOrd="2" presId="urn:microsoft.com/office/officeart/2005/8/layout/vList2"/>
    <dgm:cxn modelId="{FBB3F909-6EA1-4CC8-93E9-B24F96CB3814}" type="presOf" srcId="{A7B4BF9D-3541-4359-9E5A-67A28133EF6E}" destId="{8D36F2E5-39A7-43B5-A4E7-7C807FF14460}" srcOrd="0" destOrd="1" presId="urn:microsoft.com/office/officeart/2005/8/layout/vList2"/>
    <dgm:cxn modelId="{4E37E80B-B54A-4D83-910D-0D9422F3CC4A}" srcId="{8F50B760-8E4C-4D37-BCA5-332F236D2E16}" destId="{3B94B173-21DA-4D93-814C-B792B6C8A0F2}" srcOrd="0" destOrd="0" parTransId="{CEACFAD3-FC78-4809-BB57-94BE88ED99FD}" sibTransId="{4418661D-DC8D-40C6-8AEF-080BCC3D520A}"/>
    <dgm:cxn modelId="{0EEACE0C-6D40-4178-9835-F12CD31D5FEF}" type="presOf" srcId="{1EB0D622-CF04-42C8-8344-E9627C5F13C0}" destId="{D6E84306-B081-43F5-BA45-1B9C4673A873}" srcOrd="0" destOrd="1" presId="urn:microsoft.com/office/officeart/2005/8/layout/vList2"/>
    <dgm:cxn modelId="{ACD50831-57AC-42BC-AC31-103677DF43FD}" srcId="{3B94B173-21DA-4D93-814C-B792B6C8A0F2}" destId="{76A6871C-9122-4DD5-A6C9-9E0D755B7E7E}" srcOrd="0" destOrd="0" parTransId="{E92CE8F2-CA1B-452B-9B93-78E60FAF8561}" sibTransId="{CF12D506-3069-49E5-84FC-3E5A0AEAB98D}"/>
    <dgm:cxn modelId="{C2B1AC35-C5A3-4E82-9DC6-52B241ADE1BC}" srcId="{8F50B760-8E4C-4D37-BCA5-332F236D2E16}" destId="{BA694E39-5D66-4BA5-A22E-2DC15F4B9A1A}" srcOrd="2" destOrd="0" parTransId="{0B00B34E-B66D-4492-8CAC-42A8CE3C0B54}" sibTransId="{D3DD8E9A-66F1-4884-9338-5298DFE0530A}"/>
    <dgm:cxn modelId="{CC9F3538-29FE-4651-B411-112DCABEEA0F}" srcId="{BA694E39-5D66-4BA5-A22E-2DC15F4B9A1A}" destId="{2B6F25C1-CBB3-476D-AFBD-358F1B47072F}" srcOrd="0" destOrd="0" parTransId="{29C3F86C-35A7-4B34-B948-E4F2B3140704}" sibTransId="{7BFC983A-EA9D-4858-ADC5-8CCA1F9951B4}"/>
    <dgm:cxn modelId="{7C64B43C-7C4B-41BA-AC08-BBAADA0FC582}" type="presOf" srcId="{76A6871C-9122-4DD5-A6C9-9E0D755B7E7E}" destId="{8D36F2E5-39A7-43B5-A4E7-7C807FF14460}" srcOrd="0" destOrd="0" presId="urn:microsoft.com/office/officeart/2005/8/layout/vList2"/>
    <dgm:cxn modelId="{DD3A414A-E531-4769-8D7A-113222CA9243}" type="presOf" srcId="{BA694E39-5D66-4BA5-A22E-2DC15F4B9A1A}" destId="{E96A1715-8852-47B7-86E1-C6194D5177CF}" srcOrd="0" destOrd="0" presId="urn:microsoft.com/office/officeart/2005/8/layout/vList2"/>
    <dgm:cxn modelId="{8CD1D74B-D26A-4289-881B-6452E6BC9140}" type="presOf" srcId="{A30B2455-E947-4E3A-84CD-8069AF888153}" destId="{D6E84306-B081-43F5-BA45-1B9C4673A873}" srcOrd="0" destOrd="0" presId="urn:microsoft.com/office/officeart/2005/8/layout/vList2"/>
    <dgm:cxn modelId="{AE8B0E55-865B-4DAD-BF72-A9B579149DDD}" type="presOf" srcId="{51F56348-0204-40B6-825A-7B8243A0486D}" destId="{159211B2-8A9C-41A3-AFDA-80F6A9927232}" srcOrd="0" destOrd="0" presId="urn:microsoft.com/office/officeart/2005/8/layout/vList2"/>
    <dgm:cxn modelId="{DADA6575-5877-450D-BCAA-9D91FF36FFCB}" srcId="{3B94B173-21DA-4D93-814C-B792B6C8A0F2}" destId="{A7B4BF9D-3541-4359-9E5A-67A28133EF6E}" srcOrd="1" destOrd="0" parTransId="{AE6C67AF-DC7F-4BBA-B995-D52016630A69}" sibTransId="{4A6D3572-B747-46B9-907D-B334F127A2E9}"/>
    <dgm:cxn modelId="{70BBC47E-283D-4228-9348-56900A1CC5CA}" srcId="{51F56348-0204-40B6-825A-7B8243A0486D}" destId="{A30B2455-E947-4E3A-84CD-8069AF888153}" srcOrd="0" destOrd="0" parTransId="{0BAE1BA7-44C5-4329-81EE-85321B98F659}" sibTransId="{AEAEF694-EC52-433D-9554-B53CBCE9400A}"/>
    <dgm:cxn modelId="{7BF8B888-C02A-462B-8EEA-08A5FC53D6F7}" srcId="{51F56348-0204-40B6-825A-7B8243A0486D}" destId="{1EB0D622-CF04-42C8-8344-E9627C5F13C0}" srcOrd="1" destOrd="0" parTransId="{7B9906A0-219C-43A7-BE18-AEC944F242DD}" sibTransId="{3152F91D-9D0A-4170-9B44-C76D0251C51F}"/>
    <dgm:cxn modelId="{75C291AF-B730-4662-A6CB-73ECE8DD94D8}" type="presOf" srcId="{2B6F25C1-CBB3-476D-AFBD-358F1B47072F}" destId="{C3ED0E63-91B2-4F87-A55F-9F9264DA34B2}" srcOrd="0" destOrd="0" presId="urn:microsoft.com/office/officeart/2005/8/layout/vList2"/>
    <dgm:cxn modelId="{6C20FDBD-DBB6-4E0F-B5F3-CCA525CE2DC7}" srcId="{8F50B760-8E4C-4D37-BCA5-332F236D2E16}" destId="{51F56348-0204-40B6-825A-7B8243A0486D}" srcOrd="1" destOrd="0" parTransId="{1323AA28-E83B-4667-B271-242BAFBFDF8E}" sibTransId="{3671014A-673A-4EB7-814D-74962276862F}"/>
    <dgm:cxn modelId="{328150BE-0956-47BB-BCBF-A5916F2CAB93}" type="presOf" srcId="{3B94B173-21DA-4D93-814C-B792B6C8A0F2}" destId="{63AEEF4E-B1AA-4352-9005-A93BB46B4CBB}" srcOrd="0" destOrd="0" presId="urn:microsoft.com/office/officeart/2005/8/layout/vList2"/>
    <dgm:cxn modelId="{6E7B71D0-D816-4F1D-9D64-1FD08CD5358C}" type="presOf" srcId="{8F50B760-8E4C-4D37-BCA5-332F236D2E16}" destId="{D86DC20F-634A-4433-B575-FB433E73C1AD}" srcOrd="0" destOrd="0" presId="urn:microsoft.com/office/officeart/2005/8/layout/vList2"/>
    <dgm:cxn modelId="{F84B64FE-BCA5-483F-ACEE-DD55B980F234}" srcId="{3B94B173-21DA-4D93-814C-B792B6C8A0F2}" destId="{5FC74B8D-F9AA-47F5-B14D-762A85334B09}" srcOrd="2" destOrd="0" parTransId="{BEBE0E5D-CF8F-4449-B067-AAEEE2B0A293}" sibTransId="{266EE8D4-1A6B-4F5C-83CA-DF4285B681BA}"/>
    <dgm:cxn modelId="{EAAA2B37-1BA2-4876-BA26-D2EF1792C37E}" type="presParOf" srcId="{D86DC20F-634A-4433-B575-FB433E73C1AD}" destId="{63AEEF4E-B1AA-4352-9005-A93BB46B4CBB}" srcOrd="0" destOrd="0" presId="urn:microsoft.com/office/officeart/2005/8/layout/vList2"/>
    <dgm:cxn modelId="{8867F59A-ED7A-46B1-8875-7D12D9E60FB0}" type="presParOf" srcId="{D86DC20F-634A-4433-B575-FB433E73C1AD}" destId="{8D36F2E5-39A7-43B5-A4E7-7C807FF14460}" srcOrd="1" destOrd="0" presId="urn:microsoft.com/office/officeart/2005/8/layout/vList2"/>
    <dgm:cxn modelId="{89B75BD9-026C-4F53-84BD-A33A878249CB}" type="presParOf" srcId="{D86DC20F-634A-4433-B575-FB433E73C1AD}" destId="{159211B2-8A9C-41A3-AFDA-80F6A9927232}" srcOrd="2" destOrd="0" presId="urn:microsoft.com/office/officeart/2005/8/layout/vList2"/>
    <dgm:cxn modelId="{2809D685-0B41-4AE6-9C1A-49271932B923}" type="presParOf" srcId="{D86DC20F-634A-4433-B575-FB433E73C1AD}" destId="{D6E84306-B081-43F5-BA45-1B9C4673A873}" srcOrd="3" destOrd="0" presId="urn:microsoft.com/office/officeart/2005/8/layout/vList2"/>
    <dgm:cxn modelId="{9ACD2A35-EC59-48FA-98DC-6F0F7F85779D}" type="presParOf" srcId="{D86DC20F-634A-4433-B575-FB433E73C1AD}" destId="{E96A1715-8852-47B7-86E1-C6194D5177CF}" srcOrd="4" destOrd="0" presId="urn:microsoft.com/office/officeart/2005/8/layout/vList2"/>
    <dgm:cxn modelId="{DFAD9336-866D-46D0-B77D-0FB6946E23E0}" type="presParOf" srcId="{D86DC20F-634A-4433-B575-FB433E73C1AD}" destId="{C3ED0E63-91B2-4F87-A55F-9F9264DA34B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EEF4E-B1AA-4352-9005-A93BB46B4CBB}">
      <dsp:nvSpPr>
        <dsp:cNvPr id="0" name=""/>
        <dsp:cNvSpPr/>
      </dsp:nvSpPr>
      <dsp:spPr>
        <a:xfrm>
          <a:off x="0" y="179265"/>
          <a:ext cx="588629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High Level View:</a:t>
          </a:r>
        </a:p>
      </dsp:txBody>
      <dsp:txXfrm>
        <a:off x="28100" y="207365"/>
        <a:ext cx="5830091" cy="519439"/>
      </dsp:txXfrm>
    </dsp:sp>
    <dsp:sp modelId="{8D36F2E5-39A7-43B5-A4E7-7C807FF14460}">
      <dsp:nvSpPr>
        <dsp:cNvPr id="0" name=""/>
        <dsp:cNvSpPr/>
      </dsp:nvSpPr>
      <dsp:spPr>
        <a:xfrm>
          <a:off x="0" y="754905"/>
          <a:ext cx="5886291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Display aircraft information using a more reliable information source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Create a Website with better usability and display than FlightRadar24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Use ASR to incorporate ATC and Pilot communications </a:t>
          </a:r>
        </a:p>
      </dsp:txBody>
      <dsp:txXfrm>
        <a:off x="0" y="754905"/>
        <a:ext cx="5886291" cy="1515240"/>
      </dsp:txXfrm>
    </dsp:sp>
    <dsp:sp modelId="{159211B2-8A9C-41A3-AFDA-80F6A9927232}">
      <dsp:nvSpPr>
        <dsp:cNvPr id="0" name=""/>
        <dsp:cNvSpPr/>
      </dsp:nvSpPr>
      <dsp:spPr>
        <a:xfrm>
          <a:off x="0" y="2270145"/>
          <a:ext cx="5886291" cy="575639"/>
        </a:xfrm>
        <a:prstGeom prst="roundRect">
          <a:avLst/>
        </a:prstGeom>
        <a:solidFill>
          <a:schemeClr val="accent2">
            <a:hueOff val="-4152713"/>
            <a:satOff val="-19727"/>
            <a:lumOff val="-6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Benefit:</a:t>
          </a:r>
        </a:p>
      </dsp:txBody>
      <dsp:txXfrm>
        <a:off x="28100" y="2298245"/>
        <a:ext cx="5830091" cy="519439"/>
      </dsp:txXfrm>
    </dsp:sp>
    <dsp:sp modelId="{D6E84306-B081-43F5-BA45-1B9C4673A873}">
      <dsp:nvSpPr>
        <dsp:cNvPr id="0" name=""/>
        <dsp:cNvSpPr/>
      </dsp:nvSpPr>
      <dsp:spPr>
        <a:xfrm>
          <a:off x="0" y="2845785"/>
          <a:ext cx="5886291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Integrates separate tools into the same tool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Calibri Light" panose="020F0302020204030204"/>
            </a:rPr>
            <a:t>Don't have to switch back and forth between map and ATC viewer</a:t>
          </a:r>
          <a:endParaRPr lang="en-US" sz="1900" kern="1200" dirty="0"/>
        </a:p>
      </dsp:txBody>
      <dsp:txXfrm>
        <a:off x="0" y="2845785"/>
        <a:ext cx="5886291" cy="919080"/>
      </dsp:txXfrm>
    </dsp:sp>
    <dsp:sp modelId="{E96A1715-8852-47B7-86E1-C6194D5177CF}">
      <dsp:nvSpPr>
        <dsp:cNvPr id="0" name=""/>
        <dsp:cNvSpPr/>
      </dsp:nvSpPr>
      <dsp:spPr>
        <a:xfrm>
          <a:off x="0" y="3764865"/>
          <a:ext cx="5886291" cy="575639"/>
        </a:xfrm>
        <a:prstGeom prst="roundRect">
          <a:avLst/>
        </a:prstGeom>
        <a:solidFill>
          <a:schemeClr val="accent2">
            <a:hueOff val="-8305426"/>
            <a:satOff val="-39455"/>
            <a:lumOff val="-1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Importance:</a:t>
          </a:r>
        </a:p>
      </dsp:txBody>
      <dsp:txXfrm>
        <a:off x="28100" y="3792965"/>
        <a:ext cx="5830091" cy="519439"/>
      </dsp:txXfrm>
    </dsp:sp>
    <dsp:sp modelId="{C3ED0E63-91B2-4F87-A55F-9F9264DA34B2}">
      <dsp:nvSpPr>
        <dsp:cNvPr id="0" name=""/>
        <dsp:cNvSpPr/>
      </dsp:nvSpPr>
      <dsp:spPr>
        <a:xfrm>
          <a:off x="0" y="4340505"/>
          <a:ext cx="5886291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Providing information to</a:t>
          </a:r>
          <a:r>
            <a:rPr lang="en-US" sz="1900" kern="1200" dirty="0">
              <a:latin typeface="Calibri Light" panose="020F0302020204030204"/>
            </a:rPr>
            <a:t> ….. FIX ME </a:t>
          </a:r>
          <a:endParaRPr lang="en-US" sz="1900" kern="1200" dirty="0"/>
        </a:p>
      </dsp:txBody>
      <dsp:txXfrm>
        <a:off x="0" y="4340505"/>
        <a:ext cx="5886291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2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0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4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14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6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79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2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87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yerauedu-my.sharepoint.com/:v:/g/personal/carrt12_my_erau_edu/EaK7w5szo-xDpK98RKn5MOUBvyYBsZanZ5mwlhYhZpLMog?e=S5HlF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D6E04-90E3-DCC0-0C0D-829FE049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Sprint 1 Presentation </a:t>
            </a:r>
            <a:endParaRPr lang="en-US" sz="5400" b="1">
              <a:cs typeface="Calibri Light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167D37-1141-D8D0-D0E8-5A13CD00E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Braeden Burnett, Jakob Haehre, Kira McFadden, Tyler </a:t>
            </a:r>
            <a:r>
              <a:rPr lang="en-US" sz="18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BD666D3-125E-01CD-43AA-07CE4F3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i="0" dirty="0"/>
              <a:t>Thank you</a:t>
            </a:r>
            <a:endParaRPr lang="en-US" sz="6600" b="1">
              <a:cs typeface="Calibri Ligh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FFBF47-1093-AA13-D0F9-EC5C1A9B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4000" cap="all" dirty="0"/>
              <a:t>Questions?</a:t>
            </a:r>
            <a:endParaRPr lang="en-US" sz="4000" cap="all" dirty="0">
              <a:cs typeface="Calibri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9CDA5D36-CABB-4B66-A6AE-98C32891C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D3610325-2E01-4A10-9699-F3F047A5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17">
            <a:extLst>
              <a:ext uri="{FF2B5EF4-FFF2-40B4-BE49-F238E27FC236}">
                <a16:creationId xmlns:a16="http://schemas.microsoft.com/office/drawing/2014/main" id="{5603367D-E67B-4C5F-B32C-A4DCE175E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CA7E52-2D3D-4A73-897A-26DDD937F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01C8991-ADCE-42D9-B956-AFFC4536C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A75D41-B910-4C91-B4BE-D4FB46A4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570BA5-42E4-4D3E-A518-EA1F06E2E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5901F9-B873-4903-9717-A43C760D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7C1BF2-F77A-47C2-9A0D-CC49E8B7C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AE46F6-3AE4-477B-AEA3-11B074A8C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A038F7-9DE7-4A90-976F-265DC39F4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B583C2-FAE0-4D6A-AFD5-DD89396A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2A74C6-E21E-467A-B257-2B505400C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DB7A5F-BE4E-48A6-8FD1-140BC738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9C85FA-3456-477D-81BE-A3EB3959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BEC98F-AEC8-4B6C-976B-267E2E424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6410C-2DB8-44BC-9A8B-412D647F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1F5255-23E6-429D-907D-BB0D8DE0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AF50CA-9180-4E13-BEA7-F7D00C2AF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069D2C-E4AD-4123-BD71-326C78310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CD958AE-AD6D-4F3C-B158-89D96BCA0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177CA3-31C7-4B83-ADD2-3E134D7ED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F55632-4C25-474D-A467-2DB156C2D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300455-DEA8-43BC-8A82-AC73AB720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0DCE2B-5A7B-411A-9BFD-9CF85117C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456CD2-651D-40AD-842D-2763E4452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CC08F9-CA6C-4861-BFD9-4EC8A1007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ED64-1037-4D22-A49D-1A386DF49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3C2550-397B-40FA-AB0B-6DC5DC174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BF628F-72E5-4D37-9BB7-E749C094B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1C00F6-48F5-478D-8735-42A8CBB9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894B964-D6C8-4219-871B-16F63834A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88B5F16-FE81-461F-BF9B-BA90A2328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9FFA72-A8D7-4E27-9EA7-2A4FE0059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14C873-96AC-4BBA-8DDC-202B32B0E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3C47B3-DCF2-44C0-BE29-7A82FBCF4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BDB1D8-88E3-4DDA-8EAB-BE8A7FA19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7351A6-002F-4F42-A3A2-B7525D443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B6CA314-C827-4076-959B-4E9C72456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CCD13F-BB71-4B7A-811D-917B080A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1E49FC-E040-4D26-ABF7-303DA6780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9282B3-B1A9-4A8B-AEE1-BACEC0F7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10BE6-BFCA-4E4F-B77D-218CD06F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DC84183-5841-4B87-9A2C-CF2AC9972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7742C9B-AE29-4445-B243-84B550891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398CF4-01B7-41AB-9926-7E58D139F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155282-B603-49AB-BA9B-B78E2949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2CA815-891E-40AF-81C8-DFB4157D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6DAC98D-BE44-4ABA-BCF4-56775DCB6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E4AFA3-3F0C-40B0-94EC-2D9339CA1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CA4E88-C418-452C-9D74-E356B528A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8872687-B2DB-4538-A3D2-BC4580353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CB7F4-FEAA-495F-893D-A28F8B608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D480FF-7392-40FB-9A3E-5E2D15668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90509C-B09E-4642-8975-91BB4684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F7D4DE-5DB4-458D-B9B4-38297AE7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4F1B18-9CCF-41A3-BF2A-97D97456A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AFD58E-86CB-4189-BD27-2939C3591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66A8561-E65D-4675-B448-0FA92CBD1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F49DE23-2BC7-4056-A75C-5CA0F8E24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8C256C-D573-4B6F-92A9-23DBC518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286D0D-A1C1-4640-B8A9-2A842ED1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E270C88-6227-41FD-8459-3B74B1568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035D064-A6BD-495D-A380-45435595C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7B65C1-C657-492F-854E-E9F2382F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BD5ED32-5D83-42BA-B06B-2FCC5EDFF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F1EC87-926B-4C53-A72F-801C0C5EF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9EA41EC-1758-4554-A707-6D35448A2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6B22D2-C2E2-4723-AE14-F19DFBB0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9AEBD37-2AEB-4C71-B9B0-A65659682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E3DECB-B2B9-4556-AF30-42D7B0192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1D37BD9-CB45-439F-823A-F639912D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76A752C-7054-4446-84CC-DED60E485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2337DE-B7CF-41C4-A4BA-B32E05239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2DC00D2-FF99-4E56-91C9-DAC239051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47083D-4ACF-478F-94DA-9038980D9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6FE15D-CDE5-49DB-91FD-B4599688D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778DB54-2246-4529-8D48-2081DD9C3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D10A58C-A6DC-4C2F-8CDD-D8ED7AFB4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9342724-2DAE-453E-B79B-1C44334D3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C638F2B-13C6-4449-B7B0-846B57FF0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685E7301-3590-ABD3-5B28-17A6924E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263" y="2433919"/>
            <a:ext cx="3211160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AADBA99-8B6C-0C8B-C026-C8D5B8C7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sz="31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Introduction </a:t>
            </a:r>
            <a:endParaRPr lang="en-US" sz="3100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2BA9A3BE-D11B-BAAE-F05C-2E7DE4756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1531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6924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E52232-8AFF-CB2A-31BD-A4513D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Design Considerations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F1DAD4-176D-B0EC-D63F-D0B994B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Assumptions 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None yet</a:t>
            </a:r>
          </a:p>
          <a:p>
            <a:r>
              <a:rPr lang="en-US" dirty="0"/>
              <a:t>Dependencies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None yet</a:t>
            </a:r>
          </a:p>
          <a:p>
            <a:r>
              <a:rPr lang="en-US" dirty="0"/>
              <a:t>Constraints 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None yet</a:t>
            </a:r>
          </a:p>
          <a:p>
            <a:r>
              <a:rPr lang="en-US" dirty="0"/>
              <a:t>Industry Standards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None yet</a:t>
            </a:r>
          </a:p>
          <a:p>
            <a:r>
              <a:rPr lang="en-US" dirty="0"/>
              <a:t>Safety Constraints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cs typeface="Calibri"/>
              </a:rPr>
              <a:t>None yet</a:t>
            </a:r>
          </a:p>
        </p:txBody>
      </p:sp>
    </p:spTree>
    <p:extLst>
      <p:ext uri="{BB962C8B-B14F-4D97-AF65-F5344CB8AC3E}">
        <p14:creationId xmlns:p14="http://schemas.microsoft.com/office/powerpoint/2010/main" val="5267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579C34-73D1-AC01-3882-CC47EF0A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System Architecture: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D27E2B-DDBA-D0D3-5286-28F1699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  <a:p>
            <a:r>
              <a:rPr lang="en-US" dirty="0"/>
              <a:t>Descriptions of Major Sub-Systems</a:t>
            </a:r>
          </a:p>
          <a:p>
            <a:r>
              <a:rPr lang="en-US" dirty="0"/>
              <a:t>Communication Architecture</a:t>
            </a:r>
          </a:p>
          <a:p>
            <a:r>
              <a:rPr lang="en-US" dirty="0"/>
              <a:t>Automatic Speech Recognition(ASR) </a:t>
            </a:r>
          </a:p>
          <a:p>
            <a:pPr lvl="1"/>
            <a:r>
              <a:rPr lang="en-US" dirty="0"/>
              <a:t>Used to transcribe Air Traffic Control (ATC) live audio into text</a:t>
            </a:r>
          </a:p>
          <a:p>
            <a:r>
              <a:rPr lang="en-US" dirty="0"/>
              <a:t>Website</a:t>
            </a:r>
          </a:p>
          <a:p>
            <a:pPr lvl="1"/>
            <a:r>
              <a:rPr lang="en-US" dirty="0"/>
              <a:t>Will use transcribed audio to display location and heading of Aircrafts</a:t>
            </a:r>
          </a:p>
        </p:txBody>
      </p:sp>
    </p:spTree>
    <p:extLst>
      <p:ext uri="{BB962C8B-B14F-4D97-AF65-F5344CB8AC3E}">
        <p14:creationId xmlns:p14="http://schemas.microsoft.com/office/powerpoint/2010/main" val="3093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70FFC-E0E0-0831-69F1-8CE8875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Systems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1327DF-DDAD-B335-5C21-BF983DF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Class Diagram</a:t>
            </a:r>
          </a:p>
          <a:p>
            <a:r>
              <a:rPr lang="en-US"/>
              <a:t>Interfaces Exports</a:t>
            </a:r>
          </a:p>
          <a:p>
            <a:r>
              <a:rPr lang="en-US" dirty="0"/>
              <a:t>Automatic Speech Recognition(ASR)</a:t>
            </a:r>
          </a:p>
          <a:p>
            <a:pPr lvl="1"/>
            <a:r>
              <a:rPr lang="en-US" dirty="0"/>
              <a:t>Nvidia Nemo Models</a:t>
            </a:r>
          </a:p>
          <a:p>
            <a:r>
              <a:rPr lang="en-US" dirty="0"/>
              <a:t>Website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E6E-ADF3-81F9-C736-52A88976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F0B2-29E7-E35C-82BD-E9A069E9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Untitled.mp4 (Press control and click)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96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F4D-1A45-3031-D8CD-8F6CDBA1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Video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AE7F-8224-BF5A-35A4-94D29E10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8CAFE-9635-7F40-FECA-276B995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Lessons</a:t>
            </a:r>
            <a:r>
              <a:rPr lang="en-US" b="0" i="0" dirty="0">
                <a:effectLst/>
                <a:latin typeface="Arial"/>
                <a:cs typeface="Arial"/>
              </a:rPr>
              <a:t> Learned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95F636-E998-27EA-0985-128EA99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Heading into the next sprint we will...</a:t>
            </a:r>
            <a:endParaRPr lang="en-US" dirty="0"/>
          </a:p>
          <a:p>
            <a:r>
              <a:rPr lang="en-US" dirty="0">
                <a:cs typeface="Calibri"/>
              </a:rPr>
              <a:t>Share documents in a standardized way to avoid "permission denied"</a:t>
            </a:r>
          </a:p>
          <a:p>
            <a:r>
              <a:rPr lang="en-US" dirty="0">
                <a:cs typeface="Calibri"/>
              </a:rPr>
              <a:t>Communicate accomplishments better</a:t>
            </a:r>
          </a:p>
          <a:p>
            <a:r>
              <a:rPr lang="en-US" dirty="0">
                <a:cs typeface="Calibri"/>
              </a:rPr>
              <a:t>Use Trello more to mark tasks as completed or document progress</a:t>
            </a:r>
          </a:p>
        </p:txBody>
      </p:sp>
    </p:spTree>
    <p:extLst>
      <p:ext uri="{BB962C8B-B14F-4D97-AF65-F5344CB8AC3E}">
        <p14:creationId xmlns:p14="http://schemas.microsoft.com/office/powerpoint/2010/main" val="130871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30B9D82-AD64-47EB-AA56-F2005D37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7D21F67-77A0-4E4C-877A-44E07247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3">
            <a:extLst>
              <a:ext uri="{FF2B5EF4-FFF2-40B4-BE49-F238E27FC236}">
                <a16:creationId xmlns:a16="http://schemas.microsoft.com/office/drawing/2014/main" id="{CD4034DE-14FA-4CF1-8E19-414FC341E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D150E39-4466-4DEF-6A23-81F0FE87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Project Timeline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F8EAAD-3470-4B18-9590-58F3F365F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77ACC04E-B841-9E68-C29C-308A5C49A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740026"/>
              </p:ext>
            </p:extLst>
          </p:nvPr>
        </p:nvGraphicFramePr>
        <p:xfrm>
          <a:off x="5467509" y="1605492"/>
          <a:ext cx="5886292" cy="41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62">
                  <a:extLst>
                    <a:ext uri="{9D8B030D-6E8A-4147-A177-3AD203B41FA5}">
                      <a16:colId xmlns:a16="http://schemas.microsoft.com/office/drawing/2014/main" val="1195272328"/>
                    </a:ext>
                  </a:extLst>
                </a:gridCol>
                <a:gridCol w="4969430">
                  <a:extLst>
                    <a:ext uri="{9D8B030D-6E8A-4147-A177-3AD203B41FA5}">
                      <a16:colId xmlns:a16="http://schemas.microsoft.com/office/drawing/2014/main" val="3366790467"/>
                    </a:ext>
                  </a:extLst>
                </a:gridCol>
              </a:tblGrid>
              <a:tr h="327097">
                <a:tc>
                  <a:txBody>
                    <a:bodyPr/>
                    <a:lstStyle/>
                    <a:p>
                      <a:r>
                        <a:rPr lang="en-US" sz="1800" dirty="0"/>
                        <a:t>Sprint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Goals</a:t>
                      </a: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112050846"/>
                  </a:ext>
                </a:extLst>
              </a:tr>
              <a:tr h="121917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Install and learn </a:t>
                      </a:r>
                      <a:r>
                        <a:rPr lang="en-US" sz="1800" dirty="0" err="1"/>
                        <a:t>NeMo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dirty="0"/>
                        <a:t>Figure out where and how to host website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dirty="0"/>
                        <a:t>Research </a:t>
                      </a:r>
                      <a:r>
                        <a:rPr lang="en-US" sz="1800" err="1"/>
                        <a:t>PyTorch</a:t>
                      </a:r>
                      <a:r>
                        <a:rPr lang="en-US" sz="1800" dirty="0"/>
                        <a:t>, Aeronautical Map APIs, interactive map APIs, </a:t>
                      </a:r>
                      <a:r>
                        <a:rPr lang="en-US" sz="1800" err="1"/>
                        <a:t>NeMo</a:t>
                      </a:r>
                      <a:endParaRPr lang="en-US" sz="180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dirty="0"/>
                        <a:t>Initial website setup</a:t>
                      </a: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3882928323"/>
                  </a:ext>
                </a:extLst>
              </a:tr>
              <a:tr h="1442199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dirty="0"/>
                        <a:t>Get PC set up for hosting and training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dirty="0"/>
                        <a:t>Website map improvements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dirty="0"/>
                        <a:t>Add floating textbox to website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Use example datasets to train Nemo Model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Research </a:t>
                      </a:r>
                      <a:r>
                        <a:rPr lang="en-US" sz="1800" b="0" i="0" u="none" strike="noStrike" noProof="0" dirty="0"/>
                        <a:t>ASR API, 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 dirty="0"/>
                        <a:t>Do Summative Statistics on 4 Models and o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ptimize</a:t>
                      </a: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1395428933"/>
                  </a:ext>
                </a:extLst>
              </a:tr>
              <a:tr h="3270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/>
                        <a:t>Backlog</a:t>
                      </a:r>
                    </a:p>
                  </a:txBody>
                  <a:tcPr marL="74340" marR="74340" marT="37170" marB="37170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en-US" sz="1800" b="0" i="0" u="none" strike="noStrike" noProof="0" dirty="0">
                        <a:latin typeface="Calibri"/>
                      </a:endParaRPr>
                    </a:p>
                  </a:txBody>
                  <a:tcPr marL="74340" marR="74340" marT="37170" marB="37170"/>
                </a:tc>
                <a:extLst>
                  <a:ext uri="{0D108BD9-81ED-4DB2-BD59-A6C34878D82A}">
                    <a16:rowId xmlns:a16="http://schemas.microsoft.com/office/drawing/2014/main" val="165387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97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Sprint 1 Presentation </vt:lpstr>
      <vt:lpstr>Introduction </vt:lpstr>
      <vt:lpstr>Design Considerations</vt:lpstr>
      <vt:lpstr>System Architecture: </vt:lpstr>
      <vt:lpstr>Sub Systems Design</vt:lpstr>
      <vt:lpstr>Demo Video Website</vt:lpstr>
      <vt:lpstr>Demo Video Model</vt:lpstr>
      <vt:lpstr>Lessons Learned</vt:lpstr>
      <vt:lpstr>Project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Presentaion </dc:title>
  <dc:creator>Haehre, Jakob K.</dc:creator>
  <cp:lastModifiedBy>Burnett, Braeden</cp:lastModifiedBy>
  <cp:revision>221</cp:revision>
  <dcterms:created xsi:type="dcterms:W3CDTF">2022-10-06T16:48:49Z</dcterms:created>
  <dcterms:modified xsi:type="dcterms:W3CDTF">2022-10-13T02:13:07Z</dcterms:modified>
</cp:coreProperties>
</file>