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86F5D64-0FB5-492C-6871-66806AFBBA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38E82A02-D177-1973-3DCD-8409B48271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  <a:endParaRPr lang="en-US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9E35312F-619F-DAA0-D29A-7DBE8020A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8F4BF-55B4-4818-A709-EB9706282E3E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69DF4787-C3F0-9D3B-8783-53AAA592E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395B80FA-4253-2313-9597-70D10B525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F3975-A552-497B-A0B6-28036BA02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951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4F03E48-7115-C4E4-7392-F611390D9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3FEBEF75-F4F7-6EAA-7463-2A56859B25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4E27F6E0-598A-432B-156E-7832F9AF3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8F4BF-55B4-4818-A709-EB9706282E3E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DE8D9F69-4754-DC7F-3B70-68B568225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E2AA0927-71E9-C2EC-D2FF-2413F69FF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F3975-A552-497B-A0B6-28036BA02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373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>
            <a:extLst>
              <a:ext uri="{FF2B5EF4-FFF2-40B4-BE49-F238E27FC236}">
                <a16:creationId xmlns:a16="http://schemas.microsoft.com/office/drawing/2014/main" id="{8CDCD1C1-7A02-68E4-1249-482A944E21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C44B2111-2060-3547-B1A3-5E5FF6A3F4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8251DADA-2B3F-31AC-5C3E-9788E2F17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8F4BF-55B4-4818-A709-EB9706282E3E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59B81534-EFAD-7114-57F5-63F86C54C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29E4BC42-F9CE-7B91-80C8-7FF1BCAC3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F3975-A552-497B-A0B6-28036BA02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738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9F38ECF-1CA9-15A3-0F0A-B07064A14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AA0FF43C-F311-1D15-748A-1A5AFC7562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1197A006-BFE3-AEA2-4499-1FCFD401E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8F4BF-55B4-4818-A709-EB9706282E3E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9C54DDBE-9A8E-B63D-6671-71303899B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98E82F7D-A47C-4125-E04E-2B554D3EE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F3975-A552-497B-A0B6-28036BA02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484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CE7A8F9-E565-6650-EE42-886823010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43504DC8-938F-61D6-023D-6B2EE54D3C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D023F3B4-EF56-5892-2C44-1ABA21949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8F4BF-55B4-4818-A709-EB9706282E3E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06E2F4BF-908F-AF37-BC05-27ADDFEED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A020BF34-E97B-6671-BBCF-1FDF93A48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F3975-A552-497B-A0B6-28036BA02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166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533E5F1-D646-2B08-A2A7-5D9FC96D2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9CB55BA6-6E66-35E7-5FCB-01ECDB1EAD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4B782CD1-8282-6B8D-4729-679FD14FE8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3A446153-0936-A5C9-9393-7C28D6D89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8F4BF-55B4-4818-A709-EB9706282E3E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88C390F3-FA88-5676-711C-2B3041FC9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5B1D49C0-C4B4-312F-2032-D4A90F1AA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F3975-A552-497B-A0B6-28036BA02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965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B219DA8-05E5-449D-7049-C3725B3E9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E826BFA6-4408-4BDC-7AB3-CACE7B1E67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09602438-274A-B6F9-A017-A015895A72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30051893-BA3B-6212-62A8-2C1DF59064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Plassholder for innhold 5">
            <a:extLst>
              <a:ext uri="{FF2B5EF4-FFF2-40B4-BE49-F238E27FC236}">
                <a16:creationId xmlns:a16="http://schemas.microsoft.com/office/drawing/2014/main" id="{FEAC96CE-CD22-C0F7-4C44-FBF539C8C9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sp>
        <p:nvSpPr>
          <p:cNvPr id="7" name="Plassholder for dato 6">
            <a:extLst>
              <a:ext uri="{FF2B5EF4-FFF2-40B4-BE49-F238E27FC236}">
                <a16:creationId xmlns:a16="http://schemas.microsoft.com/office/drawing/2014/main" id="{537C6CFC-ED2D-25BE-712A-B1CD5B569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8F4BF-55B4-4818-A709-EB9706282E3E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8" name="Plassholder for bunntekst 7">
            <a:extLst>
              <a:ext uri="{FF2B5EF4-FFF2-40B4-BE49-F238E27FC236}">
                <a16:creationId xmlns:a16="http://schemas.microsoft.com/office/drawing/2014/main" id="{557BD8B4-3FC0-2355-613B-2AD3A9384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lassholder for lysbildenummer 8">
            <a:extLst>
              <a:ext uri="{FF2B5EF4-FFF2-40B4-BE49-F238E27FC236}">
                <a16:creationId xmlns:a16="http://schemas.microsoft.com/office/drawing/2014/main" id="{BCDF7566-C380-725D-F9FF-0CC14E51B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F3975-A552-497B-A0B6-28036BA02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580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9BF0DAF-22D0-83A3-D163-C12FBAC6B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Plassholder for dato 2">
            <a:extLst>
              <a:ext uri="{FF2B5EF4-FFF2-40B4-BE49-F238E27FC236}">
                <a16:creationId xmlns:a16="http://schemas.microsoft.com/office/drawing/2014/main" id="{46BFB4B4-886D-616F-2A76-6ACF39169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8F4BF-55B4-4818-A709-EB9706282E3E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6BB59144-11EE-8030-0284-281E4A3CD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3AD251B0-26A6-DA0B-C327-4D701FD16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F3975-A552-497B-A0B6-28036BA02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096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>
            <a:extLst>
              <a:ext uri="{FF2B5EF4-FFF2-40B4-BE49-F238E27FC236}">
                <a16:creationId xmlns:a16="http://schemas.microsoft.com/office/drawing/2014/main" id="{69910199-CF6F-2BD3-6F8A-6C2B901A3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8F4BF-55B4-4818-A709-EB9706282E3E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3" name="Plassholder for bunntekst 2">
            <a:extLst>
              <a:ext uri="{FF2B5EF4-FFF2-40B4-BE49-F238E27FC236}">
                <a16:creationId xmlns:a16="http://schemas.microsoft.com/office/drawing/2014/main" id="{8BE82DEA-3839-ABA5-3CF8-308FACF0F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30DEE2C9-C43E-9BC0-C76B-FF5AF91F1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F3975-A552-497B-A0B6-28036BA02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428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23F9917-6310-B5E2-E9C0-72E18AE3E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157ABA9E-2889-FF81-73A8-36A0606F42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077B0380-627B-A62B-A4AA-F083F944A8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5A82AE2F-E00E-88C7-A72E-F8CB6E641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8F4BF-55B4-4818-A709-EB9706282E3E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94640B45-CFFD-CE85-6721-434385045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885DFEF9-3039-7C0D-18FC-095A0F538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F3975-A552-497B-A0B6-28036BA02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383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94467DE-85F7-826F-FDB2-1C7FB83BB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Plassholder for bilde 2">
            <a:extLst>
              <a:ext uri="{FF2B5EF4-FFF2-40B4-BE49-F238E27FC236}">
                <a16:creationId xmlns:a16="http://schemas.microsoft.com/office/drawing/2014/main" id="{C3BC3E6A-A0E8-0203-6400-7E17FB351B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B2620073-A2CF-D5E1-5E61-0A5C05B70F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A1D0BF47-58C7-078A-CA6A-79CCCDA40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8F4BF-55B4-4818-A709-EB9706282E3E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E0CA7F5C-A2EE-7439-5B41-66926EE53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A4489DD1-6526-5F64-0A78-05B8E4F7D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F3975-A552-497B-A0B6-28036BA02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233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>
            <a:extLst>
              <a:ext uri="{FF2B5EF4-FFF2-40B4-BE49-F238E27FC236}">
                <a16:creationId xmlns:a16="http://schemas.microsoft.com/office/drawing/2014/main" id="{8FDBD32D-4DB9-2482-EE44-07445E90B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096CF232-0F42-432D-6C11-D793BB6167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55599630-E54D-F5BA-080A-C723FD6DD4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E8F4BF-55B4-4818-A709-EB9706282E3E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CB5FC17C-F0E7-D52C-7676-5317C2146B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D3BA9004-0185-97E4-4493-C3438B97B6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8F3975-A552-497B-A0B6-28036BA02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381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6ED6E04-90E3-DCC0-0C0D-829FE049AC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Sprint 1 Presentation 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34167D37-1141-D8D0-D0E8-5A13CD00E4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18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Braeden Burnett, Jakob Haehre, Kira McFadden, Tyler </a:t>
            </a:r>
            <a:r>
              <a:rPr lang="en-US" sz="1800" dirty="0" err="1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Carr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253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2AADBA99-8B6C-0C8B-C026-C8D5B8C73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Arial" panose="020B0604020202020204" pitchFamily="34" charset="0"/>
              </a:rPr>
              <a:t>Introduction </a:t>
            </a:r>
            <a:endParaRPr lang="en-US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72BF0E63-D547-B5E0-7E98-BE3DB545C6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High Level View:</a:t>
            </a:r>
          </a:p>
          <a:p>
            <a:endParaRPr lang="en-US" dirty="0"/>
          </a:p>
          <a:p>
            <a:r>
              <a:rPr lang="en-US" dirty="0"/>
              <a:t>Benefit</a:t>
            </a:r>
          </a:p>
          <a:p>
            <a:endParaRPr lang="en-US" dirty="0"/>
          </a:p>
          <a:p>
            <a:r>
              <a:rPr lang="en-US" dirty="0"/>
              <a:t>Importance</a:t>
            </a:r>
          </a:p>
        </p:txBody>
      </p:sp>
    </p:spTree>
    <p:extLst>
      <p:ext uri="{BB962C8B-B14F-4D97-AF65-F5344CB8AC3E}">
        <p14:creationId xmlns:p14="http://schemas.microsoft.com/office/powerpoint/2010/main" val="2406924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BE52232-8AFF-CB2A-31BD-A4513D8FB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Arial" panose="020B0604020202020204" pitchFamily="34" charset="0"/>
              </a:rPr>
              <a:t>Design Considerations</a:t>
            </a:r>
            <a:endParaRPr lang="en-US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2EF1DAD4-176D-B0EC-D63F-D0B994B159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Assumptions </a:t>
            </a:r>
          </a:p>
          <a:p>
            <a:r>
              <a:rPr lang="en-US" dirty="0"/>
              <a:t>Dependencies</a:t>
            </a:r>
          </a:p>
          <a:p>
            <a:r>
              <a:rPr lang="en-US" dirty="0"/>
              <a:t>Constraints </a:t>
            </a:r>
          </a:p>
          <a:p>
            <a:r>
              <a:rPr lang="en-US" dirty="0"/>
              <a:t>Industry Standards</a:t>
            </a:r>
          </a:p>
          <a:p>
            <a:r>
              <a:rPr lang="en-US" dirty="0"/>
              <a:t>Safety Constraints</a:t>
            </a:r>
          </a:p>
        </p:txBody>
      </p:sp>
    </p:spTree>
    <p:extLst>
      <p:ext uri="{BB962C8B-B14F-4D97-AF65-F5344CB8AC3E}">
        <p14:creationId xmlns:p14="http://schemas.microsoft.com/office/powerpoint/2010/main" val="526759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8579C34-73D1-AC01-3882-CC47EF0A7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Arial" panose="020B0604020202020204" pitchFamily="34" charset="0"/>
              </a:rPr>
              <a:t>System Architecture: </a:t>
            </a:r>
            <a:endParaRPr lang="en-US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90D27E2B-DDBA-D0D3-5286-28F16995C5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Architectural Diagram</a:t>
            </a:r>
          </a:p>
          <a:p>
            <a:r>
              <a:rPr lang="en-US" dirty="0"/>
              <a:t>Descriptions of Major Sub-Systems</a:t>
            </a:r>
          </a:p>
          <a:p>
            <a:r>
              <a:rPr lang="en-US" dirty="0"/>
              <a:t>Communication Architecture</a:t>
            </a:r>
          </a:p>
          <a:p>
            <a:r>
              <a:rPr lang="en-US" dirty="0"/>
              <a:t>Automatic Speech Recognition(ASR) </a:t>
            </a:r>
          </a:p>
          <a:p>
            <a:pPr lvl="1"/>
            <a:r>
              <a:rPr lang="en-US" dirty="0"/>
              <a:t>Used to transcribe Air Traffic Control (ATC) live audio into text</a:t>
            </a:r>
          </a:p>
          <a:p>
            <a:r>
              <a:rPr lang="en-US" dirty="0"/>
              <a:t>Website</a:t>
            </a:r>
          </a:p>
          <a:p>
            <a:pPr lvl="1"/>
            <a:r>
              <a:rPr lang="en-US" dirty="0"/>
              <a:t>Will use transcribed audio to display location and heading of Aircrafts</a:t>
            </a:r>
          </a:p>
        </p:txBody>
      </p:sp>
    </p:spTree>
    <p:extLst>
      <p:ext uri="{BB962C8B-B14F-4D97-AF65-F5344CB8AC3E}">
        <p14:creationId xmlns:p14="http://schemas.microsoft.com/office/powerpoint/2010/main" val="309302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6D870FFC-E0E0-0831-69F1-8CE887566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 Systems Design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9E1327DF-DDAD-B335-5C21-BF983DF352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Overview </a:t>
            </a:r>
          </a:p>
          <a:p>
            <a:r>
              <a:rPr lang="en-US" dirty="0"/>
              <a:t>Class Diagram</a:t>
            </a:r>
          </a:p>
          <a:p>
            <a:r>
              <a:rPr lang="en-US"/>
              <a:t>Interfaces Exports</a:t>
            </a:r>
          </a:p>
          <a:p>
            <a:r>
              <a:rPr lang="en-US" dirty="0"/>
              <a:t>Automatic Speech Recognition(ASR)</a:t>
            </a:r>
          </a:p>
          <a:p>
            <a:pPr lvl="1"/>
            <a:r>
              <a:rPr lang="en-US" dirty="0"/>
              <a:t>Nvidia Nemo Models</a:t>
            </a:r>
          </a:p>
          <a:p>
            <a:r>
              <a:rPr lang="en-US" dirty="0"/>
              <a:t>Website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494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458CAFE-9635-7F40-FECA-276B995EF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Arial" panose="020B0604020202020204" pitchFamily="34" charset="0"/>
              </a:rPr>
              <a:t>Lesson Learned</a:t>
            </a:r>
            <a:endParaRPr lang="en-US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AD95F636-E998-27EA-0985-128EA99AF8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712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D150E39-4466-4DEF-6A23-81F0FE876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Arial" panose="020B0604020202020204" pitchFamily="34" charset="0"/>
              </a:rPr>
              <a:t>Project Timeline</a:t>
            </a:r>
            <a:endParaRPr lang="en-US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5A192EE3-29FB-78BF-A621-98FFAB8D9A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5976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BD666D3-125E-01CD-43AA-07CE4F3CF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Arial" panose="020B0604020202020204" pitchFamily="34" charset="0"/>
              </a:rPr>
              <a:t>Thank you</a:t>
            </a:r>
            <a:endParaRPr lang="en-US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AFFFBF47-1093-AA13-D0F9-EC5C1A9B9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29169373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97</Words>
  <Application>Microsoft Office PowerPoint</Application>
  <PresentationFormat>Widescreen</PresentationFormat>
  <Paragraphs>33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</vt:lpstr>
      <vt:lpstr>Office-tema</vt:lpstr>
      <vt:lpstr>Sprint 1 Presentation </vt:lpstr>
      <vt:lpstr>Introduction </vt:lpstr>
      <vt:lpstr>Design Considerations</vt:lpstr>
      <vt:lpstr>System Architecture: </vt:lpstr>
      <vt:lpstr>Sub Systems Design</vt:lpstr>
      <vt:lpstr>Lesson Learned</vt:lpstr>
      <vt:lpstr>Project Timeline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Sprint 1 Presentaion </dc:title>
  <dc:creator>Haehre, Jakob K.</dc:creator>
  <cp:lastModifiedBy>Burnett, Braeden</cp:lastModifiedBy>
  <cp:revision>4</cp:revision>
  <dcterms:created xsi:type="dcterms:W3CDTF">2022-10-06T16:48:49Z</dcterms:created>
  <dcterms:modified xsi:type="dcterms:W3CDTF">2022-10-12T15:26:38Z</dcterms:modified>
</cp:coreProperties>
</file>