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6F5D64-0FB5-492C-6871-66806AFB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E82A02-D177-1973-3DCD-8409B482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35312F-619F-DAA0-D29A-7DBE802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DF4787-C3F0-9D3B-8783-53AAA592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80FA-4253-2313-9597-70D10B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F03E48-7115-C4E4-7392-F611390D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EBEF75-F4F7-6EAA-7463-2A56859B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27F6E0-598A-432B-156E-7832F9AF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8D9F69-4754-DC7F-3B70-68B568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AA0927-71E9-C2EC-D2FF-2413F69F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CDCD1C1-7A02-68E4-1249-482A944E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4B2111-2060-3547-B1A3-5E5FF6A3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51DADA-2B3F-31AC-5C3E-9788E2F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B81534-EFAD-7114-57F5-63F86C54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E4BC42-F9CE-7B91-80C8-7FF1BCA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38ECF-1CA9-15A3-0F0A-B07064A1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0FF43C-F311-1D15-748A-1A5AFC75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7A006-BFE3-AEA2-4499-1FCFD401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54DDBE-9A8E-B63D-6671-71303899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E82F7D-A47C-4125-E04E-2B554D3E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E7A8F9-E565-6650-EE42-88682301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504DC8-938F-61D6-023D-6B2EE54D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3F3B4-EF56-5892-2C44-1ABA219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E2F4BF-908F-AF37-BC05-27ADDFE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20BF34-E97B-6671-BBCF-1FDF93A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33E5F1-D646-2B08-A2A7-5D9FC96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55BA6-6E66-35E7-5FCB-01ECDB1EA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782CD1-8282-6B8D-4729-679FD14F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A446153-0936-A5C9-9393-7C28D6D8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8C390F3-FA88-5676-711C-2B3041F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1D49C0-C4B4-312F-2032-D4A90F1A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DA8-05E5-449D-7049-C3725B3E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26BFA6-4408-4BDC-7AB3-CACE7B1E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602438-274A-B6F9-A017-A015895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0051893-BA3B-6212-62A8-2C1DF5906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EAC96CE-CD22-C0F7-4C44-FBF539C8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7C6CFC-ED2D-25BE-712A-B1CD5B56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57BD8B4-3FC0-2355-613B-2AD3A938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CDF7566-C380-725D-F9FF-0CC14E5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BF0DAF-22D0-83A3-D163-C12FBAC6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BFB4B4-886D-616F-2A76-6ACF3916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BB59144-11EE-8030-0284-281E4A3C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D251B0-26A6-DA0B-C327-4D701FD1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9910199-CF6F-2BD3-6F8A-6C2B901A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BE82DEA-3839-ABA5-3CF8-308FACF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0DEE2C9-C43E-9BC0-C76B-FF5AF91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3F9917-6310-B5E2-E9C0-72E18AE3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7ABA9E-2889-FF81-73A8-36A0606F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7B0380-627B-A62B-A4AA-F083F944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A82AE2F-E00E-88C7-A72E-F8CB6E6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640B45-CFFD-CE85-6721-4343850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5DFEF9-3039-7C0D-18FC-095A0F53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4467DE-85F7-826F-FDB2-1C7FB83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3BC3E6A-A0E8-0203-6400-7E17FB35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2620073-A2CF-D5E1-5E61-0A5C05B7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D0BF47-58C7-078A-CA6A-79CCCDA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CA7F5C-A2EE-7439-5B41-66926EE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489DD1-6526-5F64-0A78-05B8E4F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FDBD32D-4DB9-2482-EE44-07445E90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6CF232-0F42-432D-6C11-D793BB61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599630-E54D-F5BA-080A-C723FD6D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F4BF-55B4-4818-A709-EB9706282E3E}" type="datetimeFigureOut">
              <a:rPr lang="en-US" smtClean="0"/>
              <a:t>2022-10-06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5FC17C-F0E7-D52C-7676-5317C214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BA9004-0185-97E4-4493-C3438B97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D6E04-90E3-DCC0-0C0D-829FE049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Presentation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167D37-1141-D8D0-D0E8-5A13CD00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Braeden Burnett, Jakob Haehre, Kira McFadden, Tyler </a:t>
            </a:r>
            <a:r>
              <a:rPr lang="en-US" sz="18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ADBA99-8B6C-0C8B-C026-C8D5B8C7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BF0E63-D547-B5E0-7E98-BE3DB545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52232-8AFF-CB2A-31BD-A4513D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Considerations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F1DAD4-176D-B0EC-D63F-D0B994B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579C34-73D1-AC01-3882-CC47EF0A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System Architecture: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D27E2B-DDBA-D0D3-5286-28F1699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Speech Recognition(ASR) </a:t>
            </a:r>
          </a:p>
          <a:p>
            <a:pPr lvl="1"/>
            <a:r>
              <a:rPr lang="en-US" dirty="0"/>
              <a:t>Used to transcribe Air Traffic Control (ATC) live audio into text</a:t>
            </a:r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Will use transcribed audio to display location and heading of Aircrafts</a:t>
            </a:r>
          </a:p>
        </p:txBody>
      </p:sp>
    </p:spTree>
    <p:extLst>
      <p:ext uri="{BB962C8B-B14F-4D97-AF65-F5344CB8AC3E}">
        <p14:creationId xmlns:p14="http://schemas.microsoft.com/office/powerpoint/2010/main" val="3093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70FFC-E0E0-0831-69F1-8CE8875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Systems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1327DF-DDAD-B335-5C21-BF983DF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Speech Recognition(ASR)</a:t>
            </a:r>
          </a:p>
          <a:p>
            <a:pPr lvl="1"/>
            <a:r>
              <a:rPr lang="en-US" dirty="0"/>
              <a:t>Nvidia Nemo Models</a:t>
            </a:r>
          </a:p>
          <a:p>
            <a:r>
              <a:rPr lang="en-US" dirty="0"/>
              <a:t>Website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AFE-9635-7F40-FECA-276B995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Lesson Learned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95F636-E998-27EA-0985-128EA99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1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Project Timeline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192EE3-29FB-78BF-A621-98FFAB8D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666D3-125E-01CD-43AA-07CE4F3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Thank you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FFBF47-1093-AA13-D0F9-EC5C1A9B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Office-tema</vt:lpstr>
      <vt:lpstr>Sprint 1 Presentation </vt:lpstr>
      <vt:lpstr>Introduction </vt:lpstr>
      <vt:lpstr>Design Considerations</vt:lpstr>
      <vt:lpstr>System Architecture: </vt:lpstr>
      <vt:lpstr>Sub Systems Design</vt:lpstr>
      <vt:lpstr>Lesson Learned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Presentaion </dc:title>
  <dc:creator>Haehre, Jakob K.</dc:creator>
  <cp:lastModifiedBy>Haehre, Jakob K.</cp:lastModifiedBy>
  <cp:revision>3</cp:revision>
  <dcterms:created xsi:type="dcterms:W3CDTF">2022-10-06T16:48:49Z</dcterms:created>
  <dcterms:modified xsi:type="dcterms:W3CDTF">2022-10-06T17:11:50Z</dcterms:modified>
</cp:coreProperties>
</file>