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B5A5F-C97C-4EEC-B37B-669E282EA4EA}" v="22" dt="2020-08-14T00:47:26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50" d="100"/>
          <a:sy n="150" d="100"/>
        </p:scale>
        <p:origin x="23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hua Liu" userId="24eb3eb90cb9dbe8" providerId="LiveId" clId="{FCEB5A5F-C97C-4EEC-B37B-669E282EA4EA}"/>
    <pc:docChg chg="undo custSel addSld modSld">
      <pc:chgData name="Jianhua Liu" userId="24eb3eb90cb9dbe8" providerId="LiveId" clId="{FCEB5A5F-C97C-4EEC-B37B-669E282EA4EA}" dt="2020-08-14T00:51:51.261" v="2838" actId="1076"/>
      <pc:docMkLst>
        <pc:docMk/>
      </pc:docMkLst>
      <pc:sldChg chg="addSp delSp modSp mod">
        <pc:chgData name="Jianhua Liu" userId="24eb3eb90cb9dbe8" providerId="LiveId" clId="{FCEB5A5F-C97C-4EEC-B37B-669E282EA4EA}" dt="2020-08-14T00:39:19.521" v="2620" actId="20577"/>
        <pc:sldMkLst>
          <pc:docMk/>
          <pc:sldMk cId="3584873171" sldId="256"/>
        </pc:sldMkLst>
        <pc:spChg chg="add mod">
          <ac:chgData name="Jianhua Liu" userId="24eb3eb90cb9dbe8" providerId="LiveId" clId="{FCEB5A5F-C97C-4EEC-B37B-669E282EA4EA}" dt="2020-08-14T00:24:02.455" v="2394" actId="1076"/>
          <ac:spMkLst>
            <pc:docMk/>
            <pc:sldMk cId="3584873171" sldId="256"/>
            <ac:spMk id="4" creationId="{AAA540B2-2F7C-4948-B2F4-605DDD42846A}"/>
          </ac:spMkLst>
        </pc:spChg>
        <pc:spChg chg="add del mod">
          <ac:chgData name="Jianhua Liu" userId="24eb3eb90cb9dbe8" providerId="LiveId" clId="{FCEB5A5F-C97C-4EEC-B37B-669E282EA4EA}" dt="2020-08-14T00:23:52.790" v="2392" actId="478"/>
          <ac:spMkLst>
            <pc:docMk/>
            <pc:sldMk cId="3584873171" sldId="256"/>
            <ac:spMk id="5" creationId="{C2A90A16-05E0-4D57-B992-C9C02780A537}"/>
          </ac:spMkLst>
        </pc:spChg>
        <pc:spChg chg="add del mod">
          <ac:chgData name="Jianhua Liu" userId="24eb3eb90cb9dbe8" providerId="LiveId" clId="{FCEB5A5F-C97C-4EEC-B37B-669E282EA4EA}" dt="2020-08-14T00:23:55.278" v="2393" actId="478"/>
          <ac:spMkLst>
            <pc:docMk/>
            <pc:sldMk cId="3584873171" sldId="256"/>
            <ac:spMk id="7" creationId="{ECFB832A-3740-43B3-9E99-47FA554E95F4}"/>
          </ac:spMkLst>
        </pc:spChg>
        <pc:spChg chg="add mod">
          <ac:chgData name="Jianhua Liu" userId="24eb3eb90cb9dbe8" providerId="LiveId" clId="{FCEB5A5F-C97C-4EEC-B37B-669E282EA4EA}" dt="2020-08-14T00:34:49.721" v="2527" actId="164"/>
          <ac:spMkLst>
            <pc:docMk/>
            <pc:sldMk cId="3584873171" sldId="256"/>
            <ac:spMk id="8" creationId="{F507E514-7979-435A-9610-77A7E79F2696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9" creationId="{868D492E-2B4D-46BC-9401-59C2700679A4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11" creationId="{D494D8F1-7B72-4C91-84E4-4987AE22657B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13" creationId="{33FCC8CA-2D8A-4A92-8D88-DA5BF30859EE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15" creationId="{0A7554BD-618E-4C89-9BDC-DC6361E8451C}"/>
          </ac:spMkLst>
        </pc:spChg>
        <pc:spChg chg="add del mod">
          <ac:chgData name="Jianhua Liu" userId="24eb3eb90cb9dbe8" providerId="LiveId" clId="{FCEB5A5F-C97C-4EEC-B37B-669E282EA4EA}" dt="2020-08-14T00:32:44.205" v="2477" actId="478"/>
          <ac:spMkLst>
            <pc:docMk/>
            <pc:sldMk cId="3584873171" sldId="256"/>
            <ac:spMk id="17" creationId="{E2313F35-367D-4033-B555-62904B89E639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18" creationId="{BB9FF8FB-D351-4700-A42D-E04A81CEE203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20" creationId="{934CF330-80B3-45B4-B798-48D81D3A2D56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22" creationId="{D04EFD3F-A0B1-4BD2-9C7B-45735B8882CD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24" creationId="{E93675B9-0646-4DAC-A33D-9E454127EB1E}"/>
          </ac:spMkLst>
        </pc:spChg>
        <pc:spChg chg="add mod">
          <ac:chgData name="Jianhua Liu" userId="24eb3eb90cb9dbe8" providerId="LiveId" clId="{FCEB5A5F-C97C-4EEC-B37B-669E282EA4EA}" dt="2020-08-14T00:33:53.330" v="2520" actId="164"/>
          <ac:spMkLst>
            <pc:docMk/>
            <pc:sldMk cId="3584873171" sldId="256"/>
            <ac:spMk id="26" creationId="{810AF0A1-D03E-483B-9BA3-230D515FB2B0}"/>
          </ac:spMkLst>
        </pc:spChg>
        <pc:spChg chg="add mod">
          <ac:chgData name="Jianhua Liu" userId="24eb3eb90cb9dbe8" providerId="LiveId" clId="{FCEB5A5F-C97C-4EEC-B37B-669E282EA4EA}" dt="2020-08-14T00:33:32.896" v="2518" actId="255"/>
          <ac:spMkLst>
            <pc:docMk/>
            <pc:sldMk cId="3584873171" sldId="256"/>
            <ac:spMk id="27" creationId="{EDDD5115-97D4-4758-A53E-EB21FAEE921F}"/>
          </ac:spMkLst>
        </pc:spChg>
        <pc:spChg chg="mod">
          <ac:chgData name="Jianhua Liu" userId="24eb3eb90cb9dbe8" providerId="LiveId" clId="{FCEB5A5F-C97C-4EEC-B37B-669E282EA4EA}" dt="2020-08-14T00:34:53.590" v="2528"/>
          <ac:spMkLst>
            <pc:docMk/>
            <pc:sldMk cId="3584873171" sldId="256"/>
            <ac:spMk id="31" creationId="{C8DAC730-4245-48B0-A76F-DEEC9E2A89E9}"/>
          </ac:spMkLst>
        </pc:spChg>
        <pc:spChg chg="mod">
          <ac:chgData name="Jianhua Liu" userId="24eb3eb90cb9dbe8" providerId="LiveId" clId="{FCEB5A5F-C97C-4EEC-B37B-669E282EA4EA}" dt="2020-08-14T00:35:52.100" v="2537" actId="20577"/>
          <ac:spMkLst>
            <pc:docMk/>
            <pc:sldMk cId="3584873171" sldId="256"/>
            <ac:spMk id="33" creationId="{04E2139A-19BD-490A-BEEC-2EF1FED3DA6C}"/>
          </ac:spMkLst>
        </pc:spChg>
        <pc:spChg chg="mod">
          <ac:chgData name="Jianhua Liu" userId="24eb3eb90cb9dbe8" providerId="LiveId" clId="{FCEB5A5F-C97C-4EEC-B37B-669E282EA4EA}" dt="2020-08-14T00:36:01.630" v="2541" actId="20577"/>
          <ac:spMkLst>
            <pc:docMk/>
            <pc:sldMk cId="3584873171" sldId="256"/>
            <ac:spMk id="34" creationId="{3865D213-F46C-4BB3-8337-5F20870F1B5E}"/>
          </ac:spMkLst>
        </pc:spChg>
        <pc:spChg chg="mod">
          <ac:chgData name="Jianhua Liu" userId="24eb3eb90cb9dbe8" providerId="LiveId" clId="{FCEB5A5F-C97C-4EEC-B37B-669E282EA4EA}" dt="2020-08-14T00:35:58.180" v="2539" actId="20577"/>
          <ac:spMkLst>
            <pc:docMk/>
            <pc:sldMk cId="3584873171" sldId="256"/>
            <ac:spMk id="35" creationId="{C55A4955-865D-47C1-9F48-7CCC4E17981C}"/>
          </ac:spMkLst>
        </pc:spChg>
        <pc:spChg chg="mod">
          <ac:chgData name="Jianhua Liu" userId="24eb3eb90cb9dbe8" providerId="LiveId" clId="{FCEB5A5F-C97C-4EEC-B37B-669E282EA4EA}" dt="2020-08-14T00:36:05.177" v="2543" actId="20577"/>
          <ac:spMkLst>
            <pc:docMk/>
            <pc:sldMk cId="3584873171" sldId="256"/>
            <ac:spMk id="36" creationId="{32A78369-87D3-43F2-B2A4-08E0F327FA9F}"/>
          </ac:spMkLst>
        </pc:spChg>
        <pc:spChg chg="mod">
          <ac:chgData name="Jianhua Liu" userId="24eb3eb90cb9dbe8" providerId="LiveId" clId="{FCEB5A5F-C97C-4EEC-B37B-669E282EA4EA}" dt="2020-08-14T00:36:07.351" v="2545" actId="20577"/>
          <ac:spMkLst>
            <pc:docMk/>
            <pc:sldMk cId="3584873171" sldId="256"/>
            <ac:spMk id="37" creationId="{CC35EE38-295E-45B0-9234-E9FDE0E88EF3}"/>
          </ac:spMkLst>
        </pc:spChg>
        <pc:spChg chg="mod">
          <ac:chgData name="Jianhua Liu" userId="24eb3eb90cb9dbe8" providerId="LiveId" clId="{FCEB5A5F-C97C-4EEC-B37B-669E282EA4EA}" dt="2020-08-14T00:36:09.200" v="2547" actId="20577"/>
          <ac:spMkLst>
            <pc:docMk/>
            <pc:sldMk cId="3584873171" sldId="256"/>
            <ac:spMk id="38" creationId="{553984C9-7DCE-494D-94A7-C2AF05BC1611}"/>
          </ac:spMkLst>
        </pc:spChg>
        <pc:spChg chg="mod">
          <ac:chgData name="Jianhua Liu" userId="24eb3eb90cb9dbe8" providerId="LiveId" clId="{FCEB5A5F-C97C-4EEC-B37B-669E282EA4EA}" dt="2020-08-14T00:36:10.699" v="2549" actId="20577"/>
          <ac:spMkLst>
            <pc:docMk/>
            <pc:sldMk cId="3584873171" sldId="256"/>
            <ac:spMk id="39" creationId="{E7E51AC1-5EF8-489D-BF2B-79F729E229AE}"/>
          </ac:spMkLst>
        </pc:spChg>
        <pc:spChg chg="mod">
          <ac:chgData name="Jianhua Liu" userId="24eb3eb90cb9dbe8" providerId="LiveId" clId="{FCEB5A5F-C97C-4EEC-B37B-669E282EA4EA}" dt="2020-08-14T00:36:12.045" v="2551" actId="20577"/>
          <ac:spMkLst>
            <pc:docMk/>
            <pc:sldMk cId="3584873171" sldId="256"/>
            <ac:spMk id="40" creationId="{6DE2AE50-FA13-40EE-8708-2293D0CFC03F}"/>
          </ac:spMkLst>
        </pc:spChg>
        <pc:spChg chg="mod">
          <ac:chgData name="Jianhua Liu" userId="24eb3eb90cb9dbe8" providerId="LiveId" clId="{FCEB5A5F-C97C-4EEC-B37B-669E282EA4EA}" dt="2020-08-14T00:36:13.378" v="2553" actId="20577"/>
          <ac:spMkLst>
            <pc:docMk/>
            <pc:sldMk cId="3584873171" sldId="256"/>
            <ac:spMk id="41" creationId="{D1E20399-E43C-460D-9EB7-7476404B8E9B}"/>
          </ac:spMkLst>
        </pc:spChg>
        <pc:spChg chg="mod">
          <ac:chgData name="Jianhua Liu" userId="24eb3eb90cb9dbe8" providerId="LiveId" clId="{FCEB5A5F-C97C-4EEC-B37B-669E282EA4EA}" dt="2020-08-14T00:35:12.919" v="2530"/>
          <ac:spMkLst>
            <pc:docMk/>
            <pc:sldMk cId="3584873171" sldId="256"/>
            <ac:spMk id="43" creationId="{2FCC1785-85D1-447A-B3C0-8F4B704EF619}"/>
          </ac:spMkLst>
        </pc:spChg>
        <pc:spChg chg="mod">
          <ac:chgData name="Jianhua Liu" userId="24eb3eb90cb9dbe8" providerId="LiveId" clId="{FCEB5A5F-C97C-4EEC-B37B-669E282EA4EA}" dt="2020-08-14T00:36:27.830" v="2555" actId="20577"/>
          <ac:spMkLst>
            <pc:docMk/>
            <pc:sldMk cId="3584873171" sldId="256"/>
            <ac:spMk id="45" creationId="{43E7D9CE-6024-49AD-BA34-D6622E39C15A}"/>
          </ac:spMkLst>
        </pc:spChg>
        <pc:spChg chg="mod">
          <ac:chgData name="Jianhua Liu" userId="24eb3eb90cb9dbe8" providerId="LiveId" clId="{FCEB5A5F-C97C-4EEC-B37B-669E282EA4EA}" dt="2020-08-14T00:36:31.708" v="2559" actId="20577"/>
          <ac:spMkLst>
            <pc:docMk/>
            <pc:sldMk cId="3584873171" sldId="256"/>
            <ac:spMk id="46" creationId="{FFDC8404-2AFD-48A0-A0E7-4D2B4EE994BE}"/>
          </ac:spMkLst>
        </pc:spChg>
        <pc:spChg chg="mod">
          <ac:chgData name="Jianhua Liu" userId="24eb3eb90cb9dbe8" providerId="LiveId" clId="{FCEB5A5F-C97C-4EEC-B37B-669E282EA4EA}" dt="2020-08-14T00:36:30.042" v="2557" actId="20577"/>
          <ac:spMkLst>
            <pc:docMk/>
            <pc:sldMk cId="3584873171" sldId="256"/>
            <ac:spMk id="47" creationId="{EF2574A4-8728-4BEC-8438-C48430C99A8E}"/>
          </ac:spMkLst>
        </pc:spChg>
        <pc:spChg chg="mod">
          <ac:chgData name="Jianhua Liu" userId="24eb3eb90cb9dbe8" providerId="LiveId" clId="{FCEB5A5F-C97C-4EEC-B37B-669E282EA4EA}" dt="2020-08-14T00:36:33.181" v="2561" actId="20577"/>
          <ac:spMkLst>
            <pc:docMk/>
            <pc:sldMk cId="3584873171" sldId="256"/>
            <ac:spMk id="48" creationId="{B5E2FDA9-5A07-4C26-9BE7-DC14F5F65B35}"/>
          </ac:spMkLst>
        </pc:spChg>
        <pc:spChg chg="mod">
          <ac:chgData name="Jianhua Liu" userId="24eb3eb90cb9dbe8" providerId="LiveId" clId="{FCEB5A5F-C97C-4EEC-B37B-669E282EA4EA}" dt="2020-08-14T00:38:34.617" v="2590" actId="20577"/>
          <ac:spMkLst>
            <pc:docMk/>
            <pc:sldMk cId="3584873171" sldId="256"/>
            <ac:spMk id="49" creationId="{8ACEC1CC-526C-471A-9BC8-786ECB6A58D2}"/>
          </ac:spMkLst>
        </pc:spChg>
        <pc:spChg chg="mod">
          <ac:chgData name="Jianhua Liu" userId="24eb3eb90cb9dbe8" providerId="LiveId" clId="{FCEB5A5F-C97C-4EEC-B37B-669E282EA4EA}" dt="2020-08-14T00:38:47.720" v="2594" actId="20577"/>
          <ac:spMkLst>
            <pc:docMk/>
            <pc:sldMk cId="3584873171" sldId="256"/>
            <ac:spMk id="50" creationId="{17C5EEC4-3438-4914-AEE8-F3FF0620B220}"/>
          </ac:spMkLst>
        </pc:spChg>
        <pc:spChg chg="mod">
          <ac:chgData name="Jianhua Liu" userId="24eb3eb90cb9dbe8" providerId="LiveId" clId="{FCEB5A5F-C97C-4EEC-B37B-669E282EA4EA}" dt="2020-08-14T00:38:49.700" v="2596" actId="20577"/>
          <ac:spMkLst>
            <pc:docMk/>
            <pc:sldMk cId="3584873171" sldId="256"/>
            <ac:spMk id="51" creationId="{040C9C64-15E2-4698-A725-CCC57239BDC4}"/>
          </ac:spMkLst>
        </pc:spChg>
        <pc:spChg chg="mod">
          <ac:chgData name="Jianhua Liu" userId="24eb3eb90cb9dbe8" providerId="LiveId" clId="{FCEB5A5F-C97C-4EEC-B37B-669E282EA4EA}" dt="2020-08-14T00:38:51.388" v="2598" actId="20577"/>
          <ac:spMkLst>
            <pc:docMk/>
            <pc:sldMk cId="3584873171" sldId="256"/>
            <ac:spMk id="52" creationId="{D53EF198-E8E5-4BD8-A1A6-7AFC07DC437C}"/>
          </ac:spMkLst>
        </pc:spChg>
        <pc:spChg chg="mod">
          <ac:chgData name="Jianhua Liu" userId="24eb3eb90cb9dbe8" providerId="LiveId" clId="{FCEB5A5F-C97C-4EEC-B37B-669E282EA4EA}" dt="2020-08-14T00:38:52.711" v="2600" actId="20577"/>
          <ac:spMkLst>
            <pc:docMk/>
            <pc:sldMk cId="3584873171" sldId="256"/>
            <ac:spMk id="53" creationId="{4F516FC4-1431-46CB-A616-62D25F02FB40}"/>
          </ac:spMkLst>
        </pc:spChg>
        <pc:spChg chg="mod">
          <ac:chgData name="Jianhua Liu" userId="24eb3eb90cb9dbe8" providerId="LiveId" clId="{FCEB5A5F-C97C-4EEC-B37B-669E282EA4EA}" dt="2020-08-14T00:35:26.144" v="2532"/>
          <ac:spMkLst>
            <pc:docMk/>
            <pc:sldMk cId="3584873171" sldId="256"/>
            <ac:spMk id="55" creationId="{221FF7BC-BD4F-44C2-8FF7-BB2CC398BE85}"/>
          </ac:spMkLst>
        </pc:spChg>
        <pc:spChg chg="mod">
          <ac:chgData name="Jianhua Liu" userId="24eb3eb90cb9dbe8" providerId="LiveId" clId="{FCEB5A5F-C97C-4EEC-B37B-669E282EA4EA}" dt="2020-08-14T00:38:08.916" v="2582" actId="14100"/>
          <ac:spMkLst>
            <pc:docMk/>
            <pc:sldMk cId="3584873171" sldId="256"/>
            <ac:spMk id="57" creationId="{9B4414CE-266B-487A-B2BC-6AF1AE05F04C}"/>
          </ac:spMkLst>
        </pc:spChg>
        <pc:spChg chg="mod">
          <ac:chgData name="Jianhua Liu" userId="24eb3eb90cb9dbe8" providerId="LiveId" clId="{FCEB5A5F-C97C-4EEC-B37B-669E282EA4EA}" dt="2020-08-14T00:38:21.549" v="2586" actId="14100"/>
          <ac:spMkLst>
            <pc:docMk/>
            <pc:sldMk cId="3584873171" sldId="256"/>
            <ac:spMk id="58" creationId="{28FA8A38-9A80-46DA-83DC-F8BCD331BC12}"/>
          </ac:spMkLst>
        </pc:spChg>
        <pc:spChg chg="mod">
          <ac:chgData name="Jianhua Liu" userId="24eb3eb90cb9dbe8" providerId="LiveId" clId="{FCEB5A5F-C97C-4EEC-B37B-669E282EA4EA}" dt="2020-08-14T00:38:14.872" v="2584" actId="14100"/>
          <ac:spMkLst>
            <pc:docMk/>
            <pc:sldMk cId="3584873171" sldId="256"/>
            <ac:spMk id="59" creationId="{35FFCCFC-68E9-4949-B60E-A95B6A422B1C}"/>
          </ac:spMkLst>
        </pc:spChg>
        <pc:spChg chg="mod">
          <ac:chgData name="Jianhua Liu" userId="24eb3eb90cb9dbe8" providerId="LiveId" clId="{FCEB5A5F-C97C-4EEC-B37B-669E282EA4EA}" dt="2020-08-14T00:38:26.184" v="2588" actId="14100"/>
          <ac:spMkLst>
            <pc:docMk/>
            <pc:sldMk cId="3584873171" sldId="256"/>
            <ac:spMk id="60" creationId="{B89787B7-A28F-44E9-8C45-B1A1780D58BA}"/>
          </ac:spMkLst>
        </pc:spChg>
        <pc:spChg chg="mod">
          <ac:chgData name="Jianhua Liu" userId="24eb3eb90cb9dbe8" providerId="LiveId" clId="{FCEB5A5F-C97C-4EEC-B37B-669E282EA4EA}" dt="2020-08-14T00:38:55.569" v="2602" actId="20577"/>
          <ac:spMkLst>
            <pc:docMk/>
            <pc:sldMk cId="3584873171" sldId="256"/>
            <ac:spMk id="61" creationId="{8A0A807B-1FDD-4314-B7FF-6E40D2B30A07}"/>
          </ac:spMkLst>
        </pc:spChg>
        <pc:spChg chg="mod">
          <ac:chgData name="Jianhua Liu" userId="24eb3eb90cb9dbe8" providerId="LiveId" clId="{FCEB5A5F-C97C-4EEC-B37B-669E282EA4EA}" dt="2020-08-14T00:38:56.916" v="2604" actId="20577"/>
          <ac:spMkLst>
            <pc:docMk/>
            <pc:sldMk cId="3584873171" sldId="256"/>
            <ac:spMk id="62" creationId="{AB3726F1-4634-48D6-BBC9-626FC293082B}"/>
          </ac:spMkLst>
        </pc:spChg>
        <pc:spChg chg="mod">
          <ac:chgData name="Jianhua Liu" userId="24eb3eb90cb9dbe8" providerId="LiveId" clId="{FCEB5A5F-C97C-4EEC-B37B-669E282EA4EA}" dt="2020-08-14T00:38:58.480" v="2606" actId="20577"/>
          <ac:spMkLst>
            <pc:docMk/>
            <pc:sldMk cId="3584873171" sldId="256"/>
            <ac:spMk id="63" creationId="{86EF9679-A94F-4D74-B50C-682B8925B608}"/>
          </ac:spMkLst>
        </pc:spChg>
        <pc:spChg chg="mod">
          <ac:chgData name="Jianhua Liu" userId="24eb3eb90cb9dbe8" providerId="LiveId" clId="{FCEB5A5F-C97C-4EEC-B37B-669E282EA4EA}" dt="2020-08-14T00:38:59.916" v="2608" actId="20577"/>
          <ac:spMkLst>
            <pc:docMk/>
            <pc:sldMk cId="3584873171" sldId="256"/>
            <ac:spMk id="64" creationId="{A1E0B13D-698B-4174-8A99-B506B032F9EC}"/>
          </ac:spMkLst>
        </pc:spChg>
        <pc:spChg chg="mod">
          <ac:chgData name="Jianhua Liu" userId="24eb3eb90cb9dbe8" providerId="LiveId" clId="{FCEB5A5F-C97C-4EEC-B37B-669E282EA4EA}" dt="2020-08-14T00:39:01.456" v="2610" actId="20577"/>
          <ac:spMkLst>
            <pc:docMk/>
            <pc:sldMk cId="3584873171" sldId="256"/>
            <ac:spMk id="65" creationId="{154A9299-8344-48E3-AE8E-55D325AA1C27}"/>
          </ac:spMkLst>
        </pc:spChg>
        <pc:spChg chg="mod">
          <ac:chgData name="Jianhua Liu" userId="24eb3eb90cb9dbe8" providerId="LiveId" clId="{FCEB5A5F-C97C-4EEC-B37B-669E282EA4EA}" dt="2020-08-14T00:35:34.025" v="2534"/>
          <ac:spMkLst>
            <pc:docMk/>
            <pc:sldMk cId="3584873171" sldId="256"/>
            <ac:spMk id="67" creationId="{609A161D-6D2D-43E5-92F2-38D494731C8F}"/>
          </ac:spMkLst>
        </pc:spChg>
        <pc:spChg chg="mod">
          <ac:chgData name="Jianhua Liu" userId="24eb3eb90cb9dbe8" providerId="LiveId" clId="{FCEB5A5F-C97C-4EEC-B37B-669E282EA4EA}" dt="2020-08-14T00:37:07.136" v="2573" actId="20577"/>
          <ac:spMkLst>
            <pc:docMk/>
            <pc:sldMk cId="3584873171" sldId="256"/>
            <ac:spMk id="69" creationId="{47BA04AC-3E5A-4735-98AC-2BD3EF0329B0}"/>
          </ac:spMkLst>
        </pc:spChg>
        <pc:spChg chg="mod">
          <ac:chgData name="Jianhua Liu" userId="24eb3eb90cb9dbe8" providerId="LiveId" clId="{FCEB5A5F-C97C-4EEC-B37B-669E282EA4EA}" dt="2020-08-14T00:37:12.276" v="2577" actId="20577"/>
          <ac:spMkLst>
            <pc:docMk/>
            <pc:sldMk cId="3584873171" sldId="256"/>
            <ac:spMk id="70" creationId="{99D17BC1-2EF0-4499-B918-97DBAF1DA9EF}"/>
          </ac:spMkLst>
        </pc:spChg>
        <pc:spChg chg="mod">
          <ac:chgData name="Jianhua Liu" userId="24eb3eb90cb9dbe8" providerId="LiveId" clId="{FCEB5A5F-C97C-4EEC-B37B-669E282EA4EA}" dt="2020-08-14T00:37:09.757" v="2575" actId="20577"/>
          <ac:spMkLst>
            <pc:docMk/>
            <pc:sldMk cId="3584873171" sldId="256"/>
            <ac:spMk id="71" creationId="{B0640550-0014-4B15-B3DA-0A0613321286}"/>
          </ac:spMkLst>
        </pc:spChg>
        <pc:spChg chg="mod">
          <ac:chgData name="Jianhua Liu" userId="24eb3eb90cb9dbe8" providerId="LiveId" clId="{FCEB5A5F-C97C-4EEC-B37B-669E282EA4EA}" dt="2020-08-14T00:37:14.669" v="2579" actId="20577"/>
          <ac:spMkLst>
            <pc:docMk/>
            <pc:sldMk cId="3584873171" sldId="256"/>
            <ac:spMk id="72" creationId="{6F33F8A8-3B22-491D-A0AD-F3064DDCBE38}"/>
          </ac:spMkLst>
        </pc:spChg>
        <pc:spChg chg="mod">
          <ac:chgData name="Jianhua Liu" userId="24eb3eb90cb9dbe8" providerId="LiveId" clId="{FCEB5A5F-C97C-4EEC-B37B-669E282EA4EA}" dt="2020-08-14T00:39:05.018" v="2612" actId="20577"/>
          <ac:spMkLst>
            <pc:docMk/>
            <pc:sldMk cId="3584873171" sldId="256"/>
            <ac:spMk id="73" creationId="{495218CF-2C8A-482C-B6E0-A29479E60DD4}"/>
          </ac:spMkLst>
        </pc:spChg>
        <pc:spChg chg="mod">
          <ac:chgData name="Jianhua Liu" userId="24eb3eb90cb9dbe8" providerId="LiveId" clId="{FCEB5A5F-C97C-4EEC-B37B-669E282EA4EA}" dt="2020-08-14T00:39:09.807" v="2614" actId="20577"/>
          <ac:spMkLst>
            <pc:docMk/>
            <pc:sldMk cId="3584873171" sldId="256"/>
            <ac:spMk id="74" creationId="{5DAC6EF6-1098-4108-9DFB-D38AEA3DAD9F}"/>
          </ac:spMkLst>
        </pc:spChg>
        <pc:spChg chg="mod">
          <ac:chgData name="Jianhua Liu" userId="24eb3eb90cb9dbe8" providerId="LiveId" clId="{FCEB5A5F-C97C-4EEC-B37B-669E282EA4EA}" dt="2020-08-14T00:39:12.699" v="2616" actId="20577"/>
          <ac:spMkLst>
            <pc:docMk/>
            <pc:sldMk cId="3584873171" sldId="256"/>
            <ac:spMk id="75" creationId="{447DCC77-1A0F-4934-AAB9-3BF0037BED72}"/>
          </ac:spMkLst>
        </pc:spChg>
        <pc:spChg chg="mod">
          <ac:chgData name="Jianhua Liu" userId="24eb3eb90cb9dbe8" providerId="LiveId" clId="{FCEB5A5F-C97C-4EEC-B37B-669E282EA4EA}" dt="2020-08-14T00:39:15.690" v="2618" actId="20577"/>
          <ac:spMkLst>
            <pc:docMk/>
            <pc:sldMk cId="3584873171" sldId="256"/>
            <ac:spMk id="76" creationId="{8A98E5FD-D8EC-4F83-B2F5-F6F7010532C8}"/>
          </ac:spMkLst>
        </pc:spChg>
        <pc:spChg chg="mod">
          <ac:chgData name="Jianhua Liu" userId="24eb3eb90cb9dbe8" providerId="LiveId" clId="{FCEB5A5F-C97C-4EEC-B37B-669E282EA4EA}" dt="2020-08-14T00:39:19.521" v="2620" actId="20577"/>
          <ac:spMkLst>
            <pc:docMk/>
            <pc:sldMk cId="3584873171" sldId="256"/>
            <ac:spMk id="77" creationId="{ACFD71CB-BC53-42DE-A20A-D498EE65E02C}"/>
          </ac:spMkLst>
        </pc:spChg>
        <pc:grpChg chg="add mod">
          <ac:chgData name="Jianhua Liu" userId="24eb3eb90cb9dbe8" providerId="LiveId" clId="{FCEB5A5F-C97C-4EEC-B37B-669E282EA4EA}" dt="2020-08-14T00:34:49.721" v="2527" actId="164"/>
          <ac:grpSpMkLst>
            <pc:docMk/>
            <pc:sldMk cId="3584873171" sldId="256"/>
            <ac:grpSpMk id="28" creationId="{65EF57E9-A70C-4AD3-8E8C-175E4F68CFF5}"/>
          </ac:grpSpMkLst>
        </pc:grpChg>
        <pc:grpChg chg="add mod">
          <ac:chgData name="Jianhua Liu" userId="24eb3eb90cb9dbe8" providerId="LiveId" clId="{FCEB5A5F-C97C-4EEC-B37B-669E282EA4EA}" dt="2020-08-14T00:34:49.721" v="2527" actId="164"/>
          <ac:grpSpMkLst>
            <pc:docMk/>
            <pc:sldMk cId="3584873171" sldId="256"/>
            <ac:grpSpMk id="29" creationId="{0D227338-8B15-4836-A837-1E16ABAF1244}"/>
          </ac:grpSpMkLst>
        </pc:grpChg>
        <pc:grpChg chg="add mod">
          <ac:chgData name="Jianhua Liu" userId="24eb3eb90cb9dbe8" providerId="LiveId" clId="{FCEB5A5F-C97C-4EEC-B37B-669E282EA4EA}" dt="2020-08-14T00:35:11.101" v="2529" actId="1076"/>
          <ac:grpSpMkLst>
            <pc:docMk/>
            <pc:sldMk cId="3584873171" sldId="256"/>
            <ac:grpSpMk id="30" creationId="{54E23BCA-E5C5-4B5F-82BC-9CCF66CF22BD}"/>
          </ac:grpSpMkLst>
        </pc:grpChg>
        <pc:grpChg chg="mod">
          <ac:chgData name="Jianhua Liu" userId="24eb3eb90cb9dbe8" providerId="LiveId" clId="{FCEB5A5F-C97C-4EEC-B37B-669E282EA4EA}" dt="2020-08-14T00:34:53.590" v="2528"/>
          <ac:grpSpMkLst>
            <pc:docMk/>
            <pc:sldMk cId="3584873171" sldId="256"/>
            <ac:grpSpMk id="32" creationId="{86B8B261-0F54-4DC2-8583-9FA650905C5B}"/>
          </ac:grpSpMkLst>
        </pc:grpChg>
        <pc:grpChg chg="add mod">
          <ac:chgData name="Jianhua Liu" userId="24eb3eb90cb9dbe8" providerId="LiveId" clId="{FCEB5A5F-C97C-4EEC-B37B-669E282EA4EA}" dt="2020-08-14T00:35:19.208" v="2531" actId="1076"/>
          <ac:grpSpMkLst>
            <pc:docMk/>
            <pc:sldMk cId="3584873171" sldId="256"/>
            <ac:grpSpMk id="42" creationId="{4F99B179-A8E4-4DB2-AB5A-DC7536FB4646}"/>
          </ac:grpSpMkLst>
        </pc:grpChg>
        <pc:grpChg chg="mod">
          <ac:chgData name="Jianhua Liu" userId="24eb3eb90cb9dbe8" providerId="LiveId" clId="{FCEB5A5F-C97C-4EEC-B37B-669E282EA4EA}" dt="2020-08-14T00:35:12.919" v="2530"/>
          <ac:grpSpMkLst>
            <pc:docMk/>
            <pc:sldMk cId="3584873171" sldId="256"/>
            <ac:grpSpMk id="44" creationId="{6D7E8EAD-F4D6-4A45-8324-3DE406E39F6D}"/>
          </ac:grpSpMkLst>
        </pc:grpChg>
        <pc:grpChg chg="add mod">
          <ac:chgData name="Jianhua Liu" userId="24eb3eb90cb9dbe8" providerId="LiveId" clId="{FCEB5A5F-C97C-4EEC-B37B-669E282EA4EA}" dt="2020-08-14T00:35:32.285" v="2533" actId="1076"/>
          <ac:grpSpMkLst>
            <pc:docMk/>
            <pc:sldMk cId="3584873171" sldId="256"/>
            <ac:grpSpMk id="54" creationId="{C9FF4D0B-2EAA-4BDC-9A3E-7407FE69D827}"/>
          </ac:grpSpMkLst>
        </pc:grpChg>
        <pc:grpChg chg="mod">
          <ac:chgData name="Jianhua Liu" userId="24eb3eb90cb9dbe8" providerId="LiveId" clId="{FCEB5A5F-C97C-4EEC-B37B-669E282EA4EA}" dt="2020-08-14T00:35:26.144" v="2532"/>
          <ac:grpSpMkLst>
            <pc:docMk/>
            <pc:sldMk cId="3584873171" sldId="256"/>
            <ac:grpSpMk id="56" creationId="{45A177D0-ED66-466A-9B1E-720C38971593}"/>
          </ac:grpSpMkLst>
        </pc:grpChg>
        <pc:grpChg chg="add mod">
          <ac:chgData name="Jianhua Liu" userId="24eb3eb90cb9dbe8" providerId="LiveId" clId="{FCEB5A5F-C97C-4EEC-B37B-669E282EA4EA}" dt="2020-08-14T00:35:42.522" v="2535" actId="1076"/>
          <ac:grpSpMkLst>
            <pc:docMk/>
            <pc:sldMk cId="3584873171" sldId="256"/>
            <ac:grpSpMk id="66" creationId="{FD6C4B37-EBB1-488F-8BCB-AC40AEBBDD69}"/>
          </ac:grpSpMkLst>
        </pc:grpChg>
        <pc:grpChg chg="mod">
          <ac:chgData name="Jianhua Liu" userId="24eb3eb90cb9dbe8" providerId="LiveId" clId="{FCEB5A5F-C97C-4EEC-B37B-669E282EA4EA}" dt="2020-08-14T00:35:34.025" v="2534"/>
          <ac:grpSpMkLst>
            <pc:docMk/>
            <pc:sldMk cId="3584873171" sldId="256"/>
            <ac:grpSpMk id="68" creationId="{2011095B-599B-4FC6-8544-74D5FAD32C30}"/>
          </ac:grpSpMkLst>
        </pc:grpChg>
      </pc:sldChg>
      <pc:sldChg chg="addSp delSp modSp add mod">
        <pc:chgData name="Jianhua Liu" userId="24eb3eb90cb9dbe8" providerId="LiveId" clId="{FCEB5A5F-C97C-4EEC-B37B-669E282EA4EA}" dt="2020-08-14T00:51:51.261" v="2838" actId="1076"/>
        <pc:sldMkLst>
          <pc:docMk/>
          <pc:sldMk cId="3767543550" sldId="257"/>
        </pc:sldMkLst>
        <pc:spChg chg="add mod">
          <ac:chgData name="Jianhua Liu" userId="24eb3eb90cb9dbe8" providerId="LiveId" clId="{FCEB5A5F-C97C-4EEC-B37B-669E282EA4EA}" dt="2020-08-14T00:46:19.048" v="2787" actId="20577"/>
          <ac:spMkLst>
            <pc:docMk/>
            <pc:sldMk cId="3767543550" sldId="257"/>
            <ac:spMk id="23" creationId="{DE1D7CA6-6784-46C4-B0C6-B0F0221B55FA}"/>
          </ac:spMkLst>
        </pc:spChg>
        <pc:spChg chg="mod">
          <ac:chgData name="Jianhua Liu" userId="24eb3eb90cb9dbe8" providerId="LiveId" clId="{FCEB5A5F-C97C-4EEC-B37B-669E282EA4EA}" dt="2020-08-14T00:51:51.261" v="2838" actId="1076"/>
          <ac:spMkLst>
            <pc:docMk/>
            <pc:sldMk cId="3767543550" sldId="257"/>
            <ac:spMk id="27" creationId="{EDDD5115-97D4-4758-A53E-EB21FAEE921F}"/>
          </ac:spMkLst>
        </pc:spChg>
        <pc:grpChg chg="mod">
          <ac:chgData name="Jianhua Liu" userId="24eb3eb90cb9dbe8" providerId="LiveId" clId="{FCEB5A5F-C97C-4EEC-B37B-669E282EA4EA}" dt="2020-08-14T00:43:27.104" v="2660" actId="1076"/>
          <ac:grpSpMkLst>
            <pc:docMk/>
            <pc:sldMk cId="3767543550" sldId="257"/>
            <ac:grpSpMk id="30" creationId="{54E23BCA-E5C5-4B5F-82BC-9CCF66CF22BD}"/>
          </ac:grpSpMkLst>
        </pc:grpChg>
        <pc:grpChg chg="mod">
          <ac:chgData name="Jianhua Liu" userId="24eb3eb90cb9dbe8" providerId="LiveId" clId="{FCEB5A5F-C97C-4EEC-B37B-669E282EA4EA}" dt="2020-08-14T00:43:33.143" v="2661" actId="1076"/>
          <ac:grpSpMkLst>
            <pc:docMk/>
            <pc:sldMk cId="3767543550" sldId="257"/>
            <ac:grpSpMk id="42" creationId="{4F99B179-A8E4-4DB2-AB5A-DC7536FB4646}"/>
          </ac:grpSpMkLst>
        </pc:grpChg>
        <pc:grpChg chg="del">
          <ac:chgData name="Jianhua Liu" userId="24eb3eb90cb9dbe8" providerId="LiveId" clId="{FCEB5A5F-C97C-4EEC-B37B-669E282EA4EA}" dt="2020-08-14T00:40:51.422" v="2650" actId="478"/>
          <ac:grpSpMkLst>
            <pc:docMk/>
            <pc:sldMk cId="3767543550" sldId="257"/>
            <ac:grpSpMk id="54" creationId="{C9FF4D0B-2EAA-4BDC-9A3E-7407FE69D827}"/>
          </ac:grpSpMkLst>
        </pc:grpChg>
        <pc:grpChg chg="del">
          <ac:chgData name="Jianhua Liu" userId="24eb3eb90cb9dbe8" providerId="LiveId" clId="{FCEB5A5F-C97C-4EEC-B37B-669E282EA4EA}" dt="2020-08-14T00:40:51.422" v="2650" actId="478"/>
          <ac:grpSpMkLst>
            <pc:docMk/>
            <pc:sldMk cId="3767543550" sldId="257"/>
            <ac:grpSpMk id="66" creationId="{FD6C4B37-EBB1-488F-8BCB-AC40AEBBDD69}"/>
          </ac:grpSpMkLst>
        </pc:grpChg>
        <pc:cxnChg chg="add mod">
          <ac:chgData name="Jianhua Liu" userId="24eb3eb90cb9dbe8" providerId="LiveId" clId="{FCEB5A5F-C97C-4EEC-B37B-669E282EA4EA}" dt="2020-08-14T00:43:27.104" v="2660" actId="1076"/>
          <ac:cxnSpMkLst>
            <pc:docMk/>
            <pc:sldMk cId="3767543550" sldId="257"/>
            <ac:cxnSpMk id="3" creationId="{3A3FEE0E-13B1-43EA-8DB2-176E2DC963EB}"/>
          </ac:cxnSpMkLst>
        </pc:cxnChg>
        <pc:cxnChg chg="add mod">
          <ac:chgData name="Jianhua Liu" userId="24eb3eb90cb9dbe8" providerId="LiveId" clId="{FCEB5A5F-C97C-4EEC-B37B-669E282EA4EA}" dt="2020-08-14T00:43:27.104" v="2660" actId="1076"/>
          <ac:cxnSpMkLst>
            <pc:docMk/>
            <pc:sldMk cId="3767543550" sldId="257"/>
            <ac:cxnSpMk id="6" creationId="{BA1A4847-93E9-480A-9BD9-AF7E8278F206}"/>
          </ac:cxnSpMkLst>
        </pc:cxnChg>
        <pc:cxnChg chg="add del mod">
          <ac:chgData name="Jianhua Liu" userId="24eb3eb90cb9dbe8" providerId="LiveId" clId="{FCEB5A5F-C97C-4EEC-B37B-669E282EA4EA}" dt="2020-08-14T00:42:40.519" v="2657" actId="478"/>
          <ac:cxnSpMkLst>
            <pc:docMk/>
            <pc:sldMk cId="3767543550" sldId="257"/>
            <ac:cxnSpMk id="10" creationId="{90ACDD3D-1994-4800-BDF8-78416D9CF82C}"/>
          </ac:cxnSpMkLst>
        </pc:cxnChg>
        <pc:cxnChg chg="add mod">
          <ac:chgData name="Jianhua Liu" userId="24eb3eb90cb9dbe8" providerId="LiveId" clId="{FCEB5A5F-C97C-4EEC-B37B-669E282EA4EA}" dt="2020-08-14T00:43:33.143" v="2661" actId="1076"/>
          <ac:cxnSpMkLst>
            <pc:docMk/>
            <pc:sldMk cId="3767543550" sldId="257"/>
            <ac:cxnSpMk id="14" creationId="{14588D3C-CF45-4858-9DEE-9F69755928E6}"/>
          </ac:cxnSpMkLst>
        </pc:cxnChg>
        <pc:cxnChg chg="add mod">
          <ac:chgData name="Jianhua Liu" userId="24eb3eb90cb9dbe8" providerId="LiveId" clId="{FCEB5A5F-C97C-4EEC-B37B-669E282EA4EA}" dt="2020-08-14T00:43:27.104" v="2660" actId="1076"/>
          <ac:cxnSpMkLst>
            <pc:docMk/>
            <pc:sldMk cId="3767543550" sldId="257"/>
            <ac:cxnSpMk id="17" creationId="{D2F859EB-A124-4821-92FC-FCA80873B1A5}"/>
          </ac:cxnSpMkLst>
        </pc:cxnChg>
        <pc:cxnChg chg="add mod">
          <ac:chgData name="Jianhua Liu" userId="24eb3eb90cb9dbe8" providerId="LiveId" clId="{FCEB5A5F-C97C-4EEC-B37B-669E282EA4EA}" dt="2020-08-14T00:43:33.143" v="2661" actId="1076"/>
          <ac:cxnSpMkLst>
            <pc:docMk/>
            <pc:sldMk cId="3767543550" sldId="257"/>
            <ac:cxnSpMk id="21" creationId="{7CB52F21-1D94-4613-A9AE-464015DA9B87}"/>
          </ac:cxnSpMkLst>
        </pc:cxnChg>
      </pc:sldChg>
      <pc:sldChg chg="addSp modSp add mod">
        <pc:chgData name="Jianhua Liu" userId="24eb3eb90cb9dbe8" providerId="LiveId" clId="{FCEB5A5F-C97C-4EEC-B37B-669E282EA4EA}" dt="2020-08-14T00:51:43.579" v="2837" actId="1076"/>
        <pc:sldMkLst>
          <pc:docMk/>
          <pc:sldMk cId="3621231834" sldId="258"/>
        </pc:sldMkLst>
        <pc:spChg chg="mod">
          <ac:chgData name="Jianhua Liu" userId="24eb3eb90cb9dbe8" providerId="LiveId" clId="{FCEB5A5F-C97C-4EEC-B37B-669E282EA4EA}" dt="2020-08-14T00:51:43.579" v="2837" actId="1076"/>
          <ac:spMkLst>
            <pc:docMk/>
            <pc:sldMk cId="3621231834" sldId="258"/>
            <ac:spMk id="23" creationId="{DE1D7CA6-6784-46C4-B0C6-B0F0221B55FA}"/>
          </ac:spMkLst>
        </pc:spChg>
        <pc:spChg chg="mod">
          <ac:chgData name="Jianhua Liu" userId="24eb3eb90cb9dbe8" providerId="LiveId" clId="{FCEB5A5F-C97C-4EEC-B37B-669E282EA4EA}" dt="2020-08-14T00:47:37.558" v="2799" actId="1076"/>
          <ac:spMkLst>
            <pc:docMk/>
            <pc:sldMk cId="3621231834" sldId="258"/>
            <ac:spMk id="27" creationId="{EDDD5115-97D4-4758-A53E-EB21FAEE921F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55" creationId="{D34DABD3-0BBE-4760-8FD9-4D6715C5BDC6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57" creationId="{6BF2C450-578D-4D72-8F21-633531D2D1BE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58" creationId="{78024637-015C-468D-B189-C88D58E53CA3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59" creationId="{2F96152F-7833-4406-A885-239EE0B14E58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0" creationId="{183029D7-6AA0-478F-BD16-56C2A79E302E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1" creationId="{99638508-69DE-4173-B2CF-DE57C519487C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2" creationId="{27E3B230-A9DD-4338-AE72-5B3C7ACC1C7D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3" creationId="{96642433-0755-4F58-B4B1-2CCD035E9B4D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4" creationId="{BA14B504-6738-49D8-9A41-DC71916A40C4}"/>
          </ac:spMkLst>
        </pc:spChg>
        <pc:spChg chg="mod">
          <ac:chgData name="Jianhua Liu" userId="24eb3eb90cb9dbe8" providerId="LiveId" clId="{FCEB5A5F-C97C-4EEC-B37B-669E282EA4EA}" dt="2020-08-14T00:47:26.287" v="2797"/>
          <ac:spMkLst>
            <pc:docMk/>
            <pc:sldMk cId="3621231834" sldId="258"/>
            <ac:spMk id="65" creationId="{7D4E0598-6E68-41BE-B635-AF279BBF7A32}"/>
          </ac:spMkLst>
        </pc:spChg>
        <pc:grpChg chg="mod">
          <ac:chgData name="Jianhua Liu" userId="24eb3eb90cb9dbe8" providerId="LiveId" clId="{FCEB5A5F-C97C-4EEC-B37B-669E282EA4EA}" dt="2020-08-14T00:47:41.661" v="2800" actId="1076"/>
          <ac:grpSpMkLst>
            <pc:docMk/>
            <pc:sldMk cId="3621231834" sldId="258"/>
            <ac:grpSpMk id="29" creationId="{0D227338-8B15-4836-A837-1E16ABAF1244}"/>
          </ac:grpSpMkLst>
        </pc:grpChg>
        <pc:grpChg chg="add mod">
          <ac:chgData name="Jianhua Liu" userId="24eb3eb90cb9dbe8" providerId="LiveId" clId="{FCEB5A5F-C97C-4EEC-B37B-669E282EA4EA}" dt="2020-08-14T00:47:48.976" v="2801" actId="1076"/>
          <ac:grpSpMkLst>
            <pc:docMk/>
            <pc:sldMk cId="3621231834" sldId="258"/>
            <ac:grpSpMk id="54" creationId="{88FD197B-5105-4631-BC60-AC616C9E3720}"/>
          </ac:grpSpMkLst>
        </pc:grpChg>
        <pc:grpChg chg="mod">
          <ac:chgData name="Jianhua Liu" userId="24eb3eb90cb9dbe8" providerId="LiveId" clId="{FCEB5A5F-C97C-4EEC-B37B-669E282EA4EA}" dt="2020-08-14T00:47:26.287" v="2797"/>
          <ac:grpSpMkLst>
            <pc:docMk/>
            <pc:sldMk cId="3621231834" sldId="258"/>
            <ac:grpSpMk id="56" creationId="{477D738B-62C7-496F-9531-4F5BAE7871D0}"/>
          </ac:grpSpMkLst>
        </pc:grpChg>
        <pc:cxnChg chg="mod">
          <ac:chgData name="Jianhua Liu" userId="24eb3eb90cb9dbe8" providerId="LiveId" clId="{FCEB5A5F-C97C-4EEC-B37B-669E282EA4EA}" dt="2020-08-14T00:47:41.661" v="2800" actId="1076"/>
          <ac:cxnSpMkLst>
            <pc:docMk/>
            <pc:sldMk cId="3621231834" sldId="258"/>
            <ac:cxnSpMk id="3" creationId="{3A3FEE0E-13B1-43EA-8DB2-176E2DC963EB}"/>
          </ac:cxnSpMkLst>
        </pc:cxnChg>
        <pc:cxnChg chg="add">
          <ac:chgData name="Jianhua Liu" userId="24eb3eb90cb9dbe8" providerId="LiveId" clId="{FCEB5A5F-C97C-4EEC-B37B-669E282EA4EA}" dt="2020-08-14T00:48:16.801" v="2802" actId="11529"/>
          <ac:cxnSpMkLst>
            <pc:docMk/>
            <pc:sldMk cId="3621231834" sldId="258"/>
            <ac:cxnSpMk id="5" creationId="{6296D2E7-42E2-404D-A108-CC3BB4B04A0A}"/>
          </ac:cxnSpMkLst>
        </pc:cxnChg>
        <pc:cxnChg chg="mod">
          <ac:chgData name="Jianhua Liu" userId="24eb3eb90cb9dbe8" providerId="LiveId" clId="{FCEB5A5F-C97C-4EEC-B37B-669E282EA4EA}" dt="2020-08-14T00:47:41.661" v="2800" actId="1076"/>
          <ac:cxnSpMkLst>
            <pc:docMk/>
            <pc:sldMk cId="3621231834" sldId="258"/>
            <ac:cxnSpMk id="6" creationId="{BA1A4847-93E9-480A-9BD9-AF7E8278F206}"/>
          </ac:cxnSpMkLst>
        </pc:cxnChg>
        <pc:cxnChg chg="add">
          <ac:chgData name="Jianhua Liu" userId="24eb3eb90cb9dbe8" providerId="LiveId" clId="{FCEB5A5F-C97C-4EEC-B37B-669E282EA4EA}" dt="2020-08-14T00:48:32.262" v="2803" actId="11529"/>
          <ac:cxnSpMkLst>
            <pc:docMk/>
            <pc:sldMk cId="3621231834" sldId="258"/>
            <ac:cxnSpMk id="10" creationId="{35D25E26-A512-4E43-A0B5-EE20C6447563}"/>
          </ac:cxnSpMkLst>
        </pc:cxnChg>
        <pc:cxnChg chg="mod">
          <ac:chgData name="Jianhua Liu" userId="24eb3eb90cb9dbe8" providerId="LiveId" clId="{FCEB5A5F-C97C-4EEC-B37B-669E282EA4EA}" dt="2020-08-14T00:47:41.661" v="2800" actId="1076"/>
          <ac:cxnSpMkLst>
            <pc:docMk/>
            <pc:sldMk cId="3621231834" sldId="258"/>
            <ac:cxnSpMk id="14" creationId="{14588D3C-CF45-4858-9DEE-9F69755928E6}"/>
          </ac:cxnSpMkLst>
        </pc:cxnChg>
        <pc:cxnChg chg="add">
          <ac:chgData name="Jianhua Liu" userId="24eb3eb90cb9dbe8" providerId="LiveId" clId="{FCEB5A5F-C97C-4EEC-B37B-669E282EA4EA}" dt="2020-08-14T00:48:43.164" v="2804" actId="11529"/>
          <ac:cxnSpMkLst>
            <pc:docMk/>
            <pc:sldMk cId="3621231834" sldId="258"/>
            <ac:cxnSpMk id="16" creationId="{88666CCA-128F-4112-B2FC-F5EC827D7EED}"/>
          </ac:cxnSpMkLst>
        </pc:cxnChg>
        <pc:cxnChg chg="mod">
          <ac:chgData name="Jianhua Liu" userId="24eb3eb90cb9dbe8" providerId="LiveId" clId="{FCEB5A5F-C97C-4EEC-B37B-669E282EA4EA}" dt="2020-08-14T00:47:41.661" v="2800" actId="1076"/>
          <ac:cxnSpMkLst>
            <pc:docMk/>
            <pc:sldMk cId="3621231834" sldId="258"/>
            <ac:cxnSpMk id="17" creationId="{D2F859EB-A124-4821-92FC-FCA80873B1A5}"/>
          </ac:cxnSpMkLst>
        </pc:cxnChg>
        <pc:cxnChg chg="mod">
          <ac:chgData name="Jianhua Liu" userId="24eb3eb90cb9dbe8" providerId="LiveId" clId="{FCEB5A5F-C97C-4EEC-B37B-669E282EA4EA}" dt="2020-08-14T00:47:41.661" v="2800" actId="1076"/>
          <ac:cxnSpMkLst>
            <pc:docMk/>
            <pc:sldMk cId="3621231834" sldId="258"/>
            <ac:cxnSpMk id="21" creationId="{7CB52F21-1D94-4613-A9AE-464015DA9B87}"/>
          </ac:cxnSpMkLst>
        </pc:cxnChg>
        <pc:cxnChg chg="add">
          <ac:chgData name="Jianhua Liu" userId="24eb3eb90cb9dbe8" providerId="LiveId" clId="{FCEB5A5F-C97C-4EEC-B37B-669E282EA4EA}" dt="2020-08-14T00:48:53.567" v="2805" actId="11529"/>
          <ac:cxnSpMkLst>
            <pc:docMk/>
            <pc:sldMk cId="3621231834" sldId="258"/>
            <ac:cxnSpMk id="25" creationId="{CB035759-A50D-4B0F-A3EF-843BDA43BCAA}"/>
          </ac:cxnSpMkLst>
        </pc:cxnChg>
        <pc:cxnChg chg="add">
          <ac:chgData name="Jianhua Liu" userId="24eb3eb90cb9dbe8" providerId="LiveId" clId="{FCEB5A5F-C97C-4EEC-B37B-669E282EA4EA}" dt="2020-08-14T00:49:09.304" v="2806" actId="11529"/>
          <ac:cxnSpMkLst>
            <pc:docMk/>
            <pc:sldMk cId="3621231834" sldId="258"/>
            <ac:cxnSpMk id="67" creationId="{9A924D26-DD58-454C-A387-11EF901E6DCC}"/>
          </ac:cxnSpMkLst>
        </pc:cxnChg>
        <pc:cxnChg chg="add">
          <ac:chgData name="Jianhua Liu" userId="24eb3eb90cb9dbe8" providerId="LiveId" clId="{FCEB5A5F-C97C-4EEC-B37B-669E282EA4EA}" dt="2020-08-14T00:49:23.966" v="2807" actId="11529"/>
          <ac:cxnSpMkLst>
            <pc:docMk/>
            <pc:sldMk cId="3621231834" sldId="258"/>
            <ac:cxnSpMk id="69" creationId="{F09AA40D-516A-4BBB-962B-042020A438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2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C60CA-429E-4832-A781-90957CA9EF4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EB3D-DC2D-4E77-AE10-2057B213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540B2-2F7C-4948-B2F4-605DDD42846A}"/>
              </a:ext>
            </a:extLst>
          </p:cNvPr>
          <p:cNvSpPr txBox="1"/>
          <p:nvPr/>
        </p:nvSpPr>
        <p:spPr>
          <a:xfrm>
            <a:off x="1719910" y="488768"/>
            <a:ext cx="34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Illustrations of dependency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27338-8B15-4836-A837-1E16ABAF1244}"/>
              </a:ext>
            </a:extLst>
          </p:cNvPr>
          <p:cNvGrpSpPr/>
          <p:nvPr/>
        </p:nvGrpSpPr>
        <p:grpSpPr>
          <a:xfrm>
            <a:off x="662222" y="1854200"/>
            <a:ext cx="1426928" cy="2914650"/>
            <a:chOff x="662222" y="1854200"/>
            <a:chExt cx="1426928" cy="2914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7E514-7979-435A-9610-77A7E79F2696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EF57E9-A70C-4AD3-8E8C-175E4F68CFF5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8D492E-2B4D-46BC-9401-59C2700679A4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MODA_pub01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494D8F1-7B72-4C91-84E4-4987AE22657B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MODA_pub03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3FCC8CA-2D8A-4A92-8D88-DA5BF30859E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MODA_pub02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A7554BD-618E-4C89-9BDC-DC6361E8451C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MODA_pub04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9FF8FB-D351-4700-A42D-E04A81CEE20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4CF330-80B3-45B4-B798-48D81D3A2D56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4EFD3F-A0B1-4BD2-9C7B-45735B8882CD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3675B9-0646-4DAC-A33D-9E454127EB1E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moda_priv04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AF0A1-D03E-483B-9BA3-230D515FB2B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moda_priv05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DD5115-97D4-4758-A53E-EB21FAEE921F}"/>
              </a:ext>
            </a:extLst>
          </p:cNvPr>
          <p:cNvSpPr txBox="1"/>
          <p:nvPr/>
        </p:nvSpPr>
        <p:spPr>
          <a:xfrm>
            <a:off x="393700" y="1270000"/>
            <a:ext cx="3067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we have the following modules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23BCA-E5C5-4B5F-82BC-9CCF66CF22BD}"/>
              </a:ext>
            </a:extLst>
          </p:cNvPr>
          <p:cNvGrpSpPr/>
          <p:nvPr/>
        </p:nvGrpSpPr>
        <p:grpSpPr>
          <a:xfrm>
            <a:off x="2630722" y="1846008"/>
            <a:ext cx="1426928" cy="2914650"/>
            <a:chOff x="662222" y="1854200"/>
            <a:chExt cx="1426928" cy="29146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DAC730-4245-48B0-A76F-DEEC9E2A89E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B8B261-0F54-4DC2-8583-9FA650905C5B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4E2139A-19BD-490A-BEEC-2EF1FED3DA6C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MODB_pub01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65D213-F46C-4BB3-8337-5F20870F1B5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MODB_pub03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55A4955-865D-47C1-9F48-7CCC4E17981C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MODB_pub02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2A78369-87D3-43F2-B2A4-08E0F327FA9F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35EE38-295E-45B0-9234-E9FDE0E88EF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3984C9-7DCE-494D-94A7-C2AF05BC1611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E51AC1-5EF8-489D-BF2B-79F729E229AE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E2AE50-FA13-40EE-8708-2293D0CFC03F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E20399-E43C-460D-9EB7-7476404B8E9B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modb_priv05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99B179-A8E4-4DB2-AB5A-DC7536FB4646}"/>
              </a:ext>
            </a:extLst>
          </p:cNvPr>
          <p:cNvGrpSpPr/>
          <p:nvPr/>
        </p:nvGrpSpPr>
        <p:grpSpPr>
          <a:xfrm>
            <a:off x="4656372" y="1846008"/>
            <a:ext cx="1426928" cy="2914650"/>
            <a:chOff x="662222" y="1854200"/>
            <a:chExt cx="1426928" cy="29146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CC1785-85D1-447A-B3C0-8F4B704EF61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7E8EAD-F4D6-4A45-8324-3DE406E39F6D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3E7D9CE-6024-49AD-BA34-D6622E39C15A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MODC_pub01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FDC8404-2AFD-48A0-A0E7-4D2B4EE994B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MODC_pub03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2574A4-8728-4BEC-8438-C48430C99A8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MODC_pub02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5E2FDA9-5A07-4C26-9BE7-DC14F5F65B35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ACEC1CC-526C-471A-9BC8-786ECB6A58D2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C5EEC4-3438-4914-AEE8-F3FF0620B220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0C9C64-15E2-4698-A725-CCC57239BDC4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3EF198-E8E5-4BD8-A1A6-7AFC07DC437C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516FC4-1431-46CB-A616-62D25F02FB4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modc_priv05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FF4D0B-2EAA-4BDC-9A3E-7407FE69D827}"/>
              </a:ext>
            </a:extLst>
          </p:cNvPr>
          <p:cNvGrpSpPr/>
          <p:nvPr/>
        </p:nvGrpSpPr>
        <p:grpSpPr>
          <a:xfrm>
            <a:off x="1683295" y="5162550"/>
            <a:ext cx="1426928" cy="2914650"/>
            <a:chOff x="662222" y="1854200"/>
            <a:chExt cx="1426928" cy="2914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1FF7BC-BD4F-44C2-8FF7-BB2CC398BE85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A177D0-ED66-466A-9B1E-720C38971593}"/>
                </a:ext>
              </a:extLst>
            </p:cNvPr>
            <p:cNvGrpSpPr/>
            <p:nvPr/>
          </p:nvGrpSpPr>
          <p:grpSpPr>
            <a:xfrm>
              <a:off x="788677" y="1989677"/>
              <a:ext cx="1187450" cy="2683667"/>
              <a:chOff x="1179070" y="5238750"/>
              <a:chExt cx="1187450" cy="268366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B4414CE-266B-487A-B2BC-6AF1AE05F04C}"/>
                  </a:ext>
                </a:extLst>
              </p:cNvPr>
              <p:cNvSpPr/>
              <p:nvPr/>
            </p:nvSpPr>
            <p:spPr>
              <a:xfrm>
                <a:off x="1179070" y="52387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MODD_pub01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8FA8A38-9A80-46DA-83DC-F8BCD331BC12}"/>
                  </a:ext>
                </a:extLst>
              </p:cNvPr>
              <p:cNvSpPr/>
              <p:nvPr/>
            </p:nvSpPr>
            <p:spPr>
              <a:xfrm>
                <a:off x="1179070" y="57213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MODD_pub03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5FFCCFC-68E9-4949-B60E-A95B6A422B1C}"/>
                  </a:ext>
                </a:extLst>
              </p:cNvPr>
              <p:cNvSpPr/>
              <p:nvPr/>
            </p:nvSpPr>
            <p:spPr>
              <a:xfrm>
                <a:off x="1179070" y="54800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MODD_pub02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B89787B7-A28F-44E9-8C45-B1A1780D58BA}"/>
                  </a:ext>
                </a:extLst>
              </p:cNvPr>
              <p:cNvSpPr/>
              <p:nvPr/>
            </p:nvSpPr>
            <p:spPr>
              <a:xfrm>
                <a:off x="1179070" y="59626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MODD_pub04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A0A807B-1FDD-4314-B7FF-6E40D2B30A07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B3726F1-4634-48D6-BBC9-626FC293082B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6EF9679-A94F-4D74-B50C-682B8925B608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modd_priv03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1E0B13D-698B-4174-8A99-B506B032F9EC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modd_priv04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54A9299-8344-48E3-AE8E-55D325AA1C27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modd_priv05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D6C4B37-EBB1-488F-8BCB-AC40AEBBDD69}"/>
              </a:ext>
            </a:extLst>
          </p:cNvPr>
          <p:cNvGrpSpPr/>
          <p:nvPr/>
        </p:nvGrpSpPr>
        <p:grpSpPr>
          <a:xfrm>
            <a:off x="3693597" y="5154358"/>
            <a:ext cx="1426928" cy="2914650"/>
            <a:chOff x="662222" y="1854200"/>
            <a:chExt cx="1426928" cy="291465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09A161D-6D2D-43E5-92F2-38D494731C8F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11095B-599B-4FC6-8544-74D5FAD32C30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7BA04AC-3E5A-4735-98AC-2BD3EF0329B0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MODE_pub01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9D17BC1-2EF0-4499-B918-97DBAF1DA9EF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MODE_pub03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0640550-0014-4B15-B3DA-0A0613321286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MODE_pub02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6F33F8A8-3B22-491D-A0AD-F3064DDCBE38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MODE_pub04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5218CF-2C8A-482C-B6E0-A29479E60DD4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mode_priv01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DAC6EF6-1098-4108-9DFB-D38AEA3DAD9F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mode_priv02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47DCC77-1A0F-4934-AAB9-3BF0037BED72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mode_priv03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A98E5FD-D8EC-4F83-B2F5-F6F7010532C8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mode_priv04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CFD71CB-BC53-42DE-A20A-D498EE65E02C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mode_priv05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8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540B2-2F7C-4948-B2F4-605DDD42846A}"/>
              </a:ext>
            </a:extLst>
          </p:cNvPr>
          <p:cNvSpPr txBox="1"/>
          <p:nvPr/>
        </p:nvSpPr>
        <p:spPr>
          <a:xfrm>
            <a:off x="1719910" y="488768"/>
            <a:ext cx="34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Illustrations of dependency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27338-8B15-4836-A837-1E16ABAF1244}"/>
              </a:ext>
            </a:extLst>
          </p:cNvPr>
          <p:cNvGrpSpPr/>
          <p:nvPr/>
        </p:nvGrpSpPr>
        <p:grpSpPr>
          <a:xfrm>
            <a:off x="662222" y="1854200"/>
            <a:ext cx="1426928" cy="2914650"/>
            <a:chOff x="662222" y="1854200"/>
            <a:chExt cx="1426928" cy="2914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7E514-7979-435A-9610-77A7E79F2696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EF57E9-A70C-4AD3-8E8C-175E4F68CFF5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8D492E-2B4D-46BC-9401-59C2700679A4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MODA_pub01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494D8F1-7B72-4C91-84E4-4987AE22657B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MODA_pub03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3FCC8CA-2D8A-4A92-8D88-DA5BF30859E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MODA_pub02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A7554BD-618E-4C89-9BDC-DC6361E8451C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MODA_pub04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9FF8FB-D351-4700-A42D-E04A81CEE20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4CF330-80B3-45B4-B798-48D81D3A2D56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4EFD3F-A0B1-4BD2-9C7B-45735B8882CD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3675B9-0646-4DAC-A33D-9E454127EB1E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moda_priv04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AF0A1-D03E-483B-9BA3-230D515FB2B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moda_priv05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DD5115-97D4-4758-A53E-EB21FAEE921F}"/>
              </a:ext>
            </a:extLst>
          </p:cNvPr>
          <p:cNvSpPr txBox="1"/>
          <p:nvPr/>
        </p:nvSpPr>
        <p:spPr>
          <a:xfrm>
            <a:off x="508000" y="1026180"/>
            <a:ext cx="217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MODA </a:t>
            </a:r>
            <a:r>
              <a:rPr lang="en-US" sz="1400" dirty="0">
                <a:sym typeface="Wingdings" panose="05000000000000000000" pitchFamily="2" charset="2"/>
              </a:rPr>
              <a:t>==&gt; {MODB, MODC}</a:t>
            </a:r>
            <a:endParaRPr lang="en-US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23BCA-E5C5-4B5F-82BC-9CCF66CF22BD}"/>
              </a:ext>
            </a:extLst>
          </p:cNvPr>
          <p:cNvGrpSpPr/>
          <p:nvPr/>
        </p:nvGrpSpPr>
        <p:grpSpPr>
          <a:xfrm>
            <a:off x="3641527" y="1256252"/>
            <a:ext cx="1426928" cy="2914650"/>
            <a:chOff x="662222" y="1854200"/>
            <a:chExt cx="1426928" cy="29146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DAC730-4245-48B0-A76F-DEEC9E2A89E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B8B261-0F54-4DC2-8583-9FA650905C5B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4E2139A-19BD-490A-BEEC-2EF1FED3DA6C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MODB_pub01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65D213-F46C-4BB3-8337-5F20870F1B5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MODB_pub03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55A4955-865D-47C1-9F48-7CCC4E17981C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MODB_pub02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2A78369-87D3-43F2-B2A4-08E0F327FA9F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35EE38-295E-45B0-9234-E9FDE0E88EF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3984C9-7DCE-494D-94A7-C2AF05BC1611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E51AC1-5EF8-489D-BF2B-79F729E229AE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E2AE50-FA13-40EE-8708-2293D0CFC03F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E20399-E43C-460D-9EB7-7476404B8E9B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modb_priv05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99B179-A8E4-4DB2-AB5A-DC7536FB4646}"/>
              </a:ext>
            </a:extLst>
          </p:cNvPr>
          <p:cNvGrpSpPr/>
          <p:nvPr/>
        </p:nvGrpSpPr>
        <p:grpSpPr>
          <a:xfrm>
            <a:off x="3641527" y="4363385"/>
            <a:ext cx="1426928" cy="2914650"/>
            <a:chOff x="662222" y="1854200"/>
            <a:chExt cx="1426928" cy="29146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CC1785-85D1-447A-B3C0-8F4B704EF61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7E8EAD-F4D6-4A45-8324-3DE406E39F6D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3E7D9CE-6024-49AD-BA34-D6622E39C15A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MODC_pub01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FDC8404-2AFD-48A0-A0E7-4D2B4EE994B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MODC_pub03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2574A4-8728-4BEC-8438-C48430C99A8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MODC_pub02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5E2FDA9-5A07-4C26-9BE7-DC14F5F65B35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ACEC1CC-526C-471A-9BC8-786ECB6A58D2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C5EEC4-3438-4914-AEE8-F3FF0620B220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0C9C64-15E2-4698-A725-CCC57239BDC4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3EF198-E8E5-4BD8-A1A6-7AFC07DC437C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516FC4-1431-46CB-A616-62D25F02FB4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modc_priv05</a:t>
                </a: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3FEE0E-13B1-43EA-8DB2-176E2DC963EB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 flipV="1">
            <a:off x="1913774" y="1499679"/>
            <a:ext cx="1900688" cy="180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A4847-93E9-480A-9BD9-AF7E8278F206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1913774" y="1982279"/>
            <a:ext cx="1900688" cy="13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588D3C-CF45-4858-9DEE-9F69755928E6}"/>
              </a:ext>
            </a:extLst>
          </p:cNvPr>
          <p:cNvCxnSpPr>
            <a:stCxn id="24" idx="3"/>
            <a:endCxn id="48" idx="1"/>
          </p:cNvCxnSpPr>
          <p:nvPr/>
        </p:nvCxnSpPr>
        <p:spPr>
          <a:xfrm>
            <a:off x="1913774" y="4233210"/>
            <a:ext cx="1900688" cy="109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F859EB-A124-4821-92FC-FCA80873B1A5}"/>
              </a:ext>
            </a:extLst>
          </p:cNvPr>
          <p:cNvCxnSpPr>
            <a:stCxn id="22" idx="3"/>
            <a:endCxn id="34" idx="1"/>
          </p:cNvCxnSpPr>
          <p:nvPr/>
        </p:nvCxnSpPr>
        <p:spPr>
          <a:xfrm flipV="1">
            <a:off x="1913774" y="1982279"/>
            <a:ext cx="1900688" cy="194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B52F21-1D94-4613-A9AE-464015DA9B87}"/>
              </a:ext>
            </a:extLst>
          </p:cNvPr>
          <p:cNvCxnSpPr>
            <a:stCxn id="22" idx="3"/>
            <a:endCxn id="48" idx="1"/>
          </p:cNvCxnSpPr>
          <p:nvPr/>
        </p:nvCxnSpPr>
        <p:spPr>
          <a:xfrm>
            <a:off x="1913774" y="3923251"/>
            <a:ext cx="1900688" cy="140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1D7CA6-6784-46C4-B0C6-B0F0221B55FA}"/>
              </a:ext>
            </a:extLst>
          </p:cNvPr>
          <p:cNvSpPr txBox="1"/>
          <p:nvPr/>
        </p:nvSpPr>
        <p:spPr>
          <a:xfrm>
            <a:off x="393700" y="5762624"/>
            <a:ext cx="3249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can see we have the following dependencies: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moda_priv01 : MODB_pub01, MODB_pub03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moda_priv03 : MODB_pub03, MODC_pub04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moda_priv04 : MODC_pub04</a:t>
            </a:r>
          </a:p>
        </p:txBody>
      </p:sp>
    </p:spTree>
    <p:extLst>
      <p:ext uri="{BB962C8B-B14F-4D97-AF65-F5344CB8AC3E}">
        <p14:creationId xmlns:p14="http://schemas.microsoft.com/office/powerpoint/2010/main" val="376754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540B2-2F7C-4948-B2F4-605DDD42846A}"/>
              </a:ext>
            </a:extLst>
          </p:cNvPr>
          <p:cNvSpPr txBox="1"/>
          <p:nvPr/>
        </p:nvSpPr>
        <p:spPr>
          <a:xfrm>
            <a:off x="1719910" y="488768"/>
            <a:ext cx="34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Illustrations of dependency graphs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27338-8B15-4836-A837-1E16ABAF1244}"/>
              </a:ext>
            </a:extLst>
          </p:cNvPr>
          <p:cNvGrpSpPr/>
          <p:nvPr/>
        </p:nvGrpSpPr>
        <p:grpSpPr>
          <a:xfrm>
            <a:off x="611422" y="1303117"/>
            <a:ext cx="1426928" cy="2914650"/>
            <a:chOff x="662222" y="1854200"/>
            <a:chExt cx="1426928" cy="2914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7E514-7979-435A-9610-77A7E79F2696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EF57E9-A70C-4AD3-8E8C-175E4F68CFF5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68D492E-2B4D-46BC-9401-59C2700679A4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MODA_pub01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494D8F1-7B72-4C91-84E4-4987AE22657B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MODA_pub03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3FCC8CA-2D8A-4A92-8D88-DA5BF30859E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MODA_pub02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A7554BD-618E-4C89-9BDC-DC6361E8451C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MODA_pub04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B9FF8FB-D351-4700-A42D-E04A81CEE20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34CF330-80B3-45B4-B798-48D81D3A2D56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4EFD3F-A0B1-4BD2-9C7B-45735B8882CD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moda_priv03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3675B9-0646-4DAC-A33D-9E454127EB1E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moda_priv04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AF0A1-D03E-483B-9BA3-230D515FB2B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moda_priv05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DD5115-97D4-4758-A53E-EB21FAEE921F}"/>
              </a:ext>
            </a:extLst>
          </p:cNvPr>
          <p:cNvSpPr txBox="1"/>
          <p:nvPr/>
        </p:nvSpPr>
        <p:spPr>
          <a:xfrm>
            <a:off x="427768" y="926053"/>
            <a:ext cx="2865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{MODA, MODD} </a:t>
            </a:r>
            <a:r>
              <a:rPr lang="en-US" sz="1400" dirty="0">
                <a:sym typeface="Wingdings" panose="05000000000000000000" pitchFamily="2" charset="2"/>
              </a:rPr>
              <a:t>==&gt; {MODB, MODC}</a:t>
            </a:r>
            <a:endParaRPr lang="en-US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23BCA-E5C5-4B5F-82BC-9CCF66CF22BD}"/>
              </a:ext>
            </a:extLst>
          </p:cNvPr>
          <p:cNvGrpSpPr/>
          <p:nvPr/>
        </p:nvGrpSpPr>
        <p:grpSpPr>
          <a:xfrm>
            <a:off x="3641527" y="1256252"/>
            <a:ext cx="1426928" cy="2914650"/>
            <a:chOff x="662222" y="1854200"/>
            <a:chExt cx="1426928" cy="29146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DAC730-4245-48B0-A76F-DEEC9E2A89E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6B8B261-0F54-4DC2-8583-9FA650905C5B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4E2139A-19BD-490A-BEEC-2EF1FED3DA6C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MODB_pub01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65D213-F46C-4BB3-8337-5F20870F1B5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MODB_pub03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C55A4955-865D-47C1-9F48-7CCC4E17981C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MODB_pub02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2A78369-87D3-43F2-B2A4-08E0F327FA9F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MODB_pub04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35EE38-295E-45B0-9234-E9FDE0E88EF3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3984C9-7DCE-494D-94A7-C2AF05BC1611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modb_priv02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7E51AC1-5EF8-489D-BF2B-79F729E229AE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E2AE50-FA13-40EE-8708-2293D0CFC03F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modb_priv04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1E20399-E43C-460D-9EB7-7476404B8E9B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modb_priv05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99B179-A8E4-4DB2-AB5A-DC7536FB4646}"/>
              </a:ext>
            </a:extLst>
          </p:cNvPr>
          <p:cNvGrpSpPr/>
          <p:nvPr/>
        </p:nvGrpSpPr>
        <p:grpSpPr>
          <a:xfrm>
            <a:off x="3641527" y="4363385"/>
            <a:ext cx="1426928" cy="2914650"/>
            <a:chOff x="662222" y="1854200"/>
            <a:chExt cx="1426928" cy="29146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CC1785-85D1-447A-B3C0-8F4B704EF619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D7E8EAD-F4D6-4A45-8324-3DE406E39F6D}"/>
                </a:ext>
              </a:extLst>
            </p:cNvPr>
            <p:cNvGrpSpPr/>
            <p:nvPr/>
          </p:nvGrpSpPr>
          <p:grpSpPr>
            <a:xfrm>
              <a:off x="835157" y="1989677"/>
              <a:ext cx="1092200" cy="2683667"/>
              <a:chOff x="1225550" y="5238750"/>
              <a:chExt cx="1092200" cy="268366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3E7D9CE-6024-49AD-BA34-D6622E39C15A}"/>
                  </a:ext>
                </a:extLst>
              </p:cNvPr>
              <p:cNvSpPr/>
              <p:nvPr/>
            </p:nvSpPr>
            <p:spPr>
              <a:xfrm>
                <a:off x="1225550" y="52387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MODC_pub01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FFDC8404-2AFD-48A0-A0E7-4D2B4EE994BE}"/>
                  </a:ext>
                </a:extLst>
              </p:cNvPr>
              <p:cNvSpPr/>
              <p:nvPr/>
            </p:nvSpPr>
            <p:spPr>
              <a:xfrm>
                <a:off x="1225550" y="57213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MODC_pub03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F2574A4-8728-4BEC-8438-C48430C99A8E}"/>
                  </a:ext>
                </a:extLst>
              </p:cNvPr>
              <p:cNvSpPr/>
              <p:nvPr/>
            </p:nvSpPr>
            <p:spPr>
              <a:xfrm>
                <a:off x="1225550" y="54800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MODC_pub02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5E2FDA9-5A07-4C26-9BE7-DC14F5F65B35}"/>
                  </a:ext>
                </a:extLst>
              </p:cNvPr>
              <p:cNvSpPr/>
              <p:nvPr/>
            </p:nvSpPr>
            <p:spPr>
              <a:xfrm>
                <a:off x="1225550" y="5962650"/>
                <a:ext cx="109220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MODC_pub04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ACEC1CC-526C-471A-9BC8-786ECB6A58D2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7C5EEC4-3438-4914-AEE8-F3FF0620B220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0C9C64-15E2-4698-A725-CCC57239BDC4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3EF198-E8E5-4BD8-A1A6-7AFC07DC437C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modc_priv04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516FC4-1431-46CB-A616-62D25F02FB40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modc_priv05</a:t>
                </a:r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3FEE0E-13B1-43EA-8DB2-176E2DC963EB}"/>
              </a:ext>
            </a:extLst>
          </p:cNvPr>
          <p:cNvCxnSpPr>
            <a:stCxn id="18" idx="3"/>
            <a:endCxn id="33" idx="1"/>
          </p:cNvCxnSpPr>
          <p:nvPr/>
        </p:nvCxnSpPr>
        <p:spPr>
          <a:xfrm flipV="1">
            <a:off x="1862974" y="1499679"/>
            <a:ext cx="1951488" cy="125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A4847-93E9-480A-9BD9-AF7E8278F206}"/>
              </a:ext>
            </a:extLst>
          </p:cNvPr>
          <p:cNvCxnSpPr>
            <a:stCxn id="18" idx="3"/>
            <a:endCxn id="34" idx="1"/>
          </p:cNvCxnSpPr>
          <p:nvPr/>
        </p:nvCxnSpPr>
        <p:spPr>
          <a:xfrm flipV="1">
            <a:off x="1862974" y="1982279"/>
            <a:ext cx="1951488" cy="76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588D3C-CF45-4858-9DEE-9F69755928E6}"/>
              </a:ext>
            </a:extLst>
          </p:cNvPr>
          <p:cNvCxnSpPr>
            <a:stCxn id="24" idx="3"/>
            <a:endCxn id="48" idx="1"/>
          </p:cNvCxnSpPr>
          <p:nvPr/>
        </p:nvCxnSpPr>
        <p:spPr>
          <a:xfrm>
            <a:off x="1862974" y="3682127"/>
            <a:ext cx="1951488" cy="16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F859EB-A124-4821-92FC-FCA80873B1A5}"/>
              </a:ext>
            </a:extLst>
          </p:cNvPr>
          <p:cNvCxnSpPr>
            <a:stCxn id="22" idx="3"/>
            <a:endCxn id="34" idx="1"/>
          </p:cNvCxnSpPr>
          <p:nvPr/>
        </p:nvCxnSpPr>
        <p:spPr>
          <a:xfrm flipV="1">
            <a:off x="1862974" y="1982279"/>
            <a:ext cx="1951488" cy="138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B52F21-1D94-4613-A9AE-464015DA9B87}"/>
              </a:ext>
            </a:extLst>
          </p:cNvPr>
          <p:cNvCxnSpPr>
            <a:stCxn id="22" idx="3"/>
            <a:endCxn id="48" idx="1"/>
          </p:cNvCxnSpPr>
          <p:nvPr/>
        </p:nvCxnSpPr>
        <p:spPr>
          <a:xfrm>
            <a:off x="1862974" y="3372168"/>
            <a:ext cx="1951488" cy="195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1D7CA6-6784-46C4-B0C6-B0F0221B55FA}"/>
              </a:ext>
            </a:extLst>
          </p:cNvPr>
          <p:cNvSpPr txBox="1"/>
          <p:nvPr/>
        </p:nvSpPr>
        <p:spPr>
          <a:xfrm>
            <a:off x="2035909" y="7478400"/>
            <a:ext cx="32495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 can see we have the following dependencies: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moda_priv01 : MODB_pub01, MODC_pub04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moda_priv03 : MODB_pub03, MODC_pub04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moda_priv04 : MODC_pub04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modd_priv01 : MODB_pub01, MODB_pub03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modd_priv02 : MODB_pub03, MODC_pub04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modd_priv04 : MODB_pub04, MODC_pub01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FD197B-5105-4631-BC60-AC616C9E3720}"/>
              </a:ext>
            </a:extLst>
          </p:cNvPr>
          <p:cNvGrpSpPr/>
          <p:nvPr/>
        </p:nvGrpSpPr>
        <p:grpSpPr>
          <a:xfrm>
            <a:off x="608981" y="4514141"/>
            <a:ext cx="1426928" cy="2914650"/>
            <a:chOff x="662222" y="1854200"/>
            <a:chExt cx="1426928" cy="291465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4DABD3-0BBE-4760-8FD9-4D6715C5BDC6}"/>
                </a:ext>
              </a:extLst>
            </p:cNvPr>
            <p:cNvSpPr/>
            <p:nvPr/>
          </p:nvSpPr>
          <p:spPr>
            <a:xfrm>
              <a:off x="662222" y="1854200"/>
              <a:ext cx="1426928" cy="2914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77D738B-62C7-496F-9531-4F5BAE7871D0}"/>
                </a:ext>
              </a:extLst>
            </p:cNvPr>
            <p:cNvGrpSpPr/>
            <p:nvPr/>
          </p:nvGrpSpPr>
          <p:grpSpPr>
            <a:xfrm>
              <a:off x="788677" y="1989677"/>
              <a:ext cx="1187450" cy="2683667"/>
              <a:chOff x="1179070" y="5238750"/>
              <a:chExt cx="1187450" cy="268366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BF2C450-578D-4D72-8F21-633531D2D1BE}"/>
                  </a:ext>
                </a:extLst>
              </p:cNvPr>
              <p:cNvSpPr/>
              <p:nvPr/>
            </p:nvSpPr>
            <p:spPr>
              <a:xfrm>
                <a:off x="1179070" y="52387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MODD_pub01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78024637-015C-468D-B189-C88D58E53CA3}"/>
                  </a:ext>
                </a:extLst>
              </p:cNvPr>
              <p:cNvSpPr/>
              <p:nvPr/>
            </p:nvSpPr>
            <p:spPr>
              <a:xfrm>
                <a:off x="1179070" y="57213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MODD_pub03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F96152F-7833-4406-A885-239EE0B14E58}"/>
                  </a:ext>
                </a:extLst>
              </p:cNvPr>
              <p:cNvSpPr/>
              <p:nvPr/>
            </p:nvSpPr>
            <p:spPr>
              <a:xfrm>
                <a:off x="1179070" y="54800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MODD_pub02</a:t>
                </a: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3029D7-6AA0-478F-BD16-56C2A79E302E}"/>
                  </a:ext>
                </a:extLst>
              </p:cNvPr>
              <p:cNvSpPr/>
              <p:nvPr/>
            </p:nvSpPr>
            <p:spPr>
              <a:xfrm>
                <a:off x="1179070" y="5962650"/>
                <a:ext cx="1187450" cy="2159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MODD_pub04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9638508-69DE-4173-B2CF-DE57C519487C}"/>
                  </a:ext>
                </a:extLst>
              </p:cNvPr>
              <p:cNvSpPr/>
              <p:nvPr/>
            </p:nvSpPr>
            <p:spPr>
              <a:xfrm>
                <a:off x="1230077" y="6422231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7E3B230-A9DD-4338-AE72-5B3C7ACC1C7D}"/>
                  </a:ext>
                </a:extLst>
              </p:cNvPr>
              <p:cNvSpPr/>
              <p:nvPr/>
            </p:nvSpPr>
            <p:spPr>
              <a:xfrm>
                <a:off x="1230077" y="6732190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6642433-0755-4F58-B4B1-2CCD035E9B4D}"/>
                  </a:ext>
                </a:extLst>
              </p:cNvPr>
              <p:cNvSpPr/>
              <p:nvPr/>
            </p:nvSpPr>
            <p:spPr>
              <a:xfrm>
                <a:off x="1230077" y="7042149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modd_priv03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A14B504-6738-49D8-9A41-DC71916A40C4}"/>
                  </a:ext>
                </a:extLst>
              </p:cNvPr>
              <p:cNvSpPr/>
              <p:nvPr/>
            </p:nvSpPr>
            <p:spPr>
              <a:xfrm>
                <a:off x="1230077" y="7352108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modd_priv04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D4E0598-6E68-41BE-B635-AF279BBF7A32}"/>
                  </a:ext>
                </a:extLst>
              </p:cNvPr>
              <p:cNvSpPr/>
              <p:nvPr/>
            </p:nvSpPr>
            <p:spPr>
              <a:xfrm>
                <a:off x="1230077" y="7662067"/>
                <a:ext cx="1074090" cy="2603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modd_priv05</a:t>
                </a:r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96D2E7-42E2-404D-A108-CC3BB4B04A0A}"/>
              </a:ext>
            </a:extLst>
          </p:cNvPr>
          <p:cNvCxnSpPr>
            <a:stCxn id="61" idx="3"/>
            <a:endCxn id="33" idx="1"/>
          </p:cNvCxnSpPr>
          <p:nvPr/>
        </p:nvCxnSpPr>
        <p:spPr>
          <a:xfrm flipV="1">
            <a:off x="1860533" y="1499679"/>
            <a:ext cx="1953929" cy="446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D25E26-A512-4E43-A0B5-EE20C6447563}"/>
              </a:ext>
            </a:extLst>
          </p:cNvPr>
          <p:cNvCxnSpPr>
            <a:stCxn id="61" idx="3"/>
            <a:endCxn id="48" idx="1"/>
          </p:cNvCxnSpPr>
          <p:nvPr/>
        </p:nvCxnSpPr>
        <p:spPr>
          <a:xfrm flipV="1">
            <a:off x="1860533" y="5330712"/>
            <a:ext cx="1953929" cy="63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666CCA-128F-4112-B2FC-F5EC827D7EED}"/>
              </a:ext>
            </a:extLst>
          </p:cNvPr>
          <p:cNvCxnSpPr>
            <a:stCxn id="62" idx="3"/>
            <a:endCxn id="34" idx="1"/>
          </p:cNvCxnSpPr>
          <p:nvPr/>
        </p:nvCxnSpPr>
        <p:spPr>
          <a:xfrm flipV="1">
            <a:off x="1860533" y="1982279"/>
            <a:ext cx="1953929" cy="429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035759-A50D-4B0F-A3EF-843BDA43BCAA}"/>
              </a:ext>
            </a:extLst>
          </p:cNvPr>
          <p:cNvCxnSpPr>
            <a:stCxn id="62" idx="3"/>
            <a:endCxn id="48" idx="1"/>
          </p:cNvCxnSpPr>
          <p:nvPr/>
        </p:nvCxnSpPr>
        <p:spPr>
          <a:xfrm flipV="1">
            <a:off x="1860533" y="5330712"/>
            <a:ext cx="1953929" cy="9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924D26-DD58-454C-A387-11EF901E6DCC}"/>
              </a:ext>
            </a:extLst>
          </p:cNvPr>
          <p:cNvCxnSpPr>
            <a:stCxn id="64" idx="3"/>
            <a:endCxn id="36" idx="1"/>
          </p:cNvCxnSpPr>
          <p:nvPr/>
        </p:nvCxnSpPr>
        <p:spPr>
          <a:xfrm flipV="1">
            <a:off x="1860533" y="2223579"/>
            <a:ext cx="1953929" cy="466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9AA40D-516A-4BBB-962B-042020A4384A}"/>
              </a:ext>
            </a:extLst>
          </p:cNvPr>
          <p:cNvCxnSpPr>
            <a:stCxn id="64" idx="3"/>
            <a:endCxn id="45" idx="1"/>
          </p:cNvCxnSpPr>
          <p:nvPr/>
        </p:nvCxnSpPr>
        <p:spPr>
          <a:xfrm flipV="1">
            <a:off x="1860533" y="4606812"/>
            <a:ext cx="1953929" cy="228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469</Words>
  <Application>Microsoft Office PowerPoint</Application>
  <PresentationFormat>Letter Paper (8.5x11 in)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Jianhua</dc:creator>
  <cp:lastModifiedBy>Liu, Jianhua</cp:lastModifiedBy>
  <cp:revision>1</cp:revision>
  <dcterms:created xsi:type="dcterms:W3CDTF">2020-08-13T20:48:44Z</dcterms:created>
  <dcterms:modified xsi:type="dcterms:W3CDTF">2020-08-14T00:51:55Z</dcterms:modified>
</cp:coreProperties>
</file>