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cdd5ea7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cdd5ea7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2cdd5ea7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2cdd5ea7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2cdd5ea7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2cdd5ea7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2cdd5ea7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2cdd5ea7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2cdd5ea7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2cdd5ea7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Recommendation of nearest </a:t>
            </a:r>
            <a:r>
              <a:rPr lang="ru"/>
              <a:t>cafe</a:t>
            </a:r>
            <a:r>
              <a:rPr lang="ru"/>
              <a:t> or restaurant in Moscow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02500" y="4168375"/>
            <a:ext cx="262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Alexander Vasiliev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10475" y="78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analysis</a:t>
            </a:r>
            <a:br>
              <a:rPr lang="ru"/>
            </a:b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5" y="1556800"/>
            <a:ext cx="3729950" cy="26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856125" y="4238600"/>
            <a:ext cx="802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ru" sz="1050">
                <a:highlight>
                  <a:srgbClr val="FFFFFF"/>
                </a:highlight>
              </a:rPr>
              <a:t>60 unique categories, the most frequent are café (238 objects) and caucasion restaurant (22</a:t>
            </a:r>
            <a:r>
              <a:rPr lang="ru" sz="1050">
                <a:highlight>
                  <a:srgbClr val="FFFFFF"/>
                </a:highlight>
              </a:rPr>
              <a:t>)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ru" sz="1050">
                <a:highlight>
                  <a:srgbClr val="FFFFFF"/>
                </a:highlight>
              </a:rPr>
              <a:t>clustering analysis result is 4 clusters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300" y="1736925"/>
            <a:ext cx="3729950" cy="21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10475" y="91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Visualizing </a:t>
            </a:r>
            <a:r>
              <a:rPr lang="ru"/>
              <a:t>objects</a:t>
            </a:r>
            <a:br>
              <a:rPr lang="ru"/>
            </a:b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75" y="1396700"/>
            <a:ext cx="5674301" cy="34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104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Visualizing clusters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413" y="809625"/>
            <a:ext cx="6197284" cy="37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151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Making prediction for example</a:t>
            </a:r>
            <a:br>
              <a:rPr lang="ru"/>
            </a:b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459250" y="1527700"/>
            <a:ext cx="30000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highlight>
                  <a:srgbClr val="FFFFFF"/>
                </a:highlight>
              </a:rPr>
              <a:t>Hello, the nearest Restaurant to you</a:t>
            </a:r>
            <a:endParaRPr i="1"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highlight>
                  <a:srgbClr val="FFFFFF"/>
                </a:highlight>
              </a:rPr>
              <a:t>    is Pinzeria by Bontempi it`s address</a:t>
            </a:r>
            <a:endParaRPr i="1"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highlight>
                  <a:srgbClr val="FFFFFF"/>
                </a:highlight>
              </a:rPr>
              <a:t>    Большой Знаменский пер., 2, стр. 3</a:t>
            </a:r>
            <a:endParaRPr i="1"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highlight>
                  <a:srgbClr val="FFFFFF"/>
                </a:highlight>
              </a:rPr>
              <a:t>    you can see it on map under )</a:t>
            </a:r>
            <a:endParaRPr i="1"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250" y="1249925"/>
            <a:ext cx="5031650" cy="302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4294967295" type="title"/>
          </p:nvPr>
        </p:nvSpPr>
        <p:spPr>
          <a:xfrm>
            <a:off x="1056750" y="1839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for your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