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DAB-9FAA-4A7B-9D00-C56BBA3D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B7647-3D3A-4C65-BACE-67AE15D1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8C48-2EF8-4239-9E20-8E3FED5B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9A7B-72B5-4837-907F-4CE0A3E6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87D5-5C00-455E-9BF2-80F1D05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BD51-B6E6-454E-B1FF-BCD10B91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D94EC-C017-40B0-89B4-2C26512C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1BFF-8B2C-4461-B655-F80101A1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7166-438E-4BEB-83E2-903E683F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407E-49F6-4B8B-B4F6-85B81455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571FF-DE89-4C13-A237-9F896C844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E213-2E79-4910-83E0-D495748F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7D9B-6087-432C-9C52-65FDC3F1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872B-B15F-46A8-B561-D7933487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CBD1-14C5-4025-B309-42A53A55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7157-7826-46B6-AB13-E282828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ABA-8493-4564-872D-4B90315F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BC8E-B438-4FD9-BFD4-6F7BAF32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92ED-71E6-43CC-ACF4-0888064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6207-1861-4A7A-9096-EE0E91C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EB0C-C210-4701-BA13-19C5C62C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7523-D383-42D4-919B-81C6A8C4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344A-D2F6-4267-A44B-D0017EC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BB3A-591E-4D29-8DC0-ADDB547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7A53-7E77-4BF0-9EBA-43766D67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0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CC9D-2BFE-4E83-ABEA-69D04080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6148-26C2-485A-BE0A-5F1330E1E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DA08-32B5-4DD9-9E94-56428F77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97B4-3A3F-4FC7-8A38-EE575BA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E508-CCB0-423A-8D50-29634AA9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A342-CF46-42B8-8E55-8B7318C8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5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BFFF-B9F8-4FC1-808F-EAF7B23E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75BD-A144-44BC-9A49-9A06D9D7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6A10F-751A-459B-AFE1-58038FE54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6CE65-C1F2-42E6-8D0F-EA0C8C57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259DF-969A-4467-AB6C-4BD8AA79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56A41-3E51-407B-85E9-4EC11D57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E8911-94FE-46F1-9AEA-8DA10843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5FD12-B151-4EE7-98EC-74A3DF4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B1EA-5D7E-4CDE-8D1E-F27E35E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B1A17-5090-49E0-AE26-DE187A07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928DD-C032-4BE5-9B27-962420B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26AD2-EA57-4A18-80D0-65A64886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6A1FF-CAF7-42CE-B719-16379A6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2547D-5BBB-42C9-8EEA-ED8E6EA6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DAED4-BA23-4576-A49D-19B8DB4D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2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E8E-52F6-4EE7-92AB-962661FF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E4D9-3CDE-46BA-97A5-CC55CC6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722EA-6BF7-4CD4-A820-9F2B2BAD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36CBD-F22C-4BE3-B913-B64081A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6F06-A27C-4718-A12A-FC8D520D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4AC1-686C-4362-B981-B438CACA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A1C-E525-42A2-B1E6-51421EAA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0E6B8-2740-4182-87A5-286B5BA15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D00F2-3A5F-4BC9-B240-616F35EE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5ADE-7F74-4417-B2D0-54F6B07C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34C3-ED22-4069-9914-72866F3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8DA9D-BD83-402C-A846-A5383E2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0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D90EF-FA40-4396-A29E-A582A507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B970-42E9-4001-BBC3-7E197BF0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F167-8A54-448D-8D59-747B1F91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14AA-8C7D-44AE-8EB6-4ADA0705D8FD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EC46-7499-498E-A650-61123570D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CC4E-6D26-4815-ACD4-76F37C2B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25D1-5A65-4E78-8A0C-77B9B04B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82EF1-AAE0-4A93-A86D-04C73F43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83DCC-15CF-4C95-A521-F7184657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N" sz="2800"/>
              <a:t>Writing a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4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C59F-1508-46DE-824E-DDD79C51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Syntax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45B7-95FF-4443-BC30-101BDB80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221" y="196769"/>
            <a:ext cx="7468829" cy="673646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2"/>
                </a:solidFill>
              </a:rPr>
              <a:t>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class </a:t>
            </a:r>
            <a:r>
              <a:rPr lang="en-IN" sz="2000" dirty="0" err="1"/>
              <a:t>Class_Name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       // instance variables &amp; methods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2"/>
                </a:solidFill>
              </a:rPr>
              <a:t>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There are three steps when creating an object from a class: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Declaration</a:t>
            </a:r>
            <a:r>
              <a:rPr lang="en-US" dirty="0"/>
              <a:t> − A variable declaration with a variable name with an object type.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Instantiation</a:t>
            </a:r>
            <a:r>
              <a:rPr lang="en-US" dirty="0"/>
              <a:t> − The 'new' keyword is used to create the object.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Initialization</a:t>
            </a:r>
            <a:r>
              <a:rPr lang="en-US" dirty="0"/>
              <a:t> − The 'new' keyword is followed by a call to a constructor. This call initializes the new object.</a:t>
            </a:r>
          </a:p>
          <a:p>
            <a:pPr lvl="2">
              <a:spcBef>
                <a:spcPts val="0"/>
              </a:spcBef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Any number of objects can be created using new() operator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Class_Name</a:t>
            </a:r>
            <a:r>
              <a:rPr lang="en-IN" sz="2000" dirty="0"/>
              <a:t> </a:t>
            </a:r>
            <a:r>
              <a:rPr lang="en-IN" sz="2000" dirty="0" err="1"/>
              <a:t>object_name</a:t>
            </a:r>
            <a:r>
              <a:rPr lang="en-IN" sz="2000" dirty="0"/>
              <a:t> = new </a:t>
            </a:r>
            <a:r>
              <a:rPr lang="en-IN" sz="2000" dirty="0" err="1"/>
              <a:t>Class_Name</a:t>
            </a:r>
            <a:r>
              <a:rPr lang="en-IN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2"/>
                </a:solidFill>
              </a:rPr>
              <a:t>Main Method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public static void main(String 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	{</a:t>
            </a:r>
            <a:br>
              <a:rPr lang="en-US" sz="2000" dirty="0"/>
            </a:br>
            <a:r>
              <a:rPr lang="en-US" sz="2000" dirty="0"/>
              <a:t>		// statements</a:t>
            </a:r>
            <a:br>
              <a:rPr lang="en-US" sz="2000" dirty="0"/>
            </a:br>
            <a:r>
              <a:rPr lang="en-US" sz="2000" dirty="0"/>
              <a:t>	}</a:t>
            </a:r>
            <a:endParaRPr lang="en-IN" sz="2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2239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0E05-0ED4-439C-A91D-3BD1E1AE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Allocating Memory to Objects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61B7-EBFD-40D2-90F2-C469D258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Any number of objects can be created of type class using new() operator.</a:t>
            </a:r>
          </a:p>
          <a:p>
            <a:r>
              <a:rPr lang="en-US" sz="2000" dirty="0"/>
              <a:t>Syntax: </a:t>
            </a:r>
          </a:p>
          <a:p>
            <a:pPr lvl="1"/>
            <a:r>
              <a:rPr lang="en-IN" sz="2000" dirty="0" err="1"/>
              <a:t>classname</a:t>
            </a:r>
            <a:r>
              <a:rPr lang="en-IN" sz="2000" dirty="0"/>
              <a:t> </a:t>
            </a:r>
            <a:r>
              <a:rPr lang="en-IN" sz="2000" dirty="0" err="1"/>
              <a:t>objectname</a:t>
            </a:r>
            <a:r>
              <a:rPr lang="en-IN" sz="2000" dirty="0"/>
              <a:t> = new </a:t>
            </a:r>
            <a:r>
              <a:rPr lang="en-IN" sz="2000" dirty="0" err="1"/>
              <a:t>classname</a:t>
            </a:r>
            <a:r>
              <a:rPr lang="en-IN" sz="2000" dirty="0"/>
              <a:t>();</a:t>
            </a:r>
          </a:p>
          <a:p>
            <a:endParaRPr lang="en-IN" b="1" cap="all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2D5B0-CB3B-4D9C-8632-1BFA0E1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Accessing Object Variables &amp; Methods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075C-5F28-4AD3-B944-035BF998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variables and methods of a class are available to all the objects of that particular class </a:t>
            </a:r>
          </a:p>
          <a:p>
            <a:r>
              <a:rPr lang="en-IN" sz="2400" dirty="0"/>
              <a:t>Variables and methods inside a class are accessed using dot operator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/>
                </a:solidFill>
              </a:rPr>
              <a:t>Accessing Instance variable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object_name</a:t>
            </a:r>
            <a:r>
              <a:rPr lang="en-IN" sz="2400" dirty="0"/>
              <a:t> . </a:t>
            </a:r>
            <a:r>
              <a:rPr lang="en-IN" sz="2400" dirty="0" err="1"/>
              <a:t>instance_variable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/>
                </a:solidFill>
              </a:rPr>
              <a:t>Accessing methods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object_name</a:t>
            </a:r>
            <a:r>
              <a:rPr lang="en-IN" sz="2400" dirty="0"/>
              <a:t> . method();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39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90CAC-1E2D-4035-A890-06AF75CC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48" y="571884"/>
            <a:ext cx="4977976" cy="14540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1034-18F3-43ED-92B7-FF2D59AE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48" y="2502155"/>
            <a:ext cx="7034573" cy="3639289"/>
          </a:xfrm>
        </p:spPr>
        <p:txBody>
          <a:bodyPr anchor="ctr"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class</a:t>
            </a:r>
            <a:r>
              <a:rPr lang="en-IN" sz="1800" dirty="0">
                <a:solidFill>
                  <a:srgbClr val="000000"/>
                </a:solidFill>
              </a:rPr>
              <a:t> Person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	int</a:t>
            </a:r>
            <a:r>
              <a:rPr lang="en-IN" sz="1800" dirty="0">
                <a:solidFill>
                  <a:srgbClr val="000000"/>
                </a:solidFill>
              </a:rPr>
              <a:t> age;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	String</a:t>
            </a:r>
            <a:r>
              <a:rPr lang="en-IN" sz="1800" dirty="0">
                <a:solidFill>
                  <a:srgbClr val="000000"/>
                </a:solidFill>
              </a:rPr>
              <a:t> name;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	 public void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displayMsg</a:t>
            </a:r>
            <a:r>
              <a:rPr lang="en-IN" sz="1800" dirty="0">
                <a:solidFill>
                  <a:srgbClr val="000000"/>
                </a:solidFill>
              </a:rPr>
              <a:t>()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	</a:t>
            </a:r>
            <a:r>
              <a:rPr lang="en-US" sz="1800" dirty="0" err="1">
                <a:solidFill>
                  <a:srgbClr val="000000"/>
                </a:solidFill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</a:rPr>
              <a:t> ("</a:t>
            </a:r>
            <a:r>
              <a:rPr lang="en-US" sz="1800" dirty="0" err="1">
                <a:solidFill>
                  <a:srgbClr val="000000"/>
                </a:solidFill>
              </a:rPr>
              <a:t>Im</a:t>
            </a:r>
            <a:r>
              <a:rPr lang="en-US" sz="1800" dirty="0">
                <a:solidFill>
                  <a:srgbClr val="000000"/>
                </a:solidFill>
              </a:rPr>
              <a:t> " + name 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		 </a:t>
            </a:r>
            <a:r>
              <a:rPr lang="en-US" sz="1800" dirty="0" err="1">
                <a:solidFill>
                  <a:srgbClr val="000000"/>
                </a:solidFill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</a:rPr>
              <a:t> ("</a:t>
            </a:r>
            <a:r>
              <a:rPr lang="en-US" sz="1800" dirty="0" err="1">
                <a:solidFill>
                  <a:srgbClr val="000000"/>
                </a:solidFill>
              </a:rPr>
              <a:t>Im</a:t>
            </a:r>
            <a:r>
              <a:rPr lang="en-US" sz="1800" dirty="0">
                <a:solidFill>
                  <a:srgbClr val="000000"/>
                </a:solidFill>
              </a:rPr>
              <a:t> " + age + " years old");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	public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00"/>
                </a:solidFill>
              </a:rPr>
              <a:t>static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00"/>
                </a:solidFill>
              </a:rPr>
              <a:t>void</a:t>
            </a:r>
            <a:r>
              <a:rPr lang="en-IN" sz="1800" dirty="0">
                <a:solidFill>
                  <a:srgbClr val="000000"/>
                </a:solidFill>
              </a:rPr>
              <a:t> main(</a:t>
            </a:r>
            <a:r>
              <a:rPr lang="en-IN" sz="1800" b="1" dirty="0">
                <a:solidFill>
                  <a:srgbClr val="000000"/>
                </a:solidFill>
              </a:rPr>
              <a:t>String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args</a:t>
            </a:r>
            <a:r>
              <a:rPr lang="en-IN" sz="1800" dirty="0">
                <a:solidFill>
                  <a:srgbClr val="000000"/>
                </a:solidFill>
              </a:rPr>
              <a:t>[])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	Person e1 = </a:t>
            </a:r>
            <a:r>
              <a:rPr lang="en-IN" sz="1800" b="1" dirty="0">
                <a:solidFill>
                  <a:srgbClr val="000000"/>
                </a:solidFill>
              </a:rPr>
              <a:t>new</a:t>
            </a:r>
            <a:r>
              <a:rPr lang="en-IN" sz="1800" dirty="0">
                <a:solidFill>
                  <a:srgbClr val="000000"/>
                </a:solidFill>
              </a:rPr>
              <a:t> Person();              //object creation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	 e1.age = 20;                                        //accessing fields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	 e1.name = “Anu”;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	 e1.display_Msg();                          //accessing methods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	 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</a:rPr>
              <a:t> 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6426-D5F9-4184-B86C-5A78FC08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21" y="1855358"/>
            <a:ext cx="3661831" cy="31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Java</vt:lpstr>
      <vt:lpstr>Syntax</vt:lpstr>
      <vt:lpstr>Allocating Memory to Objects</vt:lpstr>
      <vt:lpstr>Accessing Object Variables &amp; Methods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shailja gupta</dc:creator>
  <cp:lastModifiedBy>shailja gupta</cp:lastModifiedBy>
  <cp:revision>1</cp:revision>
  <dcterms:created xsi:type="dcterms:W3CDTF">2020-06-05T01:48:04Z</dcterms:created>
  <dcterms:modified xsi:type="dcterms:W3CDTF">2020-06-05T01:48:26Z</dcterms:modified>
</cp:coreProperties>
</file>