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Java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Constructors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Java – Default Constructors</a:t>
            </a:r>
            <a:br>
              <a:rPr lang="en-IN" b="1"/>
            </a:b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A constructor is a special method in a class, used to initialize the object’s fields.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The name of the constructor is same as that of the class name.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Whenever a new object of its class is created, a constructor is invoked.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Every class has a constructor.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Even if it is not defined, compiler would create a one implicitly.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Constructors do not have return type.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If no constructor is defined, the default constructor would initialize the instance variables to their default values (0 for numeric values, false for boolean type and null for reference types).</a:t>
            </a: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Example: </a:t>
            </a:r>
            <a:r>
              <a:rPr lang="en-IN" b="1"/>
              <a:t>Java – Default Constructors</a:t>
            </a:r>
            <a:r>
              <a:rPr lang="en-IN"/>
              <a:t> 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 b="1"/>
              <a:t>class</a:t>
            </a:r>
            <a:r>
              <a:rPr lang="en-IN" sz="2170"/>
              <a:t> Box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 b="1"/>
              <a:t>	double</a:t>
            </a:r>
            <a:r>
              <a:rPr lang="en-IN" sz="2170"/>
              <a:t> height, width;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	Box()                                //constructor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	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   		height = 5;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		width = 5;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 b="1"/>
              <a:t>class</a:t>
            </a:r>
            <a:r>
              <a:rPr lang="en-IN" sz="2170"/>
              <a:t> BoxExample</a:t>
            </a:r>
            <a:endParaRPr sz="217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 b="1"/>
              <a:t>	public</a:t>
            </a:r>
            <a:r>
              <a:rPr lang="en-IN" sz="2170"/>
              <a:t> </a:t>
            </a:r>
            <a:r>
              <a:rPr lang="en-IN" sz="2170" b="1"/>
              <a:t>static</a:t>
            </a:r>
            <a:r>
              <a:rPr lang="en-IN" sz="2170"/>
              <a:t> </a:t>
            </a:r>
            <a:r>
              <a:rPr lang="en-IN" sz="2170" b="1"/>
              <a:t>void</a:t>
            </a:r>
            <a:r>
              <a:rPr lang="en-IN" sz="2170"/>
              <a:t> main(</a:t>
            </a:r>
            <a:r>
              <a:rPr lang="en-IN" sz="2170" b="1"/>
              <a:t>String</a:t>
            </a:r>
            <a:r>
              <a:rPr lang="en-IN" sz="2170"/>
              <a:t> args[])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	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  		Box b = </a:t>
            </a:r>
            <a:r>
              <a:rPr lang="en-IN" sz="2170" b="1"/>
              <a:t>new</a:t>
            </a:r>
            <a:r>
              <a:rPr lang="en-IN" sz="2170"/>
              <a:t> Box();                       //invokes the constructor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 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2FE83-E788-4202-A1DA-CD2DB997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6"/>
            <a:ext cx="12203230" cy="68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Java – Parameterized Constructors</a:t>
            </a:r>
            <a:br>
              <a:rPr lang="en-IN" b="1"/>
            </a:b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IN" sz="1540"/>
              <a:t>When parameters are passed as arguments to the constructor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IN" sz="1540"/>
              <a:t>Example: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 b="1"/>
              <a:t>	class</a:t>
            </a:r>
            <a:r>
              <a:rPr lang="en-IN" sz="1540"/>
              <a:t> Box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	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   		</a:t>
            </a:r>
            <a:r>
              <a:rPr lang="en-IN" sz="1540" b="1"/>
              <a:t>double</a:t>
            </a:r>
            <a:r>
              <a:rPr lang="en-IN" sz="1540"/>
              <a:t> height, width;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		Box(</a:t>
            </a:r>
            <a:r>
              <a:rPr lang="en-IN" sz="1540" b="1"/>
              <a:t>double</a:t>
            </a:r>
            <a:r>
              <a:rPr lang="en-IN" sz="1540"/>
              <a:t> h, </a:t>
            </a:r>
            <a:r>
              <a:rPr lang="en-IN" sz="1540" b="1"/>
              <a:t>double</a:t>
            </a:r>
            <a:r>
              <a:rPr lang="en-IN" sz="1540"/>
              <a:t> w)                        //parameterized constructor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		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   			height = h;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			width = w;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		} 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 b="1"/>
              <a:t>	class</a:t>
            </a:r>
            <a:r>
              <a:rPr lang="en-IN" sz="1540"/>
              <a:t> BoxExample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	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		  </a:t>
            </a:r>
            <a:r>
              <a:rPr lang="en-IN" sz="1540" b="1"/>
              <a:t>public</a:t>
            </a:r>
            <a:r>
              <a:rPr lang="en-IN" sz="1540"/>
              <a:t> </a:t>
            </a:r>
            <a:r>
              <a:rPr lang="en-IN" sz="1540" b="1"/>
              <a:t>static</a:t>
            </a:r>
            <a:r>
              <a:rPr lang="en-IN" sz="1540"/>
              <a:t> </a:t>
            </a:r>
            <a:r>
              <a:rPr lang="en-IN" sz="1540" b="1"/>
              <a:t>void</a:t>
            </a:r>
            <a:r>
              <a:rPr lang="en-IN" sz="1540"/>
              <a:t> main(</a:t>
            </a:r>
            <a:r>
              <a:rPr lang="en-IN" sz="1540" b="1"/>
              <a:t>String</a:t>
            </a:r>
            <a:r>
              <a:rPr lang="en-IN" sz="1540"/>
              <a:t> args[])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		 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		  Box b = </a:t>
            </a:r>
            <a:r>
              <a:rPr lang="en-IN" sz="1540" b="1"/>
              <a:t>new</a:t>
            </a:r>
            <a:r>
              <a:rPr lang="en-IN" sz="1540"/>
              <a:t> Box(3.0,5.0);                         //invokes the constructor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	 	  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IN" sz="1540"/>
              <a:t> 	}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IN" sz="1540"/>
              <a:t>The height and width of the Box are initialized with the values provided by the arguments passed while invoking the constructor.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IN" sz="1540"/>
              <a:t>Reference types can also be passed to the constructor</a:t>
            </a:r>
            <a:endParaRPr sz="15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Java</vt:lpstr>
      <vt:lpstr>Java – Default Constructors </vt:lpstr>
      <vt:lpstr>Example: Java – Default Constructors </vt:lpstr>
      <vt:lpstr>PowerPoint Presentation</vt:lpstr>
      <vt:lpstr>Java – Parameterized Constructors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cp:lastModifiedBy>Riya</cp:lastModifiedBy>
  <cp:revision>1</cp:revision>
  <dcterms:modified xsi:type="dcterms:W3CDTF">2021-02-15T03:49:51Z</dcterms:modified>
</cp:coreProperties>
</file>