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445C1-1C5B-4737-8231-CD01418B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8C6732-1E49-4731-9D9E-59617CF9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60D72B-D15E-499E-9DC0-AE1A1371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6D65D6-AF9D-43A5-87CB-557D6CE8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23C193-7639-43DC-BB34-3AC1695F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996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1266D-7731-4C37-A449-9F1ED932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1ADD1A-9829-4928-B0B3-7261C7C4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05128-FDC4-42DD-8559-EE2C5CEC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6B5DB9-C0FF-4C8C-BC87-3CC79BBF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F8C2B-2603-4A68-95B5-493FAF7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596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624DEC-2AC2-478C-9BD1-3899A798D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3740D3-BB7D-4B47-9C0A-2BC0EF81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658A4F-EFCA-47FC-9D14-ACF7CDF1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6E83D5-8415-446F-8A72-8F35055E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4A469D-40B1-4AF9-A53B-38283FFC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32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F2C28-305D-46E3-B35B-077EC732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B3A27-24E3-4CAE-AF67-258D14A4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28B067-FABF-4C2D-B177-BC9CB233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D1600B-2A75-4844-8D0C-EA414E36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94A1B7-46B0-4172-9B81-B262E0C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22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5C94A-0F98-477A-97FC-B0C747AF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CCBC8A-9C43-4C78-B96B-D991CBE8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F279F7-58EE-41AC-86C4-35C814E2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12E010-FB32-4687-A911-58CFC857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7B5F08-4757-44EC-A372-98DCF074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40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75A60-8863-4970-90CB-A9CF90E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E9093-40AE-4B4F-B850-66059DAC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E48ED2-05E1-4EF6-AEB1-E1F5C624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774A03-F8D0-4054-A942-2507377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88B7D5-00AE-4279-AC4B-544384A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68A323-7D9B-47CA-9711-E48B66AA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64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969A-0390-4239-8A5C-A49F39E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41009B-7CD5-4297-B14B-D46F024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FDD0F2-D019-4B7D-A4D1-C8CF92511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C60F1A-7A2C-444A-9D30-AB88790F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36B25B-CB1E-4921-8107-69C96338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E15216-AC2D-4563-8C23-AFEBD78D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1951CE-7F31-4FA7-BEAF-B3102AA4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D86193-7A76-401E-A098-05D3A94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25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F2960-B922-4882-A462-C9A0957B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3DEF-50AC-424D-9DDD-D4A1AB3B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4737FB-BA6F-413F-85FC-DC9C042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8BC1CC-7F6A-4AE3-8405-644CA7F6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10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9293CD-C156-4DBA-8795-3C914769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B50F637-7FFA-47AC-8A9C-28D54B6A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C983B2-79FD-43AB-B342-572FA85F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8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BEAA3-8E20-4EEC-92BC-D006EF82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7CDAE5-13A9-4B9B-BF82-FEA3BFF5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4076BD-2E31-40D0-B4E6-DDF5949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DB6BC1-B53C-4A27-988A-43FAF07A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47C284-C631-4C5A-8188-1C42BCDD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679419-54D0-4AAE-AEFD-8243C340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513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6FB33-B9A4-474E-AD93-A553D80D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358E2E-0CED-420F-A0D2-2FD8C2C44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52D573-6F0B-4286-8A7A-596A2EB5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755947-34FD-4341-B434-11B65991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56E619-4B67-4DB8-8995-4B9266F1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6F5C64-F8E2-4594-924D-197F316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575FEB2-2475-4BE0-AA10-A729D1F7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ABD6E9-70DD-467B-A3C1-7055B424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917CFE-1A49-41AD-9CA0-06BF3305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82D0-574D-4297-AA62-0E6E6F3591A0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898E52-06A7-41D1-A3E9-1CFE191E7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8FE6CF-A114-4EFE-B0A1-A80CBB1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483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76B58-DFA0-4CCE-BDB5-24EB90F1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1999615"/>
            <a:ext cx="9656618" cy="2764028"/>
          </a:xfrm>
        </p:spPr>
        <p:txBody>
          <a:bodyPr anchor="ctr">
            <a:normAutofit/>
          </a:bodyPr>
          <a:lstStyle/>
          <a:p>
            <a:r>
              <a:rPr lang="en-IN" sz="7200" dirty="0" smtClean="0"/>
              <a:t>Method</a:t>
            </a:r>
            <a:br>
              <a:rPr lang="en-IN" sz="7200" dirty="0" smtClean="0"/>
            </a:br>
            <a:r>
              <a:rPr lang="en-IN" sz="7200" dirty="0" smtClean="0"/>
              <a:t> Overloading</a:t>
            </a:r>
            <a:endParaRPr lang="en-IN" sz="7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3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smtClean="0"/>
              <a:t>Method </a:t>
            </a:r>
            <a:r>
              <a:rPr lang="en-US" dirty="0" smtClean="0"/>
              <a:t>Overloading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07383" cy="5585619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If a</a:t>
            </a:r>
            <a:r>
              <a:rPr lang="en-US" sz="2000" dirty="0" smtClean="0"/>
              <a:t> class has multiple methods having same name but different in </a:t>
            </a:r>
            <a:r>
              <a:rPr lang="en-US" sz="2000" dirty="0" smtClean="0"/>
              <a:t>parameters</a:t>
            </a:r>
          </a:p>
          <a:p>
            <a:r>
              <a:rPr lang="en-US" sz="2000" dirty="0" smtClean="0"/>
              <a:t>Different ways to overload the method</a:t>
            </a:r>
          </a:p>
          <a:p>
            <a:pPr lvl="1"/>
            <a:r>
              <a:rPr lang="en-US" sz="1600" dirty="0" smtClean="0"/>
              <a:t>By changing the no. of arguments</a:t>
            </a:r>
          </a:p>
          <a:p>
            <a:pPr lvl="1"/>
            <a:r>
              <a:rPr lang="en-US" sz="1600" dirty="0" smtClean="0"/>
              <a:t>By changing the </a:t>
            </a:r>
            <a:r>
              <a:rPr lang="en-US" sz="1600" dirty="0" smtClean="0"/>
              <a:t>data type of arguments</a:t>
            </a:r>
            <a:endParaRPr lang="en-US" sz="1600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smtClean="0"/>
              <a:t>Method </a:t>
            </a:r>
            <a:r>
              <a:rPr lang="en-US" dirty="0" smtClean="0"/>
              <a:t>Overloading : </a:t>
            </a:r>
            <a:r>
              <a:rPr lang="en-US" dirty="0" smtClean="0"/>
              <a:t>changing no. of </a:t>
            </a:r>
            <a:r>
              <a:rPr lang="en-US" dirty="0" smtClean="0"/>
              <a:t>arguments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07383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 Adder{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static int add(int a</a:t>
            </a:r>
            <a:r>
              <a:rPr lang="en-US" sz="2000" dirty="0" smtClean="0"/>
              <a:t>, int</a:t>
            </a:r>
            <a:r>
              <a:rPr lang="en-US" sz="2000" dirty="0" smtClean="0"/>
              <a:t> b){return </a:t>
            </a:r>
            <a:r>
              <a:rPr lang="en-US" sz="2000" dirty="0" err="1" smtClean="0"/>
              <a:t>a+b</a:t>
            </a:r>
            <a:r>
              <a:rPr lang="en-US" sz="2000" dirty="0" smtClean="0"/>
              <a:t>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static int add(int a</a:t>
            </a:r>
            <a:r>
              <a:rPr lang="en-US" sz="2000" dirty="0" smtClean="0"/>
              <a:t>, int</a:t>
            </a:r>
            <a:r>
              <a:rPr lang="en-US" sz="2000" dirty="0" smtClean="0"/>
              <a:t> </a:t>
            </a:r>
            <a:r>
              <a:rPr lang="en-US" sz="2000" dirty="0" smtClean="0"/>
              <a:t>b, int</a:t>
            </a:r>
            <a:r>
              <a:rPr lang="en-US" sz="2000" dirty="0" smtClean="0"/>
              <a:t> c){return </a:t>
            </a:r>
            <a:r>
              <a:rPr lang="en-US" sz="2000" dirty="0" err="1" smtClean="0"/>
              <a:t>a+b+c</a:t>
            </a:r>
            <a:r>
              <a:rPr lang="en-US" sz="2000" dirty="0" smtClean="0"/>
              <a:t>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 TestOverloading1{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public static void main(String[] args){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Adder.add</a:t>
            </a:r>
            <a:r>
              <a:rPr lang="en-US" sz="2000" dirty="0" smtClean="0"/>
              <a:t>(11,11));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Adder.add</a:t>
            </a:r>
            <a:r>
              <a:rPr lang="en-US" sz="2000" dirty="0" smtClean="0"/>
              <a:t>(11,11,11));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}}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sz="2000" dirty="0" smtClean="0"/>
              <a:t>Output:</a:t>
            </a:r>
          </a:p>
          <a:p>
            <a:pPr marL="457200" lvl="1" indent="0">
              <a:buNone/>
            </a:pPr>
            <a:r>
              <a:rPr lang="en-IN" sz="2000" dirty="0" smtClean="0"/>
              <a:t>22</a:t>
            </a:r>
          </a:p>
          <a:p>
            <a:pPr marL="457200" lvl="1" indent="0">
              <a:buNone/>
            </a:pPr>
            <a:r>
              <a:rPr lang="en-IN" sz="2000" dirty="0" smtClean="0"/>
              <a:t>3</a:t>
            </a:r>
            <a:r>
              <a:rPr lang="en-IN" sz="2000" dirty="0" smtClean="0"/>
              <a:t>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smtClean="0"/>
              <a:t>Method </a:t>
            </a:r>
            <a:r>
              <a:rPr lang="en-US" dirty="0" smtClean="0"/>
              <a:t>Overloading : </a:t>
            </a:r>
            <a:r>
              <a:rPr lang="en-US" dirty="0" smtClean="0"/>
              <a:t>changing data type of </a:t>
            </a:r>
            <a:r>
              <a:rPr lang="en-US" dirty="0" smtClean="0"/>
              <a:t>arguments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07383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 Adder{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static int add(int a, int b){return </a:t>
            </a:r>
            <a:r>
              <a:rPr lang="en-US" sz="2000" dirty="0" err="1" smtClean="0"/>
              <a:t>a+b</a:t>
            </a:r>
            <a:r>
              <a:rPr lang="en-US" sz="2000" dirty="0" smtClean="0"/>
              <a:t>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static double add(double a, double b){return </a:t>
            </a:r>
            <a:r>
              <a:rPr lang="en-US" sz="2000" dirty="0" err="1" smtClean="0"/>
              <a:t>a+b</a:t>
            </a:r>
            <a:r>
              <a:rPr lang="en-US" sz="2000" dirty="0" smtClean="0"/>
              <a:t>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 TestOverloading2{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public static void main(String[] args){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Adder.add</a:t>
            </a:r>
            <a:r>
              <a:rPr lang="en-US" sz="2000" dirty="0" smtClean="0"/>
              <a:t>(11,11));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Adder.add</a:t>
            </a:r>
            <a:r>
              <a:rPr lang="en-US" sz="2000" dirty="0" smtClean="0"/>
              <a:t>(12.3,12.6));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}} 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sz="2000" dirty="0" smtClean="0"/>
              <a:t>Output:</a:t>
            </a:r>
          </a:p>
          <a:p>
            <a:pPr marL="457200" lvl="1" indent="0">
              <a:buNone/>
            </a:pPr>
            <a:r>
              <a:rPr lang="en-IN" sz="2000" dirty="0" smtClean="0"/>
              <a:t>22</a:t>
            </a:r>
          </a:p>
          <a:p>
            <a:pPr marL="457200" lvl="1" indent="0">
              <a:buNone/>
            </a:pPr>
            <a:r>
              <a:rPr lang="en-IN" sz="2000" dirty="0" smtClean="0"/>
              <a:t>24.9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" y="1153572"/>
            <a:ext cx="3416179" cy="44611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Method Overloading is not possible by changing the return type of method only?</a:t>
            </a:r>
            <a:endParaRPr lang="en-US" sz="36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07383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 Adder{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static int add(int </a:t>
            </a:r>
            <a:r>
              <a:rPr lang="en-US" sz="2000" dirty="0" err="1" smtClean="0"/>
              <a:t>a,int</a:t>
            </a:r>
            <a:r>
              <a:rPr lang="en-US" sz="2000" dirty="0" smtClean="0"/>
              <a:t> b){return </a:t>
            </a:r>
            <a:r>
              <a:rPr lang="en-US" sz="2000" dirty="0" err="1" smtClean="0"/>
              <a:t>a+b</a:t>
            </a:r>
            <a:r>
              <a:rPr lang="en-US" sz="2000" dirty="0" smtClean="0"/>
              <a:t>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static double add(int </a:t>
            </a:r>
            <a:r>
              <a:rPr lang="en-US" sz="2000" dirty="0" err="1" smtClean="0"/>
              <a:t>a,int</a:t>
            </a:r>
            <a:r>
              <a:rPr lang="en-US" sz="2000" dirty="0" smtClean="0"/>
              <a:t> b){return </a:t>
            </a:r>
            <a:r>
              <a:rPr lang="en-US" sz="2000" dirty="0" err="1" smtClean="0"/>
              <a:t>a+b</a:t>
            </a:r>
            <a:r>
              <a:rPr lang="en-US" sz="2000" dirty="0" smtClean="0"/>
              <a:t>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 TestOverloading3{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public static void main(String[] args){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Adder.add</a:t>
            </a:r>
            <a:r>
              <a:rPr lang="en-US" sz="2000" dirty="0" smtClean="0"/>
              <a:t>(11,11));//ambiguity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}} 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US" sz="2000" dirty="0" smtClean="0"/>
              <a:t>error: method add(int</a:t>
            </a:r>
            <a:r>
              <a:rPr lang="en-US" sz="2000" dirty="0" smtClean="0"/>
              <a:t>, int</a:t>
            </a:r>
            <a:r>
              <a:rPr lang="en-US" sz="2000" dirty="0" smtClean="0"/>
              <a:t>) is already defined in class Adder</a:t>
            </a:r>
            <a:br>
              <a:rPr lang="en-US" sz="2000" dirty="0" smtClean="0"/>
            </a:br>
            <a:r>
              <a:rPr lang="en-US" sz="2000" dirty="0" smtClean="0"/>
              <a:t>static double add(int a</a:t>
            </a:r>
            <a:r>
              <a:rPr lang="en-US" sz="2000" dirty="0" smtClean="0"/>
              <a:t>, int </a:t>
            </a:r>
            <a:r>
              <a:rPr lang="en-US" sz="2000" dirty="0" smtClean="0"/>
              <a:t>b){return </a:t>
            </a:r>
            <a:r>
              <a:rPr lang="en-US" sz="2000" dirty="0" err="1" smtClean="0"/>
              <a:t>a+b</a:t>
            </a:r>
            <a:r>
              <a:rPr lang="en-US" sz="2000" dirty="0" smtClean="0"/>
              <a:t>;}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0" y="1153572"/>
            <a:ext cx="3305343" cy="4461163"/>
          </a:xfrm>
        </p:spPr>
        <p:txBody>
          <a:bodyPr>
            <a:normAutofit/>
          </a:bodyPr>
          <a:lstStyle/>
          <a:p>
            <a:r>
              <a:rPr lang="en-US" dirty="0" smtClean="0"/>
              <a:t>Can we overload java main() method?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07383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TestOverloading4{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public static void main(String[] args){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("main with String[]");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main("Calling main");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main();}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public static void main(String args</a:t>
            </a:r>
            <a:r>
              <a:rPr lang="en-US" sz="2000" dirty="0" smtClean="0"/>
              <a:t>) {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("main with String");}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public static void main</a:t>
            </a:r>
            <a:r>
              <a:rPr lang="en-US" sz="2000" dirty="0" smtClean="0"/>
              <a:t>() {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("main without args");}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 marL="457200" indent="0">
              <a:buNone/>
            </a:pPr>
            <a:r>
              <a:rPr lang="en-US" sz="2000" dirty="0" smtClean="0"/>
              <a:t>Output:</a:t>
            </a:r>
            <a:endParaRPr lang="en-IN" dirty="0" smtClean="0"/>
          </a:p>
          <a:p>
            <a:pPr marL="457200" lvl="1" indent="0">
              <a:buNone/>
            </a:pPr>
            <a:r>
              <a:rPr lang="en-US" sz="2000" dirty="0" smtClean="0"/>
              <a:t>main with String[]</a:t>
            </a:r>
            <a:br>
              <a:rPr lang="en-US" sz="2000" dirty="0" smtClean="0"/>
            </a:br>
            <a:r>
              <a:rPr lang="en-US" sz="2000" dirty="0" smtClean="0"/>
              <a:t>main with String</a:t>
            </a:r>
            <a:br>
              <a:rPr lang="en-US" sz="2000" dirty="0" smtClean="0"/>
            </a:br>
            <a:r>
              <a:rPr lang="en-US" sz="2000" dirty="0" smtClean="0"/>
              <a:t>main without args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0" y="1153572"/>
            <a:ext cx="3305343" cy="4461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Method </a:t>
            </a:r>
            <a:r>
              <a:rPr lang="en-US" sz="4000" dirty="0" smtClean="0"/>
              <a:t>Overloading with </a:t>
            </a:r>
            <a:r>
              <a:rPr lang="en-US" sz="4000" dirty="0" err="1" smtClean="0"/>
              <a:t>TypePromotion</a:t>
            </a:r>
            <a:endParaRPr lang="en-US" sz="40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07383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 OverloadingCalculation1{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void sum(int a</a:t>
            </a:r>
            <a:r>
              <a:rPr lang="en-US" sz="2000" dirty="0" smtClean="0"/>
              <a:t>, long</a:t>
            </a:r>
            <a:r>
              <a:rPr lang="en-US" sz="2000" dirty="0" smtClean="0"/>
              <a:t> b</a:t>
            </a:r>
            <a:r>
              <a:rPr lang="en-US" sz="2000" dirty="0" smtClean="0"/>
              <a:t>) {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a+b</a:t>
            </a:r>
            <a:r>
              <a:rPr lang="en-US" sz="2000" dirty="0" smtClean="0"/>
              <a:t>);}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void sum(int a</a:t>
            </a:r>
            <a:r>
              <a:rPr lang="en-US" sz="2000" dirty="0" smtClean="0"/>
              <a:t>, int</a:t>
            </a:r>
            <a:r>
              <a:rPr lang="en-US" sz="2000" dirty="0" smtClean="0"/>
              <a:t> b</a:t>
            </a:r>
            <a:r>
              <a:rPr lang="en-US" sz="2000" dirty="0" smtClean="0"/>
              <a:t>, int</a:t>
            </a:r>
            <a:r>
              <a:rPr lang="en-US" sz="2000" dirty="0" smtClean="0"/>
              <a:t> c</a:t>
            </a:r>
            <a:r>
              <a:rPr lang="en-US" sz="2000" dirty="0" smtClean="0"/>
              <a:t>) {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a+b+c</a:t>
            </a:r>
            <a:r>
              <a:rPr lang="en-US" sz="2000" dirty="0" smtClean="0"/>
              <a:t>);}  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public static void main(String args[]){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OverloadingCalculation1 </a:t>
            </a:r>
            <a:r>
              <a:rPr lang="en-US" sz="2000" dirty="0" err="1" smtClean="0"/>
              <a:t>obj</a:t>
            </a:r>
            <a:r>
              <a:rPr lang="en-US" sz="2000" dirty="0" smtClean="0"/>
              <a:t>=new </a:t>
            </a:r>
            <a:r>
              <a:rPr lang="en-US" sz="2000" dirty="0" smtClean="0"/>
              <a:t>OverloadingCalculation1();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obj.sum(20,20</a:t>
            </a:r>
            <a:r>
              <a:rPr lang="en-US" sz="2000" dirty="0" smtClean="0"/>
              <a:t>);//now second int literal will be promoted to long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obj.sum(20,20,20);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</a:t>
            </a:r>
            <a:r>
              <a:rPr lang="en-US" sz="2000" dirty="0" smtClean="0"/>
              <a:t>}</a:t>
            </a:r>
            <a:r>
              <a:rPr lang="en-US" sz="2000" dirty="0" smtClean="0"/>
              <a:t>  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Output:</a:t>
            </a:r>
            <a:endParaRPr lang="en-IN" dirty="0" smtClean="0"/>
          </a:p>
          <a:p>
            <a:pPr marL="457200" lvl="1" indent="0">
              <a:buNone/>
            </a:pPr>
            <a:r>
              <a:rPr lang="en-US" sz="2000" dirty="0" smtClean="0"/>
              <a:t>40</a:t>
            </a:r>
          </a:p>
          <a:p>
            <a:pPr marL="457200" lvl="1" indent="0">
              <a:buNone/>
            </a:pPr>
            <a:r>
              <a:rPr lang="en-US" sz="2000" dirty="0" smtClean="0"/>
              <a:t>60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0" y="1153572"/>
            <a:ext cx="3305343" cy="4461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Method </a:t>
            </a:r>
            <a:r>
              <a:rPr lang="en-US" sz="4000" dirty="0" smtClean="0"/>
              <a:t>Overloading with </a:t>
            </a:r>
            <a:r>
              <a:rPr lang="en-US" sz="4000" dirty="0" err="1" smtClean="0"/>
              <a:t>TypePromotion</a:t>
            </a:r>
            <a:endParaRPr lang="en-US" sz="40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07383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 OverloadingCalculation2{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void sum(int a</a:t>
            </a:r>
            <a:r>
              <a:rPr lang="en-US" sz="2000" dirty="0" smtClean="0"/>
              <a:t>, int</a:t>
            </a:r>
            <a:r>
              <a:rPr lang="en-US" sz="2000" dirty="0" smtClean="0"/>
              <a:t> </a:t>
            </a:r>
            <a:r>
              <a:rPr lang="en-US" sz="2000" dirty="0" smtClean="0"/>
              <a:t>b) {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("int </a:t>
            </a:r>
            <a:r>
              <a:rPr lang="en-US" sz="2000" dirty="0" err="1" smtClean="0"/>
              <a:t>arg</a:t>
            </a:r>
            <a:r>
              <a:rPr lang="en-US" sz="2000" dirty="0" smtClean="0"/>
              <a:t> method invoked");}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void sum(long a</a:t>
            </a:r>
            <a:r>
              <a:rPr lang="en-US" sz="2000" dirty="0" smtClean="0"/>
              <a:t>, long</a:t>
            </a:r>
            <a:r>
              <a:rPr lang="en-US" sz="2000" dirty="0" smtClean="0"/>
              <a:t> b</a:t>
            </a:r>
            <a:r>
              <a:rPr lang="en-US" sz="2000" dirty="0" smtClean="0"/>
              <a:t>) {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("long </a:t>
            </a:r>
            <a:r>
              <a:rPr lang="en-US" sz="2000" dirty="0" err="1" smtClean="0"/>
              <a:t>arg</a:t>
            </a:r>
            <a:r>
              <a:rPr lang="en-US" sz="2000" dirty="0" smtClean="0"/>
              <a:t> method invoked");}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</a:t>
            </a:r>
            <a:r>
              <a:rPr lang="en-US" sz="2000" dirty="0" smtClean="0"/>
              <a:t>public</a:t>
            </a:r>
            <a:r>
              <a:rPr lang="en-US" sz="2000" dirty="0" smtClean="0"/>
              <a:t> static void main(String args[]){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OverloadingCalculation2 </a:t>
            </a:r>
            <a:r>
              <a:rPr lang="en-US" sz="2000" dirty="0" err="1" smtClean="0"/>
              <a:t>obj</a:t>
            </a:r>
            <a:r>
              <a:rPr lang="en-US" sz="2000" dirty="0" smtClean="0"/>
              <a:t>=new OverloadingCalculation2();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obj.sum(20,20);//now int </a:t>
            </a:r>
            <a:r>
              <a:rPr lang="en-US" sz="2000" dirty="0" err="1" smtClean="0"/>
              <a:t>arg</a:t>
            </a:r>
            <a:r>
              <a:rPr lang="en-US" sz="2000" dirty="0" smtClean="0"/>
              <a:t> sum() method gets invoked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</a:t>
            </a:r>
            <a:r>
              <a:rPr lang="en-US" sz="2000" dirty="0" smtClean="0"/>
              <a:t> 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Output:</a:t>
            </a:r>
            <a:endParaRPr lang="en-IN" dirty="0" smtClean="0"/>
          </a:p>
          <a:p>
            <a:pPr marL="457200" lvl="1" indent="0">
              <a:buNone/>
            </a:pPr>
            <a:r>
              <a:rPr lang="en-US" sz="2000" dirty="0" smtClean="0"/>
              <a:t>int </a:t>
            </a:r>
            <a:r>
              <a:rPr lang="en-US" sz="2000" dirty="0" err="1" smtClean="0"/>
              <a:t>arg</a:t>
            </a:r>
            <a:r>
              <a:rPr lang="en-US" sz="2000" dirty="0" smtClean="0"/>
              <a:t> method invoked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0" y="1153572"/>
            <a:ext cx="3305343" cy="4461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Method </a:t>
            </a:r>
            <a:r>
              <a:rPr lang="en-US" sz="4000" dirty="0" smtClean="0"/>
              <a:t>Overloading with </a:t>
            </a:r>
            <a:r>
              <a:rPr lang="en-US" sz="4000" dirty="0" err="1" smtClean="0"/>
              <a:t>TypePromotion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(ambiguity)</a:t>
            </a:r>
            <a:endParaRPr lang="en-US" sz="40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07383" cy="5585619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 OverloadingCalculation3{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void sum(int a</a:t>
            </a:r>
            <a:r>
              <a:rPr lang="en-US" sz="2000" dirty="0" smtClean="0"/>
              <a:t>, long</a:t>
            </a:r>
            <a:r>
              <a:rPr lang="en-US" sz="2000" dirty="0" smtClean="0"/>
              <a:t> b</a:t>
            </a:r>
            <a:r>
              <a:rPr lang="en-US" sz="2000" dirty="0" smtClean="0"/>
              <a:t>) {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 method invoked");}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void sum(long a</a:t>
            </a:r>
            <a:r>
              <a:rPr lang="en-US" sz="2000" dirty="0" smtClean="0"/>
              <a:t>, int</a:t>
            </a:r>
            <a:r>
              <a:rPr lang="en-US" sz="2000" dirty="0" smtClean="0"/>
              <a:t> b</a:t>
            </a:r>
            <a:r>
              <a:rPr lang="en-US" sz="2000" dirty="0" smtClean="0"/>
              <a:t>) {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("b method invoked");}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public static void main(String args[]){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OverloadingCalculation3 </a:t>
            </a:r>
            <a:r>
              <a:rPr lang="en-US" sz="2000" dirty="0" err="1" smtClean="0"/>
              <a:t>obj</a:t>
            </a:r>
            <a:r>
              <a:rPr lang="en-US" sz="2000" dirty="0" smtClean="0"/>
              <a:t>=new OverloadingCalculation3(); 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obj.sum(20,20);//now ambiguity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 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 </a:t>
            </a:r>
          </a:p>
          <a:p>
            <a:pPr marL="457200" indent="-45720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Error</a:t>
            </a:r>
            <a:r>
              <a:rPr lang="en-US" sz="2000" dirty="0" smtClean="0"/>
              <a:t>:</a:t>
            </a:r>
            <a:endParaRPr lang="en-IN" dirty="0" smtClean="0"/>
          </a:p>
          <a:p>
            <a:pPr marL="457200" lvl="1" indent="0">
              <a:buNone/>
            </a:pPr>
            <a:r>
              <a:rPr lang="en-US" sz="2000" dirty="0" smtClean="0"/>
              <a:t>Calculation3.java:7: error: reference to sum is ambiguous</a:t>
            </a:r>
            <a:br>
              <a:rPr lang="en-US" sz="2000" dirty="0" smtClean="0"/>
            </a:br>
            <a:r>
              <a:rPr lang="en-US" sz="2000" dirty="0" smtClean="0"/>
              <a:t>obj.sum(20,20);//now ambiguity</a:t>
            </a:r>
            <a:br>
              <a:rPr lang="en-US" sz="2000" dirty="0" smtClean="0"/>
            </a:br>
            <a:r>
              <a:rPr lang="en-US" sz="2000" dirty="0" smtClean="0"/>
              <a:t>^</a:t>
            </a:r>
            <a:br>
              <a:rPr lang="en-US" sz="2000" dirty="0" smtClean="0"/>
            </a:br>
            <a:r>
              <a:rPr lang="en-US" sz="2000" dirty="0" smtClean="0"/>
              <a:t>d sum(</a:t>
            </a:r>
            <a:r>
              <a:rPr lang="en-US" sz="2000" dirty="0" err="1" smtClean="0"/>
              <a:t>long,int</a:t>
            </a:r>
            <a:r>
              <a:rPr lang="en-US" sz="2000" dirty="0" smtClean="0"/>
              <a:t>) in OverloadingCalculation3 match</a:t>
            </a:r>
            <a:br>
              <a:rPr lang="en-US" sz="2000" dirty="0" smtClean="0"/>
            </a:br>
            <a:r>
              <a:rPr lang="en-US" sz="2000" dirty="0" smtClean="0"/>
              <a:t>1 error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117</Words>
  <Application>Microsoft Office PowerPoint</Application>
  <PresentationFormat>Custom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Method  Overloading</vt:lpstr>
      <vt:lpstr>Method Overloading</vt:lpstr>
      <vt:lpstr>Method Overloading : changing no. of arguments</vt:lpstr>
      <vt:lpstr>Method Overloading : changing data type of arguments</vt:lpstr>
      <vt:lpstr>Why Method Overloading is not possible by changing the return type of method only?</vt:lpstr>
      <vt:lpstr>Can we overload java main() method?</vt:lpstr>
      <vt:lpstr>Method Overloading with TypePromotion</vt:lpstr>
      <vt:lpstr>Method Overloading with TypePromotion</vt:lpstr>
      <vt:lpstr>Method Overloading with TypePromotion (ambiguity)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Calibri Light (72pts)</dc:title>
  <dc:creator>shailja gupta</dc:creator>
  <cp:lastModifiedBy>BABA</cp:lastModifiedBy>
  <cp:revision>9</cp:revision>
  <dcterms:created xsi:type="dcterms:W3CDTF">2020-06-09T15:11:49Z</dcterms:created>
  <dcterms:modified xsi:type="dcterms:W3CDTF">2020-07-03T03:00:03Z</dcterms:modified>
</cp:coreProperties>
</file>