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445C1-1C5B-4737-8231-CD01418B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8C6732-1E49-4731-9D9E-59617CF9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60D72B-D15E-499E-9DC0-AE1A1371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6D65D6-AF9D-43A5-87CB-557D6CE8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23C193-7639-43DC-BB34-3AC1695F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996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1266D-7731-4C37-A449-9F1ED932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1ADD1A-9829-4928-B0B3-7261C7C4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05128-FDC4-42DD-8559-EE2C5CEC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6B5DB9-C0FF-4C8C-BC87-3CC79BBF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F8C2B-2603-4A68-95B5-493FAF7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596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624DEC-2AC2-478C-9BD1-3899A798D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3740D3-BB7D-4B47-9C0A-2BC0EF81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658A4F-EFCA-47FC-9D14-ACF7CDF1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6E83D5-8415-446F-8A72-8F35055E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4A469D-40B1-4AF9-A53B-38283FFC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32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1F2C28-305D-46E3-B35B-077EC732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B3A27-24E3-4CAE-AF67-258D14A4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28B067-FABF-4C2D-B177-BC9CB233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D1600B-2A75-4844-8D0C-EA414E36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94A1B7-46B0-4172-9B81-B262E0C8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22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5C94A-0F98-477A-97FC-B0C747AF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CCBC8A-9C43-4C78-B96B-D991CBE8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F279F7-58EE-41AC-86C4-35C814E2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12E010-FB32-4687-A911-58CFC857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7B5F08-4757-44EC-A372-98DCF074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40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75A60-8863-4970-90CB-A9CF90E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E9093-40AE-4B4F-B850-66059DAC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E48ED2-05E1-4EF6-AEB1-E1F5C624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774A03-F8D0-4054-A942-2507377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88B7D5-00AE-4279-AC4B-544384A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68A323-7D9B-47CA-9711-E48B66AA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64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0969A-0390-4239-8A5C-A49F39E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41009B-7CD5-4297-B14B-D46F024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FDD0F2-D019-4B7D-A4D1-C8CF92511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C60F1A-7A2C-444A-9D30-AB88790F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36B25B-CB1E-4921-8107-69C96338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E15216-AC2D-4563-8C23-AFEBD78D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1951CE-7F31-4FA7-BEAF-B3102AA4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D86193-7A76-401E-A098-05D3A94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25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F2960-B922-4882-A462-C9A0957B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3DEF-50AC-424D-9DDD-D4A1AB3B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4737FB-BA6F-413F-85FC-DC9C042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8BC1CC-7F6A-4AE3-8405-644CA7F6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10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9293CD-C156-4DBA-8795-3C914769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B50F637-7FFA-47AC-8A9C-28D54B6A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C983B2-79FD-43AB-B342-572FA85F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8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BEAA3-8E20-4EEC-92BC-D006EF82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7CDAE5-13A9-4B9B-BF82-FEA3BFF5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4076BD-2E31-40D0-B4E6-DDF5949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DB6BC1-B53C-4A27-988A-43FAF07A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47C284-C631-4C5A-8188-1C42BCDD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679419-54D0-4AAE-AEFD-8243C340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513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6FB33-B9A4-474E-AD93-A553D80D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358E2E-0CED-420F-A0D2-2FD8C2C44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52D573-6F0B-4286-8A7A-596A2EB5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755947-34FD-4341-B434-11B65991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56E619-4B67-4DB8-8995-4B9266F1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6F5C64-F8E2-4594-924D-197F316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575FEB2-2475-4BE0-AA10-A729D1F7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ABD6E9-70DD-467B-A3C1-7055B424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917CFE-1A49-41AD-9CA0-06BF3305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82D0-574D-4297-AA62-0E6E6F3591A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898E52-06A7-41D1-A3E9-1CFE191E7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8FE6CF-A114-4EFE-B0A1-A80CBB1E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698A-44F2-4FFB-A58D-44FB0EC1E7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483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76B58-DFA0-4CCE-BDB5-24EB90F1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6600" dirty="0" smtClean="0"/>
              <a:t>Constructor Overloading</a:t>
            </a:r>
            <a:br>
              <a:rPr lang="en-IN" sz="6600" dirty="0" smtClean="0"/>
            </a:br>
            <a:r>
              <a:rPr lang="en-IN" sz="6600" dirty="0" smtClean="0"/>
              <a:t>Objects as argument</a:t>
            </a:r>
            <a:endParaRPr lang="en-IN" sz="6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3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Constructor Overloading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989565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class Box {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double width; double height; double depth;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// constructor used when all dimensions specified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/>
              <a:t>Box(double w, double h, double d) {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width = w; height = h; depth = d; }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// constructor used when no dimensions specified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Box() {// use -1 to indicate  an uninitialized box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width = -1;  height = -1; depth = -1; }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// constructor used when cube is created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Box(double </a:t>
            </a:r>
            <a:r>
              <a:rPr lang="en-US" sz="2000" dirty="0" err="1" smtClean="0"/>
              <a:t>len</a:t>
            </a:r>
            <a:r>
              <a:rPr lang="en-US" sz="2000" dirty="0" smtClean="0"/>
              <a:t>) {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width = height = depth = </a:t>
            </a:r>
            <a:r>
              <a:rPr lang="en-US" sz="2000" dirty="0" err="1" smtClean="0"/>
              <a:t>len</a:t>
            </a:r>
            <a:r>
              <a:rPr lang="en-US" sz="2000" dirty="0" smtClean="0"/>
              <a:t>;}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// compute and return volume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double volume() {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return width * height * depth;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Constructor Overloading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26" y="346364"/>
            <a:ext cx="6906491" cy="6234545"/>
          </a:xfrm>
        </p:spPr>
        <p:txBody>
          <a:bodyPr anchor="ctr"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smtClean="0"/>
              <a:t>class </a:t>
            </a:r>
            <a:r>
              <a:rPr lang="en-US" sz="2000" dirty="0" err="1" smtClean="0"/>
              <a:t>OverloadCons</a:t>
            </a:r>
            <a:r>
              <a:rPr lang="en-US" sz="2000" dirty="0" smtClean="0"/>
              <a:t>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smtClean="0"/>
              <a:t>Box mybox1 = new Box(10, 20, 15);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smtClean="0"/>
              <a:t>Box mybox2 = new Box();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smtClean="0"/>
              <a:t>Box </a:t>
            </a:r>
            <a:r>
              <a:rPr lang="en-US" sz="2000" dirty="0" err="1" smtClean="0"/>
              <a:t>mycube</a:t>
            </a:r>
            <a:r>
              <a:rPr lang="en-US" sz="2000" dirty="0" smtClean="0"/>
              <a:t> = new Box(7);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smtClean="0"/>
              <a:t>double </a:t>
            </a:r>
            <a:r>
              <a:rPr lang="en-US" sz="2000" dirty="0" err="1" smtClean="0"/>
              <a:t>vol</a:t>
            </a:r>
            <a:r>
              <a:rPr lang="en-US" sz="2000" dirty="0" smtClean="0"/>
              <a:t>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err="1" smtClean="0"/>
              <a:t>vol</a:t>
            </a:r>
            <a:r>
              <a:rPr lang="en-US" sz="2000" dirty="0" smtClean="0"/>
              <a:t> = mybox1.volume();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("Volume of mybox1 is " + </a:t>
            </a:r>
            <a:r>
              <a:rPr lang="en-US" sz="2000" dirty="0" err="1" smtClean="0"/>
              <a:t>vol</a:t>
            </a:r>
            <a:r>
              <a:rPr lang="en-US" sz="2000" dirty="0" smtClean="0"/>
              <a:t>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err="1" smtClean="0"/>
              <a:t>vol</a:t>
            </a:r>
            <a:r>
              <a:rPr lang="en-US" sz="2000" dirty="0" smtClean="0"/>
              <a:t> = mybox2.volume();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("Volume of mybox2 is " + </a:t>
            </a:r>
            <a:r>
              <a:rPr lang="en-US" sz="2000" dirty="0" err="1" smtClean="0"/>
              <a:t>vol</a:t>
            </a:r>
            <a:r>
              <a:rPr lang="en-US" sz="2000" dirty="0" smtClean="0"/>
              <a:t>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err="1" smtClean="0"/>
              <a:t>vol</a:t>
            </a:r>
            <a:r>
              <a:rPr lang="en-US" sz="2000" dirty="0" smtClean="0"/>
              <a:t> = </a:t>
            </a:r>
            <a:r>
              <a:rPr lang="en-US" sz="2000" dirty="0" err="1" smtClean="0"/>
              <a:t>mycube.volume</a:t>
            </a:r>
            <a:r>
              <a:rPr lang="en-US" sz="2000" dirty="0" smtClean="0"/>
              <a:t>();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("Volume of </a:t>
            </a:r>
            <a:r>
              <a:rPr lang="en-US" sz="2000" dirty="0" err="1" smtClean="0"/>
              <a:t>mycube</a:t>
            </a:r>
            <a:r>
              <a:rPr lang="en-US" sz="2000" dirty="0" smtClean="0"/>
              <a:t> is " + </a:t>
            </a:r>
            <a:r>
              <a:rPr lang="en-US" sz="2000" dirty="0" err="1" smtClean="0"/>
              <a:t>vol</a:t>
            </a:r>
            <a:r>
              <a:rPr lang="en-US" sz="2000" dirty="0" smtClean="0"/>
              <a:t>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6"/>
            </a:pPr>
            <a:r>
              <a:rPr lang="en-US" sz="2000" dirty="0" smtClean="0"/>
              <a:t>} }</a:t>
            </a:r>
          </a:p>
          <a:p>
            <a:pPr marL="457200" indent="-457200">
              <a:spcBef>
                <a:spcPts val="600"/>
              </a:spcBef>
              <a:buNone/>
            </a:pPr>
            <a:endParaRPr lang="en-US" sz="2000" dirty="0" smtClean="0"/>
          </a:p>
          <a:p>
            <a:pPr marL="457200" indent="-457200">
              <a:spcBef>
                <a:spcPts val="600"/>
              </a:spcBef>
              <a:buNone/>
            </a:pPr>
            <a:r>
              <a:rPr lang="en-US" sz="2000" dirty="0" smtClean="0"/>
              <a:t>Output: 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Volume of mybox1 is 3000.0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Volume of mybox2 is -1.0</a:t>
            </a:r>
          </a:p>
          <a:p>
            <a:pPr>
              <a:spcBef>
                <a:spcPts val="600"/>
              </a:spcBef>
              <a:buNone/>
            </a:pPr>
            <a:r>
              <a:rPr lang="en-US" sz="2000" dirty="0" smtClean="0"/>
              <a:t>Volume of </a:t>
            </a:r>
            <a:r>
              <a:rPr lang="en-US" sz="2000" dirty="0" err="1" smtClean="0"/>
              <a:t>mycube</a:t>
            </a:r>
            <a:r>
              <a:rPr lang="en-US" sz="2000" dirty="0" smtClean="0"/>
              <a:t> is 343.0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Objects as arguments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26" y="346364"/>
            <a:ext cx="6906491" cy="6234545"/>
          </a:xfrm>
        </p:spPr>
        <p:txBody>
          <a:bodyPr anchor="ctr"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// Objects may be passed to methods.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class Test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int a, b;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Test(int </a:t>
            </a:r>
            <a:r>
              <a:rPr lang="en-US" sz="2000" dirty="0" err="1" smtClean="0"/>
              <a:t>i</a:t>
            </a:r>
            <a:r>
              <a:rPr lang="en-US" sz="2000" dirty="0" smtClean="0"/>
              <a:t>, int j)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= I; b = j;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// return true if o is equal to the invoking object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/>
              <a:t>boolean</a:t>
            </a:r>
            <a:r>
              <a:rPr lang="en-US" sz="2000" dirty="0" smtClean="0"/>
              <a:t> equals(Test o)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if(</a:t>
            </a:r>
            <a:r>
              <a:rPr lang="en-US" sz="2000" dirty="0" err="1" smtClean="0"/>
              <a:t>o.a</a:t>
            </a:r>
            <a:r>
              <a:rPr lang="en-US" sz="2000" dirty="0" smtClean="0"/>
              <a:t> == a &amp;&amp; </a:t>
            </a:r>
            <a:r>
              <a:rPr lang="en-US" sz="2000" dirty="0" err="1" smtClean="0"/>
              <a:t>o.b</a:t>
            </a:r>
            <a:r>
              <a:rPr lang="en-US" sz="2000" dirty="0" smtClean="0"/>
              <a:t> == b) return true;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else return false;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Objects as arguments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26" y="346364"/>
            <a:ext cx="6906491" cy="6234545"/>
          </a:xfrm>
        </p:spPr>
        <p:txBody>
          <a:bodyPr anchor="ctr"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12"/>
            </a:pPr>
            <a:r>
              <a:rPr lang="en-US" sz="2000" dirty="0" smtClean="0"/>
              <a:t>class </a:t>
            </a:r>
            <a:r>
              <a:rPr lang="en-US" sz="2000" dirty="0" err="1" smtClean="0"/>
              <a:t>PassOb</a:t>
            </a:r>
            <a:r>
              <a:rPr lang="en-US" sz="2000" dirty="0" smtClean="0"/>
              <a:t>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2"/>
            </a:pPr>
            <a:r>
              <a:rPr lang="en-US" sz="2000" dirty="0" smtClean="0"/>
              <a:t>public static void main(String args[])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2"/>
            </a:pPr>
            <a:r>
              <a:rPr lang="en-US" sz="2000" dirty="0" smtClean="0"/>
              <a:t>Test ob1 = new Test(100, 22);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2"/>
            </a:pPr>
            <a:r>
              <a:rPr lang="en-US" sz="2000" dirty="0" smtClean="0"/>
              <a:t>Test ob2 = new Test(100, 22);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2"/>
            </a:pPr>
            <a:r>
              <a:rPr lang="en-US" sz="2000" dirty="0" smtClean="0"/>
              <a:t>Test ob3 = new Test(-1, -1);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2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("ob1 == ob2: " + ob1.equals(ob2));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("ob1 == ob3: " + ob1.equals(ob3));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000" dirty="0" smtClean="0"/>
              <a:t>}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000" dirty="0" smtClean="0"/>
              <a:t>}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Output:</a:t>
            </a:r>
          </a:p>
          <a:p>
            <a:pPr marL="457200" indent="-457200">
              <a:buNone/>
            </a:pPr>
            <a:r>
              <a:rPr lang="en-US" sz="2000" dirty="0" smtClean="0"/>
              <a:t>ob1 == ob2: true</a:t>
            </a:r>
          </a:p>
          <a:p>
            <a:pPr marL="457200" indent="-457200">
              <a:buNone/>
            </a:pPr>
            <a:r>
              <a:rPr lang="en-US" sz="2000" dirty="0" smtClean="0"/>
              <a:t>ob1 == ob3: false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Objects as argument in constructor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7" y="304800"/>
            <a:ext cx="6906491" cy="6234545"/>
          </a:xfrm>
        </p:spPr>
        <p:txBody>
          <a:bodyPr anchor="ctr"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class Box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double width; double height; double depth;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Box(Box ob) { // pass object to constructor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width = </a:t>
            </a:r>
            <a:r>
              <a:rPr lang="en-US" sz="2000" dirty="0" err="1" smtClean="0"/>
              <a:t>ob.width</a:t>
            </a:r>
            <a:r>
              <a:rPr lang="en-US" sz="2000" dirty="0" smtClean="0"/>
              <a:t>; height = </a:t>
            </a:r>
            <a:r>
              <a:rPr lang="en-US" sz="2000" dirty="0" err="1" smtClean="0"/>
              <a:t>ob.height</a:t>
            </a:r>
            <a:r>
              <a:rPr lang="en-US" sz="2000" dirty="0" smtClean="0"/>
              <a:t>; depth = </a:t>
            </a:r>
            <a:r>
              <a:rPr lang="en-US" sz="2000" dirty="0" err="1" smtClean="0"/>
              <a:t>ob.depth</a:t>
            </a:r>
            <a:r>
              <a:rPr lang="en-US" sz="2000" dirty="0" smtClean="0"/>
              <a:t>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/>
              <a:t>Box(double w, double h, double d)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width = w; height = h; depth = d;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Box()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width = -1; height = -1; depth = -1;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Box(double </a:t>
            </a:r>
            <a:r>
              <a:rPr lang="en-US" sz="2000" dirty="0" err="1" smtClean="0"/>
              <a:t>len</a:t>
            </a:r>
            <a:r>
              <a:rPr lang="en-US" sz="2000" dirty="0" smtClean="0"/>
              <a:t>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width = height = depth = </a:t>
            </a:r>
            <a:r>
              <a:rPr lang="en-US" sz="2000" dirty="0" err="1" smtClean="0"/>
              <a:t>len</a:t>
            </a:r>
            <a:r>
              <a:rPr lang="en-US" sz="2000" dirty="0" smtClean="0"/>
              <a:t>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double volume()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return width * height * depth;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}}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Objects as argument in constructor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7" y="304800"/>
            <a:ext cx="6906491" cy="6234545"/>
          </a:xfrm>
        </p:spPr>
        <p:txBody>
          <a:bodyPr anchor="ctr"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smtClean="0"/>
              <a:t>class OverloadCons2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smtClean="0"/>
              <a:t>public static void main(String args[])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smtClean="0"/>
              <a:t>Box mybox1 = new Box(10, 20, 15);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smtClean="0"/>
              <a:t>Box mybox2 = new Box();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smtClean="0"/>
              <a:t>Box </a:t>
            </a:r>
            <a:r>
              <a:rPr lang="en-US" sz="2000" dirty="0" err="1" smtClean="0"/>
              <a:t>mycube</a:t>
            </a:r>
            <a:r>
              <a:rPr lang="en-US" sz="2000" dirty="0" smtClean="0"/>
              <a:t> = new Box(7);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smtClean="0"/>
              <a:t>Box </a:t>
            </a:r>
            <a:r>
              <a:rPr lang="en-US" sz="2000" dirty="0" err="1" smtClean="0"/>
              <a:t>myclone</a:t>
            </a:r>
            <a:r>
              <a:rPr lang="en-US" sz="2000" dirty="0" smtClean="0"/>
              <a:t> = new Box(mybox1); // create copy of mybox1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smtClean="0"/>
              <a:t>double </a:t>
            </a:r>
            <a:r>
              <a:rPr lang="en-US" sz="2000" dirty="0" err="1" smtClean="0"/>
              <a:t>vol</a:t>
            </a:r>
            <a:r>
              <a:rPr lang="en-US" sz="2000" dirty="0" smtClean="0"/>
              <a:t>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err="1" smtClean="0"/>
              <a:t>vol</a:t>
            </a:r>
            <a:r>
              <a:rPr lang="en-US" sz="2000" dirty="0" smtClean="0"/>
              <a:t> = mybox1.volume();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("Volume of mybox1 is " + </a:t>
            </a:r>
            <a:r>
              <a:rPr lang="en-US" sz="2000" dirty="0" err="1" smtClean="0"/>
              <a:t>vol</a:t>
            </a:r>
            <a:r>
              <a:rPr lang="en-US" sz="2000" dirty="0" smtClean="0"/>
              <a:t>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err="1" smtClean="0"/>
              <a:t>vol</a:t>
            </a:r>
            <a:r>
              <a:rPr lang="en-US" sz="2000" dirty="0" smtClean="0"/>
              <a:t> = mybox2.volume();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("Volume of mybox2 is " + </a:t>
            </a:r>
            <a:r>
              <a:rPr lang="en-US" sz="2000" dirty="0" err="1" smtClean="0"/>
              <a:t>vol</a:t>
            </a:r>
            <a:r>
              <a:rPr lang="en-US" sz="2000" dirty="0" smtClean="0"/>
              <a:t>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err="1" smtClean="0"/>
              <a:t>vol</a:t>
            </a:r>
            <a:r>
              <a:rPr lang="en-US" sz="2000" dirty="0" smtClean="0"/>
              <a:t> = </a:t>
            </a:r>
            <a:r>
              <a:rPr lang="en-US" sz="2000" dirty="0" err="1" smtClean="0"/>
              <a:t>mycube.volume</a:t>
            </a:r>
            <a:r>
              <a:rPr lang="en-US" sz="2000" dirty="0" smtClean="0"/>
              <a:t>();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("Volume of cube is " + </a:t>
            </a:r>
            <a:r>
              <a:rPr lang="en-US" sz="2000" dirty="0" err="1" smtClean="0"/>
              <a:t>vol</a:t>
            </a:r>
            <a:r>
              <a:rPr lang="en-US" sz="2000" dirty="0" smtClean="0"/>
              <a:t>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err="1" smtClean="0"/>
              <a:t>vol</a:t>
            </a:r>
            <a:r>
              <a:rPr lang="en-US" sz="2000" dirty="0" smtClean="0"/>
              <a:t> = </a:t>
            </a:r>
            <a:r>
              <a:rPr lang="en-US" sz="2000" dirty="0" err="1" smtClean="0"/>
              <a:t>myclone.volume</a:t>
            </a:r>
            <a:r>
              <a:rPr lang="en-US" sz="2000" dirty="0" smtClean="0"/>
              <a:t>();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("Volume of clone is " + </a:t>
            </a:r>
            <a:r>
              <a:rPr lang="en-US" sz="2000" dirty="0" err="1" smtClean="0"/>
              <a:t>vol</a:t>
            </a:r>
            <a:r>
              <a:rPr lang="en-US" sz="2000" dirty="0" smtClean="0"/>
              <a:t>);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8"/>
            </a:pPr>
            <a:r>
              <a:rPr lang="en-US" sz="2000" dirty="0" smtClean="0"/>
              <a:t>} 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69F0A-E129-43CB-8EBD-A384E618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FF"/>
                </a:solidFill>
              </a:rPr>
              <a:t>Returning an Object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00B79-DC60-4B34-9000-CC376798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7" y="304800"/>
            <a:ext cx="6906491" cy="6234545"/>
          </a:xfrm>
        </p:spPr>
        <p:txBody>
          <a:bodyPr anchor="ctr">
            <a:no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class Test {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int a;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Test(int </a:t>
            </a:r>
            <a:r>
              <a:rPr lang="en-US" sz="2000" dirty="0" err="1" smtClean="0"/>
              <a:t>i</a:t>
            </a:r>
            <a:r>
              <a:rPr lang="en-US" sz="2000" dirty="0" smtClean="0"/>
              <a:t>) { a =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}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Test </a:t>
            </a:r>
            <a:r>
              <a:rPr lang="en-US" sz="2000" dirty="0" err="1" smtClean="0"/>
              <a:t>incrByTen</a:t>
            </a:r>
            <a:r>
              <a:rPr lang="en-US" sz="2000" dirty="0" smtClean="0"/>
              <a:t>() {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Test temp = new Test(a+10);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return temp;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} }</a:t>
            </a:r>
          </a:p>
          <a:p>
            <a:pPr marL="45720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class </a:t>
            </a:r>
            <a:r>
              <a:rPr lang="en-US" sz="2000" dirty="0" err="1" smtClean="0"/>
              <a:t>RetOb</a:t>
            </a:r>
            <a:r>
              <a:rPr lang="en-US" sz="2000" dirty="0" smtClean="0"/>
              <a:t> {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public static void main(String args[]) {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Test ob1 = new Test(2);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Test ob2;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ob2 = ob1.incrByTen();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("ob1.a: " + ob1.a);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("ob2.a: " + ob2.a);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ob2 = ob2.incrByTen();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("ob2.a after second increase: “ + ob2.a);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000" dirty="0" smtClean="0"/>
              <a:t>} }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11492" y="58189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ob1.a: 2</a:t>
            </a:r>
          </a:p>
          <a:p>
            <a:r>
              <a:rPr lang="en-US" dirty="0" smtClean="0"/>
              <a:t>ob2.a: 12</a:t>
            </a:r>
          </a:p>
          <a:p>
            <a:r>
              <a:rPr lang="en-US" dirty="0" smtClean="0"/>
              <a:t>ob2.a after second increase: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497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669</Words>
  <Application>Microsoft Office PowerPoint</Application>
  <PresentationFormat>Custom</PresentationFormat>
  <Paragraphs>120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Constructor Overloading Objects as argument</vt:lpstr>
      <vt:lpstr>Constructor Overloading</vt:lpstr>
      <vt:lpstr>Constructor Overloading</vt:lpstr>
      <vt:lpstr>Objects as arguments</vt:lpstr>
      <vt:lpstr>Objects as arguments</vt:lpstr>
      <vt:lpstr>Objects as argument in constructor</vt:lpstr>
      <vt:lpstr>Objects as argument in constructor</vt:lpstr>
      <vt:lpstr>Returning an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Calibri Light (72pts)</dc:title>
  <dc:creator>shailja gupta</dc:creator>
  <cp:lastModifiedBy>BABA</cp:lastModifiedBy>
  <cp:revision>20</cp:revision>
  <dcterms:created xsi:type="dcterms:W3CDTF">2020-06-09T15:11:49Z</dcterms:created>
  <dcterms:modified xsi:type="dcterms:W3CDTF">2020-07-07T09:28:12Z</dcterms:modified>
</cp:coreProperties>
</file>