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445C1-1C5B-4737-8231-CD01418BB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8C6732-1E49-4731-9D9E-59617CF92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60D72B-D15E-499E-9DC0-AE1A1371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6D65D6-AF9D-43A5-87CB-557D6CE8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23C193-7639-43DC-BB34-3AC1695F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4996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C1266D-7731-4C37-A449-9F1ED932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1ADD1A-9829-4928-B0B3-7261C7C48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105128-FDC4-42DD-8559-EE2C5CEC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6B5DB9-C0FF-4C8C-BC87-3CC79BBF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8F8C2B-2603-4A68-95B5-493FAF7A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596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624DEC-2AC2-478C-9BD1-3899A798D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3740D3-BB7D-4B47-9C0A-2BC0EF815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658A4F-EFCA-47FC-9D14-ACF7CDF1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6E83D5-8415-446F-8A72-8F35055E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4A469D-40B1-4AF9-A53B-38283FFC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320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1F2C28-305D-46E3-B35B-077EC732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3B3A27-24E3-4CAE-AF67-258D14A4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28B067-FABF-4C2D-B177-BC9CB233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D1600B-2A75-4844-8D0C-EA414E36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94A1B7-46B0-4172-9B81-B262E0C8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0226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E5C94A-0F98-477A-97FC-B0C747AF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CCBC8A-9C43-4C78-B96B-D991CBE8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F279F7-58EE-41AC-86C4-35C814E2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12E010-FB32-4687-A911-58CFC857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7B5F08-4757-44EC-A372-98DCF074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7405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75A60-8863-4970-90CB-A9CF90EC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AE9093-40AE-4B4F-B850-66059DACB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FE48ED2-05E1-4EF6-AEB1-E1F5C624E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774A03-F8D0-4054-A942-25073774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88B7D5-00AE-4279-AC4B-544384A2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68A323-7D9B-47CA-9711-E48B66AA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5644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0969A-0390-4239-8A5C-A49F39E2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41009B-7CD5-4297-B14B-D46F0240F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6FDD0F2-D019-4B7D-A4D1-C8CF92511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C60F1A-7A2C-444A-9D30-AB88790F9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36B25B-CB1E-4921-8107-69C963385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6E15216-AC2D-4563-8C23-AFEBD78D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61951CE-7F31-4FA7-BEAF-B3102AA4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AD86193-7A76-401E-A098-05D3A943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254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9F2960-B922-4882-A462-C9A0957B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F23DEF-50AC-424D-9DDD-D4A1AB3B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4737FB-BA6F-413F-85FC-DC9C0427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48BC1CC-7F6A-4AE3-8405-644CA7F6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108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9293CD-C156-4DBA-8795-3C914769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B50F637-7FFA-47AC-8A9C-28D54B6A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C983B2-79FD-43AB-B342-572FA85F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583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BEAA3-8E20-4EEC-92BC-D006EF82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7CDAE5-13A9-4B9B-BF82-FEA3BFF5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4076BD-2E31-40D0-B4E6-DDF5949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DB6BC1-B53C-4A27-988A-43FAF07A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47C284-C631-4C5A-8188-1C42BCDD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679419-54D0-4AAE-AEFD-8243C340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513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06FB33-B9A4-474E-AD93-A553D80D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F358E2E-0CED-420F-A0D2-2FD8C2C44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52D573-6F0B-4286-8A7A-596A2EB52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755947-34FD-4341-B434-11B65991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56E619-4B67-4DB8-8995-4B9266F1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6F5C64-F8E2-4594-924D-197F316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44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575FEB2-2475-4BE0-AA10-A729D1F7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ABD6E9-70DD-467B-A3C1-7055B424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917CFE-1A49-41AD-9CA0-06BF3305A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898E52-06A7-41D1-A3E9-1CFE191E7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8FE6CF-A114-4EFE-B0A1-A80CBB1E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483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76B58-DFA0-4CCE-BDB5-24EB90F18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IN" sz="7200" smtClean="0"/>
              <a:t>Nested - Inner </a:t>
            </a:r>
            <a:r>
              <a:rPr lang="en-IN" sz="7200" smtClean="0"/>
              <a:t>class</a:t>
            </a:r>
            <a:endParaRPr lang="en-IN" sz="7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338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mtClean="0">
                <a:solidFill>
                  <a:srgbClr val="FFFFFF"/>
                </a:solidFill>
              </a:rPr>
              <a:t>Nested class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051965" cy="5585619"/>
          </a:xfrm>
        </p:spPr>
        <p:txBody>
          <a:bodyPr anchor="ctr">
            <a:normAutofit/>
          </a:bodyPr>
          <a:lstStyle/>
          <a:p>
            <a:pPr lvl="1"/>
            <a:r>
              <a:rPr lang="en-US" sz="2000" smtClean="0"/>
              <a:t>A </a:t>
            </a:r>
            <a:r>
              <a:rPr lang="en-US" sz="2000" smtClean="0"/>
              <a:t>class within a </a:t>
            </a:r>
            <a:r>
              <a:rPr lang="en-US" sz="2000" smtClean="0"/>
              <a:t>class.</a:t>
            </a:r>
          </a:p>
          <a:p>
            <a:pPr lvl="1"/>
            <a:r>
              <a:rPr lang="en-US" sz="2000" smtClean="0"/>
              <a:t>The purpose of nested classes is to group classes that belong together, which makes your code more readable and </a:t>
            </a:r>
            <a:r>
              <a:rPr lang="en-US" sz="2000" smtClean="0"/>
              <a:t>maintainable.</a:t>
            </a:r>
          </a:p>
          <a:p>
            <a:pPr lvl="1"/>
            <a:r>
              <a:rPr lang="en-US" sz="2000" smtClean="0"/>
              <a:t>An </a:t>
            </a:r>
            <a:r>
              <a:rPr lang="en-US" sz="2000" smtClean="0"/>
              <a:t>object of the inner class </a:t>
            </a:r>
            <a:r>
              <a:rPr lang="en-US" sz="2000" smtClean="0"/>
              <a:t>is created after creating </a:t>
            </a:r>
            <a:r>
              <a:rPr lang="en-US" sz="2000" smtClean="0"/>
              <a:t>object of the outer </a:t>
            </a:r>
            <a:r>
              <a:rPr lang="en-US" sz="2000" smtClean="0"/>
              <a:t>class.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mtClean="0">
                <a:solidFill>
                  <a:srgbClr val="FFFFFF"/>
                </a:solidFill>
              </a:rPr>
              <a:t>Inner </a:t>
            </a:r>
            <a:r>
              <a:rPr lang="en-IN" smtClean="0">
                <a:solidFill>
                  <a:srgbClr val="FFFFFF"/>
                </a:solidFill>
              </a:rPr>
              <a:t>class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smtClean="0"/>
              <a:t>class </a:t>
            </a:r>
            <a:r>
              <a:rPr lang="en-IN" sz="2000" err="1" smtClean="0"/>
              <a:t>OuterClass</a:t>
            </a:r>
            <a:r>
              <a:rPr lang="en-IN" sz="2000" smtClean="0"/>
              <a:t> </a:t>
            </a:r>
            <a:r>
              <a:rPr lang="en-IN" sz="2000" smtClean="0"/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int </a:t>
            </a:r>
            <a:r>
              <a:rPr lang="en-IN" sz="2000" smtClean="0"/>
              <a:t>x = 10; </a:t>
            </a:r>
            <a:endParaRPr lang="en-IN" sz="2000" smtClean="0"/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class </a:t>
            </a:r>
            <a:r>
              <a:rPr lang="en-IN" sz="2000" err="1" smtClean="0"/>
              <a:t>InnerClass</a:t>
            </a:r>
            <a:r>
              <a:rPr lang="en-IN" sz="2000" smtClean="0"/>
              <a:t> </a:t>
            </a:r>
            <a:r>
              <a:rPr lang="en-IN" sz="2000" smtClean="0"/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int </a:t>
            </a:r>
            <a:r>
              <a:rPr lang="en-IN" sz="2000" smtClean="0"/>
              <a:t>y = 5</a:t>
            </a:r>
            <a:r>
              <a:rPr lang="en-IN" sz="200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 </a:t>
            </a:r>
            <a:r>
              <a:rPr lang="en-IN" sz="2000" smtClean="0"/>
              <a:t>} } </a:t>
            </a:r>
            <a:endParaRPr lang="en-IN" sz="2000" smtClean="0"/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public </a:t>
            </a:r>
            <a:r>
              <a:rPr lang="en-IN" sz="2000" smtClean="0"/>
              <a:t>class </a:t>
            </a:r>
            <a:r>
              <a:rPr lang="en-IN" sz="2000" err="1" smtClean="0"/>
              <a:t>MyMainClass</a:t>
            </a:r>
            <a:r>
              <a:rPr lang="en-IN" sz="2000" smtClean="0"/>
              <a:t> </a:t>
            </a:r>
            <a:r>
              <a:rPr lang="en-IN" sz="2000" smtClean="0"/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public </a:t>
            </a:r>
            <a:r>
              <a:rPr lang="en-IN" sz="2000" smtClean="0"/>
              <a:t>static void main(String[] args) { </a:t>
            </a:r>
            <a:endParaRPr lang="en-IN" sz="2000" smtClean="0"/>
          </a:p>
          <a:p>
            <a:pPr marL="514350" indent="-514350">
              <a:buFont typeface="+mj-lt"/>
              <a:buAutoNum type="arabicPeriod"/>
            </a:pPr>
            <a:r>
              <a:rPr lang="en-IN" sz="2000" err="1" smtClean="0"/>
              <a:t>OuterClass</a:t>
            </a:r>
            <a:r>
              <a:rPr lang="en-IN" sz="2000" smtClean="0"/>
              <a:t> </a:t>
            </a:r>
            <a:r>
              <a:rPr lang="en-IN" sz="2000" err="1" smtClean="0"/>
              <a:t>myOuter</a:t>
            </a:r>
            <a:r>
              <a:rPr lang="en-IN" sz="2000" smtClean="0"/>
              <a:t> = new </a:t>
            </a:r>
            <a:r>
              <a:rPr lang="en-IN" sz="2000" err="1" smtClean="0"/>
              <a:t>OuterClass</a:t>
            </a:r>
            <a:r>
              <a:rPr lang="en-IN" sz="2000" smtClean="0"/>
              <a:t>(); </a:t>
            </a:r>
            <a:endParaRPr lang="en-IN" sz="2000" smtClean="0"/>
          </a:p>
          <a:p>
            <a:pPr marL="514350" indent="-514350">
              <a:buFont typeface="+mj-lt"/>
              <a:buAutoNum type="arabicPeriod"/>
            </a:pPr>
            <a:r>
              <a:rPr lang="en-IN" sz="2000" err="1" smtClean="0"/>
              <a:t>OuterClass.InnerClass</a:t>
            </a:r>
            <a:r>
              <a:rPr lang="en-IN" sz="2000" smtClean="0"/>
              <a:t> </a:t>
            </a:r>
            <a:r>
              <a:rPr lang="en-IN" sz="2000" err="1" smtClean="0"/>
              <a:t>myInner</a:t>
            </a:r>
            <a:r>
              <a:rPr lang="en-IN" sz="2000" smtClean="0"/>
              <a:t> = </a:t>
            </a:r>
            <a:r>
              <a:rPr lang="en-IN" sz="2000" err="1" smtClean="0"/>
              <a:t>myOuter.new</a:t>
            </a:r>
            <a:r>
              <a:rPr lang="en-IN" sz="2000" smtClean="0"/>
              <a:t> </a:t>
            </a:r>
            <a:r>
              <a:rPr lang="en-IN" sz="2000" err="1" smtClean="0"/>
              <a:t>InnerClass</a:t>
            </a:r>
            <a:r>
              <a:rPr lang="en-IN" sz="2000" smtClean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 </a:t>
            </a:r>
            <a:r>
              <a:rPr lang="en-IN" sz="2000" err="1" smtClean="0"/>
              <a:t>System.out.println</a:t>
            </a:r>
            <a:r>
              <a:rPr lang="en-IN" sz="2000" smtClean="0"/>
              <a:t>(</a:t>
            </a:r>
            <a:r>
              <a:rPr lang="en-IN" sz="2000" err="1" smtClean="0"/>
              <a:t>myInner.y</a:t>
            </a:r>
            <a:r>
              <a:rPr lang="en-IN" sz="2000" smtClean="0"/>
              <a:t> + </a:t>
            </a:r>
            <a:r>
              <a:rPr lang="en-IN" sz="2000" err="1" smtClean="0"/>
              <a:t>myOuter.x</a:t>
            </a:r>
            <a:r>
              <a:rPr lang="en-IN" sz="2000" smtClean="0"/>
              <a:t>); </a:t>
            </a:r>
            <a:endParaRPr lang="en-IN" sz="2000" smtClean="0"/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} }</a:t>
            </a:r>
          </a:p>
          <a:p>
            <a:pPr marL="514350" indent="-514350">
              <a:buFont typeface="+mj-lt"/>
              <a:buAutoNum type="arabicPeriod"/>
            </a:pPr>
            <a:endParaRPr lang="en-IN" sz="2000" smtClean="0"/>
          </a:p>
          <a:p>
            <a:pPr marL="514350" indent="-514350">
              <a:buNone/>
            </a:pPr>
            <a:r>
              <a:rPr lang="en-US" sz="2000" smtClean="0"/>
              <a:t>Output: </a:t>
            </a:r>
            <a:r>
              <a:rPr lang="en-US" sz="2000" smtClean="0"/>
              <a:t>15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1153572"/>
            <a:ext cx="3679416" cy="4461163"/>
          </a:xfrm>
        </p:spPr>
        <p:txBody>
          <a:bodyPr>
            <a:normAutofit/>
          </a:bodyPr>
          <a:lstStyle/>
          <a:p>
            <a:r>
              <a:rPr lang="en-IN" smtClean="0">
                <a:solidFill>
                  <a:srgbClr val="FFFFFF"/>
                </a:solidFill>
              </a:rPr>
              <a:t>Private Inner </a:t>
            </a:r>
            <a:r>
              <a:rPr lang="en-IN" smtClean="0">
                <a:solidFill>
                  <a:srgbClr val="FFFFFF"/>
                </a:solidFill>
              </a:rPr>
              <a:t>class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smtClean="0"/>
              <a:t>class OuterClass </a:t>
            </a:r>
            <a:r>
              <a:rPr lang="en-IN" sz="2000" smtClean="0"/>
              <a:t>{ </a:t>
            </a:r>
            <a:endParaRPr lang="en-IN" sz="2000" smtClean="0"/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int </a:t>
            </a:r>
            <a:r>
              <a:rPr lang="en-IN" sz="2000" smtClean="0"/>
              <a:t>x = 10</a:t>
            </a:r>
            <a:r>
              <a:rPr lang="en-IN" sz="2000" smtClean="0"/>
              <a:t>; </a:t>
            </a:r>
            <a:endParaRPr lang="en-IN" sz="2000" smtClean="0"/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private </a:t>
            </a:r>
            <a:r>
              <a:rPr lang="en-IN" sz="2000" smtClean="0"/>
              <a:t>class InnerClass </a:t>
            </a:r>
            <a:r>
              <a:rPr lang="en-IN" sz="2000" smtClean="0"/>
              <a:t>{ </a:t>
            </a:r>
            <a:endParaRPr lang="en-IN" sz="2000" smtClean="0"/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int </a:t>
            </a:r>
            <a:r>
              <a:rPr lang="en-IN" sz="2000" smtClean="0"/>
              <a:t>y = </a:t>
            </a:r>
            <a:r>
              <a:rPr lang="en-IN" sz="2000" smtClean="0"/>
              <a:t>5</a:t>
            </a:r>
            <a:r>
              <a:rPr lang="en-IN" sz="200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 </a:t>
            </a:r>
            <a:r>
              <a:rPr lang="en-IN" sz="2000" smtClean="0"/>
              <a:t>} </a:t>
            </a:r>
            <a:r>
              <a:rPr lang="en-IN" sz="2000" smtClean="0"/>
              <a:t>} </a:t>
            </a:r>
            <a:endParaRPr lang="en-IN" sz="2000" smtClean="0"/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public </a:t>
            </a:r>
            <a:r>
              <a:rPr lang="en-IN" sz="2000" smtClean="0"/>
              <a:t>class MyMainClass </a:t>
            </a:r>
            <a:r>
              <a:rPr lang="en-IN" sz="2000" smtClean="0"/>
              <a:t>{ </a:t>
            </a:r>
            <a:endParaRPr lang="en-IN" sz="2000" smtClean="0"/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public </a:t>
            </a:r>
            <a:r>
              <a:rPr lang="en-IN" sz="2000" smtClean="0"/>
              <a:t>static void main(String[] args) </a:t>
            </a:r>
            <a:r>
              <a:rPr lang="en-IN" sz="2000" smtClean="0"/>
              <a:t>{ </a:t>
            </a:r>
            <a:endParaRPr lang="en-IN" sz="2000" smtClean="0"/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OuterClass </a:t>
            </a:r>
            <a:r>
              <a:rPr lang="en-IN" sz="2000" smtClean="0"/>
              <a:t>myOuter = new </a:t>
            </a:r>
            <a:r>
              <a:rPr lang="en-IN" sz="2000" smtClean="0"/>
              <a:t>OuterClass</a:t>
            </a:r>
            <a:r>
              <a:rPr lang="en-IN" sz="2000" smtClean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 </a:t>
            </a:r>
            <a:r>
              <a:rPr lang="en-IN" sz="2000" smtClean="0"/>
              <a:t>OuterClass.InnerClass myInner = myOuter.new </a:t>
            </a:r>
            <a:r>
              <a:rPr lang="en-IN" sz="2000" smtClean="0"/>
              <a:t>InnerClass</a:t>
            </a:r>
            <a:r>
              <a:rPr lang="en-IN" sz="2000" smtClean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 </a:t>
            </a:r>
            <a:r>
              <a:rPr lang="en-IN" sz="2000" smtClean="0"/>
              <a:t>System.out.println(myInner.y + myOuter.x</a:t>
            </a:r>
            <a:r>
              <a:rPr lang="en-IN" sz="2000" smtClean="0"/>
              <a:t>); </a:t>
            </a:r>
            <a:endParaRPr lang="en-IN" sz="2000" smtClean="0"/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} }</a:t>
            </a:r>
          </a:p>
          <a:p>
            <a:pPr marL="514350" indent="-514350">
              <a:buNone/>
            </a:pPr>
            <a:endParaRPr lang="en-IN" sz="2000" smtClean="0"/>
          </a:p>
          <a:p>
            <a:pPr marL="514350" indent="-514350">
              <a:buNone/>
            </a:pPr>
            <a:r>
              <a:rPr lang="en-IN" sz="2000" smtClean="0"/>
              <a:t>Output: </a:t>
            </a:r>
            <a:r>
              <a:rPr lang="en-US" sz="2000" smtClean="0"/>
              <a:t>error: OuterClass.InnerClass has private access in OuterClass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mtClean="0">
                <a:solidFill>
                  <a:srgbClr val="FFFFFF"/>
                </a:solidFill>
              </a:rPr>
              <a:t>Private Inner </a:t>
            </a:r>
            <a:r>
              <a:rPr lang="en-IN" smtClean="0">
                <a:solidFill>
                  <a:srgbClr val="FFFFFF"/>
                </a:solidFill>
              </a:rPr>
              <a:t>class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smtClean="0"/>
              <a:t>public class </a:t>
            </a:r>
            <a:r>
              <a:rPr lang="en-IN" sz="2000" smtClean="0"/>
              <a:t>OuterClass </a:t>
            </a:r>
            <a:r>
              <a:rPr lang="en-IN" sz="2000" smtClean="0"/>
              <a:t>{ </a:t>
            </a:r>
            <a:endParaRPr lang="en-IN" sz="2000" smtClean="0"/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int </a:t>
            </a:r>
            <a:r>
              <a:rPr lang="en-IN" sz="2000" smtClean="0"/>
              <a:t>x = 10</a:t>
            </a:r>
            <a:r>
              <a:rPr lang="en-IN" sz="2000" smtClean="0"/>
              <a:t>; </a:t>
            </a:r>
            <a:endParaRPr lang="en-IN" sz="2000" smtClean="0"/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private </a:t>
            </a:r>
            <a:r>
              <a:rPr lang="en-IN" sz="2000" smtClean="0"/>
              <a:t>class InnerClass </a:t>
            </a:r>
            <a:r>
              <a:rPr lang="en-IN" sz="2000" smtClean="0"/>
              <a:t>{ </a:t>
            </a:r>
            <a:endParaRPr lang="en-IN" sz="2000" smtClean="0"/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int </a:t>
            </a:r>
            <a:r>
              <a:rPr lang="en-IN" sz="2000" smtClean="0"/>
              <a:t>y = </a:t>
            </a:r>
            <a:r>
              <a:rPr lang="en-IN" sz="2000" smtClean="0"/>
              <a:t>5</a:t>
            </a:r>
            <a:r>
              <a:rPr lang="en-IN" sz="200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}</a:t>
            </a:r>
            <a:endParaRPr lang="en-IN" sz="2000" smtClean="0"/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public static void main(String[] args) {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OuterClass myOuter = new OuterClass();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 OuterClass.InnerClass myInner = myOuter.new InnerClass();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 System.out.println(myInner.y + myOuter.x);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smtClean="0"/>
              <a:t> </a:t>
            </a:r>
            <a:r>
              <a:rPr lang="en-IN" sz="2000" smtClean="0"/>
              <a:t>} </a:t>
            </a:r>
            <a:r>
              <a:rPr lang="en-IN" sz="2000" smtClean="0"/>
              <a:t>} </a:t>
            </a:r>
            <a:endParaRPr lang="en-IN" sz="2000" smtClean="0"/>
          </a:p>
          <a:p>
            <a:pPr marL="514350" indent="-514350">
              <a:buNone/>
            </a:pPr>
            <a:endParaRPr lang="en-IN" sz="2000" smtClean="0"/>
          </a:p>
          <a:p>
            <a:pPr marL="514350" indent="-514350">
              <a:buNone/>
            </a:pPr>
            <a:r>
              <a:rPr lang="en-IN" sz="2000" smtClean="0"/>
              <a:t>Output: </a:t>
            </a:r>
            <a:r>
              <a:rPr lang="en-US" sz="2000" smtClean="0"/>
              <a:t>15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mtClean="0">
                <a:solidFill>
                  <a:srgbClr val="FFFFFF"/>
                </a:solidFill>
              </a:rPr>
              <a:t>Static Inner </a:t>
            </a:r>
            <a:r>
              <a:rPr lang="en-IN" smtClean="0">
                <a:solidFill>
                  <a:srgbClr val="FFFFFF"/>
                </a:solidFill>
              </a:rPr>
              <a:t>class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245928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smtClean="0"/>
              <a:t>class OuterClass </a:t>
            </a:r>
            <a:r>
              <a:rPr lang="en-US" sz="2000" smtClean="0"/>
              <a:t>{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int </a:t>
            </a:r>
            <a:r>
              <a:rPr lang="en-US" sz="2000" smtClean="0"/>
              <a:t>x = 10</a:t>
            </a:r>
            <a:r>
              <a:rPr lang="en-US" sz="2000" smtClean="0"/>
              <a:t>;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static </a:t>
            </a:r>
            <a:r>
              <a:rPr lang="en-US" sz="2000" smtClean="0"/>
              <a:t>class InnerClass </a:t>
            </a:r>
            <a:r>
              <a:rPr lang="en-US" sz="2000" smtClean="0"/>
              <a:t>{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int </a:t>
            </a:r>
            <a:r>
              <a:rPr lang="en-US" sz="2000" smtClean="0"/>
              <a:t>y = 5</a:t>
            </a:r>
            <a:r>
              <a:rPr lang="en-US" sz="2000" smtClean="0"/>
              <a:t>;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} </a:t>
            </a:r>
            <a:r>
              <a:rPr lang="en-US" sz="2000" smtClean="0"/>
              <a:t>}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public </a:t>
            </a:r>
            <a:r>
              <a:rPr lang="en-US" sz="2000" smtClean="0"/>
              <a:t>class MyMainClass </a:t>
            </a:r>
            <a:r>
              <a:rPr lang="en-US" sz="2000" smtClean="0"/>
              <a:t>{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public </a:t>
            </a:r>
            <a:r>
              <a:rPr lang="en-US" sz="2000" smtClean="0"/>
              <a:t>static void main(String[] args) </a:t>
            </a:r>
            <a:r>
              <a:rPr lang="en-US" sz="2000" smtClean="0"/>
              <a:t>{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OuterClass.InnerClass </a:t>
            </a:r>
            <a:r>
              <a:rPr lang="en-US" sz="2000" smtClean="0"/>
              <a:t>myInner = new OuterClass.InnerClass</a:t>
            </a:r>
            <a:r>
              <a:rPr lang="en-US" sz="2000" smtClean="0"/>
              <a:t>();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System.out.println(myInner.y</a:t>
            </a:r>
            <a:r>
              <a:rPr lang="en-US" sz="2000" smtClean="0"/>
              <a:t>);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} </a:t>
            </a:r>
            <a:r>
              <a:rPr lang="en-US" sz="2000" smtClean="0"/>
              <a:t>}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endParaRPr lang="en-US" sz="2000" smtClean="0"/>
          </a:p>
          <a:p>
            <a:pPr marL="514350" indent="-514350">
              <a:buNone/>
            </a:pPr>
            <a:r>
              <a:rPr lang="en-US" sz="2000" smtClean="0"/>
              <a:t>Output: </a:t>
            </a:r>
            <a:r>
              <a:rPr lang="en-US" sz="2000" smtClean="0"/>
              <a:t>5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FFFFFF"/>
                </a:solidFill>
              </a:rPr>
              <a:t>Access Outer Class From Inner Class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245928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smtClean="0"/>
              <a:t>class OuterClass </a:t>
            </a:r>
            <a:r>
              <a:rPr lang="en-US" sz="2000" smtClean="0"/>
              <a:t>{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int </a:t>
            </a:r>
            <a:r>
              <a:rPr lang="en-US" sz="2000" smtClean="0"/>
              <a:t>x = 10</a:t>
            </a:r>
            <a:r>
              <a:rPr lang="en-US" sz="2000" smtClean="0"/>
              <a:t>;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class </a:t>
            </a:r>
            <a:r>
              <a:rPr lang="en-US" sz="2000" smtClean="0"/>
              <a:t>InnerClass </a:t>
            </a:r>
            <a:r>
              <a:rPr lang="en-US" sz="2000" smtClean="0"/>
              <a:t>{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public </a:t>
            </a:r>
            <a:r>
              <a:rPr lang="en-US" sz="2000" smtClean="0"/>
              <a:t>int myInnerMethod() </a:t>
            </a:r>
            <a:r>
              <a:rPr lang="en-US" sz="2000" smtClean="0"/>
              <a:t>{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return </a:t>
            </a:r>
            <a:r>
              <a:rPr lang="en-US" sz="2000" smtClean="0"/>
              <a:t>x</a:t>
            </a:r>
            <a:r>
              <a:rPr lang="en-US" sz="2000" smtClean="0"/>
              <a:t>;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} </a:t>
            </a:r>
            <a:r>
              <a:rPr lang="en-US" sz="2000" smtClean="0"/>
              <a:t>} </a:t>
            </a:r>
            <a:r>
              <a:rPr lang="en-US" sz="2000" smtClean="0"/>
              <a:t>}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public </a:t>
            </a:r>
            <a:r>
              <a:rPr lang="en-US" sz="2000" smtClean="0"/>
              <a:t>class MyMainClass </a:t>
            </a:r>
            <a:r>
              <a:rPr lang="en-US" sz="2000" smtClean="0"/>
              <a:t>{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public </a:t>
            </a:r>
            <a:r>
              <a:rPr lang="en-US" sz="2000" smtClean="0"/>
              <a:t>static void main(String[] args) </a:t>
            </a:r>
            <a:r>
              <a:rPr lang="en-US" sz="2000" smtClean="0"/>
              <a:t>{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OuterClass </a:t>
            </a:r>
            <a:r>
              <a:rPr lang="en-US" sz="2000" smtClean="0"/>
              <a:t>myOuter = new OuterClass</a:t>
            </a:r>
            <a:r>
              <a:rPr lang="en-US" sz="2000" smtClean="0"/>
              <a:t>();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OuterClass.InnerClass </a:t>
            </a:r>
            <a:r>
              <a:rPr lang="en-US" sz="2000" smtClean="0"/>
              <a:t>myInner = myOuter.new </a:t>
            </a:r>
            <a:r>
              <a:rPr lang="en-US" sz="2000" smtClean="0"/>
              <a:t>InnerClass</a:t>
            </a:r>
            <a:r>
              <a:rPr lang="en-US" sz="2000" smtClean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System.out.println(myInner.myInnerMethod</a:t>
            </a:r>
            <a:r>
              <a:rPr lang="en-US" sz="2000" smtClean="0"/>
              <a:t>()); </a:t>
            </a:r>
            <a:endParaRPr lang="en-US" sz="2000" smtClean="0"/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} }</a:t>
            </a:r>
          </a:p>
          <a:p>
            <a:pPr marL="514350" indent="-514350">
              <a:buFont typeface="+mj-lt"/>
              <a:buAutoNum type="arabicPeriod"/>
            </a:pPr>
            <a:endParaRPr lang="en-US" sz="2000" smtClean="0"/>
          </a:p>
          <a:p>
            <a:pPr marL="514350" indent="-514350">
              <a:buNone/>
            </a:pPr>
            <a:r>
              <a:rPr lang="en-US" sz="2000" smtClean="0"/>
              <a:t>Output: </a:t>
            </a:r>
            <a:r>
              <a:rPr lang="en-US" sz="2000" smtClean="0"/>
              <a:t>10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330</Words>
  <Application>Microsoft Office PowerPoint</Application>
  <PresentationFormat>Custom</PresentationFormat>
  <Paragraphs>74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Nested - Inner class</vt:lpstr>
      <vt:lpstr>Nested class</vt:lpstr>
      <vt:lpstr>Inner class</vt:lpstr>
      <vt:lpstr>Private Inner class</vt:lpstr>
      <vt:lpstr>Private Inner class</vt:lpstr>
      <vt:lpstr>Static Inner class</vt:lpstr>
      <vt:lpstr>Access Outer Class From Inner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Calibri Light (72pts)</dc:title>
  <dc:creator>shailja gupta</dc:creator>
  <cp:lastModifiedBy>BABA</cp:lastModifiedBy>
  <cp:revision>29</cp:revision>
  <dcterms:created xsi:type="dcterms:W3CDTF">2020-06-09T15:11:49Z</dcterms:created>
  <dcterms:modified xsi:type="dcterms:W3CDTF">2020-07-08T10:16:32Z</dcterms:modified>
</cp:coreProperties>
</file>