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A445C1-1C5B-4737-8231-CD01418B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8C6732-1E49-4731-9D9E-59617CF9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60D72B-D15E-499E-9DC0-AE1A137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6D65D6-AF9D-43A5-87CB-557D6CE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23C193-7639-43DC-BB34-3AC169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99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1266D-7731-4C37-A449-9F1ED93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1ADD1A-9829-4928-B0B3-7261C7C4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05128-FDC4-42DD-8559-EE2C5CE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6B5DB9-C0FF-4C8C-BC87-3CC79BB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8F8C2B-2603-4A68-95B5-493FA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59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624DEC-2AC2-478C-9BD1-3899A798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3740D3-BB7D-4B47-9C0A-2BC0EF81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658A4F-EFCA-47FC-9D14-ACF7CDF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6E83D5-8415-446F-8A72-8F35055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4A469D-40B1-4AF9-A53B-38283FFC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3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F2C28-305D-46E3-B35B-077EC73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B3A27-24E3-4CAE-AF67-258D14A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28B067-FABF-4C2D-B177-BC9CB23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D1600B-2A75-4844-8D0C-EA414E36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94A1B7-46B0-4172-9B81-B262E0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22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5C94A-0F98-477A-97FC-B0C747A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CCBC8A-9C43-4C78-B96B-D991CBE8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F279F7-58EE-41AC-86C4-35C814E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12E010-FB32-4687-A911-58CFC85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7B5F08-4757-44EC-A372-98DCF07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75A60-8863-4970-90CB-A9CF90E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AE9093-40AE-4B4F-B850-66059DAC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E48ED2-05E1-4EF6-AEB1-E1F5C624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774A03-F8D0-4054-A942-2507377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88B7D5-00AE-4279-AC4B-544384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68A323-7D9B-47CA-9711-E48B66A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6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969A-0390-4239-8A5C-A49F39E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41009B-7CD5-4297-B14B-D46F024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FDD0F2-D019-4B7D-A4D1-C8CF9251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C60F1A-7A2C-444A-9D30-AB88790F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36B25B-CB1E-4921-8107-69C96338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E15216-AC2D-4563-8C23-AFEBD78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61951CE-7F31-4FA7-BEAF-B3102AA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AD86193-7A76-401E-A098-05D3A9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25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F2960-B922-4882-A462-C9A0957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3DEF-50AC-424D-9DDD-D4A1AB3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737FB-BA6F-413F-85FC-DC9C042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8BC1CC-7F6A-4AE3-8405-644CA7F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10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9293CD-C156-4DBA-8795-3C914769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B50F637-7FFA-47AC-8A9C-28D54B6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C983B2-79FD-43AB-B342-572FA85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8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BEAA3-8E20-4EEC-92BC-D006EF82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7CDAE5-13A9-4B9B-BF82-FEA3BFF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4076BD-2E31-40D0-B4E6-DDF5949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DB6BC1-B53C-4A27-988A-43FAF07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47C284-C631-4C5A-8188-1C42BCD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679419-54D0-4AAE-AEFD-8243C34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5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06FB33-B9A4-474E-AD93-A553D80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358E2E-0CED-420F-A0D2-2FD8C2C44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52D573-6F0B-4286-8A7A-596A2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755947-34FD-4341-B434-11B6599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56E619-4B67-4DB8-8995-4B9266F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6F5C64-F8E2-4594-924D-197F316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44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575FEB2-2475-4BE0-AA10-A729D1F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ABD6E9-70DD-467B-A3C1-7055B42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917CFE-1A49-41AD-9CA0-06BF3305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898E52-06A7-41D1-A3E9-1CFE191E7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8FE6CF-A114-4EFE-B0A1-A80CBB1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48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76B58-DFA0-4CCE-BDB5-24EB90F1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3251258"/>
          </a:xfrm>
        </p:spPr>
        <p:txBody>
          <a:bodyPr anchor="ctr">
            <a:normAutofit/>
          </a:bodyPr>
          <a:lstStyle/>
          <a:p>
            <a:r>
              <a:rPr lang="en-IN" sz="7200" dirty="0" smtClean="0"/>
              <a:t>Recursion</a:t>
            </a:r>
            <a:br>
              <a:rPr lang="en-IN" sz="7200" dirty="0" smtClean="0"/>
            </a:br>
            <a:r>
              <a:rPr lang="en-IN" sz="7200" dirty="0" smtClean="0"/>
              <a:t>&amp;</a:t>
            </a: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 smtClean="0"/>
              <a:t>Access Specifier</a:t>
            </a:r>
            <a:endParaRPr lang="en-IN" sz="7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3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Recursion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smtClean="0"/>
              <a:t>Recursion is the process of defining something in terms of itself</a:t>
            </a:r>
          </a:p>
          <a:p>
            <a:pPr lvl="1"/>
            <a:r>
              <a:rPr lang="en-IN" sz="2000" dirty="0" smtClean="0"/>
              <a:t>Example : </a:t>
            </a:r>
            <a:r>
              <a:rPr lang="en-US" sz="2000" dirty="0" smtClean="0"/>
              <a:t>computation of the factorial of a number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Recursion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04800"/>
            <a:ext cx="6906491" cy="5872163"/>
          </a:xfrm>
        </p:spPr>
        <p:txBody>
          <a:bodyPr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Factorial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 fact(int n)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 result;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if(n==1) return 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result = fact(n-1) * 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return result;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  }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Recursion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 static void main(String args[])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Factorial f = new Factorial();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("Factorial of 3 is " + </a:t>
            </a:r>
            <a:r>
              <a:rPr lang="en-US" sz="2000" dirty="0" err="1" smtClean="0"/>
              <a:t>f.fact</a:t>
            </a:r>
            <a:r>
              <a:rPr lang="en-US" sz="2000" dirty="0" smtClean="0"/>
              <a:t>(3));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("Factorial of 4 is " + </a:t>
            </a:r>
            <a:r>
              <a:rPr lang="en-US" sz="2000" dirty="0" err="1" smtClean="0"/>
              <a:t>f.fact</a:t>
            </a:r>
            <a:r>
              <a:rPr lang="en-US" sz="2000" dirty="0" smtClean="0"/>
              <a:t>(4));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("Factorial of 5 is " + </a:t>
            </a:r>
            <a:r>
              <a:rPr lang="en-US" sz="2000" dirty="0" err="1" smtClean="0"/>
              <a:t>f.fact</a:t>
            </a:r>
            <a:r>
              <a:rPr lang="en-US" sz="2000" dirty="0" smtClean="0"/>
              <a:t>(5));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0654" y="1482437"/>
            <a:ext cx="22167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Factorial of 3 is 6</a:t>
            </a:r>
          </a:p>
          <a:p>
            <a:r>
              <a:rPr lang="en-US" dirty="0" smtClean="0"/>
              <a:t>Factorial of 4 is 24</a:t>
            </a:r>
          </a:p>
          <a:p>
            <a:r>
              <a:rPr lang="en-US" dirty="0" smtClean="0"/>
              <a:t>Factorial of 5 is 120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Recursion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04800"/>
            <a:ext cx="6906491" cy="6553200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 </a:t>
            </a:r>
            <a:r>
              <a:rPr lang="en-US" sz="2000" dirty="0" err="1" smtClean="0"/>
              <a:t>RecTest</a:t>
            </a:r>
            <a:r>
              <a:rPr lang="en-US" sz="2000" dirty="0" smtClean="0"/>
              <a:t>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int values[];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RecTest</a:t>
            </a:r>
            <a:r>
              <a:rPr lang="en-US" sz="2000" dirty="0" smtClean="0"/>
              <a:t>(int </a:t>
            </a:r>
            <a:r>
              <a:rPr lang="en-US" sz="2000" dirty="0" err="1" smtClean="0"/>
              <a:t>i</a:t>
            </a:r>
            <a:r>
              <a:rPr lang="en-US" sz="2000" dirty="0" smtClean="0"/>
              <a:t>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values = new int[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printArray</a:t>
            </a:r>
            <a:r>
              <a:rPr lang="en-US" sz="2000" dirty="0" smtClean="0"/>
              <a:t>(int </a:t>
            </a:r>
            <a:r>
              <a:rPr lang="en-US" sz="2000" dirty="0" err="1" smtClean="0"/>
              <a:t>i</a:t>
            </a:r>
            <a:r>
              <a:rPr lang="en-US" sz="2000" dirty="0" smtClean="0"/>
              <a:t>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==0) return;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else </a:t>
            </a:r>
            <a:r>
              <a:rPr lang="en-US" sz="2000" dirty="0" err="1" smtClean="0"/>
              <a:t>printArray</a:t>
            </a:r>
            <a:r>
              <a:rPr lang="en-US" sz="2000" dirty="0" smtClean="0"/>
              <a:t>(i-1);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("[" + (i-1) + "] " + values[i-1]);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 Recursion2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public static void main(String args[])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RecTest</a:t>
            </a:r>
            <a:r>
              <a:rPr lang="en-US" sz="2000" dirty="0" smtClean="0"/>
              <a:t> ob = new </a:t>
            </a:r>
            <a:r>
              <a:rPr lang="en-US" sz="2000" dirty="0" err="1" smtClean="0"/>
              <a:t>RecTest</a:t>
            </a:r>
            <a:r>
              <a:rPr lang="en-US" sz="2000" dirty="0" smtClean="0"/>
              <a:t>(10);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nn-NO" sz="2000" dirty="0" smtClean="0"/>
              <a:t>for(i=0; i&lt;10; i++) ob.values[i] = i;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ob.printArray</a:t>
            </a:r>
            <a:r>
              <a:rPr lang="en-US" sz="2000" dirty="0" smtClean="0"/>
              <a:t>(10);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3200" y="1260764"/>
            <a:ext cx="116378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[0] 0</a:t>
            </a:r>
          </a:p>
          <a:p>
            <a:r>
              <a:rPr lang="en-US" dirty="0" smtClean="0"/>
              <a:t>[1] 1</a:t>
            </a:r>
          </a:p>
          <a:p>
            <a:r>
              <a:rPr lang="en-US" dirty="0" smtClean="0"/>
              <a:t>[2] 2</a:t>
            </a:r>
          </a:p>
          <a:p>
            <a:r>
              <a:rPr lang="en-US" dirty="0" smtClean="0"/>
              <a:t>[3] 3</a:t>
            </a:r>
          </a:p>
          <a:p>
            <a:r>
              <a:rPr lang="en-US" dirty="0" smtClean="0"/>
              <a:t>[4] 4</a:t>
            </a:r>
          </a:p>
          <a:p>
            <a:r>
              <a:rPr lang="en-US" dirty="0" smtClean="0"/>
              <a:t>[5] 5</a:t>
            </a:r>
          </a:p>
          <a:p>
            <a:r>
              <a:rPr lang="en-US" dirty="0" smtClean="0"/>
              <a:t>[6] 6</a:t>
            </a:r>
          </a:p>
          <a:p>
            <a:r>
              <a:rPr lang="en-US" dirty="0" smtClean="0"/>
              <a:t>[7] 7</a:t>
            </a:r>
          </a:p>
          <a:p>
            <a:r>
              <a:rPr lang="en-US" dirty="0" smtClean="0"/>
              <a:t>[8] 8</a:t>
            </a:r>
          </a:p>
          <a:p>
            <a:r>
              <a:rPr lang="en-US" dirty="0" smtClean="0"/>
              <a:t>[9] 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Access </a:t>
            </a:r>
            <a:r>
              <a:rPr lang="en-IN" dirty="0" err="1" smtClean="0">
                <a:solidFill>
                  <a:srgbClr val="FFFFFF"/>
                </a:solidFill>
              </a:rPr>
              <a:t>Specifiers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smtClean="0"/>
              <a:t>Java’s 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are public, private, </a:t>
            </a:r>
            <a:r>
              <a:rPr lang="en-US" sz="2000" dirty="0" smtClean="0"/>
              <a:t>protected and default.</a:t>
            </a:r>
            <a:endParaRPr lang="en-US" sz="2000" dirty="0" smtClean="0"/>
          </a:p>
          <a:p>
            <a:pPr lvl="1"/>
            <a:r>
              <a:rPr lang="en-US" sz="2000" dirty="0" smtClean="0"/>
              <a:t>protected applies only when inheritance is involved.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Access </a:t>
            </a:r>
            <a:r>
              <a:rPr lang="en-IN" dirty="0" err="1" smtClean="0">
                <a:solidFill>
                  <a:srgbClr val="FFFFFF"/>
                </a:solidFill>
              </a:rPr>
              <a:t>Specifiers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class Test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 a; // default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public int b; // public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private int c; // private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setc</a:t>
            </a:r>
            <a:r>
              <a:rPr lang="en-US" sz="2000" dirty="0" smtClean="0"/>
              <a:t> (</a:t>
            </a:r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) { // set </a:t>
            </a:r>
            <a:r>
              <a:rPr lang="en-US" sz="2000" dirty="0" err="1" smtClean="0"/>
              <a:t>c's</a:t>
            </a:r>
            <a:r>
              <a:rPr lang="en-US" sz="2000" dirty="0" smtClean="0"/>
              <a:t>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 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 </a:t>
            </a:r>
            <a:r>
              <a:rPr lang="en-US" sz="2000" dirty="0" err="1" smtClean="0"/>
              <a:t>getc</a:t>
            </a:r>
            <a:r>
              <a:rPr lang="en-US" sz="2000" dirty="0" smtClean="0"/>
              <a:t>() { // get </a:t>
            </a:r>
            <a:r>
              <a:rPr lang="en-US" sz="2000" dirty="0" err="1" smtClean="0"/>
              <a:t>c's</a:t>
            </a:r>
            <a:r>
              <a:rPr lang="en-US" sz="2000" dirty="0" smtClean="0"/>
              <a:t>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c;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} }</a:t>
            </a:r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Access </a:t>
            </a:r>
            <a:r>
              <a:rPr lang="en-IN" dirty="0" err="1" smtClean="0">
                <a:solidFill>
                  <a:srgbClr val="FFFFFF"/>
                </a:solidFill>
              </a:rPr>
              <a:t>Specifiers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class </a:t>
            </a:r>
            <a:r>
              <a:rPr lang="en-US" sz="2000" dirty="0" err="1" smtClean="0"/>
              <a:t>AccessTest</a:t>
            </a:r>
            <a:r>
              <a:rPr lang="en-US" sz="2000" dirty="0" smtClean="0"/>
              <a:t>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public static void main(String args[])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Test ob = new Test();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err="1" smtClean="0"/>
              <a:t>ob.a</a:t>
            </a:r>
            <a:r>
              <a:rPr lang="en-US" sz="2000" dirty="0" smtClean="0"/>
              <a:t> = 10;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err="1" smtClean="0"/>
              <a:t>ob.b</a:t>
            </a:r>
            <a:r>
              <a:rPr lang="en-US" sz="2000" dirty="0" smtClean="0"/>
              <a:t> = 20;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// </a:t>
            </a:r>
            <a:r>
              <a:rPr lang="en-US" sz="2000" dirty="0" err="1" smtClean="0"/>
              <a:t>ob.c</a:t>
            </a:r>
            <a:r>
              <a:rPr lang="en-US" sz="2000" dirty="0" smtClean="0"/>
              <a:t> = 100; // Error!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// You must access c through its methods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err="1" smtClean="0"/>
              <a:t>ob.setc</a:t>
            </a:r>
            <a:r>
              <a:rPr lang="en-US" sz="2000" dirty="0" smtClean="0"/>
              <a:t>(100); // OK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("a, b, and c: " + </a:t>
            </a:r>
            <a:r>
              <a:rPr lang="en-US" sz="2000" dirty="0" err="1" smtClean="0"/>
              <a:t>ob.a</a:t>
            </a:r>
            <a:r>
              <a:rPr lang="en-US" sz="2000" dirty="0" smtClean="0"/>
              <a:t> + " " </a:t>
            </a:r>
            <a:r>
              <a:rPr lang="en-US" sz="2000" dirty="0" smtClean="0"/>
              <a:t>+ </a:t>
            </a:r>
            <a:r>
              <a:rPr lang="en-US" sz="2000" dirty="0" err="1" smtClean="0"/>
              <a:t>ob.b</a:t>
            </a:r>
            <a:r>
              <a:rPr lang="en-US" sz="2000" dirty="0" smtClean="0"/>
              <a:t> </a:t>
            </a:r>
            <a:r>
              <a:rPr lang="en-US" sz="2000" dirty="0" smtClean="0"/>
              <a:t>+ " " + </a:t>
            </a:r>
            <a:r>
              <a:rPr lang="en-US" sz="2000" dirty="0" err="1" smtClean="0"/>
              <a:t>ob.getc</a:t>
            </a:r>
            <a:r>
              <a:rPr lang="en-US" sz="2000" dirty="0" smtClean="0"/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}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386</Words>
  <Application>Microsoft Office PowerPoint</Application>
  <PresentationFormat>Custom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Recursion &amp; Access Specifier</vt:lpstr>
      <vt:lpstr>Recursion</vt:lpstr>
      <vt:lpstr>Recursion</vt:lpstr>
      <vt:lpstr>Recursion</vt:lpstr>
      <vt:lpstr>Access Specifiers</vt:lpstr>
      <vt:lpstr>Access Specifiers</vt:lpstr>
      <vt:lpstr>Access Specifiers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Light (72pts)</dc:title>
  <dc:creator>shailja gupta</dc:creator>
  <cp:lastModifiedBy>BABA</cp:lastModifiedBy>
  <cp:revision>21</cp:revision>
  <dcterms:created xsi:type="dcterms:W3CDTF">2020-06-09T15:11:49Z</dcterms:created>
  <dcterms:modified xsi:type="dcterms:W3CDTF">2020-07-07T09:41:37Z</dcterms:modified>
</cp:coreProperties>
</file>