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04" r:id="rId4"/>
  </p:sldMasterIdLst>
  <p:notesMasterIdLst>
    <p:notesMasterId r:id="rId17"/>
  </p:notesMasterIdLst>
  <p:handoutMasterIdLst>
    <p:handoutMasterId r:id="rId18"/>
  </p:handoutMasterIdLst>
  <p:sldIdLst>
    <p:sldId id="256" r:id="rId5"/>
    <p:sldId id="302" r:id="rId6"/>
    <p:sldId id="258" r:id="rId7"/>
    <p:sldId id="296" r:id="rId8"/>
    <p:sldId id="297" r:id="rId9"/>
    <p:sldId id="293" r:id="rId10"/>
    <p:sldId id="306" r:id="rId11"/>
    <p:sldId id="307" r:id="rId12"/>
    <p:sldId id="308" r:id="rId13"/>
    <p:sldId id="309" r:id="rId14"/>
    <p:sldId id="299"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B1547-30F1-402E-BAF4-909F1B53F140}" v="820" vWet="822" dt="2023-12-07T22:24:06.943"/>
    <p1510:client id="{146C6317-6875-4751-B08A-6D0C2D28DCED}" v="10" dt="2023-12-07T20:09:50.607"/>
    <p1510:client id="{802B3FBC-3E14-40E9-8D36-424C06A27B11}" v="33" dt="2023-12-07T21:19:29.252"/>
    <p1510:client id="{8E4029FF-AD74-4B64-B404-7D157AA3194D}" v="16" dt="2023-12-07T21:02:49.502"/>
    <p1510:client id="{94375F41-03C8-4C33-BF31-37716899C47C}" v="6" dt="2023-12-07T22:24:30"/>
    <p1510:client id="{B5E374D9-1668-4C7A-A96B-9B68C6D6A903}" v="448" vWet="450" dt="2023-12-07T23:03:58.465"/>
    <p1510:client id="{CEC67548-4E51-C74C-9C85-59B24AD9F300}" vWet="2" dt="2023-12-07T20:46:24.227"/>
    <p1510:client id="{DD6A9609-30D0-4320-BF5C-64C003407999}" v="830" vWet="832" dt="2023-12-07T22:43:53.438"/>
    <p1510:client id="{DF1EB78E-0F5F-544A-8DFD-5621A8E954A9}" v="795" dt="2023-12-07T23:12:48.9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04"/>
        <p:guide pos="3144"/>
        <p:guide orient="horz" pos="9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dhwa, Milind" userId="b6f72ecb-afbb-4497-9011-7dbda3d2c524" providerId="ADAL" clId="{B5E374D9-1668-4C7A-A96B-9B68C6D6A903}"/>
    <pc:docChg chg="undo custSel addSld delSld modSld sldOrd">
      <pc:chgData name="Wadhwa, Milind" userId="b6f72ecb-afbb-4497-9011-7dbda3d2c524" providerId="ADAL" clId="{B5E374D9-1668-4C7A-A96B-9B68C6D6A903}" dt="2023-12-07T22:44:13.193" v="358" actId="20577"/>
      <pc:docMkLst>
        <pc:docMk/>
      </pc:docMkLst>
      <pc:sldChg chg="delSp mod">
        <pc:chgData name="Wadhwa, Milind" userId="b6f72ecb-afbb-4497-9011-7dbda3d2c524" providerId="ADAL" clId="{B5E374D9-1668-4C7A-A96B-9B68C6D6A903}" dt="2023-12-07T20:34:04.749" v="83" actId="478"/>
        <pc:sldMkLst>
          <pc:docMk/>
          <pc:sldMk cId="1642425379" sldId="256"/>
        </pc:sldMkLst>
        <pc:spChg chg="del">
          <ac:chgData name="Wadhwa, Milind" userId="b6f72ecb-afbb-4497-9011-7dbda3d2c524" providerId="ADAL" clId="{B5E374D9-1668-4C7A-A96B-9B68C6D6A903}" dt="2023-12-07T20:34:04.749" v="83" actId="478"/>
          <ac:spMkLst>
            <pc:docMk/>
            <pc:sldMk cId="1642425379" sldId="256"/>
            <ac:spMk id="10" creationId="{74C77018-883A-FCE6-8090-67957D946AB4}"/>
          </ac:spMkLst>
        </pc:spChg>
      </pc:sldChg>
      <pc:sldChg chg="modSp mod">
        <pc:chgData name="Wadhwa, Milind" userId="b6f72ecb-afbb-4497-9011-7dbda3d2c524" providerId="ADAL" clId="{B5E374D9-1668-4C7A-A96B-9B68C6D6A903}" dt="2023-12-07T21:10:16.697" v="257" actId="1076"/>
        <pc:sldMkLst>
          <pc:docMk/>
          <pc:sldMk cId="2436493926" sldId="276"/>
        </pc:sldMkLst>
        <pc:spChg chg="mod">
          <ac:chgData name="Wadhwa, Milind" userId="b6f72ecb-afbb-4497-9011-7dbda3d2c524" providerId="ADAL" clId="{B5E374D9-1668-4C7A-A96B-9B68C6D6A903}" dt="2023-12-07T21:10:16.697" v="257" actId="1076"/>
          <ac:spMkLst>
            <pc:docMk/>
            <pc:sldMk cId="2436493926" sldId="276"/>
            <ac:spMk id="2" creationId="{BCCAEE93-8585-46D4-A7EC-F184E317CB2E}"/>
          </ac:spMkLst>
        </pc:spChg>
        <pc:picChg chg="mod">
          <ac:chgData name="Wadhwa, Milind" userId="b6f72ecb-afbb-4497-9011-7dbda3d2c524" providerId="ADAL" clId="{B5E374D9-1668-4C7A-A96B-9B68C6D6A903}" dt="2023-12-07T21:10:13.132" v="256" actId="1076"/>
          <ac:picMkLst>
            <pc:docMk/>
            <pc:sldMk cId="2436493926" sldId="276"/>
            <ac:picMk id="4" creationId="{4586BFF9-7838-8224-EC06-0910645B51DE}"/>
          </ac:picMkLst>
        </pc:picChg>
      </pc:sldChg>
      <pc:sldChg chg="addSp delSp modSp mod">
        <pc:chgData name="Wadhwa, Milind" userId="b6f72ecb-afbb-4497-9011-7dbda3d2c524" providerId="ADAL" clId="{B5E374D9-1668-4C7A-A96B-9B68C6D6A903}" dt="2023-12-07T20:29:34.174" v="4" actId="478"/>
        <pc:sldMkLst>
          <pc:docMk/>
          <pc:sldMk cId="2243494996" sldId="277"/>
        </pc:sldMkLst>
        <pc:spChg chg="del">
          <ac:chgData name="Wadhwa, Milind" userId="b6f72ecb-afbb-4497-9011-7dbda3d2c524" providerId="ADAL" clId="{B5E374D9-1668-4C7A-A96B-9B68C6D6A903}" dt="2023-12-07T20:29:17.988" v="0" actId="478"/>
          <ac:spMkLst>
            <pc:docMk/>
            <pc:sldMk cId="2243494996" sldId="277"/>
            <ac:spMk id="36" creationId="{64D06C77-08BF-4ABC-8656-21CAB4DFD7FA}"/>
          </ac:spMkLst>
        </pc:spChg>
        <pc:spChg chg="del mod">
          <ac:chgData name="Wadhwa, Milind" userId="b6f72ecb-afbb-4497-9011-7dbda3d2c524" providerId="ADAL" clId="{B5E374D9-1668-4C7A-A96B-9B68C6D6A903}" dt="2023-12-07T20:29:34.174" v="4" actId="478"/>
          <ac:spMkLst>
            <pc:docMk/>
            <pc:sldMk cId="2243494996" sldId="277"/>
            <ac:spMk id="37" creationId="{5FA84566-6373-4E7B-AA6F-CA6C7346EC47}"/>
          </ac:spMkLst>
        </pc:spChg>
        <pc:picChg chg="add del">
          <ac:chgData name="Wadhwa, Milind" userId="b6f72ecb-afbb-4497-9011-7dbda3d2c524" providerId="ADAL" clId="{B5E374D9-1668-4C7A-A96B-9B68C6D6A903}" dt="2023-12-07T20:29:22.186" v="2" actId="478"/>
          <ac:picMkLst>
            <pc:docMk/>
            <pc:sldMk cId="2243494996" sldId="277"/>
            <ac:picMk id="42" creationId="{17D94874-D561-A162-20F4-44FAC83EEF7D}"/>
          </ac:picMkLst>
        </pc:picChg>
      </pc:sldChg>
      <pc:sldChg chg="addSp delSp modSp mod setBg">
        <pc:chgData name="Wadhwa, Milind" userId="b6f72ecb-afbb-4497-9011-7dbda3d2c524" providerId="ADAL" clId="{B5E374D9-1668-4C7A-A96B-9B68C6D6A903}" dt="2023-12-07T20:31:42.854" v="80" actId="14100"/>
        <pc:sldMkLst>
          <pc:docMk/>
          <pc:sldMk cId="845406815" sldId="292"/>
        </pc:sldMkLst>
        <pc:spChg chg="del mod">
          <ac:chgData name="Wadhwa, Milind" userId="b6f72ecb-afbb-4497-9011-7dbda3d2c524" providerId="ADAL" clId="{B5E374D9-1668-4C7A-A96B-9B68C6D6A903}" dt="2023-12-07T20:31:13.254" v="19" actId="478"/>
          <ac:spMkLst>
            <pc:docMk/>
            <pc:sldMk cId="845406815" sldId="292"/>
            <ac:spMk id="12" creationId="{EF871938-13B5-AE4F-18D7-F6182EBE4B5B}"/>
          </ac:spMkLst>
        </pc:spChg>
        <pc:spChg chg="del mod">
          <ac:chgData name="Wadhwa, Milind" userId="b6f72ecb-afbb-4497-9011-7dbda3d2c524" providerId="ADAL" clId="{B5E374D9-1668-4C7A-A96B-9B68C6D6A903}" dt="2023-12-07T20:31:40.564" v="79" actId="478"/>
          <ac:spMkLst>
            <pc:docMk/>
            <pc:sldMk cId="845406815" sldId="292"/>
            <ac:spMk id="13" creationId="{9026BAA3-88F1-B1D1-CF98-556D259D20AA}"/>
          </ac:spMkLst>
        </pc:spChg>
        <pc:spChg chg="mod">
          <ac:chgData name="Wadhwa, Milind" userId="b6f72ecb-afbb-4497-9011-7dbda3d2c524" providerId="ADAL" clId="{B5E374D9-1668-4C7A-A96B-9B68C6D6A903}" dt="2023-12-07T20:30:49.032" v="18" actId="26606"/>
          <ac:spMkLst>
            <pc:docMk/>
            <pc:sldMk cId="845406815" sldId="292"/>
            <ac:spMk id="14" creationId="{72A692C9-2109-DF35-5071-B5CDDCD875C2}"/>
          </ac:spMkLst>
        </pc:spChg>
        <pc:spChg chg="mod ord">
          <ac:chgData name="Wadhwa, Milind" userId="b6f72ecb-afbb-4497-9011-7dbda3d2c524" providerId="ADAL" clId="{B5E374D9-1668-4C7A-A96B-9B68C6D6A903}" dt="2023-12-07T20:31:32.552" v="78" actId="20577"/>
          <ac:spMkLst>
            <pc:docMk/>
            <pc:sldMk cId="845406815" sldId="292"/>
            <ac:spMk id="20" creationId="{AB3815D1-544C-FE70-0E7D-E2A926E21047}"/>
          </ac:spMkLst>
        </pc:spChg>
        <pc:spChg chg="add">
          <ac:chgData name="Wadhwa, Milind" userId="b6f72ecb-afbb-4497-9011-7dbda3d2c524" providerId="ADAL" clId="{B5E374D9-1668-4C7A-A96B-9B68C6D6A903}" dt="2023-12-07T20:30:49.032" v="18" actId="26606"/>
          <ac:spMkLst>
            <pc:docMk/>
            <pc:sldMk cId="845406815" sldId="292"/>
            <ac:spMk id="25" creationId="{1707FC24-6981-43D9-B525-C7832BA22463}"/>
          </ac:spMkLst>
        </pc:spChg>
        <pc:picChg chg="mod">
          <ac:chgData name="Wadhwa, Milind" userId="b6f72ecb-afbb-4497-9011-7dbda3d2c524" providerId="ADAL" clId="{B5E374D9-1668-4C7A-A96B-9B68C6D6A903}" dt="2023-12-07T20:30:49.032" v="18" actId="26606"/>
          <ac:picMkLst>
            <pc:docMk/>
            <pc:sldMk cId="845406815" sldId="292"/>
            <ac:picMk id="3" creationId="{1FA902B9-82CD-83B9-CFCF-24E56711A195}"/>
          </ac:picMkLst>
        </pc:picChg>
        <pc:picChg chg="add mod ord">
          <ac:chgData name="Wadhwa, Milind" userId="b6f72ecb-afbb-4497-9011-7dbda3d2c524" providerId="ADAL" clId="{B5E374D9-1668-4C7A-A96B-9B68C6D6A903}" dt="2023-12-07T20:31:42.854" v="80" actId="14100"/>
          <ac:picMkLst>
            <pc:docMk/>
            <pc:sldMk cId="845406815" sldId="292"/>
            <ac:picMk id="4" creationId="{6EC0A95F-24FF-475E-AD0C-F70B43FB90CB}"/>
          </ac:picMkLst>
        </pc:picChg>
      </pc:sldChg>
      <pc:sldChg chg="addSp delSp modSp mod setBg setFolMasterObjs">
        <pc:chgData name="Wadhwa, Milind" userId="b6f72ecb-afbb-4497-9011-7dbda3d2c524" providerId="ADAL" clId="{B5E374D9-1668-4C7A-A96B-9B68C6D6A903}" dt="2023-12-07T21:08:35.509" v="254" actId="14100"/>
        <pc:sldMkLst>
          <pc:docMk/>
          <pc:sldMk cId="2177584811" sldId="293"/>
        </pc:sldMkLst>
        <pc:spChg chg="mod ord">
          <ac:chgData name="Wadhwa, Milind" userId="b6f72ecb-afbb-4497-9011-7dbda3d2c524" providerId="ADAL" clId="{B5E374D9-1668-4C7A-A96B-9B68C6D6A903}" dt="2023-12-07T21:08:35.509" v="254" actId="14100"/>
          <ac:spMkLst>
            <pc:docMk/>
            <pc:sldMk cId="2177584811" sldId="293"/>
            <ac:spMk id="2" creationId="{49D0352D-2973-CA09-86B8-FC4888886DE1}"/>
          </ac:spMkLst>
        </pc:spChg>
        <pc:spChg chg="add del">
          <ac:chgData name="Wadhwa, Milind" userId="b6f72ecb-afbb-4497-9011-7dbda3d2c524" providerId="ADAL" clId="{B5E374D9-1668-4C7A-A96B-9B68C6D6A903}" dt="2023-12-07T21:05:40.291" v="244" actId="26606"/>
          <ac:spMkLst>
            <pc:docMk/>
            <pc:sldMk cId="2177584811" sldId="293"/>
            <ac:spMk id="17" creationId="{E8D41CF8-5232-42BC-8D05-AFEDE215398E}"/>
          </ac:spMkLst>
        </pc:spChg>
        <pc:spChg chg="add del">
          <ac:chgData name="Wadhwa, Milind" userId="b6f72ecb-afbb-4497-9011-7dbda3d2c524" providerId="ADAL" clId="{B5E374D9-1668-4C7A-A96B-9B68C6D6A903}" dt="2023-12-07T21:05:40.291" v="244" actId="26606"/>
          <ac:spMkLst>
            <pc:docMk/>
            <pc:sldMk cId="2177584811" sldId="293"/>
            <ac:spMk id="19" creationId="{49237091-E62C-4878-AA4C-0B9995ADB28F}"/>
          </ac:spMkLst>
        </pc:spChg>
        <pc:picChg chg="mod">
          <ac:chgData name="Wadhwa, Milind" userId="b6f72ecb-afbb-4497-9011-7dbda3d2c524" providerId="ADAL" clId="{B5E374D9-1668-4C7A-A96B-9B68C6D6A903}" dt="2023-12-07T21:06:04.113" v="245" actId="1076"/>
          <ac:picMkLst>
            <pc:docMk/>
            <pc:sldMk cId="2177584811" sldId="293"/>
            <ac:picMk id="11" creationId="{031D6FA8-D897-AC78-CB72-345A3D37195A}"/>
          </ac:picMkLst>
        </pc:picChg>
        <pc:picChg chg="mod">
          <ac:chgData name="Wadhwa, Milind" userId="b6f72ecb-afbb-4497-9011-7dbda3d2c524" providerId="ADAL" clId="{B5E374D9-1668-4C7A-A96B-9B68C6D6A903}" dt="2023-12-07T21:06:04.113" v="245" actId="1076"/>
          <ac:picMkLst>
            <pc:docMk/>
            <pc:sldMk cId="2177584811" sldId="293"/>
            <ac:picMk id="12" creationId="{968D2EE5-D691-B544-EFC7-805086260B51}"/>
          </ac:picMkLst>
        </pc:picChg>
      </pc:sldChg>
      <pc:sldChg chg="modSp del mod">
        <pc:chgData name="Wadhwa, Milind" userId="b6f72ecb-afbb-4497-9011-7dbda3d2c524" providerId="ADAL" clId="{B5E374D9-1668-4C7A-A96B-9B68C6D6A903}" dt="2023-12-07T20:47:35.961" v="153" actId="47"/>
        <pc:sldMkLst>
          <pc:docMk/>
          <pc:sldMk cId="268322600" sldId="294"/>
        </pc:sldMkLst>
        <pc:picChg chg="mod">
          <ac:chgData name="Wadhwa, Milind" userId="b6f72ecb-afbb-4497-9011-7dbda3d2c524" providerId="ADAL" clId="{B5E374D9-1668-4C7A-A96B-9B68C6D6A903}" dt="2023-12-07T20:46:14.770" v="147" actId="1076"/>
          <ac:picMkLst>
            <pc:docMk/>
            <pc:sldMk cId="268322600" sldId="294"/>
            <ac:picMk id="18" creationId="{F4736426-7BF4-14DB-2F12-E5637FDF93C5}"/>
          </ac:picMkLst>
        </pc:picChg>
      </pc:sldChg>
      <pc:sldChg chg="addSp delSp modSp mod ord">
        <pc:chgData name="Wadhwa, Milind" userId="b6f72ecb-afbb-4497-9011-7dbda3d2c524" providerId="ADAL" clId="{B5E374D9-1668-4C7A-A96B-9B68C6D6A903}" dt="2023-12-07T21:21:09.869" v="299" actId="1076"/>
        <pc:sldMkLst>
          <pc:docMk/>
          <pc:sldMk cId="3461564443" sldId="296"/>
        </pc:sldMkLst>
        <pc:spChg chg="add mod">
          <ac:chgData name="Wadhwa, Milind" userId="b6f72ecb-afbb-4497-9011-7dbda3d2c524" providerId="ADAL" clId="{B5E374D9-1668-4C7A-A96B-9B68C6D6A903}" dt="2023-12-07T21:20:53.747" v="295" actId="20577"/>
          <ac:spMkLst>
            <pc:docMk/>
            <pc:sldMk cId="3461564443" sldId="296"/>
            <ac:spMk id="7" creationId="{EF0898F8-0BB3-49FD-13E8-2023E16BDC69}"/>
          </ac:spMkLst>
        </pc:spChg>
        <pc:spChg chg="add del mod">
          <ac:chgData name="Wadhwa, Milind" userId="b6f72ecb-afbb-4497-9011-7dbda3d2c524" providerId="ADAL" clId="{B5E374D9-1668-4C7A-A96B-9B68C6D6A903}" dt="2023-12-07T21:21:00.274" v="297" actId="478"/>
          <ac:spMkLst>
            <pc:docMk/>
            <pc:sldMk cId="3461564443" sldId="296"/>
            <ac:spMk id="15" creationId="{8C99070C-7181-63F5-E4E2-F2FF67E712F2}"/>
          </ac:spMkLst>
        </pc:spChg>
        <pc:spChg chg="del">
          <ac:chgData name="Wadhwa, Milind" userId="b6f72ecb-afbb-4497-9011-7dbda3d2c524" providerId="ADAL" clId="{B5E374D9-1668-4C7A-A96B-9B68C6D6A903}" dt="2023-12-07T21:20:57.539" v="296" actId="478"/>
          <ac:spMkLst>
            <pc:docMk/>
            <pc:sldMk cId="3461564443" sldId="296"/>
            <ac:spMk id="16" creationId="{A81F6439-E6AD-F146-E896-97B35117AD31}"/>
          </ac:spMkLst>
        </pc:spChg>
        <pc:picChg chg="mod">
          <ac:chgData name="Wadhwa, Milind" userId="b6f72ecb-afbb-4497-9011-7dbda3d2c524" providerId="ADAL" clId="{B5E374D9-1668-4C7A-A96B-9B68C6D6A903}" dt="2023-12-07T21:21:07.755" v="298" actId="1076"/>
          <ac:picMkLst>
            <pc:docMk/>
            <pc:sldMk cId="3461564443" sldId="296"/>
            <ac:picMk id="5" creationId="{B581D88C-8886-7171-C18D-D7377BED1129}"/>
          </ac:picMkLst>
        </pc:picChg>
        <pc:picChg chg="mod">
          <ac:chgData name="Wadhwa, Milind" userId="b6f72ecb-afbb-4497-9011-7dbda3d2c524" providerId="ADAL" clId="{B5E374D9-1668-4C7A-A96B-9B68C6D6A903}" dt="2023-12-07T21:21:09.869" v="299" actId="1076"/>
          <ac:picMkLst>
            <pc:docMk/>
            <pc:sldMk cId="3461564443" sldId="296"/>
            <ac:picMk id="19" creationId="{4C3126B9-1C72-C361-8B92-880C93D5DB41}"/>
          </ac:picMkLst>
        </pc:picChg>
        <pc:picChg chg="mod">
          <ac:chgData name="Wadhwa, Milind" userId="b6f72ecb-afbb-4497-9011-7dbda3d2c524" providerId="ADAL" clId="{B5E374D9-1668-4C7A-A96B-9B68C6D6A903}" dt="2023-12-07T20:58:31.223" v="215" actId="14100"/>
          <ac:picMkLst>
            <pc:docMk/>
            <pc:sldMk cId="3461564443" sldId="296"/>
            <ac:picMk id="21" creationId="{0170E2E0-32FC-FF82-EB42-5B1E39C9F622}"/>
          </ac:picMkLst>
        </pc:picChg>
      </pc:sldChg>
      <pc:sldChg chg="addSp delSp modSp mod">
        <pc:chgData name="Wadhwa, Milind" userId="b6f72ecb-afbb-4497-9011-7dbda3d2c524" providerId="ADAL" clId="{B5E374D9-1668-4C7A-A96B-9B68C6D6A903}" dt="2023-12-07T21:08:28.749" v="253" actId="1076"/>
        <pc:sldMkLst>
          <pc:docMk/>
          <pc:sldMk cId="4027173806" sldId="297"/>
        </pc:sldMkLst>
        <pc:spChg chg="del">
          <ac:chgData name="Wadhwa, Milind" userId="b6f72ecb-afbb-4497-9011-7dbda3d2c524" providerId="ADAL" clId="{B5E374D9-1668-4C7A-A96B-9B68C6D6A903}" dt="2023-12-07T21:08:09.178" v="248" actId="478"/>
          <ac:spMkLst>
            <pc:docMk/>
            <pc:sldMk cId="4027173806" sldId="297"/>
            <ac:spMk id="2" creationId="{49D0352D-2973-CA09-86B8-FC4888886DE1}"/>
          </ac:spMkLst>
        </pc:spChg>
        <pc:spChg chg="add mod">
          <ac:chgData name="Wadhwa, Milind" userId="b6f72ecb-afbb-4497-9011-7dbda3d2c524" providerId="ADAL" clId="{B5E374D9-1668-4C7A-A96B-9B68C6D6A903}" dt="2023-12-07T21:08:28.749" v="253" actId="1076"/>
          <ac:spMkLst>
            <pc:docMk/>
            <pc:sldMk cId="4027173806" sldId="297"/>
            <ac:spMk id="7" creationId="{41243FE7-975F-1F99-4137-EFB2891728CF}"/>
          </ac:spMkLst>
        </pc:spChg>
        <pc:spChg chg="del">
          <ac:chgData name="Wadhwa, Milind" userId="b6f72ecb-afbb-4497-9011-7dbda3d2c524" providerId="ADAL" clId="{B5E374D9-1668-4C7A-A96B-9B68C6D6A903}" dt="2023-12-07T20:56:59.318" v="201" actId="478"/>
          <ac:spMkLst>
            <pc:docMk/>
            <pc:sldMk cId="4027173806" sldId="297"/>
            <ac:spMk id="8" creationId="{9D2B5EFC-CAAB-79B1-F7EC-1FA5DABBE89E}"/>
          </ac:spMkLst>
        </pc:spChg>
        <pc:spChg chg="del">
          <ac:chgData name="Wadhwa, Milind" userId="b6f72ecb-afbb-4497-9011-7dbda3d2c524" providerId="ADAL" clId="{B5E374D9-1668-4C7A-A96B-9B68C6D6A903}" dt="2023-12-07T20:57:17.333" v="203" actId="478"/>
          <ac:spMkLst>
            <pc:docMk/>
            <pc:sldMk cId="4027173806" sldId="297"/>
            <ac:spMk id="9" creationId="{E2FC92A3-7846-C40F-823A-F87D30496731}"/>
          </ac:spMkLst>
        </pc:spChg>
        <pc:spChg chg="del">
          <ac:chgData name="Wadhwa, Milind" userId="b6f72ecb-afbb-4497-9011-7dbda3d2c524" providerId="ADAL" clId="{B5E374D9-1668-4C7A-A96B-9B68C6D6A903}" dt="2023-12-07T20:57:01.610" v="202" actId="478"/>
          <ac:spMkLst>
            <pc:docMk/>
            <pc:sldMk cId="4027173806" sldId="297"/>
            <ac:spMk id="10" creationId="{02ADF483-59F0-A169-B688-844539AA8BD4}"/>
          </ac:spMkLst>
        </pc:spChg>
        <pc:spChg chg="add del mod">
          <ac:chgData name="Wadhwa, Milind" userId="b6f72ecb-afbb-4497-9011-7dbda3d2c524" providerId="ADAL" clId="{B5E374D9-1668-4C7A-A96B-9B68C6D6A903}" dt="2023-12-07T21:08:11.713" v="249" actId="478"/>
          <ac:spMkLst>
            <pc:docMk/>
            <pc:sldMk cId="4027173806" sldId="297"/>
            <ac:spMk id="13" creationId="{21F3047D-B9A2-B8EF-137B-505D2D3E6066}"/>
          </ac:spMkLst>
        </pc:spChg>
        <pc:picChg chg="mod">
          <ac:chgData name="Wadhwa, Milind" userId="b6f72ecb-afbb-4497-9011-7dbda3d2c524" providerId="ADAL" clId="{B5E374D9-1668-4C7A-A96B-9B68C6D6A903}" dt="2023-12-07T20:57:21.099" v="205" actId="1076"/>
          <ac:picMkLst>
            <pc:docMk/>
            <pc:sldMk cId="4027173806" sldId="297"/>
            <ac:picMk id="12" creationId="{782DEEA1-CFC6-F4A5-E79F-B0C62C3071AB}"/>
          </ac:picMkLst>
        </pc:picChg>
      </pc:sldChg>
      <pc:sldChg chg="modSp">
        <pc:chgData name="Wadhwa, Milind" userId="b6f72ecb-afbb-4497-9011-7dbda3d2c524" providerId="ADAL" clId="{B5E374D9-1668-4C7A-A96B-9B68C6D6A903}" dt="2023-12-07T21:52:07.521" v="320" actId="20577"/>
        <pc:sldMkLst>
          <pc:docMk/>
          <pc:sldMk cId="3137713913" sldId="299"/>
        </pc:sldMkLst>
        <pc:graphicFrameChg chg="mod">
          <ac:chgData name="Wadhwa, Milind" userId="b6f72ecb-afbb-4497-9011-7dbda3d2c524" providerId="ADAL" clId="{B5E374D9-1668-4C7A-A96B-9B68C6D6A903}" dt="2023-12-07T21:52:07.521" v="320" actId="20577"/>
          <ac:graphicFrameMkLst>
            <pc:docMk/>
            <pc:sldMk cId="3137713913" sldId="299"/>
            <ac:graphicFrameMk id="8" creationId="{673AE011-8AE3-A295-79E0-DDE2B635B46B}"/>
          </ac:graphicFrameMkLst>
        </pc:graphicFrameChg>
      </pc:sldChg>
      <pc:sldChg chg="addSp delSp modSp mod">
        <pc:chgData name="Wadhwa, Milind" userId="b6f72ecb-afbb-4497-9011-7dbda3d2c524" providerId="ADAL" clId="{B5E374D9-1668-4C7A-A96B-9B68C6D6A903}" dt="2023-12-07T20:43:28.192" v="143" actId="478"/>
        <pc:sldMkLst>
          <pc:docMk/>
          <pc:sldMk cId="1783024417" sldId="301"/>
        </pc:sldMkLst>
        <pc:spChg chg="mod">
          <ac:chgData name="Wadhwa, Milind" userId="b6f72ecb-afbb-4497-9011-7dbda3d2c524" providerId="ADAL" clId="{B5E374D9-1668-4C7A-A96B-9B68C6D6A903}" dt="2023-12-07T20:33:41.541" v="81" actId="26606"/>
          <ac:spMkLst>
            <pc:docMk/>
            <pc:sldMk cId="1783024417" sldId="301"/>
            <ac:spMk id="2" creationId="{19602D16-486E-123A-B086-1C268ABEBCA6}"/>
          </ac:spMkLst>
        </pc:spChg>
        <pc:spChg chg="del mod ord">
          <ac:chgData name="Wadhwa, Milind" userId="b6f72ecb-afbb-4497-9011-7dbda3d2c524" providerId="ADAL" clId="{B5E374D9-1668-4C7A-A96B-9B68C6D6A903}" dt="2023-12-07T20:43:28.192" v="143" actId="478"/>
          <ac:spMkLst>
            <pc:docMk/>
            <pc:sldMk cId="1783024417" sldId="301"/>
            <ac:spMk id="3" creationId="{EDD16D6B-4B2F-34BF-294A-A990387B67AD}"/>
          </ac:spMkLst>
        </pc:spChg>
        <pc:spChg chg="del mod">
          <ac:chgData name="Wadhwa, Milind" userId="b6f72ecb-afbb-4497-9011-7dbda3d2c524" providerId="ADAL" clId="{B5E374D9-1668-4C7A-A96B-9B68C6D6A903}" dt="2023-12-07T20:43:24.787" v="142" actId="478"/>
          <ac:spMkLst>
            <pc:docMk/>
            <pc:sldMk cId="1783024417" sldId="301"/>
            <ac:spMk id="4" creationId="{97E5BC15-DA7F-F2DC-2E45-879B58D16CA7}"/>
          </ac:spMkLst>
        </pc:spChg>
        <pc:spChg chg="mod">
          <ac:chgData name="Wadhwa, Milind" userId="b6f72ecb-afbb-4497-9011-7dbda3d2c524" providerId="ADAL" clId="{B5E374D9-1668-4C7A-A96B-9B68C6D6A903}" dt="2023-12-07T20:33:41.541" v="81" actId="26606"/>
          <ac:spMkLst>
            <pc:docMk/>
            <pc:sldMk cId="1783024417" sldId="301"/>
            <ac:spMk id="5" creationId="{CD12E728-E334-A34D-462D-0ACBE8BF7DC4}"/>
          </ac:spMkLst>
        </pc:spChg>
        <pc:spChg chg="del">
          <ac:chgData name="Wadhwa, Milind" userId="b6f72ecb-afbb-4497-9011-7dbda3d2c524" providerId="ADAL" clId="{B5E374D9-1668-4C7A-A96B-9B68C6D6A903}" dt="2023-12-07T20:33:41.541" v="81" actId="26606"/>
          <ac:spMkLst>
            <pc:docMk/>
            <pc:sldMk cId="1783024417" sldId="301"/>
            <ac:spMk id="30" creationId="{3F24A09B-713F-43FC-AB6E-B88083968522}"/>
          </ac:spMkLst>
        </pc:spChg>
        <pc:spChg chg="add">
          <ac:chgData name="Wadhwa, Milind" userId="b6f72ecb-afbb-4497-9011-7dbda3d2c524" providerId="ADAL" clId="{B5E374D9-1668-4C7A-A96B-9B68C6D6A903}" dt="2023-12-07T20:33:41.541" v="81" actId="26606"/>
          <ac:spMkLst>
            <pc:docMk/>
            <pc:sldMk cId="1783024417" sldId="301"/>
            <ac:spMk id="37" creationId="{1707FC24-6981-43D9-B525-C7832BA22463}"/>
          </ac:spMkLst>
        </pc:spChg>
        <pc:picChg chg="mod">
          <ac:chgData name="Wadhwa, Milind" userId="b6f72ecb-afbb-4497-9011-7dbda3d2c524" providerId="ADAL" clId="{B5E374D9-1668-4C7A-A96B-9B68C6D6A903}" dt="2023-12-07T20:33:44.347" v="82" actId="27614"/>
          <ac:picMkLst>
            <pc:docMk/>
            <pc:sldMk cId="1783024417" sldId="301"/>
            <ac:picMk id="7" creationId="{36FEBA73-7830-7EEF-E896-03A67735CB89}"/>
          </ac:picMkLst>
        </pc:picChg>
        <pc:cxnChg chg="del">
          <ac:chgData name="Wadhwa, Milind" userId="b6f72ecb-afbb-4497-9011-7dbda3d2c524" providerId="ADAL" clId="{B5E374D9-1668-4C7A-A96B-9B68C6D6A903}" dt="2023-12-07T20:33:41.541" v="81" actId="26606"/>
          <ac:cxnSpMkLst>
            <pc:docMk/>
            <pc:sldMk cId="1783024417" sldId="301"/>
            <ac:cxnSpMk id="32" creationId="{0B91AB35-C3B4-4B70-B3DD-13D63B7DA23D}"/>
          </ac:cxnSpMkLst>
        </pc:cxnChg>
      </pc:sldChg>
      <pc:sldChg chg="modSp del mod">
        <pc:chgData name="Wadhwa, Milind" userId="b6f72ecb-afbb-4497-9011-7dbda3d2c524" providerId="ADAL" clId="{B5E374D9-1668-4C7A-A96B-9B68C6D6A903}" dt="2023-12-07T20:37:32.409" v="139" actId="2696"/>
        <pc:sldMkLst>
          <pc:docMk/>
          <pc:sldMk cId="2046926487" sldId="303"/>
        </pc:sldMkLst>
        <pc:spChg chg="mod">
          <ac:chgData name="Wadhwa, Milind" userId="b6f72ecb-afbb-4497-9011-7dbda3d2c524" providerId="ADAL" clId="{B5E374D9-1668-4C7A-A96B-9B68C6D6A903}" dt="2023-12-07T20:36:34.461" v="88" actId="20577"/>
          <ac:spMkLst>
            <pc:docMk/>
            <pc:sldMk cId="2046926487" sldId="303"/>
            <ac:spMk id="2" creationId="{49D0352D-2973-CA09-86B8-FC4888886DE1}"/>
          </ac:spMkLst>
        </pc:spChg>
      </pc:sldChg>
      <pc:sldChg chg="addSp delSp modSp add mod ord setFolMasterObjs">
        <pc:chgData name="Wadhwa, Milind" userId="b6f72ecb-afbb-4497-9011-7dbda3d2c524" providerId="ADAL" clId="{B5E374D9-1668-4C7A-A96B-9B68C6D6A903}" dt="2023-12-07T21:23:50.859" v="302" actId="1076"/>
        <pc:sldMkLst>
          <pc:docMk/>
          <pc:sldMk cId="1094705562" sldId="304"/>
        </pc:sldMkLst>
        <pc:spChg chg="add del mod">
          <ac:chgData name="Wadhwa, Milind" userId="b6f72ecb-afbb-4497-9011-7dbda3d2c524" providerId="ADAL" clId="{B5E374D9-1668-4C7A-A96B-9B68C6D6A903}" dt="2023-12-07T20:36:49.711" v="93" actId="478"/>
          <ac:spMkLst>
            <pc:docMk/>
            <pc:sldMk cId="1094705562" sldId="304"/>
            <ac:spMk id="5" creationId="{C15BDE9D-4343-1E0E-16AE-2A9C73799A16}"/>
          </ac:spMkLst>
        </pc:spChg>
        <pc:spChg chg="ord">
          <ac:chgData name="Wadhwa, Milind" userId="b6f72ecb-afbb-4497-9011-7dbda3d2c524" providerId="ADAL" clId="{B5E374D9-1668-4C7A-A96B-9B68C6D6A903}" dt="2023-12-07T20:36:58.224" v="97" actId="26606"/>
          <ac:spMkLst>
            <pc:docMk/>
            <pc:sldMk cId="1094705562" sldId="304"/>
            <ac:spMk id="14" creationId="{72A692C9-2109-DF35-5071-B5CDDCD875C2}"/>
          </ac:spMkLst>
        </pc:spChg>
        <pc:spChg chg="mod">
          <ac:chgData name="Wadhwa, Milind" userId="b6f72ecb-afbb-4497-9011-7dbda3d2c524" providerId="ADAL" clId="{B5E374D9-1668-4C7A-A96B-9B68C6D6A903}" dt="2023-12-07T20:37:19.430" v="138" actId="20577"/>
          <ac:spMkLst>
            <pc:docMk/>
            <pc:sldMk cId="1094705562" sldId="304"/>
            <ac:spMk id="20" creationId="{AB3815D1-544C-FE70-0E7D-E2A926E21047}"/>
          </ac:spMkLst>
        </pc:spChg>
        <pc:spChg chg="del">
          <ac:chgData name="Wadhwa, Milind" userId="b6f72ecb-afbb-4497-9011-7dbda3d2c524" providerId="ADAL" clId="{B5E374D9-1668-4C7A-A96B-9B68C6D6A903}" dt="2023-12-07T20:36:58.224" v="97" actId="26606"/>
          <ac:spMkLst>
            <pc:docMk/>
            <pc:sldMk cId="1094705562" sldId="304"/>
            <ac:spMk id="25" creationId="{1707FC24-6981-43D9-B525-C7832BA22463}"/>
          </ac:spMkLst>
        </pc:spChg>
        <pc:spChg chg="add">
          <ac:chgData name="Wadhwa, Milind" userId="b6f72ecb-afbb-4497-9011-7dbda3d2c524" providerId="ADAL" clId="{B5E374D9-1668-4C7A-A96B-9B68C6D6A903}" dt="2023-12-07T20:36:58.224" v="97" actId="26606"/>
          <ac:spMkLst>
            <pc:docMk/>
            <pc:sldMk cId="1094705562" sldId="304"/>
            <ac:spMk id="30" creationId="{1707FC24-6981-43D9-B525-C7832BA22463}"/>
          </ac:spMkLst>
        </pc:spChg>
        <pc:picChg chg="mod">
          <ac:chgData name="Wadhwa, Milind" userId="b6f72ecb-afbb-4497-9011-7dbda3d2c524" providerId="ADAL" clId="{B5E374D9-1668-4C7A-A96B-9B68C6D6A903}" dt="2023-12-07T21:23:50.859" v="302" actId="1076"/>
          <ac:picMkLst>
            <pc:docMk/>
            <pc:sldMk cId="1094705562" sldId="304"/>
            <ac:picMk id="2" creationId="{F30004AD-0393-8706-EBFE-6DE7E02CDF63}"/>
          </ac:picMkLst>
        </pc:picChg>
        <pc:picChg chg="del">
          <ac:chgData name="Wadhwa, Milind" userId="b6f72ecb-afbb-4497-9011-7dbda3d2c524" providerId="ADAL" clId="{B5E374D9-1668-4C7A-A96B-9B68C6D6A903}" dt="2023-12-07T20:36:44.266" v="91" actId="478"/>
          <ac:picMkLst>
            <pc:docMk/>
            <pc:sldMk cId="1094705562" sldId="304"/>
            <ac:picMk id="3" creationId="{1FA902B9-82CD-83B9-CFCF-24E56711A195}"/>
          </ac:picMkLst>
        </pc:picChg>
        <pc:picChg chg="del">
          <ac:chgData name="Wadhwa, Milind" userId="b6f72ecb-afbb-4497-9011-7dbda3d2c524" providerId="ADAL" clId="{B5E374D9-1668-4C7A-A96B-9B68C6D6A903}" dt="2023-12-07T20:36:46.591" v="92" actId="478"/>
          <ac:picMkLst>
            <pc:docMk/>
            <pc:sldMk cId="1094705562" sldId="304"/>
            <ac:picMk id="4" creationId="{6EC0A95F-24FF-475E-AD0C-F70B43FB90CB}"/>
          </ac:picMkLst>
        </pc:picChg>
        <pc:picChg chg="add mod">
          <ac:chgData name="Wadhwa, Milind" userId="b6f72ecb-afbb-4497-9011-7dbda3d2c524" providerId="ADAL" clId="{B5E374D9-1668-4C7A-A96B-9B68C6D6A903}" dt="2023-12-07T20:37:00.684" v="99" actId="962"/>
          <ac:picMkLst>
            <pc:docMk/>
            <pc:sldMk cId="1094705562" sldId="304"/>
            <ac:picMk id="6" creationId="{A02E9128-5174-3787-B1AC-228F22E003C3}"/>
          </ac:picMkLst>
        </pc:picChg>
      </pc:sldChg>
      <pc:sldChg chg="addSp delSp modSp add mod">
        <pc:chgData name="Wadhwa, Milind" userId="b6f72ecb-afbb-4497-9011-7dbda3d2c524" providerId="ADAL" clId="{B5E374D9-1668-4C7A-A96B-9B68C6D6A903}" dt="2023-12-07T20:59:15.740" v="238" actId="1076"/>
        <pc:sldMkLst>
          <pc:docMk/>
          <pc:sldMk cId="3043323382" sldId="305"/>
        </pc:sldMkLst>
        <pc:spChg chg="del mod">
          <ac:chgData name="Wadhwa, Milind" userId="b6f72ecb-afbb-4497-9011-7dbda3d2c524" providerId="ADAL" clId="{B5E374D9-1668-4C7A-A96B-9B68C6D6A903}" dt="2023-12-07T20:47:51.143" v="154" actId="478"/>
          <ac:spMkLst>
            <pc:docMk/>
            <pc:sldMk cId="3043323382" sldId="305"/>
            <ac:spMk id="2" creationId="{19602D16-486E-123A-B086-1C268ABEBCA6}"/>
          </ac:spMkLst>
        </pc:spChg>
        <pc:spChg chg="add del">
          <ac:chgData name="Wadhwa, Milind" userId="b6f72ecb-afbb-4497-9011-7dbda3d2c524" providerId="ADAL" clId="{B5E374D9-1668-4C7A-A96B-9B68C6D6A903}" dt="2023-12-07T20:59:12.273" v="230" actId="478"/>
          <ac:spMkLst>
            <pc:docMk/>
            <pc:sldMk cId="3043323382" sldId="305"/>
            <ac:spMk id="5" creationId="{CD12E728-E334-A34D-462D-0ACBE8BF7DC4}"/>
          </ac:spMkLst>
        </pc:spChg>
        <pc:spChg chg="add del mod">
          <ac:chgData name="Wadhwa, Milind" userId="b6f72ecb-afbb-4497-9011-7dbda3d2c524" providerId="ADAL" clId="{B5E374D9-1668-4C7A-A96B-9B68C6D6A903}" dt="2023-12-07T20:48:33.027" v="193" actId="478"/>
          <ac:spMkLst>
            <pc:docMk/>
            <pc:sldMk cId="3043323382" sldId="305"/>
            <ac:spMk id="6" creationId="{CF5AD8BE-191D-2B85-E152-4FFF36D1A80B}"/>
          </ac:spMkLst>
        </pc:spChg>
        <pc:spChg chg="add mod">
          <ac:chgData name="Wadhwa, Milind" userId="b6f72ecb-afbb-4497-9011-7dbda3d2c524" providerId="ADAL" clId="{B5E374D9-1668-4C7A-A96B-9B68C6D6A903}" dt="2023-12-07T20:56:06.465" v="200" actId="20577"/>
          <ac:spMkLst>
            <pc:docMk/>
            <pc:sldMk cId="3043323382" sldId="305"/>
            <ac:spMk id="7" creationId="{B37E03BB-8AA8-CC1F-6DCD-172D03B1465C}"/>
          </ac:spMkLst>
        </pc:spChg>
        <pc:picChg chg="add mod">
          <ac:chgData name="Wadhwa, Milind" userId="b6f72ecb-afbb-4497-9011-7dbda3d2c524" providerId="ADAL" clId="{B5E374D9-1668-4C7A-A96B-9B68C6D6A903}" dt="2023-12-07T20:59:15.740" v="238" actId="1076"/>
          <ac:picMkLst>
            <pc:docMk/>
            <pc:sldMk cId="3043323382" sldId="305"/>
            <ac:picMk id="3" creationId="{100FAC53-05BC-D386-637A-21D54D2AF402}"/>
          </ac:picMkLst>
        </pc:picChg>
        <pc:picChg chg="mod">
          <ac:chgData name="Wadhwa, Milind" userId="b6f72ecb-afbb-4497-9011-7dbda3d2c524" providerId="ADAL" clId="{B5E374D9-1668-4C7A-A96B-9B68C6D6A903}" dt="2023-12-07T20:59:15.112" v="237" actId="1076"/>
          <ac:picMkLst>
            <pc:docMk/>
            <pc:sldMk cId="3043323382" sldId="305"/>
            <ac:picMk id="8" creationId="{83B3E35F-371C-6C0B-DB7A-C584DC271352}"/>
          </ac:picMkLst>
        </pc:picChg>
        <pc:picChg chg="del">
          <ac:chgData name="Wadhwa, Milind" userId="b6f72ecb-afbb-4497-9011-7dbda3d2c524" providerId="ADAL" clId="{B5E374D9-1668-4C7A-A96B-9B68C6D6A903}" dt="2023-12-07T20:47:22.321" v="149" actId="478"/>
          <ac:picMkLst>
            <pc:docMk/>
            <pc:sldMk cId="3043323382" sldId="305"/>
            <ac:picMk id="9" creationId="{4D6E181A-45B9-90B8-21BF-D20E39C5AAD2}"/>
          </ac:picMkLst>
        </pc:picChg>
      </pc:sldChg>
      <pc:sldChg chg="modSp mod">
        <pc:chgData name="Wadhwa, Milind" userId="b6f72ecb-afbb-4497-9011-7dbda3d2c524" providerId="ADAL" clId="{B5E374D9-1668-4C7A-A96B-9B68C6D6A903}" dt="2023-12-07T21:42:43.912" v="306" actId="1076"/>
        <pc:sldMkLst>
          <pc:docMk/>
          <pc:sldMk cId="3216197326" sldId="306"/>
        </pc:sldMkLst>
        <pc:picChg chg="mod">
          <ac:chgData name="Wadhwa, Milind" userId="b6f72ecb-afbb-4497-9011-7dbda3d2c524" providerId="ADAL" clId="{B5E374D9-1668-4C7A-A96B-9B68C6D6A903}" dt="2023-12-07T21:42:43.912" v="306" actId="1076"/>
          <ac:picMkLst>
            <pc:docMk/>
            <pc:sldMk cId="3216197326" sldId="306"/>
            <ac:picMk id="8" creationId="{A4915BD9-9729-6635-D758-1E820C312E8B}"/>
          </ac:picMkLst>
        </pc:picChg>
      </pc:sldChg>
      <pc:sldChg chg="addSp delSp modSp mod">
        <pc:chgData name="Wadhwa, Milind" userId="b6f72ecb-afbb-4497-9011-7dbda3d2c524" providerId="ADAL" clId="{B5E374D9-1668-4C7A-A96B-9B68C6D6A903}" dt="2023-12-07T22:44:13.193" v="358" actId="20577"/>
        <pc:sldMkLst>
          <pc:docMk/>
          <pc:sldMk cId="4141444555" sldId="307"/>
        </pc:sldMkLst>
        <pc:spChg chg="add mod">
          <ac:chgData name="Wadhwa, Milind" userId="b6f72ecb-afbb-4497-9011-7dbda3d2c524" providerId="ADAL" clId="{B5E374D9-1668-4C7A-A96B-9B68C6D6A903}" dt="2023-12-07T22:44:13.193" v="358" actId="20577"/>
          <ac:spMkLst>
            <pc:docMk/>
            <pc:sldMk cId="4141444555" sldId="307"/>
            <ac:spMk id="4" creationId="{D259DC53-1BB8-EEEE-ED1D-EEAF80C9D88E}"/>
          </ac:spMkLst>
        </pc:spChg>
        <pc:picChg chg="mod">
          <ac:chgData name="Wadhwa, Milind" userId="b6f72ecb-afbb-4497-9011-7dbda3d2c524" providerId="ADAL" clId="{B5E374D9-1668-4C7A-A96B-9B68C6D6A903}" dt="2023-12-07T22:31:53.886" v="321" actId="14100"/>
          <ac:picMkLst>
            <pc:docMk/>
            <pc:sldMk cId="4141444555" sldId="307"/>
            <ac:picMk id="3" creationId="{B2898819-7D3C-2282-0F3D-E7819F402ABF}"/>
          </ac:picMkLst>
        </pc:picChg>
        <pc:picChg chg="del mod">
          <ac:chgData name="Wadhwa, Milind" userId="b6f72ecb-afbb-4497-9011-7dbda3d2c524" providerId="ADAL" clId="{B5E374D9-1668-4C7A-A96B-9B68C6D6A903}" dt="2023-12-07T21:44:09.525" v="307" actId="478"/>
          <ac:picMkLst>
            <pc:docMk/>
            <pc:sldMk cId="4141444555" sldId="307"/>
            <ac:picMk id="5" creationId="{F0DA079C-DF14-339F-7834-F1FF0CFCFFF7}"/>
          </ac:picMkLst>
        </pc:picChg>
        <pc:picChg chg="add mod">
          <ac:chgData name="Wadhwa, Milind" userId="b6f72ecb-afbb-4497-9011-7dbda3d2c524" providerId="ADAL" clId="{B5E374D9-1668-4C7A-A96B-9B68C6D6A903}" dt="2023-12-07T22:43:51.930" v="323" actId="1076"/>
          <ac:picMkLst>
            <pc:docMk/>
            <pc:sldMk cId="4141444555" sldId="307"/>
            <ac:picMk id="7" creationId="{F3F87E27-2A8F-DC7C-7A80-4248D28B9D6C}"/>
          </ac:picMkLst>
        </pc:picChg>
      </pc:sldChg>
      <pc:sldChg chg="modSp mod">
        <pc:chgData name="Wadhwa, Milind" userId="b6f72ecb-afbb-4497-9011-7dbda3d2c524" providerId="ADAL" clId="{B5E374D9-1668-4C7A-A96B-9B68C6D6A903}" dt="2023-12-07T21:31:53.492" v="305" actId="1036"/>
        <pc:sldMkLst>
          <pc:docMk/>
          <pc:sldMk cId="399227667" sldId="308"/>
        </pc:sldMkLst>
        <pc:picChg chg="mod">
          <ac:chgData name="Wadhwa, Milind" userId="b6f72ecb-afbb-4497-9011-7dbda3d2c524" providerId="ADAL" clId="{B5E374D9-1668-4C7A-A96B-9B68C6D6A903}" dt="2023-12-07T21:31:53.492" v="305" actId="1036"/>
          <ac:picMkLst>
            <pc:docMk/>
            <pc:sldMk cId="399227667" sldId="308"/>
            <ac:picMk id="4" creationId="{FA3E78F2-D1A6-FD87-7A20-D7EDFF15557E}"/>
          </ac:picMkLst>
        </pc:picChg>
      </pc:sldChg>
      <pc:sldChg chg="delSp modSp mod">
        <pc:chgData name="Wadhwa, Milind" userId="b6f72ecb-afbb-4497-9011-7dbda3d2c524" providerId="ADAL" clId="{B5E374D9-1668-4C7A-A96B-9B68C6D6A903}" dt="2023-12-07T21:49:06.471" v="319" actId="1076"/>
        <pc:sldMkLst>
          <pc:docMk/>
          <pc:sldMk cId="3417584514" sldId="309"/>
        </pc:sldMkLst>
        <pc:picChg chg="mod">
          <ac:chgData name="Wadhwa, Milind" userId="b6f72ecb-afbb-4497-9011-7dbda3d2c524" providerId="ADAL" clId="{B5E374D9-1668-4C7A-A96B-9B68C6D6A903}" dt="2023-12-07T21:49:06.471" v="319" actId="1076"/>
          <ac:picMkLst>
            <pc:docMk/>
            <pc:sldMk cId="3417584514" sldId="309"/>
            <ac:picMk id="3" creationId="{F06BF9AD-4A9C-882F-269E-ED68769E2A74}"/>
          </ac:picMkLst>
        </pc:picChg>
        <pc:picChg chg="del">
          <ac:chgData name="Wadhwa, Milind" userId="b6f72ecb-afbb-4497-9011-7dbda3d2c524" providerId="ADAL" clId="{B5E374D9-1668-4C7A-A96B-9B68C6D6A903}" dt="2023-12-07T21:48:20.361" v="315" actId="478"/>
          <ac:picMkLst>
            <pc:docMk/>
            <pc:sldMk cId="3417584514" sldId="309"/>
            <ac:picMk id="5" creationId="{3DFEFBAA-C911-131B-BDA6-272F36300073}"/>
          </ac:picMkLst>
        </pc:picChg>
        <pc:picChg chg="del">
          <ac:chgData name="Wadhwa, Milind" userId="b6f72ecb-afbb-4497-9011-7dbda3d2c524" providerId="ADAL" clId="{B5E374D9-1668-4C7A-A96B-9B68C6D6A903}" dt="2023-12-07T21:48:22.110" v="316" actId="478"/>
          <ac:picMkLst>
            <pc:docMk/>
            <pc:sldMk cId="3417584514" sldId="309"/>
            <ac:picMk id="6" creationId="{5E747397-E2F7-EA26-1EB9-250EF776D767}"/>
          </ac:picMkLst>
        </pc:picChg>
      </pc:sldChg>
    </pc:docChg>
  </pc:docChgLst>
  <pc:docChgLst>
    <pc:chgData name="Verma, Akriti" userId="S::axv220050@utdallas.edu::23f90af0-f726-46a9-b81a-16ec784ccbaf" providerId="AD" clId="Web-{E57A8B76-0E4B-4063-888D-4C1D8177B728}"/>
    <pc:docChg chg="modSld">
      <pc:chgData name="Verma, Akriti" userId="S::axv220050@utdallas.edu::23f90af0-f726-46a9-b81a-16ec784ccbaf" providerId="AD" clId="Web-{E57A8B76-0E4B-4063-888D-4C1D8177B728}" dt="2023-12-07T23:04:26.343" v="1" actId="20577"/>
      <pc:docMkLst>
        <pc:docMk/>
      </pc:docMkLst>
      <pc:sldChg chg="modSp">
        <pc:chgData name="Verma, Akriti" userId="S::axv220050@utdallas.edu::23f90af0-f726-46a9-b81a-16ec784ccbaf" providerId="AD" clId="Web-{E57A8B76-0E4B-4063-888D-4C1D8177B728}" dt="2023-12-07T23:04:26.343" v="1" actId="20577"/>
        <pc:sldMkLst>
          <pc:docMk/>
          <pc:sldMk cId="3137713913" sldId="299"/>
        </pc:sldMkLst>
        <pc:graphicFrameChg chg="modGraphic">
          <ac:chgData name="Verma, Akriti" userId="S::axv220050@utdallas.edu::23f90af0-f726-46a9-b81a-16ec784ccbaf" providerId="AD" clId="Web-{E57A8B76-0E4B-4063-888D-4C1D8177B728}" dt="2023-12-07T23:04:26.343" v="1" actId="20577"/>
          <ac:graphicFrameMkLst>
            <pc:docMk/>
            <pc:sldMk cId="3137713913" sldId="299"/>
            <ac:graphicFrameMk id="8" creationId="{673AE011-8AE3-A295-79E0-DDE2B635B46B}"/>
          </ac:graphicFrameMkLst>
        </pc:graphicFrameChg>
      </pc:sldChg>
    </pc:docChg>
  </pc:docChgLst>
  <pc:docChgLst>
    <pc:chgData name="Varma, Manisha" userId="2556942b-6381-4548-bddc-a90662b8e839" providerId="ADAL" clId="{DF1EB78E-0F5F-544A-8DFD-5621A8E954A9}"/>
    <pc:docChg chg="undo redo custSel modSld">
      <pc:chgData name="Varma, Manisha" userId="2556942b-6381-4548-bddc-a90662b8e839" providerId="ADAL" clId="{DF1EB78E-0F5F-544A-8DFD-5621A8E954A9}" dt="2023-12-07T23:12:48.919" v="792" actId="20577"/>
      <pc:docMkLst>
        <pc:docMk/>
      </pc:docMkLst>
      <pc:sldChg chg="modSp mod">
        <pc:chgData name="Varma, Manisha" userId="2556942b-6381-4548-bddc-a90662b8e839" providerId="ADAL" clId="{DF1EB78E-0F5F-544A-8DFD-5621A8E954A9}" dt="2023-12-07T21:37:44.416" v="529" actId="1038"/>
        <pc:sldMkLst>
          <pc:docMk/>
          <pc:sldMk cId="1642425379" sldId="256"/>
        </pc:sldMkLst>
        <pc:spChg chg="mod">
          <ac:chgData name="Varma, Manisha" userId="2556942b-6381-4548-bddc-a90662b8e839" providerId="ADAL" clId="{DF1EB78E-0F5F-544A-8DFD-5621A8E954A9}" dt="2023-12-07T21:33:08.173" v="477" actId="207"/>
          <ac:spMkLst>
            <pc:docMk/>
            <pc:sldMk cId="1642425379" sldId="256"/>
            <ac:spMk id="2" creationId="{216815C6-3AD0-46E6-A74A-1967BD91AF50}"/>
          </ac:spMkLst>
        </pc:spChg>
        <pc:spChg chg="mod">
          <ac:chgData name="Varma, Manisha" userId="2556942b-6381-4548-bddc-a90662b8e839" providerId="ADAL" clId="{DF1EB78E-0F5F-544A-8DFD-5621A8E954A9}" dt="2023-12-07T21:37:44.416" v="529" actId="1038"/>
          <ac:spMkLst>
            <pc:docMk/>
            <pc:sldMk cId="1642425379" sldId="256"/>
            <ac:spMk id="3" creationId="{1901B20D-4C28-4DA3-ABBD-718C22A5E58B}"/>
          </ac:spMkLst>
        </pc:spChg>
      </pc:sldChg>
      <pc:sldChg chg="modSp mod">
        <pc:chgData name="Varma, Manisha" userId="2556942b-6381-4548-bddc-a90662b8e839" providerId="ADAL" clId="{DF1EB78E-0F5F-544A-8DFD-5621A8E954A9}" dt="2023-12-07T21:26:26.610" v="323" actId="14100"/>
        <pc:sldMkLst>
          <pc:docMk/>
          <pc:sldMk cId="2177584811" sldId="293"/>
        </pc:sldMkLst>
        <pc:picChg chg="mod">
          <ac:chgData name="Varma, Manisha" userId="2556942b-6381-4548-bddc-a90662b8e839" providerId="ADAL" clId="{DF1EB78E-0F5F-544A-8DFD-5621A8E954A9}" dt="2023-12-07T21:26:26.610" v="323" actId="14100"/>
          <ac:picMkLst>
            <pc:docMk/>
            <pc:sldMk cId="2177584811" sldId="293"/>
            <ac:picMk id="5" creationId="{89DC825E-36D2-BA93-62B9-E3A948D4E748}"/>
          </ac:picMkLst>
        </pc:picChg>
        <pc:picChg chg="mod modCrop">
          <ac:chgData name="Varma, Manisha" userId="2556942b-6381-4548-bddc-a90662b8e839" providerId="ADAL" clId="{DF1EB78E-0F5F-544A-8DFD-5621A8E954A9}" dt="2023-12-07T21:26:20.391" v="322" actId="1037"/>
          <ac:picMkLst>
            <pc:docMk/>
            <pc:sldMk cId="2177584811" sldId="293"/>
            <ac:picMk id="11" creationId="{031D6FA8-D897-AC78-CB72-345A3D37195A}"/>
          </ac:picMkLst>
        </pc:picChg>
      </pc:sldChg>
      <pc:sldChg chg="modSp mod">
        <pc:chgData name="Varma, Manisha" userId="2556942b-6381-4548-bddc-a90662b8e839" providerId="ADAL" clId="{DF1EB78E-0F5F-544A-8DFD-5621A8E954A9}" dt="2023-12-07T21:38:06.948" v="532" actId="14100"/>
        <pc:sldMkLst>
          <pc:docMk/>
          <pc:sldMk cId="3461564443" sldId="296"/>
        </pc:sldMkLst>
        <pc:picChg chg="mod modCrop">
          <ac:chgData name="Varma, Manisha" userId="2556942b-6381-4548-bddc-a90662b8e839" providerId="ADAL" clId="{DF1EB78E-0F5F-544A-8DFD-5621A8E954A9}" dt="2023-12-07T21:22:43.903" v="188" actId="1035"/>
          <ac:picMkLst>
            <pc:docMk/>
            <pc:sldMk cId="3461564443" sldId="296"/>
            <ac:picMk id="5" creationId="{B581D88C-8886-7171-C18D-D7377BED1129}"/>
          </ac:picMkLst>
        </pc:picChg>
        <pc:picChg chg="mod modCrop">
          <ac:chgData name="Varma, Manisha" userId="2556942b-6381-4548-bddc-a90662b8e839" providerId="ADAL" clId="{DF1EB78E-0F5F-544A-8DFD-5621A8E954A9}" dt="2023-12-07T21:37:45.209" v="530" actId="14100"/>
          <ac:picMkLst>
            <pc:docMk/>
            <pc:sldMk cId="3461564443" sldId="296"/>
            <ac:picMk id="19" creationId="{4C3126B9-1C72-C361-8B92-880C93D5DB41}"/>
          </ac:picMkLst>
        </pc:picChg>
        <pc:picChg chg="mod">
          <ac:chgData name="Varma, Manisha" userId="2556942b-6381-4548-bddc-a90662b8e839" providerId="ADAL" clId="{DF1EB78E-0F5F-544A-8DFD-5621A8E954A9}" dt="2023-12-07T21:38:06.948" v="532" actId="14100"/>
          <ac:picMkLst>
            <pc:docMk/>
            <pc:sldMk cId="3461564443" sldId="296"/>
            <ac:picMk id="21" creationId="{0170E2E0-32FC-FF82-EB42-5B1E39C9F622}"/>
          </ac:picMkLst>
        </pc:picChg>
      </pc:sldChg>
      <pc:sldChg chg="modSp mod">
        <pc:chgData name="Varma, Manisha" userId="2556942b-6381-4548-bddc-a90662b8e839" providerId="ADAL" clId="{DF1EB78E-0F5F-544A-8DFD-5621A8E954A9}" dt="2023-12-07T21:19:18.232" v="156" actId="14100"/>
        <pc:sldMkLst>
          <pc:docMk/>
          <pc:sldMk cId="4027173806" sldId="297"/>
        </pc:sldMkLst>
        <pc:picChg chg="mod modCrop">
          <ac:chgData name="Varma, Manisha" userId="2556942b-6381-4548-bddc-a90662b8e839" providerId="ADAL" clId="{DF1EB78E-0F5F-544A-8DFD-5621A8E954A9}" dt="2023-12-07T21:19:18.232" v="156" actId="14100"/>
          <ac:picMkLst>
            <pc:docMk/>
            <pc:sldMk cId="4027173806" sldId="297"/>
            <ac:picMk id="3" creationId="{72E18ACB-1495-A39D-8A66-EDD31BA8CD07}"/>
          </ac:picMkLst>
        </pc:picChg>
        <pc:picChg chg="mod">
          <ac:chgData name="Varma, Manisha" userId="2556942b-6381-4548-bddc-a90662b8e839" providerId="ADAL" clId="{DF1EB78E-0F5F-544A-8DFD-5621A8E954A9}" dt="2023-12-07T21:19:07.147" v="155" actId="1035"/>
          <ac:picMkLst>
            <pc:docMk/>
            <pc:sldMk cId="4027173806" sldId="297"/>
            <ac:picMk id="5" creationId="{95D02B55-09ED-1FEA-AE6F-4FFEE731FA87}"/>
          </ac:picMkLst>
        </pc:picChg>
      </pc:sldChg>
      <pc:sldChg chg="modSp mod">
        <pc:chgData name="Varma, Manisha" userId="2556942b-6381-4548-bddc-a90662b8e839" providerId="ADAL" clId="{DF1EB78E-0F5F-544A-8DFD-5621A8E954A9}" dt="2023-12-07T23:12:48.919" v="792" actId="20577"/>
        <pc:sldMkLst>
          <pc:docMk/>
          <pc:sldMk cId="3137713913" sldId="299"/>
        </pc:sldMkLst>
        <pc:graphicFrameChg chg="mod">
          <ac:chgData name="Varma, Manisha" userId="2556942b-6381-4548-bddc-a90662b8e839" providerId="ADAL" clId="{DF1EB78E-0F5F-544A-8DFD-5621A8E954A9}" dt="2023-12-07T23:12:48.919" v="792" actId="20577"/>
          <ac:graphicFrameMkLst>
            <pc:docMk/>
            <pc:sldMk cId="3137713913" sldId="299"/>
            <ac:graphicFrameMk id="8" creationId="{673AE011-8AE3-A295-79E0-DDE2B635B46B}"/>
          </ac:graphicFrameMkLst>
        </pc:graphicFrameChg>
      </pc:sldChg>
      <pc:sldChg chg="addSp modSp mod">
        <pc:chgData name="Varma, Manisha" userId="2556942b-6381-4548-bddc-a90662b8e839" providerId="ADAL" clId="{DF1EB78E-0F5F-544A-8DFD-5621A8E954A9}" dt="2023-12-07T21:09:16.205" v="22" actId="1076"/>
        <pc:sldMkLst>
          <pc:docMk/>
          <pc:sldMk cId="3043323382" sldId="305"/>
        </pc:sldMkLst>
        <pc:picChg chg="add mod modCrop">
          <ac:chgData name="Varma, Manisha" userId="2556942b-6381-4548-bddc-a90662b8e839" providerId="ADAL" clId="{DF1EB78E-0F5F-544A-8DFD-5621A8E954A9}" dt="2023-12-07T21:09:00.337" v="11" actId="14100"/>
          <ac:picMkLst>
            <pc:docMk/>
            <pc:sldMk cId="3043323382" sldId="305"/>
            <ac:picMk id="2" creationId="{B4385396-7DDE-E656-D778-15CDC5F6E2A4}"/>
          </ac:picMkLst>
        </pc:picChg>
        <pc:picChg chg="mod modCrop">
          <ac:chgData name="Varma, Manisha" userId="2556942b-6381-4548-bddc-a90662b8e839" providerId="ADAL" clId="{DF1EB78E-0F5F-544A-8DFD-5621A8E954A9}" dt="2023-12-07T21:09:06.469" v="19" actId="1038"/>
          <ac:picMkLst>
            <pc:docMk/>
            <pc:sldMk cId="3043323382" sldId="305"/>
            <ac:picMk id="3" creationId="{100FAC53-05BC-D386-637A-21D54D2AF402}"/>
          </ac:picMkLst>
        </pc:picChg>
        <pc:picChg chg="mod">
          <ac:chgData name="Varma, Manisha" userId="2556942b-6381-4548-bddc-a90662b8e839" providerId="ADAL" clId="{DF1EB78E-0F5F-544A-8DFD-5621A8E954A9}" dt="2023-12-07T21:09:16.205" v="22" actId="1076"/>
          <ac:picMkLst>
            <pc:docMk/>
            <pc:sldMk cId="3043323382" sldId="305"/>
            <ac:picMk id="8" creationId="{83B3E35F-371C-6C0B-DB7A-C584DC271352}"/>
          </ac:picMkLst>
        </pc:picChg>
      </pc:sldChg>
      <pc:sldChg chg="delSp modSp mod">
        <pc:chgData name="Varma, Manisha" userId="2556942b-6381-4548-bddc-a90662b8e839" providerId="ADAL" clId="{DF1EB78E-0F5F-544A-8DFD-5621A8E954A9}" dt="2023-12-07T21:26:38.701" v="324" actId="478"/>
        <pc:sldMkLst>
          <pc:docMk/>
          <pc:sldMk cId="3216197326" sldId="306"/>
        </pc:sldMkLst>
        <pc:spChg chg="del">
          <ac:chgData name="Varma, Manisha" userId="2556942b-6381-4548-bddc-a90662b8e839" providerId="ADAL" clId="{DF1EB78E-0F5F-544A-8DFD-5621A8E954A9}" dt="2023-12-07T21:26:38.701" v="324" actId="478"/>
          <ac:spMkLst>
            <pc:docMk/>
            <pc:sldMk cId="3216197326" sldId="306"/>
            <ac:spMk id="4" creationId="{CDE9E229-F7AD-5C39-C5F8-593EECD44AFD}"/>
          </ac:spMkLst>
        </pc:spChg>
        <pc:picChg chg="mod">
          <ac:chgData name="Varma, Manisha" userId="2556942b-6381-4548-bddc-a90662b8e839" providerId="ADAL" clId="{DF1EB78E-0F5F-544A-8DFD-5621A8E954A9}" dt="2023-12-07T21:24:41.573" v="254" actId="14100"/>
          <ac:picMkLst>
            <pc:docMk/>
            <pc:sldMk cId="3216197326" sldId="306"/>
            <ac:picMk id="8" creationId="{A4915BD9-9729-6635-D758-1E820C312E8B}"/>
          </ac:picMkLst>
        </pc:picChg>
      </pc:sldChg>
      <pc:sldChg chg="modSp mod">
        <pc:chgData name="Varma, Manisha" userId="2556942b-6381-4548-bddc-a90662b8e839" providerId="ADAL" clId="{DF1EB78E-0F5F-544A-8DFD-5621A8E954A9}" dt="2023-12-07T21:30:51.697" v="381" actId="1035"/>
        <pc:sldMkLst>
          <pc:docMk/>
          <pc:sldMk cId="4141444555" sldId="307"/>
        </pc:sldMkLst>
        <pc:spChg chg="mod">
          <ac:chgData name="Varma, Manisha" userId="2556942b-6381-4548-bddc-a90662b8e839" providerId="ADAL" clId="{DF1EB78E-0F5F-544A-8DFD-5621A8E954A9}" dt="2023-12-07T21:29:59.938" v="352"/>
          <ac:spMkLst>
            <pc:docMk/>
            <pc:sldMk cId="4141444555" sldId="307"/>
            <ac:spMk id="2" creationId="{49D0352D-2973-CA09-86B8-FC4888886DE1}"/>
          </ac:spMkLst>
        </pc:spChg>
        <pc:picChg chg="mod">
          <ac:chgData name="Varma, Manisha" userId="2556942b-6381-4548-bddc-a90662b8e839" providerId="ADAL" clId="{DF1EB78E-0F5F-544A-8DFD-5621A8E954A9}" dt="2023-12-07T21:30:34.899" v="356" actId="1076"/>
          <ac:picMkLst>
            <pc:docMk/>
            <pc:sldMk cId="4141444555" sldId="307"/>
            <ac:picMk id="3" creationId="{B2898819-7D3C-2282-0F3D-E7819F402ABF}"/>
          </ac:picMkLst>
        </pc:picChg>
        <pc:picChg chg="mod">
          <ac:chgData name="Varma, Manisha" userId="2556942b-6381-4548-bddc-a90662b8e839" providerId="ADAL" clId="{DF1EB78E-0F5F-544A-8DFD-5621A8E954A9}" dt="2023-12-07T21:30:51.697" v="381" actId="1035"/>
          <ac:picMkLst>
            <pc:docMk/>
            <pc:sldMk cId="4141444555" sldId="307"/>
            <ac:picMk id="5" creationId="{F0DA079C-DF14-339F-7834-F1FF0CFCFFF7}"/>
          </ac:picMkLst>
        </pc:picChg>
        <pc:picChg chg="mod">
          <ac:chgData name="Varma, Manisha" userId="2556942b-6381-4548-bddc-a90662b8e839" providerId="ADAL" clId="{DF1EB78E-0F5F-544A-8DFD-5621A8E954A9}" dt="2023-12-07T21:25:11.661" v="292" actId="1038"/>
          <ac:picMkLst>
            <pc:docMk/>
            <pc:sldMk cId="4141444555" sldId="307"/>
            <ac:picMk id="8" creationId="{A4915BD9-9729-6635-D758-1E820C312E8B}"/>
          </ac:picMkLst>
        </pc:picChg>
      </pc:sldChg>
      <pc:sldChg chg="modSp mod">
        <pc:chgData name="Varma, Manisha" userId="2556942b-6381-4548-bddc-a90662b8e839" providerId="ADAL" clId="{DF1EB78E-0F5F-544A-8DFD-5621A8E954A9}" dt="2023-12-07T21:27:38.193" v="344" actId="14100"/>
        <pc:sldMkLst>
          <pc:docMk/>
          <pc:sldMk cId="399227667" sldId="308"/>
        </pc:sldMkLst>
        <pc:picChg chg="mod">
          <ac:chgData name="Varma, Manisha" userId="2556942b-6381-4548-bddc-a90662b8e839" providerId="ADAL" clId="{DF1EB78E-0F5F-544A-8DFD-5621A8E954A9}" dt="2023-12-07T21:27:38.193" v="344" actId="14100"/>
          <ac:picMkLst>
            <pc:docMk/>
            <pc:sldMk cId="399227667" sldId="308"/>
            <ac:picMk id="4" creationId="{FA3E78F2-D1A6-FD87-7A20-D7EDFF15557E}"/>
          </ac:picMkLst>
        </pc:picChg>
      </pc:sldChg>
      <pc:sldChg chg="modSp mod">
        <pc:chgData name="Varma, Manisha" userId="2556942b-6381-4548-bddc-a90662b8e839" providerId="ADAL" clId="{DF1EB78E-0F5F-544A-8DFD-5621A8E954A9}" dt="2023-12-07T21:50:30.808" v="543" actId="1037"/>
        <pc:sldMkLst>
          <pc:docMk/>
          <pc:sldMk cId="3417584514" sldId="309"/>
        </pc:sldMkLst>
        <pc:picChg chg="mod">
          <ac:chgData name="Varma, Manisha" userId="2556942b-6381-4548-bddc-a90662b8e839" providerId="ADAL" clId="{DF1EB78E-0F5F-544A-8DFD-5621A8E954A9}" dt="2023-12-07T21:31:42.521" v="432" actId="14100"/>
          <ac:picMkLst>
            <pc:docMk/>
            <pc:sldMk cId="3417584514" sldId="309"/>
            <ac:picMk id="3" creationId="{F06BF9AD-4A9C-882F-269E-ED68769E2A74}"/>
          </ac:picMkLst>
        </pc:picChg>
        <pc:picChg chg="mod">
          <ac:chgData name="Varma, Manisha" userId="2556942b-6381-4548-bddc-a90662b8e839" providerId="ADAL" clId="{DF1EB78E-0F5F-544A-8DFD-5621A8E954A9}" dt="2023-12-07T21:31:07.222" v="402" actId="1036"/>
          <ac:picMkLst>
            <pc:docMk/>
            <pc:sldMk cId="3417584514" sldId="309"/>
            <ac:picMk id="5" creationId="{3DFEFBAA-C911-131B-BDA6-272F36300073}"/>
          </ac:picMkLst>
        </pc:picChg>
        <pc:picChg chg="mod">
          <ac:chgData name="Varma, Manisha" userId="2556942b-6381-4548-bddc-a90662b8e839" providerId="ADAL" clId="{DF1EB78E-0F5F-544A-8DFD-5621A8E954A9}" dt="2023-12-07T21:31:50.810" v="458" actId="1035"/>
          <ac:picMkLst>
            <pc:docMk/>
            <pc:sldMk cId="3417584514" sldId="309"/>
            <ac:picMk id="6" creationId="{5E747397-E2F7-EA26-1EB9-250EF776D767}"/>
          </ac:picMkLst>
        </pc:picChg>
        <pc:picChg chg="mod">
          <ac:chgData name="Varma, Manisha" userId="2556942b-6381-4548-bddc-a90662b8e839" providerId="ADAL" clId="{DF1EB78E-0F5F-544A-8DFD-5621A8E954A9}" dt="2023-12-07T21:50:30.808" v="543" actId="1037"/>
          <ac:picMkLst>
            <pc:docMk/>
            <pc:sldMk cId="3417584514" sldId="309"/>
            <ac:picMk id="8" creationId="{5A7DAE65-E890-D67B-37D1-74303D443380}"/>
          </ac:picMkLst>
        </pc:picChg>
      </pc:sldChg>
    </pc:docChg>
  </pc:docChgLst>
  <pc:docChgLst>
    <pc:chgData name="Verma, Akriti" userId="S::axv220050@utdallas.edu::23f90af0-f726-46a9-b81a-16ec784ccbaf" providerId="AD" clId="Web-{79A4B9A4-76B6-47F7-9E53-37AD22A4B40D}"/>
    <pc:docChg chg="delSld modSld sldOrd">
      <pc:chgData name="Verma, Akriti" userId="S::axv220050@utdallas.edu::23f90af0-f726-46a9-b81a-16ec784ccbaf" providerId="AD" clId="Web-{79A4B9A4-76B6-47F7-9E53-37AD22A4B40D}" dt="2023-12-06T10:26:08.674" v="168" actId="14100"/>
      <pc:docMkLst>
        <pc:docMk/>
      </pc:docMkLst>
      <pc:sldChg chg="addSp delSp modSp ord">
        <pc:chgData name="Verma, Akriti" userId="S::axv220050@utdallas.edu::23f90af0-f726-46a9-b81a-16ec784ccbaf" providerId="AD" clId="Web-{79A4B9A4-76B6-47F7-9E53-37AD22A4B40D}" dt="2023-12-06T09:21:33.110" v="104" actId="14100"/>
        <pc:sldMkLst>
          <pc:docMk/>
          <pc:sldMk cId="2177584811" sldId="293"/>
        </pc:sldMkLst>
        <pc:spChg chg="mod">
          <ac:chgData name="Verma, Akriti" userId="S::axv220050@utdallas.edu::23f90af0-f726-46a9-b81a-16ec784ccbaf" providerId="AD" clId="Web-{79A4B9A4-76B6-47F7-9E53-37AD22A4B40D}" dt="2023-12-06T09:02:09.125" v="75" actId="20577"/>
          <ac:spMkLst>
            <pc:docMk/>
            <pc:sldMk cId="2177584811" sldId="293"/>
            <ac:spMk id="2" creationId="{49D0352D-2973-CA09-86B8-FC4888886DE1}"/>
          </ac:spMkLst>
        </pc:spChg>
        <pc:spChg chg="add del mod">
          <ac:chgData name="Verma, Akriti" userId="S::axv220050@utdallas.edu::23f90af0-f726-46a9-b81a-16ec784ccbaf" providerId="AD" clId="Web-{79A4B9A4-76B6-47F7-9E53-37AD22A4B40D}" dt="2023-12-06T09:01:27.373" v="72"/>
          <ac:spMkLst>
            <pc:docMk/>
            <pc:sldMk cId="2177584811" sldId="293"/>
            <ac:spMk id="4" creationId="{553EC6A2-7FEC-53B9-0276-C236EE1928D8}"/>
          </ac:spMkLst>
        </pc:spChg>
        <pc:spChg chg="del mod">
          <ac:chgData name="Verma, Akriti" userId="S::axv220050@utdallas.edu::23f90af0-f726-46a9-b81a-16ec784ccbaf" providerId="AD" clId="Web-{79A4B9A4-76B6-47F7-9E53-37AD22A4B40D}" dt="2023-12-06T08:57:37.428" v="71"/>
          <ac:spMkLst>
            <pc:docMk/>
            <pc:sldMk cId="2177584811" sldId="293"/>
            <ac:spMk id="6" creationId="{AAD80BD1-2070-5540-8065-3FE2088B22F2}"/>
          </ac:spMkLst>
        </pc:spChg>
        <pc:spChg chg="add del mod">
          <ac:chgData name="Verma, Akriti" userId="S::axv220050@utdallas.edu::23f90af0-f726-46a9-b81a-16ec784ccbaf" providerId="AD" clId="Web-{79A4B9A4-76B6-47F7-9E53-37AD22A4B40D}" dt="2023-12-06T08:56:55.504" v="69"/>
          <ac:spMkLst>
            <pc:docMk/>
            <pc:sldMk cId="2177584811" sldId="293"/>
            <ac:spMk id="9" creationId="{ED34F22A-6722-ADBA-C73B-9B97870A2C35}"/>
          </ac:spMkLst>
        </pc:spChg>
        <pc:picChg chg="del">
          <ac:chgData name="Verma, Akriti" userId="S::axv220050@utdallas.edu::23f90af0-f726-46a9-b81a-16ec784ccbaf" providerId="AD" clId="Web-{79A4B9A4-76B6-47F7-9E53-37AD22A4B40D}" dt="2023-12-06T08:56:50.410" v="67"/>
          <ac:picMkLst>
            <pc:docMk/>
            <pc:sldMk cId="2177584811" sldId="293"/>
            <ac:picMk id="5" creationId="{A41711EA-F73B-86CF-80EC-3A877237B00F}"/>
          </ac:picMkLst>
        </pc:picChg>
        <pc:picChg chg="del">
          <ac:chgData name="Verma, Akriti" userId="S::axv220050@utdallas.edu::23f90af0-f726-46a9-b81a-16ec784ccbaf" providerId="AD" clId="Web-{79A4B9A4-76B6-47F7-9E53-37AD22A4B40D}" dt="2023-12-06T08:56:52.817" v="68"/>
          <ac:picMkLst>
            <pc:docMk/>
            <pc:sldMk cId="2177584811" sldId="293"/>
            <ac:picMk id="7" creationId="{9F4D801B-692F-7331-999C-EE2D5ED55087}"/>
          </ac:picMkLst>
        </pc:picChg>
        <pc:picChg chg="add mod ord">
          <ac:chgData name="Verma, Akriti" userId="S::axv220050@utdallas.edu::23f90af0-f726-46a9-b81a-16ec784ccbaf" providerId="AD" clId="Web-{79A4B9A4-76B6-47F7-9E53-37AD22A4B40D}" dt="2023-12-06T09:21:28.766" v="103" actId="14100"/>
          <ac:picMkLst>
            <pc:docMk/>
            <pc:sldMk cId="2177584811" sldId="293"/>
            <ac:picMk id="11" creationId="{031D6FA8-D897-AC78-CB72-345A3D37195A}"/>
          </ac:picMkLst>
        </pc:picChg>
        <pc:picChg chg="add mod ord">
          <ac:chgData name="Verma, Akriti" userId="S::axv220050@utdallas.edu::23f90af0-f726-46a9-b81a-16ec784ccbaf" providerId="AD" clId="Web-{79A4B9A4-76B6-47F7-9E53-37AD22A4B40D}" dt="2023-12-06T09:21:33.110" v="104" actId="14100"/>
          <ac:picMkLst>
            <pc:docMk/>
            <pc:sldMk cId="2177584811" sldId="293"/>
            <ac:picMk id="12" creationId="{968D2EE5-D691-B544-EFC7-805086260B51}"/>
          </ac:picMkLst>
        </pc:picChg>
        <pc:picChg chg="add del mod">
          <ac:chgData name="Verma, Akriti" userId="S::axv220050@utdallas.edu::23f90af0-f726-46a9-b81a-16ec784ccbaf" providerId="AD" clId="Web-{79A4B9A4-76B6-47F7-9E53-37AD22A4B40D}" dt="2023-12-06T09:21:22.906" v="102"/>
          <ac:picMkLst>
            <pc:docMk/>
            <pc:sldMk cId="2177584811" sldId="293"/>
            <ac:picMk id="13" creationId="{5A9E322B-FEE4-D088-A43E-EB7F3F69941D}"/>
          </ac:picMkLst>
        </pc:picChg>
        <pc:picChg chg="add del mod">
          <ac:chgData name="Verma, Akriti" userId="S::axv220050@utdallas.edu::23f90af0-f726-46a9-b81a-16ec784ccbaf" providerId="AD" clId="Web-{79A4B9A4-76B6-47F7-9E53-37AD22A4B40D}" dt="2023-12-06T09:21:20.500" v="101"/>
          <ac:picMkLst>
            <pc:docMk/>
            <pc:sldMk cId="2177584811" sldId="293"/>
            <ac:picMk id="14" creationId="{4851ADA3-E7AE-A3D1-19C3-C808BB7276EF}"/>
          </ac:picMkLst>
        </pc:picChg>
        <pc:picChg chg="del">
          <ac:chgData name="Verma, Akriti" userId="S::axv220050@utdallas.edu::23f90af0-f726-46a9-b81a-16ec784ccbaf" providerId="AD" clId="Web-{79A4B9A4-76B6-47F7-9E53-37AD22A4B40D}" dt="2023-12-06T08:22:05.541" v="2"/>
          <ac:picMkLst>
            <pc:docMk/>
            <pc:sldMk cId="2177584811" sldId="293"/>
            <ac:picMk id="32" creationId="{89FBD791-AB9E-5F53-7EFB-B119D2AF5A61}"/>
          </ac:picMkLst>
        </pc:picChg>
      </pc:sldChg>
      <pc:sldChg chg="del">
        <pc:chgData name="Verma, Akriti" userId="S::axv220050@utdallas.edu::23f90af0-f726-46a9-b81a-16ec784ccbaf" providerId="AD" clId="Web-{79A4B9A4-76B6-47F7-9E53-37AD22A4B40D}" dt="2023-12-06T09:26:32.777" v="105"/>
        <pc:sldMkLst>
          <pc:docMk/>
          <pc:sldMk cId="3938659071" sldId="295"/>
        </pc:sldMkLst>
      </pc:sldChg>
      <pc:sldChg chg="addSp delSp modSp">
        <pc:chgData name="Verma, Akriti" userId="S::axv220050@utdallas.edu::23f90af0-f726-46a9-b81a-16ec784ccbaf" providerId="AD" clId="Web-{79A4B9A4-76B6-47F7-9E53-37AD22A4B40D}" dt="2023-12-06T10:26:08.674" v="168" actId="14100"/>
        <pc:sldMkLst>
          <pc:docMk/>
          <pc:sldMk cId="3461564443" sldId="296"/>
        </pc:sldMkLst>
        <pc:spChg chg="add del">
          <ac:chgData name="Verma, Akriti" userId="S::axv220050@utdallas.edu::23f90af0-f726-46a9-b81a-16ec784ccbaf" providerId="AD" clId="Web-{79A4B9A4-76B6-47F7-9E53-37AD22A4B40D}" dt="2023-12-06T09:31:14.959" v="119"/>
          <ac:spMkLst>
            <pc:docMk/>
            <pc:sldMk cId="3461564443" sldId="296"/>
            <ac:spMk id="2" creationId="{CABA25A0-1560-F636-6D30-474ABC4537E7}"/>
          </ac:spMkLst>
        </pc:spChg>
        <pc:spChg chg="del mod">
          <ac:chgData name="Verma, Akriti" userId="S::axv220050@utdallas.edu::23f90af0-f726-46a9-b81a-16ec784ccbaf" providerId="AD" clId="Web-{79A4B9A4-76B6-47F7-9E53-37AD22A4B40D}" dt="2023-12-06T09:31:08.959" v="118"/>
          <ac:spMkLst>
            <pc:docMk/>
            <pc:sldMk cId="3461564443" sldId="296"/>
            <ac:spMk id="3" creationId="{37F0B0B0-343B-D463-577E-CBA442064E9D}"/>
          </ac:spMkLst>
        </pc:spChg>
        <pc:spChg chg="del">
          <ac:chgData name="Verma, Akriti" userId="S::axv220050@utdallas.edu::23f90af0-f726-46a9-b81a-16ec784ccbaf" providerId="AD" clId="Web-{79A4B9A4-76B6-47F7-9E53-37AD22A4B40D}" dt="2023-12-06T09:30:26.816" v="112"/>
          <ac:spMkLst>
            <pc:docMk/>
            <pc:sldMk cId="3461564443" sldId="296"/>
            <ac:spMk id="4" creationId="{B3100EA1-74E3-0CCD-9D16-7D3F964FF5EA}"/>
          </ac:spMkLst>
        </pc:spChg>
        <pc:spChg chg="del">
          <ac:chgData name="Verma, Akriti" userId="S::axv220050@utdallas.edu::23f90af0-f726-46a9-b81a-16ec784ccbaf" providerId="AD" clId="Web-{79A4B9A4-76B6-47F7-9E53-37AD22A4B40D}" dt="2023-12-06T09:30:42.161" v="113"/>
          <ac:spMkLst>
            <pc:docMk/>
            <pc:sldMk cId="3461564443" sldId="296"/>
            <ac:spMk id="6" creationId="{2B2B76E5-A0D4-E32D-9EE6-E2A0A5DAAF51}"/>
          </ac:spMkLst>
        </pc:spChg>
        <pc:spChg chg="add del mod">
          <ac:chgData name="Verma, Akriti" userId="S::axv220050@utdallas.edu::23f90af0-f726-46a9-b81a-16ec784ccbaf" providerId="AD" clId="Web-{79A4B9A4-76B6-47F7-9E53-37AD22A4B40D}" dt="2023-12-06T09:30:14.160" v="111"/>
          <ac:spMkLst>
            <pc:docMk/>
            <pc:sldMk cId="3461564443" sldId="296"/>
            <ac:spMk id="14" creationId="{81CBE01E-FC16-B3C5-71D7-30C87D5C62AE}"/>
          </ac:spMkLst>
        </pc:spChg>
        <pc:spChg chg="add mod">
          <ac:chgData name="Verma, Akriti" userId="S::axv220050@utdallas.edu::23f90af0-f726-46a9-b81a-16ec784ccbaf" providerId="AD" clId="Web-{79A4B9A4-76B6-47F7-9E53-37AD22A4B40D}" dt="2023-12-06T09:33:33.964" v="140" actId="14100"/>
          <ac:spMkLst>
            <pc:docMk/>
            <pc:sldMk cId="3461564443" sldId="296"/>
            <ac:spMk id="16" creationId="{A81F6439-E6AD-F146-E896-97B35117AD31}"/>
          </ac:spMkLst>
        </pc:spChg>
        <pc:spChg chg="add del mod">
          <ac:chgData name="Verma, Akriti" userId="S::axv220050@utdallas.edu::23f90af0-f726-46a9-b81a-16ec784ccbaf" providerId="AD" clId="Web-{79A4B9A4-76B6-47F7-9E53-37AD22A4B40D}" dt="2023-12-06T10:05:20.353" v="145"/>
          <ac:spMkLst>
            <pc:docMk/>
            <pc:sldMk cId="3461564443" sldId="296"/>
            <ac:spMk id="18" creationId="{20BBE325-4C5F-8739-7F7C-20CC13EC10A1}"/>
          </ac:spMkLst>
        </pc:spChg>
        <pc:picChg chg="add mod">
          <ac:chgData name="Verma, Akriti" userId="S::axv220050@utdallas.edu::23f90af0-f726-46a9-b81a-16ec784ccbaf" providerId="AD" clId="Web-{79A4B9A4-76B6-47F7-9E53-37AD22A4B40D}" dt="2023-12-06T09:31:42.382" v="122" actId="1076"/>
          <ac:picMkLst>
            <pc:docMk/>
            <pc:sldMk cId="3461564443" sldId="296"/>
            <ac:picMk id="5" creationId="{B581D88C-8886-7171-C18D-D7377BED1129}"/>
          </ac:picMkLst>
        </pc:picChg>
        <pc:picChg chg="del">
          <ac:chgData name="Verma, Akriti" userId="S::axv220050@utdallas.edu::23f90af0-f726-46a9-b81a-16ec784ccbaf" providerId="AD" clId="Web-{79A4B9A4-76B6-47F7-9E53-37AD22A4B40D}" dt="2023-12-06T09:29:47.815" v="109"/>
          <ac:picMkLst>
            <pc:docMk/>
            <pc:sldMk cId="3461564443" sldId="296"/>
            <ac:picMk id="11" creationId="{6ABB2318-0B42-478D-DA65-C503305A2176}"/>
          </ac:picMkLst>
        </pc:picChg>
        <pc:picChg chg="del mod">
          <ac:chgData name="Verma, Akriti" userId="S::axv220050@utdallas.edu::23f90af0-f726-46a9-b81a-16ec784ccbaf" providerId="AD" clId="Web-{79A4B9A4-76B6-47F7-9E53-37AD22A4B40D}" dt="2023-12-06T10:05:16.119" v="144"/>
          <ac:picMkLst>
            <pc:docMk/>
            <pc:sldMk cId="3461564443" sldId="296"/>
            <ac:picMk id="12" creationId="{C0F6DEB2-4A11-0CCC-0511-957BBA474FA1}"/>
          </ac:picMkLst>
        </pc:picChg>
        <pc:picChg chg="del mod">
          <ac:chgData name="Verma, Akriti" userId="S::axv220050@utdallas.edu::23f90af0-f726-46a9-b81a-16ec784ccbaf" providerId="AD" clId="Web-{79A4B9A4-76B6-47F7-9E53-37AD22A4B40D}" dt="2023-12-06T10:09:44.727" v="152"/>
          <ac:picMkLst>
            <pc:docMk/>
            <pc:sldMk cId="3461564443" sldId="296"/>
            <ac:picMk id="13" creationId="{1C4CA160-1285-E674-D01E-279969D538A2}"/>
          </ac:picMkLst>
        </pc:picChg>
        <pc:picChg chg="add mod ord">
          <ac:chgData name="Verma, Akriti" userId="S::axv220050@utdallas.edu::23f90af0-f726-46a9-b81a-16ec784ccbaf" providerId="AD" clId="Web-{79A4B9A4-76B6-47F7-9E53-37AD22A4B40D}" dt="2023-12-06T10:07:10.814" v="148" actId="14100"/>
          <ac:picMkLst>
            <pc:docMk/>
            <pc:sldMk cId="3461564443" sldId="296"/>
            <ac:picMk id="19" creationId="{4C3126B9-1C72-C361-8B92-880C93D5DB41}"/>
          </ac:picMkLst>
        </pc:picChg>
        <pc:picChg chg="add del mod">
          <ac:chgData name="Verma, Akriti" userId="S::axv220050@utdallas.edu::23f90af0-f726-46a9-b81a-16ec784ccbaf" providerId="AD" clId="Web-{79A4B9A4-76B6-47F7-9E53-37AD22A4B40D}" dt="2023-12-06T10:21:26.367" v="156"/>
          <ac:picMkLst>
            <pc:docMk/>
            <pc:sldMk cId="3461564443" sldId="296"/>
            <ac:picMk id="20" creationId="{98B066D4-27AF-F3B5-9ECF-54A75B3DFC85}"/>
          </ac:picMkLst>
        </pc:picChg>
        <pc:picChg chg="add mod">
          <ac:chgData name="Verma, Akriti" userId="S::axv220050@utdallas.edu::23f90af0-f726-46a9-b81a-16ec784ccbaf" providerId="AD" clId="Web-{79A4B9A4-76B6-47F7-9E53-37AD22A4B40D}" dt="2023-12-06T10:26:08.674" v="168" actId="14100"/>
          <ac:picMkLst>
            <pc:docMk/>
            <pc:sldMk cId="3461564443" sldId="296"/>
            <ac:picMk id="21" creationId="{0170E2E0-32FC-FF82-EB42-5B1E39C9F622}"/>
          </ac:picMkLst>
        </pc:picChg>
        <pc:picChg chg="add del mod">
          <ac:chgData name="Verma, Akriti" userId="S::axv220050@utdallas.edu::23f90af0-f726-46a9-b81a-16ec784ccbaf" providerId="AD" clId="Web-{79A4B9A4-76B6-47F7-9E53-37AD22A4B40D}" dt="2023-12-06T10:25:43.627" v="166"/>
          <ac:picMkLst>
            <pc:docMk/>
            <pc:sldMk cId="3461564443" sldId="296"/>
            <ac:picMk id="22" creationId="{39F8434D-D81A-6DE9-97A9-40DA67F524C4}"/>
          </ac:picMkLst>
        </pc:picChg>
      </pc:sldChg>
      <pc:sldChg chg="addSp delSp modSp mod ord modClrScheme chgLayout">
        <pc:chgData name="Verma, Akriti" userId="S::axv220050@utdallas.edu::23f90af0-f726-46a9-b81a-16ec784ccbaf" providerId="AD" clId="Web-{79A4B9A4-76B6-47F7-9E53-37AD22A4B40D}" dt="2023-12-06T08:51:55.650" v="64"/>
        <pc:sldMkLst>
          <pc:docMk/>
          <pc:sldMk cId="4027173806" sldId="297"/>
        </pc:sldMkLst>
        <pc:spChg chg="mod">
          <ac:chgData name="Verma, Akriti" userId="S::axv220050@utdallas.edu::23f90af0-f726-46a9-b81a-16ec784ccbaf" providerId="AD" clId="Web-{79A4B9A4-76B6-47F7-9E53-37AD22A4B40D}" dt="2023-12-06T08:34:30.554" v="34" actId="14100"/>
          <ac:spMkLst>
            <pc:docMk/>
            <pc:sldMk cId="4027173806" sldId="297"/>
            <ac:spMk id="2" creationId="{49D0352D-2973-CA09-86B8-FC4888886DE1}"/>
          </ac:spMkLst>
        </pc:spChg>
        <pc:spChg chg="mod">
          <ac:chgData name="Verma, Akriti" userId="S::axv220050@utdallas.edu::23f90af0-f726-46a9-b81a-16ec784ccbaf" providerId="AD" clId="Web-{79A4B9A4-76B6-47F7-9E53-37AD22A4B40D}" dt="2023-12-06T08:33:42.865" v="31"/>
          <ac:spMkLst>
            <pc:docMk/>
            <pc:sldMk cId="4027173806" sldId="297"/>
            <ac:spMk id="8" creationId="{9D2B5EFC-CAAB-79B1-F7EC-1FA5DABBE89E}"/>
          </ac:spMkLst>
        </pc:spChg>
        <pc:spChg chg="mod">
          <ac:chgData name="Verma, Akriti" userId="S::axv220050@utdallas.edu::23f90af0-f726-46a9-b81a-16ec784ccbaf" providerId="AD" clId="Web-{79A4B9A4-76B6-47F7-9E53-37AD22A4B40D}" dt="2023-12-06T08:33:42.865" v="31"/>
          <ac:spMkLst>
            <pc:docMk/>
            <pc:sldMk cId="4027173806" sldId="297"/>
            <ac:spMk id="9" creationId="{E2FC92A3-7846-C40F-823A-F87D30496731}"/>
          </ac:spMkLst>
        </pc:spChg>
        <pc:spChg chg="mod">
          <ac:chgData name="Verma, Akriti" userId="S::axv220050@utdallas.edu::23f90af0-f726-46a9-b81a-16ec784ccbaf" providerId="AD" clId="Web-{79A4B9A4-76B6-47F7-9E53-37AD22A4B40D}" dt="2023-12-06T08:33:42.865" v="31"/>
          <ac:spMkLst>
            <pc:docMk/>
            <pc:sldMk cId="4027173806" sldId="297"/>
            <ac:spMk id="10" creationId="{02ADF483-59F0-A169-B688-844539AA8BD4}"/>
          </ac:spMkLst>
        </pc:spChg>
        <pc:spChg chg="add del mod">
          <ac:chgData name="Verma, Akriti" userId="S::axv220050@utdallas.edu::23f90af0-f726-46a9-b81a-16ec784ccbaf" providerId="AD" clId="Web-{79A4B9A4-76B6-47F7-9E53-37AD22A4B40D}" dt="2023-12-06T08:32:46.925" v="19"/>
          <ac:spMkLst>
            <pc:docMk/>
            <pc:sldMk cId="4027173806" sldId="297"/>
            <ac:spMk id="15" creationId="{02DFDE92-7673-4AB0-7CDF-617B412C3726}"/>
          </ac:spMkLst>
        </pc:spChg>
        <pc:spChg chg="add del mod">
          <ac:chgData name="Verma, Akriti" userId="S::axv220050@utdallas.edu::23f90af0-f726-46a9-b81a-16ec784ccbaf" providerId="AD" clId="Web-{79A4B9A4-76B6-47F7-9E53-37AD22A4B40D}" dt="2023-12-06T08:32:46.925" v="19"/>
          <ac:spMkLst>
            <pc:docMk/>
            <pc:sldMk cId="4027173806" sldId="297"/>
            <ac:spMk id="17" creationId="{A5F493FA-6132-EF19-79CE-B1CA598B8651}"/>
          </ac:spMkLst>
        </pc:spChg>
        <pc:spChg chg="add del mod">
          <ac:chgData name="Verma, Akriti" userId="S::axv220050@utdallas.edu::23f90af0-f726-46a9-b81a-16ec784ccbaf" providerId="AD" clId="Web-{79A4B9A4-76B6-47F7-9E53-37AD22A4B40D}" dt="2023-12-06T08:32:52.129" v="21"/>
          <ac:spMkLst>
            <pc:docMk/>
            <pc:sldMk cId="4027173806" sldId="297"/>
            <ac:spMk id="19" creationId="{000EB815-BCDD-AFB6-4A29-53C14A02F302}"/>
          </ac:spMkLst>
        </pc:spChg>
        <pc:spChg chg="add del mod">
          <ac:chgData name="Verma, Akriti" userId="S::axv220050@utdallas.edu::23f90af0-f726-46a9-b81a-16ec784ccbaf" providerId="AD" clId="Web-{79A4B9A4-76B6-47F7-9E53-37AD22A4B40D}" dt="2023-12-06T08:32:52.129" v="21"/>
          <ac:spMkLst>
            <pc:docMk/>
            <pc:sldMk cId="4027173806" sldId="297"/>
            <ac:spMk id="20" creationId="{83A9B78A-4E16-C7F0-2F9F-69A57838451B}"/>
          </ac:spMkLst>
        </pc:spChg>
        <pc:spChg chg="add del mod">
          <ac:chgData name="Verma, Akriti" userId="S::axv220050@utdallas.edu::23f90af0-f726-46a9-b81a-16ec784ccbaf" providerId="AD" clId="Web-{79A4B9A4-76B6-47F7-9E53-37AD22A4B40D}" dt="2023-12-06T08:32:52.129" v="21"/>
          <ac:spMkLst>
            <pc:docMk/>
            <pc:sldMk cId="4027173806" sldId="297"/>
            <ac:spMk id="21" creationId="{2890FC8F-F512-32C6-69AF-B422FBE7F921}"/>
          </ac:spMkLst>
        </pc:spChg>
        <pc:spChg chg="add del mod">
          <ac:chgData name="Verma, Akriti" userId="S::axv220050@utdallas.edu::23f90af0-f726-46a9-b81a-16ec784ccbaf" providerId="AD" clId="Web-{79A4B9A4-76B6-47F7-9E53-37AD22A4B40D}" dt="2023-12-06T08:32:52.129" v="21"/>
          <ac:spMkLst>
            <pc:docMk/>
            <pc:sldMk cId="4027173806" sldId="297"/>
            <ac:spMk id="22" creationId="{8D425A14-DA7F-B6F6-4F94-A47FB78716A3}"/>
          </ac:spMkLst>
        </pc:spChg>
        <pc:spChg chg="add del mod">
          <ac:chgData name="Verma, Akriti" userId="S::axv220050@utdallas.edu::23f90af0-f726-46a9-b81a-16ec784ccbaf" providerId="AD" clId="Web-{79A4B9A4-76B6-47F7-9E53-37AD22A4B40D}" dt="2023-12-06T08:32:52.129" v="21"/>
          <ac:spMkLst>
            <pc:docMk/>
            <pc:sldMk cId="4027173806" sldId="297"/>
            <ac:spMk id="23" creationId="{BA8B88EF-F5C0-EBF3-CD8F-DE3C801A348D}"/>
          </ac:spMkLst>
        </pc:spChg>
        <pc:spChg chg="add del mod">
          <ac:chgData name="Verma, Akriti" userId="S::axv220050@utdallas.edu::23f90af0-f726-46a9-b81a-16ec784ccbaf" providerId="AD" clId="Web-{79A4B9A4-76B6-47F7-9E53-37AD22A4B40D}" dt="2023-12-06T08:32:52.129" v="21"/>
          <ac:spMkLst>
            <pc:docMk/>
            <pc:sldMk cId="4027173806" sldId="297"/>
            <ac:spMk id="25" creationId="{EA7324FE-A86B-3363-611B-15E611CC1907}"/>
          </ac:spMkLst>
        </pc:spChg>
        <pc:spChg chg="add del mod">
          <ac:chgData name="Verma, Akriti" userId="S::axv220050@utdallas.edu::23f90af0-f726-46a9-b81a-16ec784ccbaf" providerId="AD" clId="Web-{79A4B9A4-76B6-47F7-9E53-37AD22A4B40D}" dt="2023-12-06T08:32:52.129" v="21"/>
          <ac:spMkLst>
            <pc:docMk/>
            <pc:sldMk cId="4027173806" sldId="297"/>
            <ac:spMk id="27" creationId="{0AF9FC8E-A533-7284-9175-FCF4109573E5}"/>
          </ac:spMkLst>
        </pc:spChg>
        <pc:spChg chg="add del mod">
          <ac:chgData name="Verma, Akriti" userId="S::axv220050@utdallas.edu::23f90af0-f726-46a9-b81a-16ec784ccbaf" providerId="AD" clId="Web-{79A4B9A4-76B6-47F7-9E53-37AD22A4B40D}" dt="2023-12-06T08:32:52.129" v="21"/>
          <ac:spMkLst>
            <pc:docMk/>
            <pc:sldMk cId="4027173806" sldId="297"/>
            <ac:spMk id="29" creationId="{D240BE83-1E30-3617-1E4F-CC23FE564232}"/>
          </ac:spMkLst>
        </pc:spChg>
        <pc:spChg chg="add del mod">
          <ac:chgData name="Verma, Akriti" userId="S::axv220050@utdallas.edu::23f90af0-f726-46a9-b81a-16ec784ccbaf" providerId="AD" clId="Web-{79A4B9A4-76B6-47F7-9E53-37AD22A4B40D}" dt="2023-12-06T08:32:52.129" v="21"/>
          <ac:spMkLst>
            <pc:docMk/>
            <pc:sldMk cId="4027173806" sldId="297"/>
            <ac:spMk id="31" creationId="{6E81BC96-4E09-9BF2-BD9D-41BE5A1E2D2E}"/>
          </ac:spMkLst>
        </pc:spChg>
        <pc:spChg chg="add del mod">
          <ac:chgData name="Verma, Akriti" userId="S::axv220050@utdallas.edu::23f90af0-f726-46a9-b81a-16ec784ccbaf" providerId="AD" clId="Web-{79A4B9A4-76B6-47F7-9E53-37AD22A4B40D}" dt="2023-12-06T08:32:52.129" v="21"/>
          <ac:spMkLst>
            <pc:docMk/>
            <pc:sldMk cId="4027173806" sldId="297"/>
            <ac:spMk id="33" creationId="{5FBD0630-4157-0093-04EC-A7864B94D1A4}"/>
          </ac:spMkLst>
        </pc:spChg>
        <pc:spChg chg="add del mod">
          <ac:chgData name="Verma, Akriti" userId="S::axv220050@utdallas.edu::23f90af0-f726-46a9-b81a-16ec784ccbaf" providerId="AD" clId="Web-{79A4B9A4-76B6-47F7-9E53-37AD22A4B40D}" dt="2023-12-06T08:32:52.129" v="21"/>
          <ac:spMkLst>
            <pc:docMk/>
            <pc:sldMk cId="4027173806" sldId="297"/>
            <ac:spMk id="35" creationId="{54A8FD1D-ECB1-CC1C-5523-79751E3C2D62}"/>
          </ac:spMkLst>
        </pc:spChg>
        <pc:spChg chg="add del mod">
          <ac:chgData name="Verma, Akriti" userId="S::axv220050@utdallas.edu::23f90af0-f726-46a9-b81a-16ec784ccbaf" providerId="AD" clId="Web-{79A4B9A4-76B6-47F7-9E53-37AD22A4B40D}" dt="2023-12-06T08:32:52.129" v="21"/>
          <ac:spMkLst>
            <pc:docMk/>
            <pc:sldMk cId="4027173806" sldId="297"/>
            <ac:spMk id="37" creationId="{8AB1B886-73D4-1826-C43A-3D113C487D6B}"/>
          </ac:spMkLst>
        </pc:spChg>
        <pc:spChg chg="add del mod">
          <ac:chgData name="Verma, Akriti" userId="S::axv220050@utdallas.edu::23f90af0-f726-46a9-b81a-16ec784ccbaf" providerId="AD" clId="Web-{79A4B9A4-76B6-47F7-9E53-37AD22A4B40D}" dt="2023-12-06T08:32:52.129" v="21"/>
          <ac:spMkLst>
            <pc:docMk/>
            <pc:sldMk cId="4027173806" sldId="297"/>
            <ac:spMk id="39" creationId="{71E1FA1A-DBC0-7ED8-E6CD-D86E3A823F09}"/>
          </ac:spMkLst>
        </pc:spChg>
        <pc:spChg chg="add del mod">
          <ac:chgData name="Verma, Akriti" userId="S::axv220050@utdallas.edu::23f90af0-f726-46a9-b81a-16ec784ccbaf" providerId="AD" clId="Web-{79A4B9A4-76B6-47F7-9E53-37AD22A4B40D}" dt="2023-12-06T08:32:52.129" v="21"/>
          <ac:spMkLst>
            <pc:docMk/>
            <pc:sldMk cId="4027173806" sldId="297"/>
            <ac:spMk id="41" creationId="{6CC39B07-6675-1E6E-6BAC-C7B130B179E5}"/>
          </ac:spMkLst>
        </pc:spChg>
        <pc:spChg chg="add del mod">
          <ac:chgData name="Verma, Akriti" userId="S::axv220050@utdallas.edu::23f90af0-f726-46a9-b81a-16ec784ccbaf" providerId="AD" clId="Web-{79A4B9A4-76B6-47F7-9E53-37AD22A4B40D}" dt="2023-12-06T08:32:52.129" v="21"/>
          <ac:spMkLst>
            <pc:docMk/>
            <pc:sldMk cId="4027173806" sldId="297"/>
            <ac:spMk id="43" creationId="{50F890B7-CB87-C437-FBD3-055F8C315CCC}"/>
          </ac:spMkLst>
        </pc:spChg>
        <pc:spChg chg="add del mod">
          <ac:chgData name="Verma, Akriti" userId="S::axv220050@utdallas.edu::23f90af0-f726-46a9-b81a-16ec784ccbaf" providerId="AD" clId="Web-{79A4B9A4-76B6-47F7-9E53-37AD22A4B40D}" dt="2023-12-06T08:32:52.129" v="21"/>
          <ac:spMkLst>
            <pc:docMk/>
            <pc:sldMk cId="4027173806" sldId="297"/>
            <ac:spMk id="45" creationId="{0DBBC153-328C-940A-3171-DD21064B78CB}"/>
          </ac:spMkLst>
        </pc:spChg>
        <pc:spChg chg="add del mod">
          <ac:chgData name="Verma, Akriti" userId="S::axv220050@utdallas.edu::23f90af0-f726-46a9-b81a-16ec784ccbaf" providerId="AD" clId="Web-{79A4B9A4-76B6-47F7-9E53-37AD22A4B40D}" dt="2023-12-06T08:32:52.129" v="21"/>
          <ac:spMkLst>
            <pc:docMk/>
            <pc:sldMk cId="4027173806" sldId="297"/>
            <ac:spMk id="47" creationId="{1395096D-009E-0B17-30B0-CBEA9754D049}"/>
          </ac:spMkLst>
        </pc:spChg>
        <pc:spChg chg="add del mod">
          <ac:chgData name="Verma, Akriti" userId="S::axv220050@utdallas.edu::23f90af0-f726-46a9-b81a-16ec784ccbaf" providerId="AD" clId="Web-{79A4B9A4-76B6-47F7-9E53-37AD22A4B40D}" dt="2023-12-06T08:32:52.129" v="21"/>
          <ac:spMkLst>
            <pc:docMk/>
            <pc:sldMk cId="4027173806" sldId="297"/>
            <ac:spMk id="49" creationId="{E9B14D57-95D8-5A10-B1EE-6C020DAE0CF6}"/>
          </ac:spMkLst>
        </pc:spChg>
        <pc:spChg chg="add del mod">
          <ac:chgData name="Verma, Akriti" userId="S::axv220050@utdallas.edu::23f90af0-f726-46a9-b81a-16ec784ccbaf" providerId="AD" clId="Web-{79A4B9A4-76B6-47F7-9E53-37AD22A4B40D}" dt="2023-12-06T08:32:52.129" v="21"/>
          <ac:spMkLst>
            <pc:docMk/>
            <pc:sldMk cId="4027173806" sldId="297"/>
            <ac:spMk id="51" creationId="{A0B6519E-BE9B-6329-DE7B-2AF6ACBBC5A4}"/>
          </ac:spMkLst>
        </pc:spChg>
        <pc:spChg chg="add del mod">
          <ac:chgData name="Verma, Akriti" userId="S::axv220050@utdallas.edu::23f90af0-f726-46a9-b81a-16ec784ccbaf" providerId="AD" clId="Web-{79A4B9A4-76B6-47F7-9E53-37AD22A4B40D}" dt="2023-12-06T08:32:52.129" v="21"/>
          <ac:spMkLst>
            <pc:docMk/>
            <pc:sldMk cId="4027173806" sldId="297"/>
            <ac:spMk id="53" creationId="{C1B39A73-D2AD-DECE-719B-DFCD34FDA848}"/>
          </ac:spMkLst>
        </pc:spChg>
        <pc:spChg chg="add del mod">
          <ac:chgData name="Verma, Akriti" userId="S::axv220050@utdallas.edu::23f90af0-f726-46a9-b81a-16ec784ccbaf" providerId="AD" clId="Web-{79A4B9A4-76B6-47F7-9E53-37AD22A4B40D}" dt="2023-12-06T08:32:52.129" v="21"/>
          <ac:spMkLst>
            <pc:docMk/>
            <pc:sldMk cId="4027173806" sldId="297"/>
            <ac:spMk id="55" creationId="{4B2D42BC-F3BB-6057-9536-267BF0A22D20}"/>
          </ac:spMkLst>
        </pc:spChg>
        <pc:spChg chg="add del mod">
          <ac:chgData name="Verma, Akriti" userId="S::axv220050@utdallas.edu::23f90af0-f726-46a9-b81a-16ec784ccbaf" providerId="AD" clId="Web-{79A4B9A4-76B6-47F7-9E53-37AD22A4B40D}" dt="2023-12-06T08:32:52.129" v="21"/>
          <ac:spMkLst>
            <pc:docMk/>
            <pc:sldMk cId="4027173806" sldId="297"/>
            <ac:spMk id="57" creationId="{36AE6AF5-5D05-FE85-2081-E6E517493B51}"/>
          </ac:spMkLst>
        </pc:spChg>
        <pc:spChg chg="add del mod">
          <ac:chgData name="Verma, Akriti" userId="S::axv220050@utdallas.edu::23f90af0-f726-46a9-b81a-16ec784ccbaf" providerId="AD" clId="Web-{79A4B9A4-76B6-47F7-9E53-37AD22A4B40D}" dt="2023-12-06T08:32:55.691" v="23"/>
          <ac:spMkLst>
            <pc:docMk/>
            <pc:sldMk cId="4027173806" sldId="297"/>
            <ac:spMk id="59" creationId="{A0875CEA-4258-C66F-C640-E0DF8DE67361}"/>
          </ac:spMkLst>
        </pc:spChg>
        <pc:spChg chg="add del mod">
          <ac:chgData name="Verma, Akriti" userId="S::axv220050@utdallas.edu::23f90af0-f726-46a9-b81a-16ec784ccbaf" providerId="AD" clId="Web-{79A4B9A4-76B6-47F7-9E53-37AD22A4B40D}" dt="2023-12-06T08:32:55.691" v="23"/>
          <ac:spMkLst>
            <pc:docMk/>
            <pc:sldMk cId="4027173806" sldId="297"/>
            <ac:spMk id="60" creationId="{5630C140-D85F-3B72-3F51-70E7616BE01B}"/>
          </ac:spMkLst>
        </pc:spChg>
        <pc:spChg chg="add del mod">
          <ac:chgData name="Verma, Akriti" userId="S::axv220050@utdallas.edu::23f90af0-f726-46a9-b81a-16ec784ccbaf" providerId="AD" clId="Web-{79A4B9A4-76B6-47F7-9E53-37AD22A4B40D}" dt="2023-12-06T08:32:55.691" v="23"/>
          <ac:spMkLst>
            <pc:docMk/>
            <pc:sldMk cId="4027173806" sldId="297"/>
            <ac:spMk id="61" creationId="{21A0B0F9-8E70-E3BF-87E5-EDBAD616658D}"/>
          </ac:spMkLst>
        </pc:spChg>
        <pc:spChg chg="add del mod">
          <ac:chgData name="Verma, Akriti" userId="S::axv220050@utdallas.edu::23f90af0-f726-46a9-b81a-16ec784ccbaf" providerId="AD" clId="Web-{79A4B9A4-76B6-47F7-9E53-37AD22A4B40D}" dt="2023-12-06T08:32:55.691" v="23"/>
          <ac:spMkLst>
            <pc:docMk/>
            <pc:sldMk cId="4027173806" sldId="297"/>
            <ac:spMk id="62" creationId="{6A47DD4F-B42B-8B78-030A-CDFDD28869C3}"/>
          </ac:spMkLst>
        </pc:spChg>
        <pc:spChg chg="add del mod">
          <ac:chgData name="Verma, Akriti" userId="S::axv220050@utdallas.edu::23f90af0-f726-46a9-b81a-16ec784ccbaf" providerId="AD" clId="Web-{79A4B9A4-76B6-47F7-9E53-37AD22A4B40D}" dt="2023-12-06T08:32:55.691" v="23"/>
          <ac:spMkLst>
            <pc:docMk/>
            <pc:sldMk cId="4027173806" sldId="297"/>
            <ac:spMk id="63" creationId="{ABE3900D-FA02-14E6-5FF2-59360A4FB0A7}"/>
          </ac:spMkLst>
        </pc:spChg>
        <pc:spChg chg="add del mod">
          <ac:chgData name="Verma, Akriti" userId="S::axv220050@utdallas.edu::23f90af0-f726-46a9-b81a-16ec784ccbaf" providerId="AD" clId="Web-{79A4B9A4-76B6-47F7-9E53-37AD22A4B40D}" dt="2023-12-06T08:32:55.691" v="23"/>
          <ac:spMkLst>
            <pc:docMk/>
            <pc:sldMk cId="4027173806" sldId="297"/>
            <ac:spMk id="64" creationId="{AF7F6321-B9D5-4D7D-D828-A36D908617D2}"/>
          </ac:spMkLst>
        </pc:spChg>
        <pc:spChg chg="add del mod">
          <ac:chgData name="Verma, Akriti" userId="S::axv220050@utdallas.edu::23f90af0-f726-46a9-b81a-16ec784ccbaf" providerId="AD" clId="Web-{79A4B9A4-76B6-47F7-9E53-37AD22A4B40D}" dt="2023-12-06T08:32:55.691" v="23"/>
          <ac:spMkLst>
            <pc:docMk/>
            <pc:sldMk cId="4027173806" sldId="297"/>
            <ac:spMk id="65" creationId="{363552DD-C7D4-FEA2-FCEC-E8011BB72CBD}"/>
          </ac:spMkLst>
        </pc:spChg>
        <pc:spChg chg="add del mod">
          <ac:chgData name="Verma, Akriti" userId="S::axv220050@utdallas.edu::23f90af0-f726-46a9-b81a-16ec784ccbaf" providerId="AD" clId="Web-{79A4B9A4-76B6-47F7-9E53-37AD22A4B40D}" dt="2023-12-06T08:32:55.691" v="23"/>
          <ac:spMkLst>
            <pc:docMk/>
            <pc:sldMk cId="4027173806" sldId="297"/>
            <ac:spMk id="66" creationId="{20AA230B-A2D7-8C27-F84C-C959E93C33D2}"/>
          </ac:spMkLst>
        </pc:spChg>
        <pc:spChg chg="add del mod">
          <ac:chgData name="Verma, Akriti" userId="S::axv220050@utdallas.edu::23f90af0-f726-46a9-b81a-16ec784ccbaf" providerId="AD" clId="Web-{79A4B9A4-76B6-47F7-9E53-37AD22A4B40D}" dt="2023-12-06T08:32:55.691" v="23"/>
          <ac:spMkLst>
            <pc:docMk/>
            <pc:sldMk cId="4027173806" sldId="297"/>
            <ac:spMk id="67" creationId="{474E973C-D67A-EB23-D649-D21A11FA4469}"/>
          </ac:spMkLst>
        </pc:spChg>
        <pc:spChg chg="add del mod">
          <ac:chgData name="Verma, Akriti" userId="S::axv220050@utdallas.edu::23f90af0-f726-46a9-b81a-16ec784ccbaf" providerId="AD" clId="Web-{79A4B9A4-76B6-47F7-9E53-37AD22A4B40D}" dt="2023-12-06T08:32:55.691" v="23"/>
          <ac:spMkLst>
            <pc:docMk/>
            <pc:sldMk cId="4027173806" sldId="297"/>
            <ac:spMk id="68" creationId="{FBCB0612-7647-AA50-6013-7F1EDF818E53}"/>
          </ac:spMkLst>
        </pc:spChg>
        <pc:picChg chg="add del mod">
          <ac:chgData name="Verma, Akriti" userId="S::axv220050@utdallas.edu::23f90af0-f726-46a9-b81a-16ec784ccbaf" providerId="AD" clId="Web-{79A4B9A4-76B6-47F7-9E53-37AD22A4B40D}" dt="2023-12-06T08:25:31.470" v="7"/>
          <ac:picMkLst>
            <pc:docMk/>
            <pc:sldMk cId="4027173806" sldId="297"/>
            <ac:picMk id="3" creationId="{CA5117BE-F61D-F814-EF77-846A68A456D0}"/>
          </ac:picMkLst>
        </pc:picChg>
        <pc:picChg chg="add del mod">
          <ac:chgData name="Verma, Akriti" userId="S::axv220050@utdallas.edu::23f90af0-f726-46a9-b81a-16ec784ccbaf" providerId="AD" clId="Web-{79A4B9A4-76B6-47F7-9E53-37AD22A4B40D}" dt="2023-12-06T08:32:25.299" v="15"/>
          <ac:picMkLst>
            <pc:docMk/>
            <pc:sldMk cId="4027173806" sldId="297"/>
            <ac:picMk id="4" creationId="{14894DC6-4581-16DB-83C4-2949FEBD997E}"/>
          </ac:picMkLst>
        </pc:picChg>
        <pc:picChg chg="add del mod ord">
          <ac:chgData name="Verma, Akriti" userId="S::axv220050@utdallas.edu::23f90af0-f726-46a9-b81a-16ec784ccbaf" providerId="AD" clId="Web-{79A4B9A4-76B6-47F7-9E53-37AD22A4B40D}" dt="2023-12-06T08:33:29.380" v="29"/>
          <ac:picMkLst>
            <pc:docMk/>
            <pc:sldMk cId="4027173806" sldId="297"/>
            <ac:picMk id="5" creationId="{DEB2F8A1-2D04-302F-4C2A-E66C980C01DD}"/>
          </ac:picMkLst>
        </pc:picChg>
        <pc:picChg chg="mod ord">
          <ac:chgData name="Verma, Akriti" userId="S::axv220050@utdallas.edu::23f90af0-f726-46a9-b81a-16ec784ccbaf" providerId="AD" clId="Web-{79A4B9A4-76B6-47F7-9E53-37AD22A4B40D}" dt="2023-12-06T08:42:44.518" v="47" actId="14100"/>
          <ac:picMkLst>
            <pc:docMk/>
            <pc:sldMk cId="4027173806" sldId="297"/>
            <ac:picMk id="6" creationId="{0532CEB4-FDA2-494B-972A-526B35E64E46}"/>
          </ac:picMkLst>
        </pc:picChg>
        <pc:picChg chg="add del mod">
          <ac:chgData name="Verma, Akriti" userId="S::axv220050@utdallas.edu::23f90af0-f726-46a9-b81a-16ec784ccbaf" providerId="AD" clId="Web-{79A4B9A4-76B6-47F7-9E53-37AD22A4B40D}" dt="2023-12-06T08:48:19.314" v="51"/>
          <ac:picMkLst>
            <pc:docMk/>
            <pc:sldMk cId="4027173806" sldId="297"/>
            <ac:picMk id="7" creationId="{ECE92456-424D-F5E7-8CF6-908CE50FCA05}"/>
          </ac:picMkLst>
        </pc:picChg>
        <pc:picChg chg="add del mod">
          <ac:chgData name="Verma, Akriti" userId="S::axv220050@utdallas.edu::23f90af0-f726-46a9-b81a-16ec784ccbaf" providerId="AD" clId="Web-{79A4B9A4-76B6-47F7-9E53-37AD22A4B40D}" dt="2023-12-06T08:47:23.750" v="50"/>
          <ac:picMkLst>
            <pc:docMk/>
            <pc:sldMk cId="4027173806" sldId="297"/>
            <ac:picMk id="11" creationId="{D3E95B1A-F3CC-B156-7D93-2C016C89DE8A}"/>
          </ac:picMkLst>
        </pc:picChg>
        <pc:picChg chg="add mod modCrop">
          <ac:chgData name="Verma, Akriti" userId="S::axv220050@utdallas.edu::23f90af0-f726-46a9-b81a-16ec784ccbaf" providerId="AD" clId="Web-{79A4B9A4-76B6-47F7-9E53-37AD22A4B40D}" dt="2023-12-06T08:50:15.365" v="62" actId="14100"/>
          <ac:picMkLst>
            <pc:docMk/>
            <pc:sldMk cId="4027173806" sldId="297"/>
            <ac:picMk id="12" creationId="{782DEEA1-CFC6-F4A5-E79F-B0C62C3071AB}"/>
          </ac:picMkLst>
        </pc:picChg>
      </pc:sldChg>
    </pc:docChg>
  </pc:docChgLst>
  <pc:docChgLst>
    <pc:chgData name="Verma, Akriti" userId="S::axv220050@utdallas.edu::23f90af0-f726-46a9-b81a-16ec784ccbaf" providerId="AD" clId="Web-{802B3FBC-3E14-40E9-8D36-424C06A27B11}"/>
    <pc:docChg chg="modSld">
      <pc:chgData name="Verma, Akriti" userId="S::axv220050@utdallas.edu::23f90af0-f726-46a9-b81a-16ec784ccbaf" providerId="AD" clId="Web-{802B3FBC-3E14-40E9-8D36-424C06A27B11}" dt="2023-12-07T21:19:29.252" v="28" actId="14100"/>
      <pc:docMkLst>
        <pc:docMk/>
      </pc:docMkLst>
      <pc:sldChg chg="addSp delSp modSp">
        <pc:chgData name="Verma, Akriti" userId="S::axv220050@utdallas.edu::23f90af0-f726-46a9-b81a-16ec784ccbaf" providerId="AD" clId="Web-{802B3FBC-3E14-40E9-8D36-424C06A27B11}" dt="2023-12-07T21:14:43.446" v="26" actId="14100"/>
        <pc:sldMkLst>
          <pc:docMk/>
          <pc:sldMk cId="2177584811" sldId="293"/>
        </pc:sldMkLst>
        <pc:spChg chg="add del mod">
          <ac:chgData name="Verma, Akriti" userId="S::axv220050@utdallas.edu::23f90af0-f726-46a9-b81a-16ec784ccbaf" providerId="AD" clId="Web-{802B3FBC-3E14-40E9-8D36-424C06A27B11}" dt="2023-12-07T21:14:31.165" v="24"/>
          <ac:spMkLst>
            <pc:docMk/>
            <pc:sldMk cId="2177584811" sldId="293"/>
            <ac:spMk id="4" creationId="{BFB9C932-D135-CAEE-9FC7-95B77158D2B1}"/>
          </ac:spMkLst>
        </pc:spChg>
        <pc:picChg chg="add mod ord">
          <ac:chgData name="Verma, Akriti" userId="S::axv220050@utdallas.edu::23f90af0-f726-46a9-b81a-16ec784ccbaf" providerId="AD" clId="Web-{802B3FBC-3E14-40E9-8D36-424C06A27B11}" dt="2023-12-07T21:14:43.446" v="26" actId="14100"/>
          <ac:picMkLst>
            <pc:docMk/>
            <pc:sldMk cId="2177584811" sldId="293"/>
            <ac:picMk id="5" creationId="{89DC825E-36D2-BA93-62B9-E3A948D4E748}"/>
          </ac:picMkLst>
        </pc:picChg>
        <pc:picChg chg="del">
          <ac:chgData name="Verma, Akriti" userId="S::axv220050@utdallas.edu::23f90af0-f726-46a9-b81a-16ec784ccbaf" providerId="AD" clId="Web-{802B3FBC-3E14-40E9-8D36-424C06A27B11}" dt="2023-12-07T21:14:29.680" v="23"/>
          <ac:picMkLst>
            <pc:docMk/>
            <pc:sldMk cId="2177584811" sldId="293"/>
            <ac:picMk id="12" creationId="{968D2EE5-D691-B544-EFC7-805086260B51}"/>
          </ac:picMkLst>
        </pc:picChg>
      </pc:sldChg>
      <pc:sldChg chg="addSp delSp modSp">
        <pc:chgData name="Verma, Akriti" userId="S::axv220050@utdallas.edu::23f90af0-f726-46a9-b81a-16ec784ccbaf" providerId="AD" clId="Web-{802B3FBC-3E14-40E9-8D36-424C06A27B11}" dt="2023-12-07T21:19:29.252" v="28" actId="14100"/>
        <pc:sldMkLst>
          <pc:docMk/>
          <pc:sldMk cId="4027173806" sldId="297"/>
        </pc:sldMkLst>
        <pc:picChg chg="add mod">
          <ac:chgData name="Verma, Akriti" userId="S::axv220050@utdallas.edu::23f90af0-f726-46a9-b81a-16ec784ccbaf" providerId="AD" clId="Web-{802B3FBC-3E14-40E9-8D36-424C06A27B11}" dt="2023-12-07T20:53:52.250" v="8" actId="14100"/>
          <ac:picMkLst>
            <pc:docMk/>
            <pc:sldMk cId="4027173806" sldId="297"/>
            <ac:picMk id="3" creationId="{72E18ACB-1495-A39D-8A66-EDD31BA8CD07}"/>
          </ac:picMkLst>
        </pc:picChg>
        <pc:picChg chg="add del mod">
          <ac:chgData name="Verma, Akriti" userId="S::axv220050@utdallas.edu::23f90af0-f726-46a9-b81a-16ec784ccbaf" providerId="AD" clId="Web-{802B3FBC-3E14-40E9-8D36-424C06A27B11}" dt="2023-12-07T21:05:42.023" v="17"/>
          <ac:picMkLst>
            <pc:docMk/>
            <pc:sldMk cId="4027173806" sldId="297"/>
            <ac:picMk id="4" creationId="{61AEC94A-212A-811A-3AE9-85EFDED122A1}"/>
          </ac:picMkLst>
        </pc:picChg>
        <pc:picChg chg="add mod">
          <ac:chgData name="Verma, Akriti" userId="S::axv220050@utdallas.edu::23f90af0-f726-46a9-b81a-16ec784ccbaf" providerId="AD" clId="Web-{802B3FBC-3E14-40E9-8D36-424C06A27B11}" dt="2023-12-07T21:19:29.252" v="28" actId="14100"/>
          <ac:picMkLst>
            <pc:docMk/>
            <pc:sldMk cId="4027173806" sldId="297"/>
            <ac:picMk id="5" creationId="{95D02B55-09ED-1FEA-AE6F-4FFEE731FA87}"/>
          </ac:picMkLst>
        </pc:picChg>
        <pc:picChg chg="del">
          <ac:chgData name="Verma, Akriti" userId="S::axv220050@utdallas.edu::23f90af0-f726-46a9-b81a-16ec784ccbaf" providerId="AD" clId="Web-{802B3FBC-3E14-40E9-8D36-424C06A27B11}" dt="2023-12-07T20:53:12.437" v="0"/>
          <ac:picMkLst>
            <pc:docMk/>
            <pc:sldMk cId="4027173806" sldId="297"/>
            <ac:picMk id="6" creationId="{0532CEB4-FDA2-494B-972A-526B35E64E46}"/>
          </ac:picMkLst>
        </pc:picChg>
        <pc:picChg chg="del">
          <ac:chgData name="Verma, Akriti" userId="S::axv220050@utdallas.edu::23f90af0-f726-46a9-b81a-16ec784ccbaf" providerId="AD" clId="Web-{802B3FBC-3E14-40E9-8D36-424C06A27B11}" dt="2023-12-07T20:59:07.635" v="13"/>
          <ac:picMkLst>
            <pc:docMk/>
            <pc:sldMk cId="4027173806" sldId="297"/>
            <ac:picMk id="12" creationId="{782DEEA1-CFC6-F4A5-E79F-B0C62C3071AB}"/>
          </ac:picMkLst>
        </pc:picChg>
      </pc:sldChg>
    </pc:docChg>
  </pc:docChgLst>
  <pc:docChgLst>
    <pc:chgData name="Varma, Manisha" userId="S::mxv220022@utdallas.edu::2556942b-6381-4548-bddc-a90662b8e839" providerId="AD" clId="Web-{8E4029FF-AD74-4B64-B404-7D157AA3194D}"/>
    <pc:docChg chg="modSld">
      <pc:chgData name="Varma, Manisha" userId="S::mxv220022@utdallas.edu::2556942b-6381-4548-bddc-a90662b8e839" providerId="AD" clId="Web-{8E4029FF-AD74-4B64-B404-7D157AA3194D}" dt="2023-12-07T21:05:54.304" v="52" actId="20577"/>
      <pc:docMkLst>
        <pc:docMk/>
      </pc:docMkLst>
      <pc:sldChg chg="addSp delSp modSp">
        <pc:chgData name="Varma, Manisha" userId="S::mxv220022@utdallas.edu::2556942b-6381-4548-bddc-a90662b8e839" providerId="AD" clId="Web-{8E4029FF-AD74-4B64-B404-7D157AA3194D}" dt="2023-12-07T21:05:54.304" v="52" actId="20577"/>
        <pc:sldMkLst>
          <pc:docMk/>
          <pc:sldMk cId="3137713913" sldId="299"/>
        </pc:sldMkLst>
        <pc:spChg chg="mod">
          <ac:chgData name="Varma, Manisha" userId="S::mxv220022@utdallas.edu::2556942b-6381-4548-bddc-a90662b8e839" providerId="AD" clId="Web-{8E4029FF-AD74-4B64-B404-7D157AA3194D}" dt="2023-12-07T20:56:24.287" v="14" actId="20577"/>
          <ac:spMkLst>
            <pc:docMk/>
            <pc:sldMk cId="3137713913" sldId="299"/>
            <ac:spMk id="2" creationId="{021B1CA2-993A-687A-06DA-64E3A243DF49}"/>
          </ac:spMkLst>
        </pc:spChg>
        <pc:graphicFrameChg chg="modGraphic">
          <ac:chgData name="Varma, Manisha" userId="S::mxv220022@utdallas.edu::2556942b-6381-4548-bddc-a90662b8e839" providerId="AD" clId="Web-{8E4029FF-AD74-4B64-B404-7D157AA3194D}" dt="2023-12-07T21:05:54.304" v="52" actId="20577"/>
          <ac:graphicFrameMkLst>
            <pc:docMk/>
            <pc:sldMk cId="3137713913" sldId="299"/>
            <ac:graphicFrameMk id="8" creationId="{673AE011-8AE3-A295-79E0-DDE2B635B46B}"/>
          </ac:graphicFrameMkLst>
        </pc:graphicFrameChg>
        <pc:graphicFrameChg chg="add del">
          <ac:chgData name="Varma, Manisha" userId="S::mxv220022@utdallas.edu::2556942b-6381-4548-bddc-a90662b8e839" providerId="AD" clId="Web-{8E4029FF-AD74-4B64-B404-7D157AA3194D}" dt="2023-12-07T21:02:13.470" v="36"/>
          <ac:graphicFrameMkLst>
            <pc:docMk/>
            <pc:sldMk cId="3137713913" sldId="299"/>
            <ac:graphicFrameMk id="572" creationId="{04C97D6B-D3C9-026C-6C27-989AFB3032C2}"/>
          </ac:graphicFrameMkLst>
        </pc:graphicFrameChg>
      </pc:sldChg>
    </pc:docChg>
  </pc:docChgLst>
  <pc:docChgLst>
    <pc:chgData name="Verma, Akriti" userId="S::axv220050@utdallas.edu::23f90af0-f726-46a9-b81a-16ec784ccbaf" providerId="AD" clId="Web-{AC0D20E4-4159-4F61-97AC-AA64EA290AF6}"/>
    <pc:docChg chg="addSld modSld">
      <pc:chgData name="Verma, Akriti" userId="S::axv220050@utdallas.edu::23f90af0-f726-46a9-b81a-16ec784ccbaf" providerId="AD" clId="Web-{AC0D20E4-4159-4F61-97AC-AA64EA290AF6}" dt="2023-12-05T22:35:31.906" v="118"/>
      <pc:docMkLst>
        <pc:docMk/>
      </pc:docMkLst>
      <pc:sldChg chg="addSp delSp modSp new mod modClrScheme chgLayout">
        <pc:chgData name="Verma, Akriti" userId="S::axv220050@utdallas.edu::23f90af0-f726-46a9-b81a-16ec784ccbaf" providerId="AD" clId="Web-{AC0D20E4-4159-4F61-97AC-AA64EA290AF6}" dt="2023-12-05T21:58:10.503" v="69" actId="14100"/>
        <pc:sldMkLst>
          <pc:docMk/>
          <pc:sldMk cId="226828582" sldId="290"/>
        </pc:sldMkLst>
        <pc:spChg chg="del">
          <ac:chgData name="Verma, Akriti" userId="S::axv220050@utdallas.edu::23f90af0-f726-46a9-b81a-16ec784ccbaf" providerId="AD" clId="Web-{AC0D20E4-4159-4F61-97AC-AA64EA290AF6}" dt="2023-12-05T21:50:36.359" v="39"/>
          <ac:spMkLst>
            <pc:docMk/>
            <pc:sldMk cId="226828582" sldId="290"/>
            <ac:spMk id="2" creationId="{2155CCB2-011C-A48C-2341-113442502EC1}"/>
          </ac:spMkLst>
        </pc:spChg>
        <pc:spChg chg="del">
          <ac:chgData name="Verma, Akriti" userId="S::axv220050@utdallas.edu::23f90af0-f726-46a9-b81a-16ec784ccbaf" providerId="AD" clId="Web-{AC0D20E4-4159-4F61-97AC-AA64EA290AF6}" dt="2023-12-05T21:50:36.359" v="38"/>
          <ac:spMkLst>
            <pc:docMk/>
            <pc:sldMk cId="226828582" sldId="290"/>
            <ac:spMk id="3" creationId="{5A4A7359-4EC3-F821-A06B-1F547EDD5D95}"/>
          </ac:spMkLst>
        </pc:spChg>
        <pc:spChg chg="del">
          <ac:chgData name="Verma, Akriti" userId="S::axv220050@utdallas.edu::23f90af0-f726-46a9-b81a-16ec784ccbaf" providerId="AD" clId="Web-{AC0D20E4-4159-4F61-97AC-AA64EA290AF6}" dt="2023-12-05T21:50:36.359" v="37"/>
          <ac:spMkLst>
            <pc:docMk/>
            <pc:sldMk cId="226828582" sldId="290"/>
            <ac:spMk id="4" creationId="{97925290-19F1-85BA-4845-A56C9CCBF906}"/>
          </ac:spMkLst>
        </pc:spChg>
        <pc:spChg chg="del">
          <ac:chgData name="Verma, Akriti" userId="S::axv220050@utdallas.edu::23f90af0-f726-46a9-b81a-16ec784ccbaf" providerId="AD" clId="Web-{AC0D20E4-4159-4F61-97AC-AA64EA290AF6}" dt="2023-12-05T21:50:36.359" v="36"/>
          <ac:spMkLst>
            <pc:docMk/>
            <pc:sldMk cId="226828582" sldId="290"/>
            <ac:spMk id="5" creationId="{EA992267-9596-090A-37E7-158ECB49A09D}"/>
          </ac:spMkLst>
        </pc:spChg>
        <pc:spChg chg="del">
          <ac:chgData name="Verma, Akriti" userId="S::axv220050@utdallas.edu::23f90af0-f726-46a9-b81a-16ec784ccbaf" providerId="AD" clId="Web-{AC0D20E4-4159-4F61-97AC-AA64EA290AF6}" dt="2023-12-05T21:50:36.344" v="35"/>
          <ac:spMkLst>
            <pc:docMk/>
            <pc:sldMk cId="226828582" sldId="290"/>
            <ac:spMk id="6" creationId="{7E634DC8-FE92-1985-23EA-70720B4B5219}"/>
          </ac:spMkLst>
        </pc:spChg>
        <pc:spChg chg="del">
          <ac:chgData name="Verma, Akriti" userId="S::axv220050@utdallas.edu::23f90af0-f726-46a9-b81a-16ec784ccbaf" providerId="AD" clId="Web-{AC0D20E4-4159-4F61-97AC-AA64EA290AF6}" dt="2023-12-05T21:50:36.344" v="34"/>
          <ac:spMkLst>
            <pc:docMk/>
            <pc:sldMk cId="226828582" sldId="290"/>
            <ac:spMk id="7" creationId="{6E73F951-C5BC-4675-F91F-1E38FB26E028}"/>
          </ac:spMkLst>
        </pc:spChg>
        <pc:spChg chg="del">
          <ac:chgData name="Verma, Akriti" userId="S::axv220050@utdallas.edu::23f90af0-f726-46a9-b81a-16ec784ccbaf" providerId="AD" clId="Web-{AC0D20E4-4159-4F61-97AC-AA64EA290AF6}" dt="2023-12-05T21:50:36.344" v="33"/>
          <ac:spMkLst>
            <pc:docMk/>
            <pc:sldMk cId="226828582" sldId="290"/>
            <ac:spMk id="8" creationId="{A53985FC-2248-0DBE-CE2E-D8D2B748E6F5}"/>
          </ac:spMkLst>
        </pc:spChg>
        <pc:spChg chg="del">
          <ac:chgData name="Verma, Akriti" userId="S::axv220050@utdallas.edu::23f90af0-f726-46a9-b81a-16ec784ccbaf" providerId="AD" clId="Web-{AC0D20E4-4159-4F61-97AC-AA64EA290AF6}" dt="2023-12-05T21:50:36.344" v="32"/>
          <ac:spMkLst>
            <pc:docMk/>
            <pc:sldMk cId="226828582" sldId="290"/>
            <ac:spMk id="9" creationId="{F74B5225-5084-EDC2-33A2-611F7F06B758}"/>
          </ac:spMkLst>
        </pc:spChg>
        <pc:spChg chg="del">
          <ac:chgData name="Verma, Akriti" userId="S::axv220050@utdallas.edu::23f90af0-f726-46a9-b81a-16ec784ccbaf" providerId="AD" clId="Web-{AC0D20E4-4159-4F61-97AC-AA64EA290AF6}" dt="2023-12-05T21:50:36.344" v="31"/>
          <ac:spMkLst>
            <pc:docMk/>
            <pc:sldMk cId="226828582" sldId="290"/>
            <ac:spMk id="10" creationId="{0277A864-77BB-BD28-D856-B3CD96E42BDE}"/>
          </ac:spMkLst>
        </pc:spChg>
        <pc:spChg chg="del">
          <ac:chgData name="Verma, Akriti" userId="S::axv220050@utdallas.edu::23f90af0-f726-46a9-b81a-16ec784ccbaf" providerId="AD" clId="Web-{AC0D20E4-4159-4F61-97AC-AA64EA290AF6}" dt="2023-12-05T21:50:36.344" v="30"/>
          <ac:spMkLst>
            <pc:docMk/>
            <pc:sldMk cId="226828582" sldId="290"/>
            <ac:spMk id="11" creationId="{C00F3644-6B30-BD8E-BCAD-0B007796DC1B}"/>
          </ac:spMkLst>
        </pc:spChg>
        <pc:spChg chg="del">
          <ac:chgData name="Verma, Akriti" userId="S::axv220050@utdallas.edu::23f90af0-f726-46a9-b81a-16ec784ccbaf" providerId="AD" clId="Web-{AC0D20E4-4159-4F61-97AC-AA64EA290AF6}" dt="2023-12-05T21:50:36.344" v="29"/>
          <ac:spMkLst>
            <pc:docMk/>
            <pc:sldMk cId="226828582" sldId="290"/>
            <ac:spMk id="12" creationId="{E58EFE50-BB19-CDFD-5A79-BDD6090CC044}"/>
          </ac:spMkLst>
        </pc:spChg>
        <pc:spChg chg="del">
          <ac:chgData name="Verma, Akriti" userId="S::axv220050@utdallas.edu::23f90af0-f726-46a9-b81a-16ec784ccbaf" providerId="AD" clId="Web-{AC0D20E4-4159-4F61-97AC-AA64EA290AF6}" dt="2023-12-05T21:50:36.344" v="28"/>
          <ac:spMkLst>
            <pc:docMk/>
            <pc:sldMk cId="226828582" sldId="290"/>
            <ac:spMk id="13" creationId="{0BCE1029-3524-658F-26D6-8797EC591489}"/>
          </ac:spMkLst>
        </pc:spChg>
        <pc:spChg chg="del">
          <ac:chgData name="Verma, Akriti" userId="S::axv220050@utdallas.edu::23f90af0-f726-46a9-b81a-16ec784ccbaf" providerId="AD" clId="Web-{AC0D20E4-4159-4F61-97AC-AA64EA290AF6}" dt="2023-12-05T21:50:36.344" v="27"/>
          <ac:spMkLst>
            <pc:docMk/>
            <pc:sldMk cId="226828582" sldId="290"/>
            <ac:spMk id="14" creationId="{78F63294-4D59-BED8-F751-57DE9D6386A8}"/>
          </ac:spMkLst>
        </pc:spChg>
        <pc:spChg chg="del">
          <ac:chgData name="Verma, Akriti" userId="S::axv220050@utdallas.edu::23f90af0-f726-46a9-b81a-16ec784ccbaf" providerId="AD" clId="Web-{AC0D20E4-4159-4F61-97AC-AA64EA290AF6}" dt="2023-12-05T21:50:36.344" v="26"/>
          <ac:spMkLst>
            <pc:docMk/>
            <pc:sldMk cId="226828582" sldId="290"/>
            <ac:spMk id="15" creationId="{9BB15391-CD74-4A32-A109-391692914BAD}"/>
          </ac:spMkLst>
        </pc:spChg>
        <pc:spChg chg="del">
          <ac:chgData name="Verma, Akriti" userId="S::axv220050@utdallas.edu::23f90af0-f726-46a9-b81a-16ec784ccbaf" providerId="AD" clId="Web-{AC0D20E4-4159-4F61-97AC-AA64EA290AF6}" dt="2023-12-05T21:50:36.344" v="25"/>
          <ac:spMkLst>
            <pc:docMk/>
            <pc:sldMk cId="226828582" sldId="290"/>
            <ac:spMk id="16" creationId="{C3594BB8-E33C-6ED8-84DD-4FD9F98DB0AC}"/>
          </ac:spMkLst>
        </pc:spChg>
        <pc:spChg chg="del">
          <ac:chgData name="Verma, Akriti" userId="S::axv220050@utdallas.edu::23f90af0-f726-46a9-b81a-16ec784ccbaf" providerId="AD" clId="Web-{AC0D20E4-4159-4F61-97AC-AA64EA290AF6}" dt="2023-12-05T21:50:36.344" v="24"/>
          <ac:spMkLst>
            <pc:docMk/>
            <pc:sldMk cId="226828582" sldId="290"/>
            <ac:spMk id="17" creationId="{7503C08A-DCE4-1E9D-B1A7-540B06F884BB}"/>
          </ac:spMkLst>
        </pc:spChg>
        <pc:spChg chg="del">
          <ac:chgData name="Verma, Akriti" userId="S::axv220050@utdallas.edu::23f90af0-f726-46a9-b81a-16ec784ccbaf" providerId="AD" clId="Web-{AC0D20E4-4159-4F61-97AC-AA64EA290AF6}" dt="2023-12-05T21:50:36.344" v="23"/>
          <ac:spMkLst>
            <pc:docMk/>
            <pc:sldMk cId="226828582" sldId="290"/>
            <ac:spMk id="18" creationId="{96E491E3-8F7C-3DCB-C730-06ACCED78CBE}"/>
          </ac:spMkLst>
        </pc:spChg>
        <pc:spChg chg="del">
          <ac:chgData name="Verma, Akriti" userId="S::axv220050@utdallas.edu::23f90af0-f726-46a9-b81a-16ec784ccbaf" providerId="AD" clId="Web-{AC0D20E4-4159-4F61-97AC-AA64EA290AF6}" dt="2023-12-05T21:50:36.344" v="22"/>
          <ac:spMkLst>
            <pc:docMk/>
            <pc:sldMk cId="226828582" sldId="290"/>
            <ac:spMk id="19" creationId="{20812D91-9769-75A2-4AF9-8F206A25256F}"/>
          </ac:spMkLst>
        </pc:spChg>
        <pc:spChg chg="del">
          <ac:chgData name="Verma, Akriti" userId="S::axv220050@utdallas.edu::23f90af0-f726-46a9-b81a-16ec784ccbaf" providerId="AD" clId="Web-{AC0D20E4-4159-4F61-97AC-AA64EA290AF6}" dt="2023-12-05T21:50:36.344" v="21"/>
          <ac:spMkLst>
            <pc:docMk/>
            <pc:sldMk cId="226828582" sldId="290"/>
            <ac:spMk id="20" creationId="{73717B9C-E2DF-229A-D179-BA8A4657286C}"/>
          </ac:spMkLst>
        </pc:spChg>
        <pc:spChg chg="del">
          <ac:chgData name="Verma, Akriti" userId="S::axv220050@utdallas.edu::23f90af0-f726-46a9-b81a-16ec784ccbaf" providerId="AD" clId="Web-{AC0D20E4-4159-4F61-97AC-AA64EA290AF6}" dt="2023-12-05T21:50:36.344" v="20"/>
          <ac:spMkLst>
            <pc:docMk/>
            <pc:sldMk cId="226828582" sldId="290"/>
            <ac:spMk id="21" creationId="{9B8307B3-42D3-3333-FA45-CC93D2F9734F}"/>
          </ac:spMkLst>
        </pc:spChg>
        <pc:spChg chg="del">
          <ac:chgData name="Verma, Akriti" userId="S::axv220050@utdallas.edu::23f90af0-f726-46a9-b81a-16ec784ccbaf" providerId="AD" clId="Web-{AC0D20E4-4159-4F61-97AC-AA64EA290AF6}" dt="2023-12-05T21:50:36.344" v="19"/>
          <ac:spMkLst>
            <pc:docMk/>
            <pc:sldMk cId="226828582" sldId="290"/>
            <ac:spMk id="22" creationId="{F4E9AB92-82A4-C67A-619D-8339607D01CC}"/>
          </ac:spMkLst>
        </pc:spChg>
        <pc:spChg chg="del">
          <ac:chgData name="Verma, Akriti" userId="S::axv220050@utdallas.edu::23f90af0-f726-46a9-b81a-16ec784ccbaf" providerId="AD" clId="Web-{AC0D20E4-4159-4F61-97AC-AA64EA290AF6}" dt="2023-12-05T21:50:36.344" v="18"/>
          <ac:spMkLst>
            <pc:docMk/>
            <pc:sldMk cId="226828582" sldId="290"/>
            <ac:spMk id="23" creationId="{5EC27564-490B-4409-2009-649E6CCA1935}"/>
          </ac:spMkLst>
        </pc:spChg>
        <pc:spChg chg="del">
          <ac:chgData name="Verma, Akriti" userId="S::axv220050@utdallas.edu::23f90af0-f726-46a9-b81a-16ec784ccbaf" providerId="AD" clId="Web-{AC0D20E4-4159-4F61-97AC-AA64EA290AF6}" dt="2023-12-05T21:50:36.344" v="17"/>
          <ac:spMkLst>
            <pc:docMk/>
            <pc:sldMk cId="226828582" sldId="290"/>
            <ac:spMk id="24" creationId="{28B174EA-5A7E-C3F1-5560-DD5F55078745}"/>
          </ac:spMkLst>
        </pc:spChg>
        <pc:spChg chg="del">
          <ac:chgData name="Verma, Akriti" userId="S::axv220050@utdallas.edu::23f90af0-f726-46a9-b81a-16ec784ccbaf" providerId="AD" clId="Web-{AC0D20E4-4159-4F61-97AC-AA64EA290AF6}" dt="2023-12-05T21:50:36.344" v="16"/>
          <ac:spMkLst>
            <pc:docMk/>
            <pc:sldMk cId="226828582" sldId="290"/>
            <ac:spMk id="25" creationId="{57FE8D02-FA45-BEA4-855F-610449480189}"/>
          </ac:spMkLst>
        </pc:spChg>
        <pc:spChg chg="del">
          <ac:chgData name="Verma, Akriti" userId="S::axv220050@utdallas.edu::23f90af0-f726-46a9-b81a-16ec784ccbaf" providerId="AD" clId="Web-{AC0D20E4-4159-4F61-97AC-AA64EA290AF6}" dt="2023-12-05T21:50:36.344" v="15"/>
          <ac:spMkLst>
            <pc:docMk/>
            <pc:sldMk cId="226828582" sldId="290"/>
            <ac:spMk id="26" creationId="{CA65D1BF-B8F9-B6C4-CDA4-AD9CFE8C2C1B}"/>
          </ac:spMkLst>
        </pc:spChg>
        <pc:spChg chg="del">
          <ac:chgData name="Verma, Akriti" userId="S::axv220050@utdallas.edu::23f90af0-f726-46a9-b81a-16ec784ccbaf" providerId="AD" clId="Web-{AC0D20E4-4159-4F61-97AC-AA64EA290AF6}" dt="2023-12-05T21:50:36.344" v="14"/>
          <ac:spMkLst>
            <pc:docMk/>
            <pc:sldMk cId="226828582" sldId="290"/>
            <ac:spMk id="27" creationId="{171BB5D0-4BFC-027B-FEC1-077125F62A79}"/>
          </ac:spMkLst>
        </pc:spChg>
        <pc:spChg chg="del">
          <ac:chgData name="Verma, Akriti" userId="S::axv220050@utdallas.edu::23f90af0-f726-46a9-b81a-16ec784ccbaf" providerId="AD" clId="Web-{AC0D20E4-4159-4F61-97AC-AA64EA290AF6}" dt="2023-12-05T21:50:36.344" v="13"/>
          <ac:spMkLst>
            <pc:docMk/>
            <pc:sldMk cId="226828582" sldId="290"/>
            <ac:spMk id="28" creationId="{2EC98E42-6604-6BCA-F695-907D7C8C726A}"/>
          </ac:spMkLst>
        </pc:spChg>
        <pc:spChg chg="del">
          <ac:chgData name="Verma, Akriti" userId="S::axv220050@utdallas.edu::23f90af0-f726-46a9-b81a-16ec784ccbaf" providerId="AD" clId="Web-{AC0D20E4-4159-4F61-97AC-AA64EA290AF6}" dt="2023-12-05T21:50:36.344" v="12"/>
          <ac:spMkLst>
            <pc:docMk/>
            <pc:sldMk cId="226828582" sldId="290"/>
            <ac:spMk id="29" creationId="{86C4491C-752C-0A8F-72F2-BA030A916706}"/>
          </ac:spMkLst>
        </pc:spChg>
        <pc:spChg chg="del">
          <ac:chgData name="Verma, Akriti" userId="S::axv220050@utdallas.edu::23f90af0-f726-46a9-b81a-16ec784ccbaf" providerId="AD" clId="Web-{AC0D20E4-4159-4F61-97AC-AA64EA290AF6}" dt="2023-12-05T21:50:36.344" v="11"/>
          <ac:spMkLst>
            <pc:docMk/>
            <pc:sldMk cId="226828582" sldId="290"/>
            <ac:spMk id="30" creationId="{811CE4DF-F7D8-AF84-5DAD-1801E4F6D489}"/>
          </ac:spMkLst>
        </pc:spChg>
        <pc:spChg chg="del">
          <ac:chgData name="Verma, Akriti" userId="S::axv220050@utdallas.edu::23f90af0-f726-46a9-b81a-16ec784ccbaf" providerId="AD" clId="Web-{AC0D20E4-4159-4F61-97AC-AA64EA290AF6}" dt="2023-12-05T21:50:36.344" v="10"/>
          <ac:spMkLst>
            <pc:docMk/>
            <pc:sldMk cId="226828582" sldId="290"/>
            <ac:spMk id="31" creationId="{0DE48DAA-1471-DECA-D278-108F83552622}"/>
          </ac:spMkLst>
        </pc:spChg>
        <pc:spChg chg="del">
          <ac:chgData name="Verma, Akriti" userId="S::axv220050@utdallas.edu::23f90af0-f726-46a9-b81a-16ec784ccbaf" providerId="AD" clId="Web-{AC0D20E4-4159-4F61-97AC-AA64EA290AF6}" dt="2023-12-05T21:50:36.344" v="9"/>
          <ac:spMkLst>
            <pc:docMk/>
            <pc:sldMk cId="226828582" sldId="290"/>
            <ac:spMk id="32" creationId="{A23FD819-8FC8-2B1D-5069-7A3654630C33}"/>
          </ac:spMkLst>
        </pc:spChg>
        <pc:spChg chg="del">
          <ac:chgData name="Verma, Akriti" userId="S::axv220050@utdallas.edu::23f90af0-f726-46a9-b81a-16ec784ccbaf" providerId="AD" clId="Web-{AC0D20E4-4159-4F61-97AC-AA64EA290AF6}" dt="2023-12-05T21:50:36.344" v="8"/>
          <ac:spMkLst>
            <pc:docMk/>
            <pc:sldMk cId="226828582" sldId="290"/>
            <ac:spMk id="33" creationId="{43772732-EC0E-3E75-F6CB-EDB7C95B2AF8}"/>
          </ac:spMkLst>
        </pc:spChg>
        <pc:spChg chg="del">
          <ac:chgData name="Verma, Akriti" userId="S::axv220050@utdallas.edu::23f90af0-f726-46a9-b81a-16ec784ccbaf" providerId="AD" clId="Web-{AC0D20E4-4159-4F61-97AC-AA64EA290AF6}" dt="2023-12-05T21:50:36.344" v="7"/>
          <ac:spMkLst>
            <pc:docMk/>
            <pc:sldMk cId="226828582" sldId="290"/>
            <ac:spMk id="34" creationId="{364D4BB6-6AA9-80CB-BBFA-9BB6A72D6955}"/>
          </ac:spMkLst>
        </pc:spChg>
        <pc:spChg chg="del">
          <ac:chgData name="Verma, Akriti" userId="S::axv220050@utdallas.edu::23f90af0-f726-46a9-b81a-16ec784ccbaf" providerId="AD" clId="Web-{AC0D20E4-4159-4F61-97AC-AA64EA290AF6}" dt="2023-12-05T21:50:36.344" v="6"/>
          <ac:spMkLst>
            <pc:docMk/>
            <pc:sldMk cId="226828582" sldId="290"/>
            <ac:spMk id="35" creationId="{4D865E78-248E-83E7-4B7A-0F8B217C60E2}"/>
          </ac:spMkLst>
        </pc:spChg>
        <pc:spChg chg="del">
          <ac:chgData name="Verma, Akriti" userId="S::axv220050@utdallas.edu::23f90af0-f726-46a9-b81a-16ec784ccbaf" providerId="AD" clId="Web-{AC0D20E4-4159-4F61-97AC-AA64EA290AF6}" dt="2023-12-05T21:50:36.344" v="5"/>
          <ac:spMkLst>
            <pc:docMk/>
            <pc:sldMk cId="226828582" sldId="290"/>
            <ac:spMk id="36" creationId="{49B3EC65-D222-DE6C-D6F1-2A139C4976EC}"/>
          </ac:spMkLst>
        </pc:spChg>
        <pc:spChg chg="del">
          <ac:chgData name="Verma, Akriti" userId="S::axv220050@utdallas.edu::23f90af0-f726-46a9-b81a-16ec784ccbaf" providerId="AD" clId="Web-{AC0D20E4-4159-4F61-97AC-AA64EA290AF6}" dt="2023-12-05T21:50:36.344" v="4"/>
          <ac:spMkLst>
            <pc:docMk/>
            <pc:sldMk cId="226828582" sldId="290"/>
            <ac:spMk id="37" creationId="{390D534C-1BD4-F446-CEB3-43601B0A4DD7}"/>
          </ac:spMkLst>
        </pc:spChg>
        <pc:spChg chg="del">
          <ac:chgData name="Verma, Akriti" userId="S::axv220050@utdallas.edu::23f90af0-f726-46a9-b81a-16ec784ccbaf" providerId="AD" clId="Web-{AC0D20E4-4159-4F61-97AC-AA64EA290AF6}" dt="2023-12-05T21:50:36.344" v="3"/>
          <ac:spMkLst>
            <pc:docMk/>
            <pc:sldMk cId="226828582" sldId="290"/>
            <ac:spMk id="38" creationId="{2251AE28-E2D0-E73F-CA62-C1A19D6A5A3D}"/>
          </ac:spMkLst>
        </pc:spChg>
        <pc:spChg chg="del">
          <ac:chgData name="Verma, Akriti" userId="S::axv220050@utdallas.edu::23f90af0-f726-46a9-b81a-16ec784ccbaf" providerId="AD" clId="Web-{AC0D20E4-4159-4F61-97AC-AA64EA290AF6}" dt="2023-12-05T21:50:36.344" v="2"/>
          <ac:spMkLst>
            <pc:docMk/>
            <pc:sldMk cId="226828582" sldId="290"/>
            <ac:spMk id="39" creationId="{64F6DB77-2C2E-251B-5BBC-3AE872BD2C0D}"/>
          </ac:spMkLst>
        </pc:spChg>
        <pc:spChg chg="del">
          <ac:chgData name="Verma, Akriti" userId="S::axv220050@utdallas.edu::23f90af0-f726-46a9-b81a-16ec784ccbaf" providerId="AD" clId="Web-{AC0D20E4-4159-4F61-97AC-AA64EA290AF6}" dt="2023-12-05T21:50:36.344" v="1"/>
          <ac:spMkLst>
            <pc:docMk/>
            <pc:sldMk cId="226828582" sldId="290"/>
            <ac:spMk id="40" creationId="{98BD9F7F-1A38-BD71-5B40-907B153BD6AA}"/>
          </ac:spMkLst>
        </pc:spChg>
        <pc:spChg chg="mod modVis">
          <ac:chgData name="Verma, Akriti" userId="S::axv220050@utdallas.edu::23f90af0-f726-46a9-b81a-16ec784ccbaf" providerId="AD" clId="Web-{AC0D20E4-4159-4F61-97AC-AA64EA290AF6}" dt="2023-12-05T21:51:23.908" v="42"/>
          <ac:spMkLst>
            <pc:docMk/>
            <pc:sldMk cId="226828582" sldId="290"/>
            <ac:spMk id="41" creationId="{958F2287-EE7F-20E4-AD68-19C783123519}"/>
          </ac:spMkLst>
        </pc:spChg>
        <pc:spChg chg="mod">
          <ac:chgData name="Verma, Akriti" userId="S::axv220050@utdallas.edu::23f90af0-f726-46a9-b81a-16ec784ccbaf" providerId="AD" clId="Web-{AC0D20E4-4159-4F61-97AC-AA64EA290AF6}" dt="2023-12-05T21:51:23.908" v="42"/>
          <ac:spMkLst>
            <pc:docMk/>
            <pc:sldMk cId="226828582" sldId="290"/>
            <ac:spMk id="42" creationId="{09B6D8CF-AF5D-5929-2D03-FF441EEC1C9D}"/>
          </ac:spMkLst>
        </pc:spChg>
        <pc:spChg chg="mod modVis">
          <ac:chgData name="Verma, Akriti" userId="S::axv220050@utdallas.edu::23f90af0-f726-46a9-b81a-16ec784ccbaf" providerId="AD" clId="Web-{AC0D20E4-4159-4F61-97AC-AA64EA290AF6}" dt="2023-12-05T21:51:23.908" v="42"/>
          <ac:spMkLst>
            <pc:docMk/>
            <pc:sldMk cId="226828582" sldId="290"/>
            <ac:spMk id="43" creationId="{B04C9EE3-84DB-3B46-9642-EDB731D9B6FA}"/>
          </ac:spMkLst>
        </pc:spChg>
        <pc:picChg chg="add mod ord">
          <ac:chgData name="Verma, Akriti" userId="S::axv220050@utdallas.edu::23f90af0-f726-46a9-b81a-16ec784ccbaf" providerId="AD" clId="Web-{AC0D20E4-4159-4F61-97AC-AA64EA290AF6}" dt="2023-12-05T21:58:10.503" v="69" actId="14100"/>
          <ac:picMkLst>
            <pc:docMk/>
            <pc:sldMk cId="226828582" sldId="290"/>
            <ac:picMk id="44" creationId="{96749679-2332-DE7D-2033-9CBE139A3AD9}"/>
          </ac:picMkLst>
        </pc:picChg>
        <pc:picChg chg="add mod">
          <ac:chgData name="Verma, Akriti" userId="S::axv220050@utdallas.edu::23f90af0-f726-46a9-b81a-16ec784ccbaf" providerId="AD" clId="Web-{AC0D20E4-4159-4F61-97AC-AA64EA290AF6}" dt="2023-12-05T21:56:48.218" v="66" actId="1076"/>
          <ac:picMkLst>
            <pc:docMk/>
            <pc:sldMk cId="226828582" sldId="290"/>
            <ac:picMk id="45" creationId="{5D3BDEE7-8620-583C-EA66-89E009E5AC1E}"/>
          </ac:picMkLst>
        </pc:picChg>
        <pc:picChg chg="add mod">
          <ac:chgData name="Verma, Akriti" userId="S::axv220050@utdallas.edu::23f90af0-f726-46a9-b81a-16ec784ccbaf" providerId="AD" clId="Web-{AC0D20E4-4159-4F61-97AC-AA64EA290AF6}" dt="2023-12-05T21:56:57.218" v="68" actId="1076"/>
          <ac:picMkLst>
            <pc:docMk/>
            <pc:sldMk cId="226828582" sldId="290"/>
            <ac:picMk id="46" creationId="{F1E3E92C-3862-F1E5-852C-7DE67F1DFBF6}"/>
          </ac:picMkLst>
        </pc:picChg>
      </pc:sldChg>
      <pc:sldChg chg="addSp delSp modSp new mod modClrScheme chgLayout">
        <pc:chgData name="Verma, Akriti" userId="S::axv220050@utdallas.edu::23f90af0-f726-46a9-b81a-16ec784ccbaf" providerId="AD" clId="Web-{AC0D20E4-4159-4F61-97AC-AA64EA290AF6}" dt="2023-12-05T21:53:22.022" v="49" actId="14100"/>
        <pc:sldMkLst>
          <pc:docMk/>
          <pc:sldMk cId="845406815" sldId="292"/>
        </pc:sldMkLst>
        <pc:spChg chg="add del">
          <ac:chgData name="Verma, Akriti" userId="S::axv220050@utdallas.edu::23f90af0-f726-46a9-b81a-16ec784ccbaf" providerId="AD" clId="Web-{AC0D20E4-4159-4F61-97AC-AA64EA290AF6}" dt="2023-12-05T21:53:11.834" v="47"/>
          <ac:spMkLst>
            <pc:docMk/>
            <pc:sldMk cId="845406815" sldId="292"/>
            <ac:spMk id="2" creationId="{74C54D5A-9F92-D570-1ED4-54FCFF6491D6}"/>
          </ac:spMkLst>
        </pc:spChg>
        <pc:spChg chg="del">
          <ac:chgData name="Verma, Akriti" userId="S::axv220050@utdallas.edu::23f90af0-f726-46a9-b81a-16ec784ccbaf" providerId="AD" clId="Web-{AC0D20E4-4159-4F61-97AC-AA64EA290AF6}" dt="2023-12-05T21:52:41.333" v="44"/>
          <ac:spMkLst>
            <pc:docMk/>
            <pc:sldMk cId="845406815" sldId="292"/>
            <ac:spMk id="3" creationId="{8869ADA5-B5C3-9D7B-CD65-1D1DDCEF1E86}"/>
          </ac:spMkLst>
        </pc:spChg>
        <pc:spChg chg="add del">
          <ac:chgData name="Verma, Akriti" userId="S::axv220050@utdallas.edu::23f90af0-f726-46a9-b81a-16ec784ccbaf" providerId="AD" clId="Web-{AC0D20E4-4159-4F61-97AC-AA64EA290AF6}" dt="2023-12-05T21:53:11.834" v="47"/>
          <ac:spMkLst>
            <pc:docMk/>
            <pc:sldMk cId="845406815" sldId="292"/>
            <ac:spMk id="4" creationId="{B574DFD0-449F-42A9-12F2-F8DBE229ADC9}"/>
          </ac:spMkLst>
        </pc:spChg>
        <pc:spChg chg="add del">
          <ac:chgData name="Verma, Akriti" userId="S::axv220050@utdallas.edu::23f90af0-f726-46a9-b81a-16ec784ccbaf" providerId="AD" clId="Web-{AC0D20E4-4159-4F61-97AC-AA64EA290AF6}" dt="2023-12-05T21:53:11.834" v="47"/>
          <ac:spMkLst>
            <pc:docMk/>
            <pc:sldMk cId="845406815" sldId="292"/>
            <ac:spMk id="5" creationId="{E6B47E91-6FAF-20A6-CDBE-BD878E8889AB}"/>
          </ac:spMkLst>
        </pc:spChg>
        <pc:spChg chg="add del">
          <ac:chgData name="Verma, Akriti" userId="S::axv220050@utdallas.edu::23f90af0-f726-46a9-b81a-16ec784ccbaf" providerId="AD" clId="Web-{AC0D20E4-4159-4F61-97AC-AA64EA290AF6}" dt="2023-12-05T21:53:11.834" v="47"/>
          <ac:spMkLst>
            <pc:docMk/>
            <pc:sldMk cId="845406815" sldId="292"/>
            <ac:spMk id="6" creationId="{89F21C95-CA44-AC83-05C7-F8CE431FAE5B}"/>
          </ac:spMkLst>
        </pc:spChg>
        <pc:spChg chg="add del">
          <ac:chgData name="Verma, Akriti" userId="S::axv220050@utdallas.edu::23f90af0-f726-46a9-b81a-16ec784ccbaf" providerId="AD" clId="Web-{AC0D20E4-4159-4F61-97AC-AA64EA290AF6}" dt="2023-12-05T21:53:11.834" v="47"/>
          <ac:spMkLst>
            <pc:docMk/>
            <pc:sldMk cId="845406815" sldId="292"/>
            <ac:spMk id="7" creationId="{1C208EDB-D51A-DB19-D371-9F4C9C4E2F05}"/>
          </ac:spMkLst>
        </pc:spChg>
        <pc:spChg chg="add del">
          <ac:chgData name="Verma, Akriti" userId="S::axv220050@utdallas.edu::23f90af0-f726-46a9-b81a-16ec784ccbaf" providerId="AD" clId="Web-{AC0D20E4-4159-4F61-97AC-AA64EA290AF6}" dt="2023-12-05T21:53:11.834" v="47"/>
          <ac:spMkLst>
            <pc:docMk/>
            <pc:sldMk cId="845406815" sldId="292"/>
            <ac:spMk id="8" creationId="{9E4407EC-F056-28C0-3BF0-2C8C579F3950}"/>
          </ac:spMkLst>
        </pc:spChg>
        <pc:spChg chg="add del">
          <ac:chgData name="Verma, Akriti" userId="S::axv220050@utdallas.edu::23f90af0-f726-46a9-b81a-16ec784ccbaf" providerId="AD" clId="Web-{AC0D20E4-4159-4F61-97AC-AA64EA290AF6}" dt="2023-12-05T21:53:11.834" v="47"/>
          <ac:spMkLst>
            <pc:docMk/>
            <pc:sldMk cId="845406815" sldId="292"/>
            <ac:spMk id="9" creationId="{71DC902E-A7D4-821A-F1F2-AA9F0579CC30}"/>
          </ac:spMkLst>
        </pc:spChg>
        <pc:spChg chg="add del">
          <ac:chgData name="Verma, Akriti" userId="S::axv220050@utdallas.edu::23f90af0-f726-46a9-b81a-16ec784ccbaf" providerId="AD" clId="Web-{AC0D20E4-4159-4F61-97AC-AA64EA290AF6}" dt="2023-12-05T21:53:11.834" v="47"/>
          <ac:spMkLst>
            <pc:docMk/>
            <pc:sldMk cId="845406815" sldId="292"/>
            <ac:spMk id="10" creationId="{9881FEA9-4119-AA19-1BAD-7282FFA3A2B8}"/>
          </ac:spMkLst>
        </pc:spChg>
        <pc:spChg chg="add del">
          <ac:chgData name="Verma, Akriti" userId="S::axv220050@utdallas.edu::23f90af0-f726-46a9-b81a-16ec784ccbaf" providerId="AD" clId="Web-{AC0D20E4-4159-4F61-97AC-AA64EA290AF6}" dt="2023-12-05T21:53:11.834" v="47"/>
          <ac:spMkLst>
            <pc:docMk/>
            <pc:sldMk cId="845406815" sldId="292"/>
            <ac:spMk id="11" creationId="{8F612165-8D0D-7CF1-BD54-8A603CA3679A}"/>
          </ac:spMkLst>
        </pc:spChg>
        <pc:spChg chg="mod modVis">
          <ac:chgData name="Verma, Akriti" userId="S::axv220050@utdallas.edu::23f90af0-f726-46a9-b81a-16ec784ccbaf" providerId="AD" clId="Web-{AC0D20E4-4159-4F61-97AC-AA64EA290AF6}" dt="2023-12-05T21:53:11.834" v="47"/>
          <ac:spMkLst>
            <pc:docMk/>
            <pc:sldMk cId="845406815" sldId="292"/>
            <ac:spMk id="12" creationId="{EF871938-13B5-AE4F-18D7-F6182EBE4B5B}"/>
          </ac:spMkLst>
        </pc:spChg>
        <pc:spChg chg="mod">
          <ac:chgData name="Verma, Akriti" userId="S::axv220050@utdallas.edu::23f90af0-f726-46a9-b81a-16ec784ccbaf" providerId="AD" clId="Web-{AC0D20E4-4159-4F61-97AC-AA64EA290AF6}" dt="2023-12-05T21:53:11.834" v="47"/>
          <ac:spMkLst>
            <pc:docMk/>
            <pc:sldMk cId="845406815" sldId="292"/>
            <ac:spMk id="13" creationId="{9026BAA3-88F1-B1D1-CF98-556D259D20AA}"/>
          </ac:spMkLst>
        </pc:spChg>
        <pc:spChg chg="mod modVis">
          <ac:chgData name="Verma, Akriti" userId="S::axv220050@utdallas.edu::23f90af0-f726-46a9-b81a-16ec784ccbaf" providerId="AD" clId="Web-{AC0D20E4-4159-4F61-97AC-AA64EA290AF6}" dt="2023-12-05T21:53:11.834" v="47"/>
          <ac:spMkLst>
            <pc:docMk/>
            <pc:sldMk cId="845406815" sldId="292"/>
            <ac:spMk id="14" creationId="{72A692C9-2109-DF35-5071-B5CDDCD875C2}"/>
          </ac:spMkLst>
        </pc:spChg>
        <pc:spChg chg="add mod">
          <ac:chgData name="Verma, Akriti" userId="S::axv220050@utdallas.edu::23f90af0-f726-46a9-b81a-16ec784ccbaf" providerId="AD" clId="Web-{AC0D20E4-4159-4F61-97AC-AA64EA290AF6}" dt="2023-12-05T21:53:11.834" v="47"/>
          <ac:spMkLst>
            <pc:docMk/>
            <pc:sldMk cId="845406815" sldId="292"/>
            <ac:spMk id="20" creationId="{AB3815D1-544C-FE70-0E7D-E2A926E21047}"/>
          </ac:spMkLst>
        </pc:spChg>
        <pc:spChg chg="add mod">
          <ac:chgData name="Verma, Akriti" userId="S::axv220050@utdallas.edu::23f90af0-f726-46a9-b81a-16ec784ccbaf" providerId="AD" clId="Web-{AC0D20E4-4159-4F61-97AC-AA64EA290AF6}" dt="2023-12-05T21:53:11.834" v="47"/>
          <ac:spMkLst>
            <pc:docMk/>
            <pc:sldMk cId="845406815" sldId="292"/>
            <ac:spMk id="22" creationId="{CE5EAB57-03C8-63BB-FE81-8014FA29C48F}"/>
          </ac:spMkLst>
        </pc:spChg>
        <pc:spChg chg="add mod">
          <ac:chgData name="Verma, Akriti" userId="S::axv220050@utdallas.edu::23f90af0-f726-46a9-b81a-16ec784ccbaf" providerId="AD" clId="Web-{AC0D20E4-4159-4F61-97AC-AA64EA290AF6}" dt="2023-12-05T21:53:11.834" v="47"/>
          <ac:spMkLst>
            <pc:docMk/>
            <pc:sldMk cId="845406815" sldId="292"/>
            <ac:spMk id="24" creationId="{92D70CE8-0EF8-184F-6248-952D6830C5B4}"/>
          </ac:spMkLst>
        </pc:spChg>
        <pc:spChg chg="add mod">
          <ac:chgData name="Verma, Akriti" userId="S::axv220050@utdallas.edu::23f90af0-f726-46a9-b81a-16ec784ccbaf" providerId="AD" clId="Web-{AC0D20E4-4159-4F61-97AC-AA64EA290AF6}" dt="2023-12-05T21:53:11.834" v="47"/>
          <ac:spMkLst>
            <pc:docMk/>
            <pc:sldMk cId="845406815" sldId="292"/>
            <ac:spMk id="26" creationId="{5D4A3A46-3D93-863E-6BB9-20BFDC662665}"/>
          </ac:spMkLst>
        </pc:spChg>
        <pc:spChg chg="add mod">
          <ac:chgData name="Verma, Akriti" userId="S::axv220050@utdallas.edu::23f90af0-f726-46a9-b81a-16ec784ccbaf" providerId="AD" clId="Web-{AC0D20E4-4159-4F61-97AC-AA64EA290AF6}" dt="2023-12-05T21:53:11.834" v="47"/>
          <ac:spMkLst>
            <pc:docMk/>
            <pc:sldMk cId="845406815" sldId="292"/>
            <ac:spMk id="28" creationId="{918B5FAB-0A35-4FA1-0466-4C15DA7F5044}"/>
          </ac:spMkLst>
        </pc:spChg>
        <pc:picChg chg="add mod ord">
          <ac:chgData name="Verma, Akriti" userId="S::axv220050@utdallas.edu::23f90af0-f726-46a9-b81a-16ec784ccbaf" providerId="AD" clId="Web-{AC0D20E4-4159-4F61-97AC-AA64EA290AF6}" dt="2023-12-05T21:53:22.022" v="49" actId="14100"/>
          <ac:picMkLst>
            <pc:docMk/>
            <pc:sldMk cId="845406815" sldId="292"/>
            <ac:picMk id="15" creationId="{C7B1A83D-6B66-72E7-38CF-51C033B00137}"/>
          </ac:picMkLst>
        </pc:picChg>
      </pc:sldChg>
      <pc:sldChg chg="addSp delSp modSp new">
        <pc:chgData name="Verma, Akriti" userId="S::axv220050@utdallas.edu::23f90af0-f726-46a9-b81a-16ec784ccbaf" providerId="AD" clId="Web-{AC0D20E4-4159-4F61-97AC-AA64EA290AF6}" dt="2023-12-05T22:02:37.232" v="85" actId="1076"/>
        <pc:sldMkLst>
          <pc:docMk/>
          <pc:sldMk cId="268322600" sldId="294"/>
        </pc:sldMkLst>
        <pc:spChg chg="del">
          <ac:chgData name="Verma, Akriti" userId="S::axv220050@utdallas.edu::23f90af0-f726-46a9-b81a-16ec784ccbaf" providerId="AD" clId="Web-{AC0D20E4-4159-4F61-97AC-AA64EA290AF6}" dt="2023-12-05T22:00:03.710" v="71"/>
          <ac:spMkLst>
            <pc:docMk/>
            <pc:sldMk cId="268322600" sldId="294"/>
            <ac:spMk id="5" creationId="{62D45D11-DBC6-E144-CCA7-AB6850237B32}"/>
          </ac:spMkLst>
        </pc:spChg>
        <pc:spChg chg="del">
          <ac:chgData name="Verma, Akriti" userId="S::axv220050@utdallas.edu::23f90af0-f726-46a9-b81a-16ec784ccbaf" providerId="AD" clId="Web-{AC0D20E4-4159-4F61-97AC-AA64EA290AF6}" dt="2023-12-05T22:00:53.337" v="74"/>
          <ac:spMkLst>
            <pc:docMk/>
            <pc:sldMk cId="268322600" sldId="294"/>
            <ac:spMk id="7" creationId="{FB659BAF-74DA-C4AE-43F2-B9E3540A455D}"/>
          </ac:spMkLst>
        </pc:spChg>
        <pc:picChg chg="add mod ord">
          <ac:chgData name="Verma, Akriti" userId="S::axv220050@utdallas.edu::23f90af0-f726-46a9-b81a-16ec784ccbaf" providerId="AD" clId="Web-{AC0D20E4-4159-4F61-97AC-AA64EA290AF6}" dt="2023-12-05T22:02:19.091" v="82" actId="1076"/>
          <ac:picMkLst>
            <pc:docMk/>
            <pc:sldMk cId="268322600" sldId="294"/>
            <ac:picMk id="11" creationId="{B5A61FAA-F1F4-29B2-3B66-6D43C9599EC8}"/>
          </ac:picMkLst>
        </pc:picChg>
        <pc:picChg chg="add mod ord">
          <ac:chgData name="Verma, Akriti" userId="S::axv220050@utdallas.edu::23f90af0-f726-46a9-b81a-16ec784ccbaf" providerId="AD" clId="Web-{AC0D20E4-4159-4F61-97AC-AA64EA290AF6}" dt="2023-12-05T22:02:24.185" v="83" actId="1076"/>
          <ac:picMkLst>
            <pc:docMk/>
            <pc:sldMk cId="268322600" sldId="294"/>
            <ac:picMk id="12" creationId="{1EC5E102-C79C-0B41-0437-825295793EE0}"/>
          </ac:picMkLst>
        </pc:picChg>
        <pc:picChg chg="add mod">
          <ac:chgData name="Verma, Akriti" userId="S::axv220050@utdallas.edu::23f90af0-f726-46a9-b81a-16ec784ccbaf" providerId="AD" clId="Web-{AC0D20E4-4159-4F61-97AC-AA64EA290AF6}" dt="2023-12-05T22:02:37.232" v="85" actId="1076"/>
          <ac:picMkLst>
            <pc:docMk/>
            <pc:sldMk cId="268322600" sldId="294"/>
            <ac:picMk id="13" creationId="{8768EF2E-503C-80B0-99E3-675AF9ED8C01}"/>
          </ac:picMkLst>
        </pc:picChg>
      </pc:sldChg>
      <pc:sldChg chg="addSp delSp modSp new">
        <pc:chgData name="Verma, Akriti" userId="S::axv220050@utdallas.edu::23f90af0-f726-46a9-b81a-16ec784ccbaf" providerId="AD" clId="Web-{AC0D20E4-4159-4F61-97AC-AA64EA290AF6}" dt="2023-12-05T22:07:50.495" v="104" actId="14100"/>
        <pc:sldMkLst>
          <pc:docMk/>
          <pc:sldMk cId="3938659071" sldId="295"/>
        </pc:sldMkLst>
        <pc:spChg chg="del">
          <ac:chgData name="Verma, Akriti" userId="S::axv220050@utdallas.edu::23f90af0-f726-46a9-b81a-16ec784ccbaf" providerId="AD" clId="Web-{AC0D20E4-4159-4F61-97AC-AA64EA290AF6}" dt="2023-12-05T22:04:31.299" v="87"/>
          <ac:spMkLst>
            <pc:docMk/>
            <pc:sldMk cId="3938659071" sldId="295"/>
            <ac:spMk id="5" creationId="{57B619A8-FFA0-B722-203C-493023A108B9}"/>
          </ac:spMkLst>
        </pc:spChg>
        <pc:spChg chg="del">
          <ac:chgData name="Verma, Akriti" userId="S::axv220050@utdallas.edu::23f90af0-f726-46a9-b81a-16ec784ccbaf" providerId="AD" clId="Web-{AC0D20E4-4159-4F61-97AC-AA64EA290AF6}" dt="2023-12-05T22:05:05.019" v="92"/>
          <ac:spMkLst>
            <pc:docMk/>
            <pc:sldMk cId="3938659071" sldId="295"/>
            <ac:spMk id="7" creationId="{56E5161C-D2E3-05D3-6BD4-0DDC0E8339B8}"/>
          </ac:spMkLst>
        </pc:spChg>
        <pc:spChg chg="add del mod">
          <ac:chgData name="Verma, Akriti" userId="S::axv220050@utdallas.edu::23f90af0-f726-46a9-b81a-16ec784ccbaf" providerId="AD" clId="Web-{AC0D20E4-4159-4F61-97AC-AA64EA290AF6}" dt="2023-12-05T22:06:53.758" v="94"/>
          <ac:spMkLst>
            <pc:docMk/>
            <pc:sldMk cId="3938659071" sldId="295"/>
            <ac:spMk id="13" creationId="{2620DB92-1D93-15D9-E5E3-02EAED52BAC2}"/>
          </ac:spMkLst>
        </pc:spChg>
        <pc:picChg chg="add del mod ord">
          <ac:chgData name="Verma, Akriti" userId="S::axv220050@utdallas.edu::23f90af0-f726-46a9-b81a-16ec784ccbaf" providerId="AD" clId="Web-{AC0D20E4-4159-4F61-97AC-AA64EA290AF6}" dt="2023-12-05T22:04:48.191" v="91"/>
          <ac:picMkLst>
            <pc:docMk/>
            <pc:sldMk cId="3938659071" sldId="295"/>
            <ac:picMk id="11" creationId="{B47C6E43-4BCE-4EB0-3040-8929201B57B5}"/>
          </ac:picMkLst>
        </pc:picChg>
        <pc:picChg chg="add mod ord">
          <ac:chgData name="Verma, Akriti" userId="S::axv220050@utdallas.edu::23f90af0-f726-46a9-b81a-16ec784ccbaf" providerId="AD" clId="Web-{AC0D20E4-4159-4F61-97AC-AA64EA290AF6}" dt="2023-12-05T22:07:06.759" v="96" actId="14100"/>
          <ac:picMkLst>
            <pc:docMk/>
            <pc:sldMk cId="3938659071" sldId="295"/>
            <ac:picMk id="14" creationId="{9C5CD980-86F6-8B21-7208-6720C2F73630}"/>
          </ac:picMkLst>
        </pc:picChg>
        <pc:picChg chg="add mod">
          <ac:chgData name="Verma, Akriti" userId="S::axv220050@utdallas.edu::23f90af0-f726-46a9-b81a-16ec784ccbaf" providerId="AD" clId="Web-{AC0D20E4-4159-4F61-97AC-AA64EA290AF6}" dt="2023-12-05T22:07:50.495" v="104" actId="14100"/>
          <ac:picMkLst>
            <pc:docMk/>
            <pc:sldMk cId="3938659071" sldId="295"/>
            <ac:picMk id="15" creationId="{F45096A5-A8A7-4C56-8C84-0EAD5F24AF1E}"/>
          </ac:picMkLst>
        </pc:picChg>
      </pc:sldChg>
      <pc:sldChg chg="addSp delSp modSp new">
        <pc:chgData name="Verma, Akriti" userId="S::axv220050@utdallas.edu::23f90af0-f726-46a9-b81a-16ec784ccbaf" providerId="AD" clId="Web-{AC0D20E4-4159-4F61-97AC-AA64EA290AF6}" dt="2023-12-05T22:35:06.686" v="116" actId="1076"/>
        <pc:sldMkLst>
          <pc:docMk/>
          <pc:sldMk cId="3461564443" sldId="296"/>
        </pc:sldMkLst>
        <pc:spChg chg="del">
          <ac:chgData name="Verma, Akriti" userId="S::axv220050@utdallas.edu::23f90af0-f726-46a9-b81a-16ec784ccbaf" providerId="AD" clId="Web-{AC0D20E4-4159-4F61-97AC-AA64EA290AF6}" dt="2023-12-05T22:08:48.997" v="106"/>
          <ac:spMkLst>
            <pc:docMk/>
            <pc:sldMk cId="3461564443" sldId="296"/>
            <ac:spMk id="5" creationId="{25062B29-C6D8-E5B3-99CC-15F09B6A7C56}"/>
          </ac:spMkLst>
        </pc:spChg>
        <pc:spChg chg="del">
          <ac:chgData name="Verma, Akriti" userId="S::axv220050@utdallas.edu::23f90af0-f726-46a9-b81a-16ec784ccbaf" providerId="AD" clId="Web-{AC0D20E4-4159-4F61-97AC-AA64EA290AF6}" dt="2023-12-05T22:22:24.421" v="107"/>
          <ac:spMkLst>
            <pc:docMk/>
            <pc:sldMk cId="3461564443" sldId="296"/>
            <ac:spMk id="7" creationId="{8CB5E31A-4AB0-D736-7C2A-4B85A4A2D69C}"/>
          </ac:spMkLst>
        </pc:spChg>
        <pc:picChg chg="add mod ord">
          <ac:chgData name="Verma, Akriti" userId="S::axv220050@utdallas.edu::23f90af0-f726-46a9-b81a-16ec784ccbaf" providerId="AD" clId="Web-{AC0D20E4-4159-4F61-97AC-AA64EA290AF6}" dt="2023-12-05T22:29:06.812" v="111" actId="1076"/>
          <ac:picMkLst>
            <pc:docMk/>
            <pc:sldMk cId="3461564443" sldId="296"/>
            <ac:picMk id="11" creationId="{6ABB2318-0B42-478D-DA65-C503305A2176}"/>
          </ac:picMkLst>
        </pc:picChg>
        <pc:picChg chg="add mod ord">
          <ac:chgData name="Verma, Akriti" userId="S::axv220050@utdallas.edu::23f90af0-f726-46a9-b81a-16ec784ccbaf" providerId="AD" clId="Web-{AC0D20E4-4159-4F61-97AC-AA64EA290AF6}" dt="2023-12-05T22:29:37.938" v="114" actId="14100"/>
          <ac:picMkLst>
            <pc:docMk/>
            <pc:sldMk cId="3461564443" sldId="296"/>
            <ac:picMk id="12" creationId="{C0F6DEB2-4A11-0CCC-0511-957BBA474FA1}"/>
          </ac:picMkLst>
        </pc:picChg>
        <pc:picChg chg="add mod">
          <ac:chgData name="Verma, Akriti" userId="S::axv220050@utdallas.edu::23f90af0-f726-46a9-b81a-16ec784ccbaf" providerId="AD" clId="Web-{AC0D20E4-4159-4F61-97AC-AA64EA290AF6}" dt="2023-12-05T22:35:06.686" v="116" actId="1076"/>
          <ac:picMkLst>
            <pc:docMk/>
            <pc:sldMk cId="3461564443" sldId="296"/>
            <ac:picMk id="13" creationId="{1C4CA160-1285-E674-D01E-279969D538A2}"/>
          </ac:picMkLst>
        </pc:picChg>
      </pc:sldChg>
      <pc:sldChg chg="addSp delSp modSp">
        <pc:chgData name="Verma, Akriti" userId="S::axv220050@utdallas.edu::23f90af0-f726-46a9-b81a-16ec784ccbaf" providerId="AD" clId="Web-{AC0D20E4-4159-4F61-97AC-AA64EA290AF6}" dt="2023-12-05T22:35:31.906" v="118"/>
        <pc:sldMkLst>
          <pc:docMk/>
          <pc:sldMk cId="4027173806" sldId="297"/>
        </pc:sldMkLst>
        <pc:spChg chg="add del mod">
          <ac:chgData name="Verma, Akriti" userId="S::axv220050@utdallas.edu::23f90af0-f726-46a9-b81a-16ec784ccbaf" providerId="AD" clId="Web-{AC0D20E4-4159-4F61-97AC-AA64EA290AF6}" dt="2023-12-05T22:35:31.906" v="118"/>
          <ac:spMkLst>
            <pc:docMk/>
            <pc:sldMk cId="4027173806" sldId="297"/>
            <ac:spMk id="11" creationId="{F99BAC8E-751D-2E89-9094-D9E63A5AC672}"/>
          </ac:spMkLst>
        </pc:spChg>
        <pc:picChg chg="add del">
          <ac:chgData name="Verma, Akriti" userId="S::axv220050@utdallas.edu::23f90af0-f726-46a9-b81a-16ec784ccbaf" providerId="AD" clId="Web-{AC0D20E4-4159-4F61-97AC-AA64EA290AF6}" dt="2023-12-05T22:35:31.906" v="118"/>
          <ac:picMkLst>
            <pc:docMk/>
            <pc:sldMk cId="4027173806" sldId="297"/>
            <ac:picMk id="12" creationId="{ED37C2EF-2A77-FACB-E985-731408D6C801}"/>
          </ac:picMkLst>
        </pc:picChg>
      </pc:sldChg>
    </pc:docChg>
  </pc:docChgLst>
  <pc:docChgLst>
    <pc:chgData name="Milind Wadhwa" userId="b6f72ecb-afbb-4497-9011-7dbda3d2c524" providerId="ADAL" clId="{B5E374D9-1668-4C7A-A96B-9B68C6D6A903}"/>
    <pc:docChg chg="undo custSel addSld delSld modSld sldOrd">
      <pc:chgData name="Milind Wadhwa" userId="b6f72ecb-afbb-4497-9011-7dbda3d2c524" providerId="ADAL" clId="{B5E374D9-1668-4C7A-A96B-9B68C6D6A903}" dt="2023-12-05T22:49:55.331" v="483" actId="478"/>
      <pc:docMkLst>
        <pc:docMk/>
      </pc:docMkLst>
      <pc:sldChg chg="del">
        <pc:chgData name="Milind Wadhwa" userId="b6f72ecb-afbb-4497-9011-7dbda3d2c524" providerId="ADAL" clId="{B5E374D9-1668-4C7A-A96B-9B68C6D6A903}" dt="2023-12-05T21:41:29.403" v="42" actId="47"/>
        <pc:sldMkLst>
          <pc:docMk/>
          <pc:sldMk cId="707789176" sldId="258"/>
        </pc:sldMkLst>
      </pc:sldChg>
      <pc:sldChg chg="addSp delSp modSp del mod">
        <pc:chgData name="Milind Wadhwa" userId="b6f72ecb-afbb-4497-9011-7dbda3d2c524" providerId="ADAL" clId="{B5E374D9-1668-4C7A-A96B-9B68C6D6A903}" dt="2023-12-05T21:41:22.303" v="35" actId="47"/>
        <pc:sldMkLst>
          <pc:docMk/>
          <pc:sldMk cId="566997565" sldId="260"/>
        </pc:sldMkLst>
        <pc:spChg chg="add mod">
          <ac:chgData name="Milind Wadhwa" userId="b6f72ecb-afbb-4497-9011-7dbda3d2c524" providerId="ADAL" clId="{B5E374D9-1668-4C7A-A96B-9B68C6D6A903}" dt="2023-12-05T21:41:19.349" v="33" actId="478"/>
          <ac:spMkLst>
            <pc:docMk/>
            <pc:sldMk cId="566997565" sldId="260"/>
            <ac:spMk id="6" creationId="{BFF48CBF-035F-E20B-C21A-20C88EB477E7}"/>
          </ac:spMkLst>
        </pc:spChg>
        <pc:spChg chg="del">
          <ac:chgData name="Milind Wadhwa" userId="b6f72ecb-afbb-4497-9011-7dbda3d2c524" providerId="ADAL" clId="{B5E374D9-1668-4C7A-A96B-9B68C6D6A903}" dt="2023-12-05T21:41:19.349" v="33" actId="478"/>
          <ac:spMkLst>
            <pc:docMk/>
            <pc:sldMk cId="566997565" sldId="260"/>
            <ac:spMk id="11" creationId="{B1B29E87-9C2C-400B-834D-4E4BD6E944D0}"/>
          </ac:spMkLst>
        </pc:spChg>
      </pc:sldChg>
      <pc:sldChg chg="del">
        <pc:chgData name="Milind Wadhwa" userId="b6f72ecb-afbb-4497-9011-7dbda3d2c524" providerId="ADAL" clId="{B5E374D9-1668-4C7A-A96B-9B68C6D6A903}" dt="2023-12-05T21:41:32.835" v="45" actId="47"/>
        <pc:sldMkLst>
          <pc:docMk/>
          <pc:sldMk cId="1593920805" sldId="262"/>
        </pc:sldMkLst>
      </pc:sldChg>
      <pc:sldChg chg="del">
        <pc:chgData name="Milind Wadhwa" userId="b6f72ecb-afbb-4497-9011-7dbda3d2c524" providerId="ADAL" clId="{B5E374D9-1668-4C7A-A96B-9B68C6D6A903}" dt="2023-12-05T21:41:31.917" v="44" actId="47"/>
        <pc:sldMkLst>
          <pc:docMk/>
          <pc:sldMk cId="627911590" sldId="263"/>
        </pc:sldMkLst>
      </pc:sldChg>
      <pc:sldChg chg="del">
        <pc:chgData name="Milind Wadhwa" userId="b6f72ecb-afbb-4497-9011-7dbda3d2c524" providerId="ADAL" clId="{B5E374D9-1668-4C7A-A96B-9B68C6D6A903}" dt="2023-12-05T21:41:31.118" v="43" actId="47"/>
        <pc:sldMkLst>
          <pc:docMk/>
          <pc:sldMk cId="1346372204" sldId="264"/>
        </pc:sldMkLst>
      </pc:sldChg>
      <pc:sldChg chg="del">
        <pc:chgData name="Milind Wadhwa" userId="b6f72ecb-afbb-4497-9011-7dbda3d2c524" providerId="ADAL" clId="{B5E374D9-1668-4C7A-A96B-9B68C6D6A903}" dt="2023-12-05T21:41:24.325" v="38" actId="47"/>
        <pc:sldMkLst>
          <pc:docMk/>
          <pc:sldMk cId="4151694508" sldId="268"/>
        </pc:sldMkLst>
      </pc:sldChg>
      <pc:sldChg chg="del">
        <pc:chgData name="Milind Wadhwa" userId="b6f72ecb-afbb-4497-9011-7dbda3d2c524" providerId="ADAL" clId="{B5E374D9-1668-4C7A-A96B-9B68C6D6A903}" dt="2023-12-05T21:40:42.278" v="29" actId="47"/>
        <pc:sldMkLst>
          <pc:docMk/>
          <pc:sldMk cId="1386261083" sldId="272"/>
        </pc:sldMkLst>
      </pc:sldChg>
      <pc:sldChg chg="del">
        <pc:chgData name="Milind Wadhwa" userId="b6f72ecb-afbb-4497-9011-7dbda3d2c524" providerId="ADAL" clId="{B5E374D9-1668-4C7A-A96B-9B68C6D6A903}" dt="2023-12-05T21:40:41.596" v="28" actId="47"/>
        <pc:sldMkLst>
          <pc:docMk/>
          <pc:sldMk cId="2369402306" sldId="273"/>
        </pc:sldMkLst>
      </pc:sldChg>
      <pc:sldChg chg="del">
        <pc:chgData name="Milind Wadhwa" userId="b6f72ecb-afbb-4497-9011-7dbda3d2c524" providerId="ADAL" clId="{B5E374D9-1668-4C7A-A96B-9B68C6D6A903}" dt="2023-12-05T21:41:21.418" v="34" actId="47"/>
        <pc:sldMkLst>
          <pc:docMk/>
          <pc:sldMk cId="920173932" sldId="275"/>
        </pc:sldMkLst>
      </pc:sldChg>
      <pc:sldChg chg="delSp modSp mod">
        <pc:chgData name="Milind Wadhwa" userId="b6f72ecb-afbb-4497-9011-7dbda3d2c524" providerId="ADAL" clId="{B5E374D9-1668-4C7A-A96B-9B68C6D6A903}" dt="2023-12-05T21:41:10.078" v="32" actId="1076"/>
        <pc:sldMkLst>
          <pc:docMk/>
          <pc:sldMk cId="2436493926" sldId="276"/>
        </pc:sldMkLst>
        <pc:spChg chg="mod">
          <ac:chgData name="Milind Wadhwa" userId="b6f72ecb-afbb-4497-9011-7dbda3d2c524" providerId="ADAL" clId="{B5E374D9-1668-4C7A-A96B-9B68C6D6A903}" dt="2023-12-05T21:41:10.078" v="32" actId="1076"/>
          <ac:spMkLst>
            <pc:docMk/>
            <pc:sldMk cId="2436493926" sldId="276"/>
            <ac:spMk id="2" creationId="{BCCAEE93-8585-46D4-A7EC-F184E317CB2E}"/>
          </ac:spMkLst>
        </pc:spChg>
        <pc:spChg chg="del mod">
          <ac:chgData name="Milind Wadhwa" userId="b6f72ecb-afbb-4497-9011-7dbda3d2c524" providerId="ADAL" clId="{B5E374D9-1668-4C7A-A96B-9B68C6D6A903}" dt="2023-12-05T21:41:00.682" v="31" actId="478"/>
          <ac:spMkLst>
            <pc:docMk/>
            <pc:sldMk cId="2436493926" sldId="276"/>
            <ac:spMk id="3" creationId="{24AFFC60-19C3-4901-93F7-7AAF4C09F8C6}"/>
          </ac:spMkLst>
        </pc:spChg>
      </pc:sldChg>
      <pc:sldChg chg="modSp mod">
        <pc:chgData name="Milind Wadhwa" userId="b6f72ecb-afbb-4497-9011-7dbda3d2c524" providerId="ADAL" clId="{B5E374D9-1668-4C7A-A96B-9B68C6D6A903}" dt="2023-12-05T21:47:51.101" v="71" actId="20577"/>
        <pc:sldMkLst>
          <pc:docMk/>
          <pc:sldMk cId="2243494996" sldId="277"/>
        </pc:sldMkLst>
        <pc:spChg chg="mod">
          <ac:chgData name="Milind Wadhwa" userId="b6f72ecb-afbb-4497-9011-7dbda3d2c524" providerId="ADAL" clId="{B5E374D9-1668-4C7A-A96B-9B68C6D6A903}" dt="2023-12-05T21:47:51.101" v="71" actId="20577"/>
          <ac:spMkLst>
            <pc:docMk/>
            <pc:sldMk cId="2243494996" sldId="277"/>
            <ac:spMk id="3" creationId="{35E3EA69-4E0E-41BD-8095-A124225A2647}"/>
          </ac:spMkLst>
        </pc:spChg>
      </pc:sldChg>
      <pc:sldChg chg="del">
        <pc:chgData name="Milind Wadhwa" userId="b6f72ecb-afbb-4497-9011-7dbda3d2c524" providerId="ADAL" clId="{B5E374D9-1668-4C7A-A96B-9B68C6D6A903}" dt="2023-12-05T21:41:28.504" v="41" actId="47"/>
        <pc:sldMkLst>
          <pc:docMk/>
          <pc:sldMk cId="2069393026" sldId="278"/>
        </pc:sldMkLst>
      </pc:sldChg>
      <pc:sldChg chg="del">
        <pc:chgData name="Milind Wadhwa" userId="b6f72ecb-afbb-4497-9011-7dbda3d2c524" providerId="ADAL" clId="{B5E374D9-1668-4C7A-A96B-9B68C6D6A903}" dt="2023-12-05T21:41:24.941" v="39" actId="47"/>
        <pc:sldMkLst>
          <pc:docMk/>
          <pc:sldMk cId="4252466045" sldId="279"/>
        </pc:sldMkLst>
      </pc:sldChg>
      <pc:sldChg chg="del">
        <pc:chgData name="Milind Wadhwa" userId="b6f72ecb-afbb-4497-9011-7dbda3d2c524" providerId="ADAL" clId="{B5E374D9-1668-4C7A-A96B-9B68C6D6A903}" dt="2023-12-05T21:41:22.959" v="36" actId="47"/>
        <pc:sldMkLst>
          <pc:docMk/>
          <pc:sldMk cId="3721975002" sldId="282"/>
        </pc:sldMkLst>
      </pc:sldChg>
      <pc:sldChg chg="del">
        <pc:chgData name="Milind Wadhwa" userId="b6f72ecb-afbb-4497-9011-7dbda3d2c524" providerId="ADAL" clId="{B5E374D9-1668-4C7A-A96B-9B68C6D6A903}" dt="2023-12-05T21:38:28.795" v="0" actId="47"/>
        <pc:sldMkLst>
          <pc:docMk/>
          <pc:sldMk cId="1418789964" sldId="286"/>
        </pc:sldMkLst>
      </pc:sldChg>
      <pc:sldChg chg="del">
        <pc:chgData name="Milind Wadhwa" userId="b6f72ecb-afbb-4497-9011-7dbda3d2c524" providerId="ADAL" clId="{B5E374D9-1668-4C7A-A96B-9B68C6D6A903}" dt="2023-12-05T21:41:26.831" v="40" actId="47"/>
        <pc:sldMkLst>
          <pc:docMk/>
          <pc:sldMk cId="1672070576" sldId="287"/>
        </pc:sldMkLst>
      </pc:sldChg>
      <pc:sldChg chg="del">
        <pc:chgData name="Milind Wadhwa" userId="b6f72ecb-afbb-4497-9011-7dbda3d2c524" providerId="ADAL" clId="{B5E374D9-1668-4C7A-A96B-9B68C6D6A903}" dt="2023-12-05T21:41:23.657" v="37" actId="47"/>
        <pc:sldMkLst>
          <pc:docMk/>
          <pc:sldMk cId="2752798190" sldId="288"/>
        </pc:sldMkLst>
      </pc:sldChg>
      <pc:sldChg chg="modSp del mod ord">
        <pc:chgData name="Milind Wadhwa" userId="b6f72ecb-afbb-4497-9011-7dbda3d2c524" providerId="ADAL" clId="{B5E374D9-1668-4C7A-A96B-9B68C6D6A903}" dt="2023-12-05T21:48:46.373" v="72" actId="47"/>
        <pc:sldMkLst>
          <pc:docMk/>
          <pc:sldMk cId="3060063078" sldId="289"/>
        </pc:sldMkLst>
        <pc:spChg chg="mod">
          <ac:chgData name="Milind Wadhwa" userId="b6f72ecb-afbb-4497-9011-7dbda3d2c524" providerId="ADAL" clId="{B5E374D9-1668-4C7A-A96B-9B68C6D6A903}" dt="2023-12-05T21:47:04.339" v="55" actId="1076"/>
          <ac:spMkLst>
            <pc:docMk/>
            <pc:sldMk cId="3060063078" sldId="289"/>
            <ac:spMk id="2" creationId="{16684294-49A0-4C63-A7D7-E3BF9E591F59}"/>
          </ac:spMkLst>
        </pc:spChg>
        <pc:spChg chg="mod">
          <ac:chgData name="Milind Wadhwa" userId="b6f72ecb-afbb-4497-9011-7dbda3d2c524" providerId="ADAL" clId="{B5E374D9-1668-4C7A-A96B-9B68C6D6A903}" dt="2023-12-05T21:39:59.518" v="27" actId="34135"/>
          <ac:spMkLst>
            <pc:docMk/>
            <pc:sldMk cId="3060063078" sldId="289"/>
            <ac:spMk id="21" creationId="{D9C4CCA5-A2BE-4897-994D-9B1669D69FD3}"/>
          </ac:spMkLst>
        </pc:spChg>
        <pc:spChg chg="mod">
          <ac:chgData name="Milind Wadhwa" userId="b6f72ecb-afbb-4497-9011-7dbda3d2c524" providerId="ADAL" clId="{B5E374D9-1668-4C7A-A96B-9B68C6D6A903}" dt="2023-12-05T21:39:59.518" v="27" actId="34135"/>
          <ac:spMkLst>
            <pc:docMk/>
            <pc:sldMk cId="3060063078" sldId="289"/>
            <ac:spMk id="554" creationId="{47A68155-DE7E-43BB-B44A-7FB1896936F3}"/>
          </ac:spMkLst>
        </pc:spChg>
      </pc:sldChg>
      <pc:sldChg chg="delSp modSp mod">
        <pc:chgData name="Milind Wadhwa" userId="b6f72ecb-afbb-4497-9011-7dbda3d2c524" providerId="ADAL" clId="{B5E374D9-1668-4C7A-A96B-9B68C6D6A903}" dt="2023-12-05T22:40:51.861" v="419" actId="1076"/>
        <pc:sldMkLst>
          <pc:docMk/>
          <pc:sldMk cId="226828582" sldId="290"/>
        </pc:sldMkLst>
        <pc:picChg chg="mod">
          <ac:chgData name="Milind Wadhwa" userId="b6f72ecb-afbb-4497-9011-7dbda3d2c524" providerId="ADAL" clId="{B5E374D9-1668-4C7A-A96B-9B68C6D6A903}" dt="2023-12-05T22:40:51.861" v="419" actId="1076"/>
          <ac:picMkLst>
            <pc:docMk/>
            <pc:sldMk cId="226828582" sldId="290"/>
            <ac:picMk id="44" creationId="{96749679-2332-DE7D-2033-9CBE139A3AD9}"/>
          </ac:picMkLst>
        </pc:picChg>
        <pc:picChg chg="del mod">
          <ac:chgData name="Milind Wadhwa" userId="b6f72ecb-afbb-4497-9011-7dbda3d2c524" providerId="ADAL" clId="{B5E374D9-1668-4C7A-A96B-9B68C6D6A903}" dt="2023-12-05T22:12:46.175" v="392" actId="478"/>
          <ac:picMkLst>
            <pc:docMk/>
            <pc:sldMk cId="226828582" sldId="290"/>
            <ac:picMk id="45" creationId="{5D3BDEE7-8620-583C-EA66-89E009E5AC1E}"/>
          </ac:picMkLst>
        </pc:picChg>
        <pc:picChg chg="del">
          <ac:chgData name="Milind Wadhwa" userId="b6f72ecb-afbb-4497-9011-7dbda3d2c524" providerId="ADAL" clId="{B5E374D9-1668-4C7A-A96B-9B68C6D6A903}" dt="2023-12-05T22:12:47.971" v="393" actId="478"/>
          <ac:picMkLst>
            <pc:docMk/>
            <pc:sldMk cId="226828582" sldId="290"/>
            <ac:picMk id="46" creationId="{F1E3E92C-3862-F1E5-852C-7DE67F1DFBF6}"/>
          </ac:picMkLst>
        </pc:picChg>
      </pc:sldChg>
      <pc:sldChg chg="addSp delSp modSp new mod ord modClrScheme chgLayout">
        <pc:chgData name="Milind Wadhwa" userId="b6f72ecb-afbb-4497-9011-7dbda3d2c524" providerId="ADAL" clId="{B5E374D9-1668-4C7A-A96B-9B68C6D6A903}" dt="2023-12-05T22:40:21.458" v="418" actId="26606"/>
        <pc:sldMkLst>
          <pc:docMk/>
          <pc:sldMk cId="3976839160" sldId="291"/>
        </pc:sldMkLst>
        <pc:spChg chg="mod">
          <ac:chgData name="Milind Wadhwa" userId="b6f72ecb-afbb-4497-9011-7dbda3d2c524" providerId="ADAL" clId="{B5E374D9-1668-4C7A-A96B-9B68C6D6A903}" dt="2023-12-05T22:40:21.458" v="418" actId="26606"/>
          <ac:spMkLst>
            <pc:docMk/>
            <pc:sldMk cId="3976839160" sldId="291"/>
            <ac:spMk id="2" creationId="{DEB96FF4-2719-1147-C3B3-8EC5384CEB44}"/>
          </ac:spMkLst>
        </pc:spChg>
        <pc:spChg chg="del">
          <ac:chgData name="Milind Wadhwa" userId="b6f72ecb-afbb-4497-9011-7dbda3d2c524" providerId="ADAL" clId="{B5E374D9-1668-4C7A-A96B-9B68C6D6A903}" dt="2023-12-05T21:48:56.368" v="76" actId="478"/>
          <ac:spMkLst>
            <pc:docMk/>
            <pc:sldMk cId="3976839160" sldId="291"/>
            <ac:spMk id="3" creationId="{E03204DA-922C-95E8-18FD-19B944EC4258}"/>
          </ac:spMkLst>
        </pc:spChg>
        <pc:spChg chg="del">
          <ac:chgData name="Milind Wadhwa" userId="b6f72ecb-afbb-4497-9011-7dbda3d2c524" providerId="ADAL" clId="{B5E374D9-1668-4C7A-A96B-9B68C6D6A903}" dt="2023-12-05T21:48:56.368" v="76" actId="478"/>
          <ac:spMkLst>
            <pc:docMk/>
            <pc:sldMk cId="3976839160" sldId="291"/>
            <ac:spMk id="4" creationId="{DD10877B-B157-B673-E51E-A264745E62D7}"/>
          </ac:spMkLst>
        </pc:spChg>
        <pc:spChg chg="del">
          <ac:chgData name="Milind Wadhwa" userId="b6f72ecb-afbb-4497-9011-7dbda3d2c524" providerId="ADAL" clId="{B5E374D9-1668-4C7A-A96B-9B68C6D6A903}" dt="2023-12-05T21:48:56.368" v="76" actId="478"/>
          <ac:spMkLst>
            <pc:docMk/>
            <pc:sldMk cId="3976839160" sldId="291"/>
            <ac:spMk id="5" creationId="{677D9BE7-43C1-0DE8-E94B-849B4A9E2BE1}"/>
          </ac:spMkLst>
        </pc:spChg>
        <pc:spChg chg="del">
          <ac:chgData name="Milind Wadhwa" userId="b6f72ecb-afbb-4497-9011-7dbda3d2c524" providerId="ADAL" clId="{B5E374D9-1668-4C7A-A96B-9B68C6D6A903}" dt="2023-12-05T21:48:56.368" v="76" actId="478"/>
          <ac:spMkLst>
            <pc:docMk/>
            <pc:sldMk cId="3976839160" sldId="291"/>
            <ac:spMk id="6" creationId="{5FC9075A-5EFE-556E-A623-58D18239F3E4}"/>
          </ac:spMkLst>
        </pc:spChg>
        <pc:spChg chg="del">
          <ac:chgData name="Milind Wadhwa" userId="b6f72ecb-afbb-4497-9011-7dbda3d2c524" providerId="ADAL" clId="{B5E374D9-1668-4C7A-A96B-9B68C6D6A903}" dt="2023-12-05T21:48:56.368" v="76" actId="478"/>
          <ac:spMkLst>
            <pc:docMk/>
            <pc:sldMk cId="3976839160" sldId="291"/>
            <ac:spMk id="7" creationId="{AD737D31-D0B5-CB6B-C787-A317C3EDE92D}"/>
          </ac:spMkLst>
        </pc:spChg>
        <pc:spChg chg="del">
          <ac:chgData name="Milind Wadhwa" userId="b6f72ecb-afbb-4497-9011-7dbda3d2c524" providerId="ADAL" clId="{B5E374D9-1668-4C7A-A96B-9B68C6D6A903}" dt="2023-12-05T21:48:56.368" v="76" actId="478"/>
          <ac:spMkLst>
            <pc:docMk/>
            <pc:sldMk cId="3976839160" sldId="291"/>
            <ac:spMk id="8" creationId="{CB5A6139-05D8-EE1C-46C3-EC24B0391102}"/>
          </ac:spMkLst>
        </pc:spChg>
        <pc:spChg chg="del">
          <ac:chgData name="Milind Wadhwa" userId="b6f72ecb-afbb-4497-9011-7dbda3d2c524" providerId="ADAL" clId="{B5E374D9-1668-4C7A-A96B-9B68C6D6A903}" dt="2023-12-05T21:48:56.368" v="76" actId="478"/>
          <ac:spMkLst>
            <pc:docMk/>
            <pc:sldMk cId="3976839160" sldId="291"/>
            <ac:spMk id="9" creationId="{B739EB32-C979-0F2B-8107-FF31ECAF79DA}"/>
          </ac:spMkLst>
        </pc:spChg>
        <pc:spChg chg="del">
          <ac:chgData name="Milind Wadhwa" userId="b6f72ecb-afbb-4497-9011-7dbda3d2c524" providerId="ADAL" clId="{B5E374D9-1668-4C7A-A96B-9B68C6D6A903}" dt="2023-12-05T21:48:56.368" v="76" actId="478"/>
          <ac:spMkLst>
            <pc:docMk/>
            <pc:sldMk cId="3976839160" sldId="291"/>
            <ac:spMk id="10" creationId="{6E154A9A-635E-E962-C168-0D185B44A96B}"/>
          </ac:spMkLst>
        </pc:spChg>
        <pc:spChg chg="del">
          <ac:chgData name="Milind Wadhwa" userId="b6f72ecb-afbb-4497-9011-7dbda3d2c524" providerId="ADAL" clId="{B5E374D9-1668-4C7A-A96B-9B68C6D6A903}" dt="2023-12-05T21:48:56.368" v="76" actId="478"/>
          <ac:spMkLst>
            <pc:docMk/>
            <pc:sldMk cId="3976839160" sldId="291"/>
            <ac:spMk id="11" creationId="{CE682646-1270-4978-4D48-E1137D67E520}"/>
          </ac:spMkLst>
        </pc:spChg>
        <pc:spChg chg="del">
          <ac:chgData name="Milind Wadhwa" userId="b6f72ecb-afbb-4497-9011-7dbda3d2c524" providerId="ADAL" clId="{B5E374D9-1668-4C7A-A96B-9B68C6D6A903}" dt="2023-12-05T21:48:56.368" v="76" actId="478"/>
          <ac:spMkLst>
            <pc:docMk/>
            <pc:sldMk cId="3976839160" sldId="291"/>
            <ac:spMk id="12" creationId="{CED6F3F5-043B-445C-4ACC-FBEEFB76E6C6}"/>
          </ac:spMkLst>
        </pc:spChg>
        <pc:spChg chg="del">
          <ac:chgData name="Milind Wadhwa" userId="b6f72ecb-afbb-4497-9011-7dbda3d2c524" providerId="ADAL" clId="{B5E374D9-1668-4C7A-A96B-9B68C6D6A903}" dt="2023-12-05T21:48:56.368" v="76" actId="478"/>
          <ac:spMkLst>
            <pc:docMk/>
            <pc:sldMk cId="3976839160" sldId="291"/>
            <ac:spMk id="13" creationId="{08525B59-D9F2-433E-ECAD-CB799FEE979E}"/>
          </ac:spMkLst>
        </pc:spChg>
        <pc:spChg chg="del">
          <ac:chgData name="Milind Wadhwa" userId="b6f72ecb-afbb-4497-9011-7dbda3d2c524" providerId="ADAL" clId="{B5E374D9-1668-4C7A-A96B-9B68C6D6A903}" dt="2023-12-05T21:48:56.368" v="76" actId="478"/>
          <ac:spMkLst>
            <pc:docMk/>
            <pc:sldMk cId="3976839160" sldId="291"/>
            <ac:spMk id="14" creationId="{D1FC3575-DD9E-C1F7-1970-355D9AB4ECAF}"/>
          </ac:spMkLst>
        </pc:spChg>
        <pc:spChg chg="del">
          <ac:chgData name="Milind Wadhwa" userId="b6f72ecb-afbb-4497-9011-7dbda3d2c524" providerId="ADAL" clId="{B5E374D9-1668-4C7A-A96B-9B68C6D6A903}" dt="2023-12-05T21:48:56.368" v="76" actId="478"/>
          <ac:spMkLst>
            <pc:docMk/>
            <pc:sldMk cId="3976839160" sldId="291"/>
            <ac:spMk id="15" creationId="{0D61D2A9-D4E2-BE8E-09CB-8092754B12F4}"/>
          </ac:spMkLst>
        </pc:spChg>
        <pc:spChg chg="del">
          <ac:chgData name="Milind Wadhwa" userId="b6f72ecb-afbb-4497-9011-7dbda3d2c524" providerId="ADAL" clId="{B5E374D9-1668-4C7A-A96B-9B68C6D6A903}" dt="2023-12-05T21:48:56.368" v="76" actId="478"/>
          <ac:spMkLst>
            <pc:docMk/>
            <pc:sldMk cId="3976839160" sldId="291"/>
            <ac:spMk id="16" creationId="{17169C70-7935-FF51-AECB-1AC246BF039B}"/>
          </ac:spMkLst>
        </pc:spChg>
        <pc:spChg chg="del">
          <ac:chgData name="Milind Wadhwa" userId="b6f72ecb-afbb-4497-9011-7dbda3d2c524" providerId="ADAL" clId="{B5E374D9-1668-4C7A-A96B-9B68C6D6A903}" dt="2023-12-05T21:48:56.368" v="76" actId="478"/>
          <ac:spMkLst>
            <pc:docMk/>
            <pc:sldMk cId="3976839160" sldId="291"/>
            <ac:spMk id="17" creationId="{D39C5E24-F5E2-493B-1CBC-C23026AAFB6F}"/>
          </ac:spMkLst>
        </pc:spChg>
        <pc:spChg chg="del">
          <ac:chgData name="Milind Wadhwa" userId="b6f72ecb-afbb-4497-9011-7dbda3d2c524" providerId="ADAL" clId="{B5E374D9-1668-4C7A-A96B-9B68C6D6A903}" dt="2023-12-05T21:48:56.368" v="76" actId="478"/>
          <ac:spMkLst>
            <pc:docMk/>
            <pc:sldMk cId="3976839160" sldId="291"/>
            <ac:spMk id="18" creationId="{30F93037-9E36-3881-BAC6-DF611290FD63}"/>
          </ac:spMkLst>
        </pc:spChg>
        <pc:spChg chg="del">
          <ac:chgData name="Milind Wadhwa" userId="b6f72ecb-afbb-4497-9011-7dbda3d2c524" providerId="ADAL" clId="{B5E374D9-1668-4C7A-A96B-9B68C6D6A903}" dt="2023-12-05T21:48:56.368" v="76" actId="478"/>
          <ac:spMkLst>
            <pc:docMk/>
            <pc:sldMk cId="3976839160" sldId="291"/>
            <ac:spMk id="19" creationId="{C1EA2A16-659E-CA57-CE89-EEADDFB5963A}"/>
          </ac:spMkLst>
        </pc:spChg>
        <pc:spChg chg="del">
          <ac:chgData name="Milind Wadhwa" userId="b6f72ecb-afbb-4497-9011-7dbda3d2c524" providerId="ADAL" clId="{B5E374D9-1668-4C7A-A96B-9B68C6D6A903}" dt="2023-12-05T21:48:56.368" v="76" actId="478"/>
          <ac:spMkLst>
            <pc:docMk/>
            <pc:sldMk cId="3976839160" sldId="291"/>
            <ac:spMk id="20" creationId="{E6B25CA5-EE60-DCC4-2661-BF02A87E9219}"/>
          </ac:spMkLst>
        </pc:spChg>
        <pc:spChg chg="del">
          <ac:chgData name="Milind Wadhwa" userId="b6f72ecb-afbb-4497-9011-7dbda3d2c524" providerId="ADAL" clId="{B5E374D9-1668-4C7A-A96B-9B68C6D6A903}" dt="2023-12-05T21:48:59.207" v="77" actId="478"/>
          <ac:spMkLst>
            <pc:docMk/>
            <pc:sldMk cId="3976839160" sldId="291"/>
            <ac:spMk id="21" creationId="{56EFEB08-701A-7833-75A0-8C87D90660D0}"/>
          </ac:spMkLst>
        </pc:spChg>
        <pc:spChg chg="del">
          <ac:chgData name="Milind Wadhwa" userId="b6f72ecb-afbb-4497-9011-7dbda3d2c524" providerId="ADAL" clId="{B5E374D9-1668-4C7A-A96B-9B68C6D6A903}" dt="2023-12-05T21:48:56.368" v="76" actId="478"/>
          <ac:spMkLst>
            <pc:docMk/>
            <pc:sldMk cId="3976839160" sldId="291"/>
            <ac:spMk id="22" creationId="{E5E8DD06-B765-A066-5D92-E446677B2DFE}"/>
          </ac:spMkLst>
        </pc:spChg>
        <pc:spChg chg="del">
          <ac:chgData name="Milind Wadhwa" userId="b6f72ecb-afbb-4497-9011-7dbda3d2c524" providerId="ADAL" clId="{B5E374D9-1668-4C7A-A96B-9B68C6D6A903}" dt="2023-12-05T21:48:56.368" v="76" actId="478"/>
          <ac:spMkLst>
            <pc:docMk/>
            <pc:sldMk cId="3976839160" sldId="291"/>
            <ac:spMk id="23" creationId="{A098FA96-0007-0E4D-6BD5-07BCFDDD585E}"/>
          </ac:spMkLst>
        </pc:spChg>
        <pc:spChg chg="del">
          <ac:chgData name="Milind Wadhwa" userId="b6f72ecb-afbb-4497-9011-7dbda3d2c524" providerId="ADAL" clId="{B5E374D9-1668-4C7A-A96B-9B68C6D6A903}" dt="2023-12-05T21:48:56.368" v="76" actId="478"/>
          <ac:spMkLst>
            <pc:docMk/>
            <pc:sldMk cId="3976839160" sldId="291"/>
            <ac:spMk id="24" creationId="{17A322F5-8B3C-DD04-B9A8-8642D64E13B7}"/>
          </ac:spMkLst>
        </pc:spChg>
        <pc:spChg chg="del">
          <ac:chgData name="Milind Wadhwa" userId="b6f72ecb-afbb-4497-9011-7dbda3d2c524" providerId="ADAL" clId="{B5E374D9-1668-4C7A-A96B-9B68C6D6A903}" dt="2023-12-05T21:48:56.368" v="76" actId="478"/>
          <ac:spMkLst>
            <pc:docMk/>
            <pc:sldMk cId="3976839160" sldId="291"/>
            <ac:spMk id="25" creationId="{E95F30AA-3C56-C749-47BC-F3BF0866FAB9}"/>
          </ac:spMkLst>
        </pc:spChg>
        <pc:spChg chg="del">
          <ac:chgData name="Milind Wadhwa" userId="b6f72ecb-afbb-4497-9011-7dbda3d2c524" providerId="ADAL" clId="{B5E374D9-1668-4C7A-A96B-9B68C6D6A903}" dt="2023-12-05T21:48:56.368" v="76" actId="478"/>
          <ac:spMkLst>
            <pc:docMk/>
            <pc:sldMk cId="3976839160" sldId="291"/>
            <ac:spMk id="26" creationId="{F7A120C8-DA95-6447-1B69-B41057834457}"/>
          </ac:spMkLst>
        </pc:spChg>
        <pc:spChg chg="del">
          <ac:chgData name="Milind Wadhwa" userId="b6f72ecb-afbb-4497-9011-7dbda3d2c524" providerId="ADAL" clId="{B5E374D9-1668-4C7A-A96B-9B68C6D6A903}" dt="2023-12-05T21:48:56.368" v="76" actId="478"/>
          <ac:spMkLst>
            <pc:docMk/>
            <pc:sldMk cId="3976839160" sldId="291"/>
            <ac:spMk id="27" creationId="{15824787-281F-4B78-BCD3-5A3C8BF9D0A6}"/>
          </ac:spMkLst>
        </pc:spChg>
        <pc:spChg chg="del">
          <ac:chgData name="Milind Wadhwa" userId="b6f72ecb-afbb-4497-9011-7dbda3d2c524" providerId="ADAL" clId="{B5E374D9-1668-4C7A-A96B-9B68C6D6A903}" dt="2023-12-05T21:48:56.368" v="76" actId="478"/>
          <ac:spMkLst>
            <pc:docMk/>
            <pc:sldMk cId="3976839160" sldId="291"/>
            <ac:spMk id="28" creationId="{AF5E3174-1674-4576-2EAF-FE8E5B5734DA}"/>
          </ac:spMkLst>
        </pc:spChg>
        <pc:spChg chg="del">
          <ac:chgData name="Milind Wadhwa" userId="b6f72ecb-afbb-4497-9011-7dbda3d2c524" providerId="ADAL" clId="{B5E374D9-1668-4C7A-A96B-9B68C6D6A903}" dt="2023-12-05T21:48:56.368" v="76" actId="478"/>
          <ac:spMkLst>
            <pc:docMk/>
            <pc:sldMk cId="3976839160" sldId="291"/>
            <ac:spMk id="29" creationId="{7DBAB3C2-47AC-0C04-523B-1920FDC8C80E}"/>
          </ac:spMkLst>
        </pc:spChg>
        <pc:spChg chg="del">
          <ac:chgData name="Milind Wadhwa" userId="b6f72ecb-afbb-4497-9011-7dbda3d2c524" providerId="ADAL" clId="{B5E374D9-1668-4C7A-A96B-9B68C6D6A903}" dt="2023-12-05T21:48:56.368" v="76" actId="478"/>
          <ac:spMkLst>
            <pc:docMk/>
            <pc:sldMk cId="3976839160" sldId="291"/>
            <ac:spMk id="30" creationId="{B2978589-A38F-C674-4A36-03FBBE327A82}"/>
          </ac:spMkLst>
        </pc:spChg>
        <pc:spChg chg="del">
          <ac:chgData name="Milind Wadhwa" userId="b6f72ecb-afbb-4497-9011-7dbda3d2c524" providerId="ADAL" clId="{B5E374D9-1668-4C7A-A96B-9B68C6D6A903}" dt="2023-12-05T21:48:56.368" v="76" actId="478"/>
          <ac:spMkLst>
            <pc:docMk/>
            <pc:sldMk cId="3976839160" sldId="291"/>
            <ac:spMk id="31" creationId="{B44C5CE5-0673-C3F6-9DCB-DE8570A7C627}"/>
          </ac:spMkLst>
        </pc:spChg>
        <pc:spChg chg="del">
          <ac:chgData name="Milind Wadhwa" userId="b6f72ecb-afbb-4497-9011-7dbda3d2c524" providerId="ADAL" clId="{B5E374D9-1668-4C7A-A96B-9B68C6D6A903}" dt="2023-12-05T21:48:56.368" v="76" actId="478"/>
          <ac:spMkLst>
            <pc:docMk/>
            <pc:sldMk cId="3976839160" sldId="291"/>
            <ac:spMk id="32" creationId="{ED8E1D9D-594B-3711-ED7E-B8F8B2637EF5}"/>
          </ac:spMkLst>
        </pc:spChg>
        <pc:spChg chg="del">
          <ac:chgData name="Milind Wadhwa" userId="b6f72ecb-afbb-4497-9011-7dbda3d2c524" providerId="ADAL" clId="{B5E374D9-1668-4C7A-A96B-9B68C6D6A903}" dt="2023-12-05T21:48:56.368" v="76" actId="478"/>
          <ac:spMkLst>
            <pc:docMk/>
            <pc:sldMk cId="3976839160" sldId="291"/>
            <ac:spMk id="33" creationId="{5EC081C1-BF45-4593-A531-2697FCA93778}"/>
          </ac:spMkLst>
        </pc:spChg>
        <pc:spChg chg="del">
          <ac:chgData name="Milind Wadhwa" userId="b6f72ecb-afbb-4497-9011-7dbda3d2c524" providerId="ADAL" clId="{B5E374D9-1668-4C7A-A96B-9B68C6D6A903}" dt="2023-12-05T21:48:59.207" v="77" actId="478"/>
          <ac:spMkLst>
            <pc:docMk/>
            <pc:sldMk cId="3976839160" sldId="291"/>
            <ac:spMk id="34" creationId="{962DFA5A-25F2-47EA-B4E7-8C9FFE2454B9}"/>
          </ac:spMkLst>
        </pc:spChg>
        <pc:spChg chg="del">
          <ac:chgData name="Milind Wadhwa" userId="b6f72ecb-afbb-4497-9011-7dbda3d2c524" providerId="ADAL" clId="{B5E374D9-1668-4C7A-A96B-9B68C6D6A903}" dt="2023-12-05T21:48:56.368" v="76" actId="478"/>
          <ac:spMkLst>
            <pc:docMk/>
            <pc:sldMk cId="3976839160" sldId="291"/>
            <ac:spMk id="35" creationId="{FEF44502-6295-F628-B7FA-345924A1FE72}"/>
          </ac:spMkLst>
        </pc:spChg>
        <pc:spChg chg="del">
          <ac:chgData name="Milind Wadhwa" userId="b6f72ecb-afbb-4497-9011-7dbda3d2c524" providerId="ADAL" clId="{B5E374D9-1668-4C7A-A96B-9B68C6D6A903}" dt="2023-12-05T21:48:56.368" v="76" actId="478"/>
          <ac:spMkLst>
            <pc:docMk/>
            <pc:sldMk cId="3976839160" sldId="291"/>
            <ac:spMk id="36" creationId="{506AB898-CFA8-352E-B6A1-2AEC2133BE29}"/>
          </ac:spMkLst>
        </pc:spChg>
        <pc:spChg chg="del">
          <ac:chgData name="Milind Wadhwa" userId="b6f72ecb-afbb-4497-9011-7dbda3d2c524" providerId="ADAL" clId="{B5E374D9-1668-4C7A-A96B-9B68C6D6A903}" dt="2023-12-05T21:48:56.368" v="76" actId="478"/>
          <ac:spMkLst>
            <pc:docMk/>
            <pc:sldMk cId="3976839160" sldId="291"/>
            <ac:spMk id="37" creationId="{96F14FEF-602B-513F-BE3F-DF4B3A9CBD1D}"/>
          </ac:spMkLst>
        </pc:spChg>
        <pc:spChg chg="del">
          <ac:chgData name="Milind Wadhwa" userId="b6f72ecb-afbb-4497-9011-7dbda3d2c524" providerId="ADAL" clId="{B5E374D9-1668-4C7A-A96B-9B68C6D6A903}" dt="2023-12-05T21:48:56.368" v="76" actId="478"/>
          <ac:spMkLst>
            <pc:docMk/>
            <pc:sldMk cId="3976839160" sldId="291"/>
            <ac:spMk id="38" creationId="{DF7C5078-9A7B-A784-F500-08CDB0926DB8}"/>
          </ac:spMkLst>
        </pc:spChg>
        <pc:spChg chg="del">
          <ac:chgData name="Milind Wadhwa" userId="b6f72ecb-afbb-4497-9011-7dbda3d2c524" providerId="ADAL" clId="{B5E374D9-1668-4C7A-A96B-9B68C6D6A903}" dt="2023-12-05T21:48:59.207" v="77" actId="478"/>
          <ac:spMkLst>
            <pc:docMk/>
            <pc:sldMk cId="3976839160" sldId="291"/>
            <ac:spMk id="39" creationId="{D37E5AA6-409F-B0CA-AFB1-2EB84BE178C7}"/>
          </ac:spMkLst>
        </pc:spChg>
        <pc:spChg chg="del">
          <ac:chgData name="Milind Wadhwa" userId="b6f72ecb-afbb-4497-9011-7dbda3d2c524" providerId="ADAL" clId="{B5E374D9-1668-4C7A-A96B-9B68C6D6A903}" dt="2023-12-05T21:48:59.207" v="77" actId="478"/>
          <ac:spMkLst>
            <pc:docMk/>
            <pc:sldMk cId="3976839160" sldId="291"/>
            <ac:spMk id="40" creationId="{93FC3E81-4BE3-1BF2-354B-EF0678B57676}"/>
          </ac:spMkLst>
        </pc:spChg>
        <pc:spChg chg="del">
          <ac:chgData name="Milind Wadhwa" userId="b6f72ecb-afbb-4497-9011-7dbda3d2c524" providerId="ADAL" clId="{B5E374D9-1668-4C7A-A96B-9B68C6D6A903}" dt="2023-12-05T21:49:15.847" v="78" actId="478"/>
          <ac:spMkLst>
            <pc:docMk/>
            <pc:sldMk cId="3976839160" sldId="291"/>
            <ac:spMk id="41" creationId="{EF773436-AF02-2D7D-D52A-FFA4AC1079FA}"/>
          </ac:spMkLst>
        </pc:spChg>
        <pc:spChg chg="del">
          <ac:chgData name="Milind Wadhwa" userId="b6f72ecb-afbb-4497-9011-7dbda3d2c524" providerId="ADAL" clId="{B5E374D9-1668-4C7A-A96B-9B68C6D6A903}" dt="2023-12-05T21:49:17.418" v="79" actId="478"/>
          <ac:spMkLst>
            <pc:docMk/>
            <pc:sldMk cId="3976839160" sldId="291"/>
            <ac:spMk id="42" creationId="{9D900D06-98E5-82CB-3415-9478E1A5CB56}"/>
          </ac:spMkLst>
        </pc:spChg>
        <pc:spChg chg="mod">
          <ac:chgData name="Milind Wadhwa" userId="b6f72ecb-afbb-4497-9011-7dbda3d2c524" providerId="ADAL" clId="{B5E374D9-1668-4C7A-A96B-9B68C6D6A903}" dt="2023-12-05T22:40:21.458" v="418" actId="26606"/>
          <ac:spMkLst>
            <pc:docMk/>
            <pc:sldMk cId="3976839160" sldId="291"/>
            <ac:spMk id="43" creationId="{E06E1E80-7CC0-437A-A63B-AE98B0B33B52}"/>
          </ac:spMkLst>
        </pc:spChg>
        <pc:spChg chg="add mod">
          <ac:chgData name="Milind Wadhwa" userId="b6f72ecb-afbb-4497-9011-7dbda3d2c524" providerId="ADAL" clId="{B5E374D9-1668-4C7A-A96B-9B68C6D6A903}" dt="2023-12-05T22:40:21.458" v="418" actId="26606"/>
          <ac:spMkLst>
            <pc:docMk/>
            <pc:sldMk cId="3976839160" sldId="291"/>
            <ac:spMk id="51" creationId="{63CD9392-0BD8-00A6-29FA-C7E0D675D984}"/>
          </ac:spMkLst>
        </pc:spChg>
        <pc:spChg chg="add mod">
          <ac:chgData name="Milind Wadhwa" userId="b6f72ecb-afbb-4497-9011-7dbda3d2c524" providerId="ADAL" clId="{B5E374D9-1668-4C7A-A96B-9B68C6D6A903}" dt="2023-12-05T22:40:21.458" v="418" actId="26606"/>
          <ac:spMkLst>
            <pc:docMk/>
            <pc:sldMk cId="3976839160" sldId="291"/>
            <ac:spMk id="53" creationId="{1771937E-8E32-13C6-9CE7-F9E40FC43F44}"/>
          </ac:spMkLst>
        </pc:spChg>
        <pc:graphicFrameChg chg="add del modGraphic">
          <ac:chgData name="Milind Wadhwa" userId="b6f72ecb-afbb-4497-9011-7dbda3d2c524" providerId="ADAL" clId="{B5E374D9-1668-4C7A-A96B-9B68C6D6A903}" dt="2023-12-05T21:50:29.698" v="100" actId="1032"/>
          <ac:graphicFrameMkLst>
            <pc:docMk/>
            <pc:sldMk cId="3976839160" sldId="291"/>
            <ac:graphicFrameMk id="44" creationId="{37D52A04-273C-B590-18BB-4DD8F399392F}"/>
          </ac:graphicFrameMkLst>
        </pc:graphicFrameChg>
        <pc:graphicFrameChg chg="add del mod modGraphic">
          <ac:chgData name="Milind Wadhwa" userId="b6f72ecb-afbb-4497-9011-7dbda3d2c524" providerId="ADAL" clId="{B5E374D9-1668-4C7A-A96B-9B68C6D6A903}" dt="2023-12-05T21:52:08.158" v="159" actId="478"/>
          <ac:graphicFrameMkLst>
            <pc:docMk/>
            <pc:sldMk cId="3976839160" sldId="291"/>
            <ac:graphicFrameMk id="45" creationId="{1E5B9E55-7D15-30B8-87C1-3595151B6F78}"/>
          </ac:graphicFrameMkLst>
        </pc:graphicFrameChg>
        <pc:graphicFrameChg chg="add mod modGraphic">
          <ac:chgData name="Milind Wadhwa" userId="b6f72ecb-afbb-4497-9011-7dbda3d2c524" providerId="ADAL" clId="{B5E374D9-1668-4C7A-A96B-9B68C6D6A903}" dt="2023-12-05T22:40:21.458" v="418" actId="26606"/>
          <ac:graphicFrameMkLst>
            <pc:docMk/>
            <pc:sldMk cId="3976839160" sldId="291"/>
            <ac:graphicFrameMk id="46" creationId="{1EE320B9-6D4E-EE22-0208-2994D73B9467}"/>
          </ac:graphicFrameMkLst>
        </pc:graphicFrameChg>
      </pc:sldChg>
      <pc:sldChg chg="addSp delSp modSp mod modClrScheme chgLayout">
        <pc:chgData name="Milind Wadhwa" userId="b6f72ecb-afbb-4497-9011-7dbda3d2c524" providerId="ADAL" clId="{B5E374D9-1668-4C7A-A96B-9B68C6D6A903}" dt="2023-12-05T22:49:55.331" v="483" actId="478"/>
        <pc:sldMkLst>
          <pc:docMk/>
          <pc:sldMk cId="845406815" sldId="292"/>
        </pc:sldMkLst>
        <pc:spChg chg="add del mod">
          <ac:chgData name="Milind Wadhwa" userId="b6f72ecb-afbb-4497-9011-7dbda3d2c524" providerId="ADAL" clId="{B5E374D9-1668-4C7A-A96B-9B68C6D6A903}" dt="2023-12-05T22:39:42.466" v="408" actId="478"/>
          <ac:spMkLst>
            <pc:docMk/>
            <pc:sldMk cId="845406815" sldId="292"/>
            <ac:spMk id="5" creationId="{89222DAA-E044-D619-1FAB-EA76D3C871AB}"/>
          </ac:spMkLst>
        </pc:spChg>
        <pc:spChg chg="add del mod">
          <ac:chgData name="Milind Wadhwa" userId="b6f72ecb-afbb-4497-9011-7dbda3d2c524" providerId="ADAL" clId="{B5E374D9-1668-4C7A-A96B-9B68C6D6A903}" dt="2023-12-05T22:48:44.530" v="469" actId="478"/>
          <ac:spMkLst>
            <pc:docMk/>
            <pc:sldMk cId="845406815" sldId="292"/>
            <ac:spMk id="7" creationId="{917B7D36-A304-3C37-37FF-EEAA750CCE48}"/>
          </ac:spMkLst>
        </pc:spChg>
        <pc:spChg chg="add del mod">
          <ac:chgData name="Milind Wadhwa" userId="b6f72ecb-afbb-4497-9011-7dbda3d2c524" providerId="ADAL" clId="{B5E374D9-1668-4C7A-A96B-9B68C6D6A903}" dt="2023-12-05T22:49:55.331" v="483" actId="478"/>
          <ac:spMkLst>
            <pc:docMk/>
            <pc:sldMk cId="845406815" sldId="292"/>
            <ac:spMk id="9" creationId="{AA07681A-368D-04D7-419D-88EE2A7549B3}"/>
          </ac:spMkLst>
        </pc:spChg>
        <pc:spChg chg="mod">
          <ac:chgData name="Milind Wadhwa" userId="b6f72ecb-afbb-4497-9011-7dbda3d2c524" providerId="ADAL" clId="{B5E374D9-1668-4C7A-A96B-9B68C6D6A903}" dt="2023-12-05T22:44:08.385" v="455" actId="26606"/>
          <ac:spMkLst>
            <pc:docMk/>
            <pc:sldMk cId="845406815" sldId="292"/>
            <ac:spMk id="12" creationId="{EF871938-13B5-AE4F-18D7-F6182EBE4B5B}"/>
          </ac:spMkLst>
        </pc:spChg>
        <pc:spChg chg="mod">
          <ac:chgData name="Milind Wadhwa" userId="b6f72ecb-afbb-4497-9011-7dbda3d2c524" providerId="ADAL" clId="{B5E374D9-1668-4C7A-A96B-9B68C6D6A903}" dt="2023-12-05T22:44:08.385" v="455" actId="26606"/>
          <ac:spMkLst>
            <pc:docMk/>
            <pc:sldMk cId="845406815" sldId="292"/>
            <ac:spMk id="13" creationId="{9026BAA3-88F1-B1D1-CF98-556D259D20AA}"/>
          </ac:spMkLst>
        </pc:spChg>
        <pc:spChg chg="mod">
          <ac:chgData name="Milind Wadhwa" userId="b6f72ecb-afbb-4497-9011-7dbda3d2c524" providerId="ADAL" clId="{B5E374D9-1668-4C7A-A96B-9B68C6D6A903}" dt="2023-12-05T22:44:08.385" v="455" actId="26606"/>
          <ac:spMkLst>
            <pc:docMk/>
            <pc:sldMk cId="845406815" sldId="292"/>
            <ac:spMk id="14" creationId="{72A692C9-2109-DF35-5071-B5CDDCD875C2}"/>
          </ac:spMkLst>
        </pc:spChg>
        <pc:spChg chg="mod">
          <ac:chgData name="Milind Wadhwa" userId="b6f72ecb-afbb-4497-9011-7dbda3d2c524" providerId="ADAL" clId="{B5E374D9-1668-4C7A-A96B-9B68C6D6A903}" dt="2023-12-05T22:49:04.919" v="479" actId="20577"/>
          <ac:spMkLst>
            <pc:docMk/>
            <pc:sldMk cId="845406815" sldId="292"/>
            <ac:spMk id="20" creationId="{AB3815D1-544C-FE70-0E7D-E2A926E21047}"/>
          </ac:spMkLst>
        </pc:spChg>
        <pc:spChg chg="del">
          <ac:chgData name="Milind Wadhwa" userId="b6f72ecb-afbb-4497-9011-7dbda3d2c524" providerId="ADAL" clId="{B5E374D9-1668-4C7A-A96B-9B68C6D6A903}" dt="2023-12-05T22:44:08.385" v="455" actId="26606"/>
          <ac:spMkLst>
            <pc:docMk/>
            <pc:sldMk cId="845406815" sldId="292"/>
            <ac:spMk id="22" creationId="{CE5EAB57-03C8-63BB-FE81-8014FA29C48F}"/>
          </ac:spMkLst>
        </pc:spChg>
        <pc:spChg chg="del">
          <ac:chgData name="Milind Wadhwa" userId="b6f72ecb-afbb-4497-9011-7dbda3d2c524" providerId="ADAL" clId="{B5E374D9-1668-4C7A-A96B-9B68C6D6A903}" dt="2023-12-05T22:44:08.385" v="455" actId="26606"/>
          <ac:spMkLst>
            <pc:docMk/>
            <pc:sldMk cId="845406815" sldId="292"/>
            <ac:spMk id="24" creationId="{92D70CE8-0EF8-184F-6248-952D6830C5B4}"/>
          </ac:spMkLst>
        </pc:spChg>
        <pc:spChg chg="del">
          <ac:chgData name="Milind Wadhwa" userId="b6f72ecb-afbb-4497-9011-7dbda3d2c524" providerId="ADAL" clId="{B5E374D9-1668-4C7A-A96B-9B68C6D6A903}" dt="2023-12-05T22:44:08.385" v="455" actId="26606"/>
          <ac:spMkLst>
            <pc:docMk/>
            <pc:sldMk cId="845406815" sldId="292"/>
            <ac:spMk id="26" creationId="{5D4A3A46-3D93-863E-6BB9-20BFDC662665}"/>
          </ac:spMkLst>
        </pc:spChg>
        <pc:spChg chg="del">
          <ac:chgData name="Milind Wadhwa" userId="b6f72ecb-afbb-4497-9011-7dbda3d2c524" providerId="ADAL" clId="{B5E374D9-1668-4C7A-A96B-9B68C6D6A903}" dt="2023-12-05T22:38:26.292" v="400" actId="22"/>
          <ac:spMkLst>
            <pc:docMk/>
            <pc:sldMk cId="845406815" sldId="292"/>
            <ac:spMk id="28" creationId="{918B5FAB-0A35-4FA1-0466-4C15DA7F5044}"/>
          </ac:spMkLst>
        </pc:spChg>
        <pc:picChg chg="add del mod ord">
          <ac:chgData name="Milind Wadhwa" userId="b6f72ecb-afbb-4497-9011-7dbda3d2c524" providerId="ADAL" clId="{B5E374D9-1668-4C7A-A96B-9B68C6D6A903}" dt="2023-12-05T22:49:55.331" v="483" actId="478"/>
          <ac:picMkLst>
            <pc:docMk/>
            <pc:sldMk cId="845406815" sldId="292"/>
            <ac:picMk id="3" creationId="{1FA902B9-82CD-83B9-CFCF-24E56711A195}"/>
          </ac:picMkLst>
        </pc:picChg>
        <pc:picChg chg="del mod">
          <ac:chgData name="Milind Wadhwa" userId="b6f72ecb-afbb-4497-9011-7dbda3d2c524" providerId="ADAL" clId="{B5E374D9-1668-4C7A-A96B-9B68C6D6A903}" dt="2023-12-05T22:39:36.411" v="406" actId="478"/>
          <ac:picMkLst>
            <pc:docMk/>
            <pc:sldMk cId="845406815" sldId="292"/>
            <ac:picMk id="15" creationId="{C7B1A83D-6B66-72E7-38CF-51C033B00137}"/>
          </ac:picMkLst>
        </pc:picChg>
      </pc:sldChg>
      <pc:sldChg chg="addSp delSp modSp mod">
        <pc:chgData name="Milind Wadhwa" userId="b6f72ecb-afbb-4497-9011-7dbda3d2c524" providerId="ADAL" clId="{B5E374D9-1668-4C7A-A96B-9B68C6D6A903}" dt="2023-12-05T22:49:49.362" v="482" actId="478"/>
        <pc:sldMkLst>
          <pc:docMk/>
          <pc:sldMk cId="268322600" sldId="294"/>
        </pc:sldMkLst>
        <pc:spChg chg="mod">
          <ac:chgData name="Milind Wadhwa" userId="b6f72ecb-afbb-4497-9011-7dbda3d2c524" providerId="ADAL" clId="{B5E374D9-1668-4C7A-A96B-9B68C6D6A903}" dt="2023-12-05T22:41:27.243" v="453" actId="14100"/>
          <ac:spMkLst>
            <pc:docMk/>
            <pc:sldMk cId="268322600" sldId="294"/>
            <ac:spMk id="2" creationId="{B0B242BF-56CC-CBDD-7317-3322AFCE6A5E}"/>
          </ac:spMkLst>
        </pc:spChg>
        <pc:spChg chg="del">
          <ac:chgData name="Milind Wadhwa" userId="b6f72ecb-afbb-4497-9011-7dbda3d2c524" providerId="ADAL" clId="{B5E374D9-1668-4C7A-A96B-9B68C6D6A903}" dt="2023-12-05T22:40:02.316" v="413" actId="478"/>
          <ac:spMkLst>
            <pc:docMk/>
            <pc:sldMk cId="268322600" sldId="294"/>
            <ac:spMk id="4" creationId="{036EE28D-CFB7-4E4E-D798-7E43CF30FFA4}"/>
          </ac:spMkLst>
        </pc:spChg>
        <pc:spChg chg="del">
          <ac:chgData name="Milind Wadhwa" userId="b6f72ecb-afbb-4497-9011-7dbda3d2c524" providerId="ADAL" clId="{B5E374D9-1668-4C7A-A96B-9B68C6D6A903}" dt="2023-12-05T22:40:09.044" v="415" actId="478"/>
          <ac:spMkLst>
            <pc:docMk/>
            <pc:sldMk cId="268322600" sldId="294"/>
            <ac:spMk id="6" creationId="{A5978FDE-986A-3FC5-0F3D-598B5A69C440}"/>
          </ac:spMkLst>
        </pc:spChg>
        <pc:spChg chg="add del mod">
          <ac:chgData name="Milind Wadhwa" userId="b6f72ecb-afbb-4497-9011-7dbda3d2c524" providerId="ADAL" clId="{B5E374D9-1668-4C7A-A96B-9B68C6D6A903}" dt="2023-12-05T22:40:06.449" v="414" actId="478"/>
          <ac:spMkLst>
            <pc:docMk/>
            <pc:sldMk cId="268322600" sldId="294"/>
            <ac:spMk id="14" creationId="{A9DA3B17-7C21-DCDB-B220-C4EB79EBAFDA}"/>
          </ac:spMkLst>
        </pc:spChg>
        <pc:spChg chg="add del mod">
          <ac:chgData name="Milind Wadhwa" userId="b6f72ecb-afbb-4497-9011-7dbda3d2c524" providerId="ADAL" clId="{B5E374D9-1668-4C7A-A96B-9B68C6D6A903}" dt="2023-12-05T22:40:10.340" v="416" actId="478"/>
          <ac:spMkLst>
            <pc:docMk/>
            <pc:sldMk cId="268322600" sldId="294"/>
            <ac:spMk id="16" creationId="{FC26E1C5-6F53-74E5-9056-DC11356AB487}"/>
          </ac:spMkLst>
        </pc:spChg>
        <pc:picChg chg="del mod">
          <ac:chgData name="Milind Wadhwa" userId="b6f72ecb-afbb-4497-9011-7dbda3d2c524" providerId="ADAL" clId="{B5E374D9-1668-4C7A-A96B-9B68C6D6A903}" dt="2023-12-05T22:39:58.580" v="411" actId="478"/>
          <ac:picMkLst>
            <pc:docMk/>
            <pc:sldMk cId="268322600" sldId="294"/>
            <ac:picMk id="11" creationId="{B5A61FAA-F1F4-29B2-3B66-6D43C9599EC8}"/>
          </ac:picMkLst>
        </pc:picChg>
        <pc:picChg chg="del mod">
          <ac:chgData name="Milind Wadhwa" userId="b6f72ecb-afbb-4497-9011-7dbda3d2c524" providerId="ADAL" clId="{B5E374D9-1668-4C7A-A96B-9B68C6D6A903}" dt="2023-12-05T22:39:59.201" v="412" actId="478"/>
          <ac:picMkLst>
            <pc:docMk/>
            <pc:sldMk cId="268322600" sldId="294"/>
            <ac:picMk id="12" creationId="{1EC5E102-C79C-0B41-0437-825295793EE0}"/>
          </ac:picMkLst>
        </pc:picChg>
        <pc:picChg chg="del">
          <ac:chgData name="Milind Wadhwa" userId="b6f72ecb-afbb-4497-9011-7dbda3d2c524" providerId="ADAL" clId="{B5E374D9-1668-4C7A-A96B-9B68C6D6A903}" dt="2023-12-05T22:40:11.520" v="417" actId="478"/>
          <ac:picMkLst>
            <pc:docMk/>
            <pc:sldMk cId="268322600" sldId="294"/>
            <ac:picMk id="13" creationId="{8768EF2E-503C-80B0-99E3-675AF9ED8C01}"/>
          </ac:picMkLst>
        </pc:picChg>
        <pc:picChg chg="add del mod">
          <ac:chgData name="Milind Wadhwa" userId="b6f72ecb-afbb-4497-9011-7dbda3d2c524" providerId="ADAL" clId="{B5E374D9-1668-4C7A-A96B-9B68C6D6A903}" dt="2023-12-05T22:49:49.362" v="482" actId="478"/>
          <ac:picMkLst>
            <pc:docMk/>
            <pc:sldMk cId="268322600" sldId="294"/>
            <ac:picMk id="18" creationId="{F4736426-7BF4-14DB-2F12-E5637FDF93C5}"/>
          </ac:picMkLst>
        </pc:picChg>
      </pc:sldChg>
      <pc:sldChg chg="modSp mod">
        <pc:chgData name="Milind Wadhwa" userId="b6f72ecb-afbb-4497-9011-7dbda3d2c524" providerId="ADAL" clId="{B5E374D9-1668-4C7A-A96B-9B68C6D6A903}" dt="2023-12-05T22:08:09.774" v="386" actId="1076"/>
        <pc:sldMkLst>
          <pc:docMk/>
          <pc:sldMk cId="3938659071" sldId="295"/>
        </pc:sldMkLst>
        <pc:picChg chg="mod">
          <ac:chgData name="Milind Wadhwa" userId="b6f72ecb-afbb-4497-9011-7dbda3d2c524" providerId="ADAL" clId="{B5E374D9-1668-4C7A-A96B-9B68C6D6A903}" dt="2023-12-05T22:08:09.774" v="386" actId="1076"/>
          <ac:picMkLst>
            <pc:docMk/>
            <pc:sldMk cId="3938659071" sldId="295"/>
            <ac:picMk id="14" creationId="{9C5CD980-86F6-8B21-7208-6720C2F73630}"/>
          </ac:picMkLst>
        </pc:picChg>
      </pc:sldChg>
      <pc:sldChg chg="modSp mod">
        <pc:chgData name="Milind Wadhwa" userId="b6f72ecb-afbb-4497-9011-7dbda3d2c524" providerId="ADAL" clId="{B5E374D9-1668-4C7A-A96B-9B68C6D6A903}" dt="2023-12-05T22:35:50.348" v="399" actId="1076"/>
        <pc:sldMkLst>
          <pc:docMk/>
          <pc:sldMk cId="4027173806" sldId="297"/>
        </pc:sldMkLst>
        <pc:picChg chg="mod">
          <ac:chgData name="Milind Wadhwa" userId="b6f72ecb-afbb-4497-9011-7dbda3d2c524" providerId="ADAL" clId="{B5E374D9-1668-4C7A-A96B-9B68C6D6A903}" dt="2023-12-05T22:35:50.348" v="399" actId="1076"/>
          <ac:picMkLst>
            <pc:docMk/>
            <pc:sldMk cId="4027173806" sldId="297"/>
            <ac:picMk id="12" creationId="{ED37C2EF-2A77-FACB-E985-731408D6C801}"/>
          </ac:picMkLst>
        </pc:picChg>
      </pc:sldChg>
    </pc:docChg>
  </pc:docChgLst>
  <pc:docChgLst>
    <pc:chgData name="Verma, Akriti" userId="S::axv220050@utdallas.edu::23f90af0-f726-46a9-b81a-16ec784ccbaf" providerId="AD" clId="Web-{E0FD61AC-01A3-4193-B902-0AE45B6E3360}"/>
    <pc:docChg chg="delSld modSld">
      <pc:chgData name="Verma, Akriti" userId="S::axv220050@utdallas.edu::23f90af0-f726-46a9-b81a-16ec784ccbaf" providerId="AD" clId="Web-{E0FD61AC-01A3-4193-B902-0AE45B6E3360}" dt="2023-12-06T07:51:43.290" v="39" actId="1076"/>
      <pc:docMkLst>
        <pc:docMk/>
      </pc:docMkLst>
      <pc:sldChg chg="del">
        <pc:chgData name="Verma, Akriti" userId="S::axv220050@utdallas.edu::23f90af0-f726-46a9-b81a-16ec784ccbaf" providerId="AD" clId="Web-{E0FD61AC-01A3-4193-B902-0AE45B6E3360}" dt="2023-12-06T07:48:21.347" v="27"/>
        <pc:sldMkLst>
          <pc:docMk/>
          <pc:sldMk cId="226828582" sldId="290"/>
        </pc:sldMkLst>
      </pc:sldChg>
      <pc:sldChg chg="addSp delSp modSp">
        <pc:chgData name="Verma, Akriti" userId="S::axv220050@utdallas.edu::23f90af0-f726-46a9-b81a-16ec784ccbaf" providerId="AD" clId="Web-{E0FD61AC-01A3-4193-B902-0AE45B6E3360}" dt="2023-12-06T07:41:04.695" v="9" actId="1076"/>
        <pc:sldMkLst>
          <pc:docMk/>
          <pc:sldMk cId="2177584811" sldId="293"/>
        </pc:sldMkLst>
        <pc:spChg chg="add del mod">
          <ac:chgData name="Verma, Akriti" userId="S::axv220050@utdallas.edu::23f90af0-f726-46a9-b81a-16ec784ccbaf" providerId="AD" clId="Web-{E0FD61AC-01A3-4193-B902-0AE45B6E3360}" dt="2023-12-06T07:40:08.256" v="3"/>
          <ac:spMkLst>
            <pc:docMk/>
            <pc:sldMk cId="2177584811" sldId="293"/>
            <ac:spMk id="4" creationId="{20BDC144-06E6-6340-E822-58E3848BAB30}"/>
          </ac:spMkLst>
        </pc:spChg>
        <pc:picChg chg="add mod ord">
          <ac:chgData name="Verma, Akriti" userId="S::axv220050@utdallas.edu::23f90af0-f726-46a9-b81a-16ec784ccbaf" providerId="AD" clId="Web-{E0FD61AC-01A3-4193-B902-0AE45B6E3360}" dt="2023-12-06T07:40:34.351" v="7" actId="1076"/>
          <ac:picMkLst>
            <pc:docMk/>
            <pc:sldMk cId="2177584811" sldId="293"/>
            <ac:picMk id="5" creationId="{A41711EA-F73B-86CF-80EC-3A877237B00F}"/>
          </ac:picMkLst>
        </pc:picChg>
        <pc:picChg chg="add mod">
          <ac:chgData name="Verma, Akriti" userId="S::axv220050@utdallas.edu::23f90af0-f726-46a9-b81a-16ec784ccbaf" providerId="AD" clId="Web-{E0FD61AC-01A3-4193-B902-0AE45B6E3360}" dt="2023-12-06T07:41:04.695" v="9" actId="1076"/>
          <ac:picMkLst>
            <pc:docMk/>
            <pc:sldMk cId="2177584811" sldId="293"/>
            <ac:picMk id="7" creationId="{9F4D801B-692F-7331-999C-EE2D5ED55087}"/>
          </ac:picMkLst>
        </pc:picChg>
        <pc:picChg chg="del">
          <ac:chgData name="Verma, Akriti" userId="S::axv220050@utdallas.edu::23f90af0-f726-46a9-b81a-16ec784ccbaf" providerId="AD" clId="Web-{E0FD61AC-01A3-4193-B902-0AE45B6E3360}" dt="2023-12-06T07:39:35.912" v="2"/>
          <ac:picMkLst>
            <pc:docMk/>
            <pc:sldMk cId="2177584811" sldId="293"/>
            <ac:picMk id="36" creationId="{E0FCB6E2-F9A1-D1EA-5B4A-302B9588C5B4}"/>
          </ac:picMkLst>
        </pc:picChg>
      </pc:sldChg>
      <pc:sldChg chg="modSp">
        <pc:chgData name="Verma, Akriti" userId="S::axv220050@utdallas.edu::23f90af0-f726-46a9-b81a-16ec784ccbaf" providerId="AD" clId="Web-{E0FD61AC-01A3-4193-B902-0AE45B6E3360}" dt="2023-12-06T07:43:47.309" v="10" actId="1076"/>
        <pc:sldMkLst>
          <pc:docMk/>
          <pc:sldMk cId="3938659071" sldId="295"/>
        </pc:sldMkLst>
        <pc:picChg chg="mod">
          <ac:chgData name="Verma, Akriti" userId="S::axv220050@utdallas.edu::23f90af0-f726-46a9-b81a-16ec784ccbaf" providerId="AD" clId="Web-{E0FD61AC-01A3-4193-B902-0AE45B6E3360}" dt="2023-12-06T07:43:47.309" v="10" actId="1076"/>
          <ac:picMkLst>
            <pc:docMk/>
            <pc:sldMk cId="3938659071" sldId="295"/>
            <ac:picMk id="14" creationId="{9C5CD980-86F6-8B21-7208-6720C2F73630}"/>
          </ac:picMkLst>
        </pc:picChg>
      </pc:sldChg>
      <pc:sldChg chg="addSp delSp modSp">
        <pc:chgData name="Verma, Akriti" userId="S::axv220050@utdallas.edu::23f90af0-f726-46a9-b81a-16ec784ccbaf" providerId="AD" clId="Web-{E0FD61AC-01A3-4193-B902-0AE45B6E3360}" dt="2023-12-06T07:51:43.290" v="39" actId="1076"/>
        <pc:sldMkLst>
          <pc:docMk/>
          <pc:sldMk cId="4027173806" sldId="297"/>
        </pc:sldMkLst>
        <pc:spChg chg="mod">
          <ac:chgData name="Verma, Akriti" userId="S::axv220050@utdallas.edu::23f90af0-f726-46a9-b81a-16ec784ccbaf" providerId="AD" clId="Web-{E0FD61AC-01A3-4193-B902-0AE45B6E3360}" dt="2023-12-06T07:51:43.290" v="39" actId="1076"/>
          <ac:spMkLst>
            <pc:docMk/>
            <pc:sldMk cId="4027173806" sldId="297"/>
            <ac:spMk id="2" creationId="{49D0352D-2973-CA09-86B8-FC4888886DE1}"/>
          </ac:spMkLst>
        </pc:spChg>
        <pc:spChg chg="add del mod">
          <ac:chgData name="Verma, Akriti" userId="S::axv220050@utdallas.edu::23f90af0-f726-46a9-b81a-16ec784ccbaf" providerId="AD" clId="Web-{E0FD61AC-01A3-4193-B902-0AE45B6E3360}" dt="2023-12-06T07:47:38.221" v="25"/>
          <ac:spMkLst>
            <pc:docMk/>
            <pc:sldMk cId="4027173806" sldId="297"/>
            <ac:spMk id="4" creationId="{FD6113CC-09EE-498D-F07B-65263180A012}"/>
          </ac:spMkLst>
        </pc:spChg>
        <pc:spChg chg="add del">
          <ac:chgData name="Verma, Akriti" userId="S::axv220050@utdallas.edu::23f90af0-f726-46a9-b81a-16ec784ccbaf" providerId="AD" clId="Web-{E0FD61AC-01A3-4193-B902-0AE45B6E3360}" dt="2023-12-06T07:47:23.924" v="23"/>
          <ac:spMkLst>
            <pc:docMk/>
            <pc:sldMk cId="4027173806" sldId="297"/>
            <ac:spMk id="7" creationId="{E9273280-958E-6D98-A75A-0780821CF694}"/>
          </ac:spMkLst>
        </pc:spChg>
        <pc:spChg chg="add del mod">
          <ac:chgData name="Verma, Akriti" userId="S::axv220050@utdallas.edu::23f90af0-f726-46a9-b81a-16ec784ccbaf" providerId="AD" clId="Web-{E0FD61AC-01A3-4193-B902-0AE45B6E3360}" dt="2023-12-06T07:50:21.929" v="34"/>
          <ac:spMkLst>
            <pc:docMk/>
            <pc:sldMk cId="4027173806" sldId="297"/>
            <ac:spMk id="13" creationId="{F43F8925-CD06-75EE-D225-8CB265163067}"/>
          </ac:spMkLst>
        </pc:spChg>
        <pc:picChg chg="add mod">
          <ac:chgData name="Verma, Akriti" userId="S::axv220050@utdallas.edu::23f90af0-f726-46a9-b81a-16ec784ccbaf" providerId="AD" clId="Web-{E0FD61AC-01A3-4193-B902-0AE45B6E3360}" dt="2023-12-06T07:51:28.149" v="38" actId="1076"/>
          <ac:picMkLst>
            <pc:docMk/>
            <pc:sldMk cId="4027173806" sldId="297"/>
            <ac:picMk id="6" creationId="{0532CEB4-FDA2-494B-972A-526B35E64E46}"/>
          </ac:picMkLst>
        </pc:picChg>
        <pc:picChg chg="del mod">
          <ac:chgData name="Verma, Akriti" userId="S::axv220050@utdallas.edu::23f90af0-f726-46a9-b81a-16ec784ccbaf" providerId="AD" clId="Web-{E0FD61AC-01A3-4193-B902-0AE45B6E3360}" dt="2023-12-06T07:44:57.139" v="11"/>
          <ac:picMkLst>
            <pc:docMk/>
            <pc:sldMk cId="4027173806" sldId="297"/>
            <ac:picMk id="12" creationId="{ED37C2EF-2A77-FACB-E985-731408D6C801}"/>
          </ac:picMkLst>
        </pc:picChg>
        <pc:picChg chg="del">
          <ac:chgData name="Verma, Akriti" userId="S::axv220050@utdallas.edu::23f90af0-f726-46a9-b81a-16ec784ccbaf" providerId="AD" clId="Web-{E0FD61AC-01A3-4193-B902-0AE45B6E3360}" dt="2023-12-06T07:50:04.991" v="33"/>
          <ac:picMkLst>
            <pc:docMk/>
            <pc:sldMk cId="4027173806" sldId="297"/>
            <ac:picMk id="16" creationId="{5F2E54F3-F342-CD8B-1BFD-130C9930AC59}"/>
          </ac:picMkLst>
        </pc:picChg>
      </pc:sldChg>
    </pc:docChg>
  </pc:docChgLst>
  <pc:docChgLst>
    <pc:chgData name="Varma, Manisha" userId="S::mxv220022@utdallas.edu::2556942b-6381-4548-bddc-a90662b8e839" providerId="AD" clId="Web-{146C6317-6875-4751-B08A-6D0C2D28DCED}"/>
    <pc:docChg chg="addSld modSld">
      <pc:chgData name="Varma, Manisha" userId="S::mxv220022@utdallas.edu::2556942b-6381-4548-bddc-a90662b8e839" providerId="AD" clId="Web-{146C6317-6875-4751-B08A-6D0C2D28DCED}" dt="2023-12-07T20:09:50.826" v="10"/>
      <pc:docMkLst>
        <pc:docMk/>
      </pc:docMkLst>
      <pc:sldChg chg="modSp">
        <pc:chgData name="Varma, Manisha" userId="S::mxv220022@utdallas.edu::2556942b-6381-4548-bddc-a90662b8e839" providerId="AD" clId="Web-{146C6317-6875-4751-B08A-6D0C2D28DCED}" dt="2023-12-07T19:58:50.523" v="0" actId="20577"/>
        <pc:sldMkLst>
          <pc:docMk/>
          <pc:sldMk cId="2822111071" sldId="298"/>
        </pc:sldMkLst>
        <pc:spChg chg="mod">
          <ac:chgData name="Varma, Manisha" userId="S::mxv220022@utdallas.edu::2556942b-6381-4548-bddc-a90662b8e839" providerId="AD" clId="Web-{146C6317-6875-4751-B08A-6D0C2D28DCED}" dt="2023-12-07T19:58:50.523" v="0" actId="20577"/>
          <ac:spMkLst>
            <pc:docMk/>
            <pc:sldMk cId="2822111071" sldId="298"/>
            <ac:spMk id="2" creationId="{021B1CA2-993A-687A-06DA-64E3A243DF49}"/>
          </ac:spMkLst>
        </pc:spChg>
      </pc:sldChg>
      <pc:sldChg chg="addSp delSp modSp add replId">
        <pc:chgData name="Varma, Manisha" userId="S::mxv220022@utdallas.edu::2556942b-6381-4548-bddc-a90662b8e839" providerId="AD" clId="Web-{146C6317-6875-4751-B08A-6D0C2D28DCED}" dt="2023-12-07T20:09:50.826" v="10"/>
        <pc:sldMkLst>
          <pc:docMk/>
          <pc:sldMk cId="3137713913" sldId="299"/>
        </pc:sldMkLst>
        <pc:spChg chg="mod">
          <ac:chgData name="Varma, Manisha" userId="S::mxv220022@utdallas.edu::2556942b-6381-4548-bddc-a90662b8e839" providerId="AD" clId="Web-{146C6317-6875-4751-B08A-6D0C2D28DCED}" dt="2023-12-07T20:09:50.826" v="10"/>
          <ac:spMkLst>
            <pc:docMk/>
            <pc:sldMk cId="3137713913" sldId="299"/>
            <ac:spMk id="2" creationId="{021B1CA2-993A-687A-06DA-64E3A243DF49}"/>
          </ac:spMkLst>
        </pc:spChg>
        <pc:spChg chg="del mod">
          <ac:chgData name="Varma, Manisha" userId="S::mxv220022@utdallas.edu::2556942b-6381-4548-bddc-a90662b8e839" providerId="AD" clId="Web-{146C6317-6875-4751-B08A-6D0C2D28DCED}" dt="2023-12-07T20:09:50.826" v="10"/>
          <ac:spMkLst>
            <pc:docMk/>
            <pc:sldMk cId="3137713913" sldId="299"/>
            <ac:spMk id="3" creationId="{BD3F28D9-F508-8505-8DC6-156270A3DF34}"/>
          </ac:spMkLst>
        </pc:spChg>
        <pc:spChg chg="mod">
          <ac:chgData name="Varma, Manisha" userId="S::mxv220022@utdallas.edu::2556942b-6381-4548-bddc-a90662b8e839" providerId="AD" clId="Web-{146C6317-6875-4751-B08A-6D0C2D28DCED}" dt="2023-12-07T20:09:50.826" v="10"/>
          <ac:spMkLst>
            <pc:docMk/>
            <pc:sldMk cId="3137713913" sldId="299"/>
            <ac:spMk id="4" creationId="{2BBAEEFC-FEA0-380B-97D6-408954C7AD1C}"/>
          </ac:spMkLst>
        </pc:spChg>
        <pc:spChg chg="mod">
          <ac:chgData name="Varma, Manisha" userId="S::mxv220022@utdallas.edu::2556942b-6381-4548-bddc-a90662b8e839" providerId="AD" clId="Web-{146C6317-6875-4751-B08A-6D0C2D28DCED}" dt="2023-12-07T20:09:50.826" v="10"/>
          <ac:spMkLst>
            <pc:docMk/>
            <pc:sldMk cId="3137713913" sldId="299"/>
            <ac:spMk id="5" creationId="{5A7CF549-193B-FACB-89B4-15EAD9E584CD}"/>
          </ac:spMkLst>
        </pc:spChg>
        <pc:spChg chg="mod">
          <ac:chgData name="Varma, Manisha" userId="S::mxv220022@utdallas.edu::2556942b-6381-4548-bddc-a90662b8e839" providerId="AD" clId="Web-{146C6317-6875-4751-B08A-6D0C2D28DCED}" dt="2023-12-07T20:09:50.826" v="10"/>
          <ac:spMkLst>
            <pc:docMk/>
            <pc:sldMk cId="3137713913" sldId="299"/>
            <ac:spMk id="6" creationId="{8F5E601F-76CD-763B-0E62-46475354A85A}"/>
          </ac:spMkLst>
        </pc:spChg>
        <pc:graphicFrameChg chg="add">
          <ac:chgData name="Varma, Manisha" userId="S::mxv220022@utdallas.edu::2556942b-6381-4548-bddc-a90662b8e839" providerId="AD" clId="Web-{146C6317-6875-4751-B08A-6D0C2D28DCED}" dt="2023-12-07T20:09:50.826" v="10"/>
          <ac:graphicFrameMkLst>
            <pc:docMk/>
            <pc:sldMk cId="3137713913" sldId="299"/>
            <ac:graphicFrameMk id="8" creationId="{673AE011-8AE3-A295-79E0-DDE2B635B46B}"/>
          </ac:graphicFrameMkLst>
        </pc:graphicFrameChg>
      </pc:sldChg>
    </pc:docChg>
  </pc:docChgLst>
  <pc:docChgLst>
    <pc:chgData name="Verma, Akriti" userId="S::axv220050@utdallas.edu::23f90af0-f726-46a9-b81a-16ec784ccbaf" providerId="AD" clId="Web-{94375F41-03C8-4C33-BF31-37716899C47C}"/>
    <pc:docChg chg="modSld">
      <pc:chgData name="Verma, Akriti" userId="S::axv220050@utdallas.edu::23f90af0-f726-46a9-b81a-16ec784ccbaf" providerId="AD" clId="Web-{94375F41-03C8-4C33-BF31-37716899C47C}" dt="2023-12-07T22:24:30" v="4" actId="14100"/>
      <pc:docMkLst>
        <pc:docMk/>
      </pc:docMkLst>
      <pc:sldChg chg="addSp delSp modSp">
        <pc:chgData name="Verma, Akriti" userId="S::axv220050@utdallas.edu::23f90af0-f726-46a9-b81a-16ec784ccbaf" providerId="AD" clId="Web-{94375F41-03C8-4C33-BF31-37716899C47C}" dt="2023-12-07T22:24:30" v="4" actId="14100"/>
        <pc:sldMkLst>
          <pc:docMk/>
          <pc:sldMk cId="4027173806" sldId="297"/>
        </pc:sldMkLst>
        <pc:picChg chg="add mod">
          <ac:chgData name="Verma, Akriti" userId="S::axv220050@utdallas.edu::23f90af0-f726-46a9-b81a-16ec784ccbaf" providerId="AD" clId="Web-{94375F41-03C8-4C33-BF31-37716899C47C}" dt="2023-12-07T22:24:30" v="4" actId="14100"/>
          <ac:picMkLst>
            <pc:docMk/>
            <pc:sldMk cId="4027173806" sldId="297"/>
            <ac:picMk id="2" creationId="{FA4AA0BF-B3C5-168E-1B39-B8BF9F4E826B}"/>
          </ac:picMkLst>
        </pc:picChg>
        <pc:picChg chg="del">
          <ac:chgData name="Verma, Akriti" userId="S::axv220050@utdallas.edu::23f90af0-f726-46a9-b81a-16ec784ccbaf" providerId="AD" clId="Web-{94375F41-03C8-4C33-BF31-37716899C47C}" dt="2023-12-07T22:24:05.734" v="0"/>
          <ac:picMkLst>
            <pc:docMk/>
            <pc:sldMk cId="4027173806" sldId="297"/>
            <ac:picMk id="3" creationId="{72E18ACB-1495-A39D-8A66-EDD31BA8CD07}"/>
          </ac:picMkLst>
        </pc:picChg>
      </pc:sldChg>
    </pc:docChg>
  </pc:docChgLst>
  <pc:docChgLst>
    <pc:chgData name="Veigas, Almitha" userId="681cf012-46eb-4a9f-8a50-dbd4d3d421de" providerId="ADAL" clId="{DD6A9609-30D0-4320-BF5C-64C003407999}"/>
    <pc:docChg chg="undo redo custSel addSld delSld modSld sldOrd modMainMaster">
      <pc:chgData name="Veigas, Almitha" userId="681cf012-46eb-4a9f-8a50-dbd4d3d421de" providerId="ADAL" clId="{DD6A9609-30D0-4320-BF5C-64C003407999}" dt="2023-12-07T22:39:17.905" v="867" actId="20577"/>
      <pc:docMkLst>
        <pc:docMk/>
      </pc:docMkLst>
      <pc:sldChg chg="addSp modSp mod setBg modClrScheme chgLayout">
        <pc:chgData name="Veigas, Almitha" userId="681cf012-46eb-4a9f-8a50-dbd4d3d421de" providerId="ADAL" clId="{DD6A9609-30D0-4320-BF5C-64C003407999}" dt="2023-12-07T21:31:44.721" v="814" actId="2711"/>
        <pc:sldMkLst>
          <pc:docMk/>
          <pc:sldMk cId="1642425379" sldId="256"/>
        </pc:sldMkLst>
        <pc:spChg chg="mod">
          <ac:chgData name="Veigas, Almitha" userId="681cf012-46eb-4a9f-8a50-dbd4d3d421de" providerId="ADAL" clId="{DD6A9609-30D0-4320-BF5C-64C003407999}" dt="2023-12-07T21:31:44.721" v="814" actId="2711"/>
          <ac:spMkLst>
            <pc:docMk/>
            <pc:sldMk cId="1642425379" sldId="256"/>
            <ac:spMk id="2" creationId="{216815C6-3AD0-46E6-A74A-1967BD91AF50}"/>
          </ac:spMkLst>
        </pc:spChg>
        <pc:spChg chg="mod">
          <ac:chgData name="Veigas, Almitha" userId="681cf012-46eb-4a9f-8a50-dbd4d3d421de" providerId="ADAL" clId="{DD6A9609-30D0-4320-BF5C-64C003407999}" dt="2023-12-07T21:30:19.134" v="810" actId="207"/>
          <ac:spMkLst>
            <pc:docMk/>
            <pc:sldMk cId="1642425379" sldId="256"/>
            <ac:spMk id="3" creationId="{1901B20D-4C28-4DA3-ABBD-718C22A5E58B}"/>
          </ac:spMkLst>
        </pc:spChg>
        <pc:spChg chg="add mod">
          <ac:chgData name="Veigas, Almitha" userId="681cf012-46eb-4a9f-8a50-dbd4d3d421de" providerId="ADAL" clId="{DD6A9609-30D0-4320-BF5C-64C003407999}" dt="2023-12-07T20:31:55.669" v="607"/>
          <ac:spMkLst>
            <pc:docMk/>
            <pc:sldMk cId="1642425379" sldId="256"/>
            <ac:spMk id="8" creationId="{EC5E9393-A7FF-D82C-50DC-585B1CDA149F}"/>
          </ac:spMkLst>
        </pc:spChg>
        <pc:spChg chg="add mod">
          <ac:chgData name="Veigas, Almitha" userId="681cf012-46eb-4a9f-8a50-dbd4d3d421de" providerId="ADAL" clId="{DD6A9609-30D0-4320-BF5C-64C003407999}" dt="2023-12-07T20:31:55.669" v="607"/>
          <ac:spMkLst>
            <pc:docMk/>
            <pc:sldMk cId="1642425379" sldId="256"/>
            <ac:spMk id="10" creationId="{74C77018-883A-FCE6-8090-67957D946AB4}"/>
          </ac:spMkLst>
        </pc:spChg>
        <pc:spChg chg="add mod">
          <ac:chgData name="Veigas, Almitha" userId="681cf012-46eb-4a9f-8a50-dbd4d3d421de" providerId="ADAL" clId="{DD6A9609-30D0-4320-BF5C-64C003407999}" dt="2023-12-07T20:31:55.669" v="607"/>
          <ac:spMkLst>
            <pc:docMk/>
            <pc:sldMk cId="1642425379" sldId="256"/>
            <ac:spMk id="12" creationId="{02B9FF40-3AB6-D9C4-30D4-5939EC4ACEA4}"/>
          </ac:spMkLst>
        </pc:spChg>
      </pc:sldChg>
      <pc:sldChg chg="modSp mod setBg">
        <pc:chgData name="Veigas, Almitha" userId="681cf012-46eb-4a9f-8a50-dbd4d3d421de" providerId="ADAL" clId="{DD6A9609-30D0-4320-BF5C-64C003407999}" dt="2023-12-07T21:39:57.113" v="824" actId="20577"/>
        <pc:sldMkLst>
          <pc:docMk/>
          <pc:sldMk cId="4251135047" sldId="258"/>
        </pc:sldMkLst>
        <pc:spChg chg="mod">
          <ac:chgData name="Veigas, Almitha" userId="681cf012-46eb-4a9f-8a50-dbd4d3d421de" providerId="ADAL" clId="{DD6A9609-30D0-4320-BF5C-64C003407999}" dt="2023-12-07T21:39:57.113" v="824" actId="20577"/>
          <ac:spMkLst>
            <pc:docMk/>
            <pc:sldMk cId="4251135047" sldId="258"/>
            <ac:spMk id="8" creationId="{5DFC26EA-A53A-400B-75B7-D2EFA3258164}"/>
          </ac:spMkLst>
        </pc:spChg>
        <pc:spChg chg="mod">
          <ac:chgData name="Veigas, Almitha" userId="681cf012-46eb-4a9f-8a50-dbd4d3d421de" providerId="ADAL" clId="{DD6A9609-30D0-4320-BF5C-64C003407999}" dt="2023-12-07T21:27:20.980" v="807" actId="20577"/>
          <ac:spMkLst>
            <pc:docMk/>
            <pc:sldMk cId="4251135047" sldId="258"/>
            <ac:spMk id="16" creationId="{40688A7D-6F88-7F14-94FB-4B8DA88149DA}"/>
          </ac:spMkLst>
        </pc:spChg>
      </pc:sldChg>
      <pc:sldChg chg="addSp delSp modSp mod setBg modClrScheme addAnim setClrOvrMap delDesignElem chgLayout">
        <pc:chgData name="Veigas, Almitha" userId="681cf012-46eb-4a9f-8a50-dbd4d3d421de" providerId="ADAL" clId="{DD6A9609-30D0-4320-BF5C-64C003407999}" dt="2023-12-07T21:04:52.075" v="747" actId="26606"/>
        <pc:sldMkLst>
          <pc:docMk/>
          <pc:sldMk cId="2436493926" sldId="276"/>
        </pc:sldMkLst>
        <pc:spChg chg="mod">
          <ac:chgData name="Veigas, Almitha" userId="681cf012-46eb-4a9f-8a50-dbd4d3d421de" providerId="ADAL" clId="{DD6A9609-30D0-4320-BF5C-64C003407999}" dt="2023-12-07T21:04:52.075" v="747" actId="26606"/>
          <ac:spMkLst>
            <pc:docMk/>
            <pc:sldMk cId="2436493926" sldId="276"/>
            <ac:spMk id="2" creationId="{BCCAEE93-8585-46D4-A7EC-F184E317CB2E}"/>
          </ac:spMkLst>
        </pc:spChg>
        <pc:spChg chg="add del mod">
          <ac:chgData name="Veigas, Almitha" userId="681cf012-46eb-4a9f-8a50-dbd4d3d421de" providerId="ADAL" clId="{DD6A9609-30D0-4320-BF5C-64C003407999}" dt="2023-12-07T20:39:05.925" v="668" actId="478"/>
          <ac:spMkLst>
            <pc:docMk/>
            <pc:sldMk cId="2436493926" sldId="276"/>
            <ac:spMk id="8" creationId="{628A812A-DABB-1C28-BFF7-F438CFDF44C6}"/>
          </ac:spMkLst>
        </pc:spChg>
        <pc:spChg chg="add del mod">
          <ac:chgData name="Veigas, Almitha" userId="681cf012-46eb-4a9f-8a50-dbd4d3d421de" providerId="ADAL" clId="{DD6A9609-30D0-4320-BF5C-64C003407999}" dt="2023-12-07T20:39:10.075" v="669" actId="478"/>
          <ac:spMkLst>
            <pc:docMk/>
            <pc:sldMk cId="2436493926" sldId="276"/>
            <ac:spMk id="10" creationId="{ADD0ABEC-7649-6F74-C31D-C89073DAF388}"/>
          </ac:spMkLst>
        </pc:spChg>
        <pc:spChg chg="add del mod">
          <ac:chgData name="Veigas, Almitha" userId="681cf012-46eb-4a9f-8a50-dbd4d3d421de" providerId="ADAL" clId="{DD6A9609-30D0-4320-BF5C-64C003407999}" dt="2023-12-07T21:02:48.781" v="746" actId="478"/>
          <ac:spMkLst>
            <pc:docMk/>
            <pc:sldMk cId="2436493926" sldId="276"/>
            <ac:spMk id="12" creationId="{6DD89035-E4BB-174C-897C-9EF3390C7418}"/>
          </ac:spMkLst>
        </pc:spChg>
        <pc:spChg chg="add del">
          <ac:chgData name="Veigas, Almitha" userId="681cf012-46eb-4a9f-8a50-dbd4d3d421de" providerId="ADAL" clId="{DD6A9609-30D0-4320-BF5C-64C003407999}" dt="2023-12-07T21:04:52.075" v="747" actId="26606"/>
          <ac:spMkLst>
            <pc:docMk/>
            <pc:sldMk cId="2436493926" sldId="276"/>
            <ac:spMk id="14" creationId="{657F69E0-C4B0-4BEC-A689-4F8D877F05D4}"/>
          </ac:spMkLst>
        </pc:spChg>
        <pc:spChg chg="add del">
          <ac:chgData name="Veigas, Almitha" userId="681cf012-46eb-4a9f-8a50-dbd4d3d421de" providerId="ADAL" clId="{DD6A9609-30D0-4320-BF5C-64C003407999}" dt="2023-12-07T20:21:12.867" v="504"/>
          <ac:spMkLst>
            <pc:docMk/>
            <pc:sldMk cId="2436493926" sldId="276"/>
            <ac:spMk id="17" creationId="{71B2258F-86CA-4D4D-8270-BC05FCDEBFB3}"/>
          </ac:spMkLst>
        </pc:spChg>
        <pc:spChg chg="add del">
          <ac:chgData name="Veigas, Almitha" userId="681cf012-46eb-4a9f-8a50-dbd4d3d421de" providerId="ADAL" clId="{DD6A9609-30D0-4320-BF5C-64C003407999}" dt="2023-12-07T21:04:52.075" v="747" actId="26606"/>
          <ac:spMkLst>
            <pc:docMk/>
            <pc:sldMk cId="2436493926" sldId="276"/>
            <ac:spMk id="19" creationId="{9F6380B4-6A1C-481E-8408-B4E6C75B9B81}"/>
          </ac:spMkLst>
        </pc:spChg>
        <pc:picChg chg="add mod ord">
          <ac:chgData name="Veigas, Almitha" userId="681cf012-46eb-4a9f-8a50-dbd4d3d421de" providerId="ADAL" clId="{DD6A9609-30D0-4320-BF5C-64C003407999}" dt="2023-12-07T21:04:52.075" v="747" actId="26606"/>
          <ac:picMkLst>
            <pc:docMk/>
            <pc:sldMk cId="2436493926" sldId="276"/>
            <ac:picMk id="4" creationId="{4586BFF9-7838-8224-EC06-0910645B51DE}"/>
          </ac:picMkLst>
        </pc:picChg>
      </pc:sldChg>
      <pc:sldChg chg="addSp delSp modSp del mod setBg modClrScheme setClrOvrMap delDesignElem chgLayout">
        <pc:chgData name="Veigas, Almitha" userId="681cf012-46eb-4a9f-8a50-dbd4d3d421de" providerId="ADAL" clId="{DD6A9609-30D0-4320-BF5C-64C003407999}" dt="2023-12-07T20:32:15.702" v="609" actId="47"/>
        <pc:sldMkLst>
          <pc:docMk/>
          <pc:sldMk cId="2243494996" sldId="277"/>
        </pc:sldMkLst>
        <pc:spChg chg="mod">
          <ac:chgData name="Veigas, Almitha" userId="681cf012-46eb-4a9f-8a50-dbd4d3d421de" providerId="ADAL" clId="{DD6A9609-30D0-4320-BF5C-64C003407999}" dt="2023-12-07T20:31:55.669" v="607"/>
          <ac:spMkLst>
            <pc:docMk/>
            <pc:sldMk cId="2243494996" sldId="277"/>
            <ac:spMk id="2" creationId="{6719F29B-F233-48AF-8261-F33A4E079E3E}"/>
          </ac:spMkLst>
        </pc:spChg>
        <pc:spChg chg="del">
          <ac:chgData name="Veigas, Almitha" userId="681cf012-46eb-4a9f-8a50-dbd4d3d421de" providerId="ADAL" clId="{DD6A9609-30D0-4320-BF5C-64C003407999}" dt="2023-12-07T19:56:34.457" v="265" actId="26606"/>
          <ac:spMkLst>
            <pc:docMk/>
            <pc:sldMk cId="2243494996" sldId="277"/>
            <ac:spMk id="3" creationId="{35E3EA69-4E0E-41BD-8095-A124225A2647}"/>
          </ac:spMkLst>
        </pc:spChg>
        <pc:spChg chg="mod">
          <ac:chgData name="Veigas, Almitha" userId="681cf012-46eb-4a9f-8a50-dbd4d3d421de" providerId="ADAL" clId="{DD6A9609-30D0-4320-BF5C-64C003407999}" dt="2023-12-07T20:28:28.191" v="563"/>
          <ac:spMkLst>
            <pc:docMk/>
            <pc:sldMk cId="2243494996" sldId="277"/>
            <ac:spMk id="36" creationId="{64D06C77-08BF-4ABC-8656-21CAB4DFD7FA}"/>
          </ac:spMkLst>
        </pc:spChg>
        <pc:spChg chg="mod">
          <ac:chgData name="Veigas, Almitha" userId="681cf012-46eb-4a9f-8a50-dbd4d3d421de" providerId="ADAL" clId="{DD6A9609-30D0-4320-BF5C-64C003407999}" dt="2023-12-07T20:28:28.191" v="563"/>
          <ac:spMkLst>
            <pc:docMk/>
            <pc:sldMk cId="2243494996" sldId="277"/>
            <ac:spMk id="37" creationId="{5FA84566-6373-4E7B-AA6F-CA6C7346EC47}"/>
          </ac:spMkLst>
        </pc:spChg>
        <pc:spChg chg="mod">
          <ac:chgData name="Veigas, Almitha" userId="681cf012-46eb-4a9f-8a50-dbd4d3d421de" providerId="ADAL" clId="{DD6A9609-30D0-4320-BF5C-64C003407999}" dt="2023-12-07T20:31:55.669" v="607"/>
          <ac:spMkLst>
            <pc:docMk/>
            <pc:sldMk cId="2243494996" sldId="277"/>
            <ac:spMk id="38" creationId="{198D92D2-0F62-443D-BB2D-F4E23724D76F}"/>
          </ac:spMkLst>
        </pc:spChg>
        <pc:spChg chg="add del">
          <ac:chgData name="Veigas, Almitha" userId="681cf012-46eb-4a9f-8a50-dbd4d3d421de" providerId="ADAL" clId="{DD6A9609-30D0-4320-BF5C-64C003407999}" dt="2023-12-07T20:21:12.867" v="504"/>
          <ac:spMkLst>
            <pc:docMk/>
            <pc:sldMk cId="2243494996" sldId="277"/>
            <ac:spMk id="46" creationId="{9228552E-C8B1-4A80-8448-0787CE0FC704}"/>
          </ac:spMkLst>
        </pc:spChg>
        <pc:spChg chg="add del">
          <ac:chgData name="Veigas, Almitha" userId="681cf012-46eb-4a9f-8a50-dbd4d3d421de" providerId="ADAL" clId="{DD6A9609-30D0-4320-BF5C-64C003407999}" dt="2023-12-07T20:22:05.221" v="521" actId="26606"/>
          <ac:spMkLst>
            <pc:docMk/>
            <pc:sldMk cId="2243494996" sldId="277"/>
            <ac:spMk id="47" creationId="{B50AB553-2A96-4A92-96F2-93548E096954}"/>
          </ac:spMkLst>
        </pc:spChg>
        <pc:graphicFrameChg chg="add mod modGraphic">
          <ac:chgData name="Veigas, Almitha" userId="681cf012-46eb-4a9f-8a50-dbd4d3d421de" providerId="ADAL" clId="{DD6A9609-30D0-4320-BF5C-64C003407999}" dt="2023-12-07T20:22:16.462" v="523" actId="26606"/>
          <ac:graphicFrameMkLst>
            <pc:docMk/>
            <pc:sldMk cId="2243494996" sldId="277"/>
            <ac:graphicFrameMk id="40" creationId="{48B1C6E7-365B-0387-A752-7C5C8A9458FB}"/>
          </ac:graphicFrameMkLst>
        </pc:graphicFrameChg>
        <pc:picChg chg="add mod">
          <ac:chgData name="Veigas, Almitha" userId="681cf012-46eb-4a9f-8a50-dbd4d3d421de" providerId="ADAL" clId="{DD6A9609-30D0-4320-BF5C-64C003407999}" dt="2023-12-07T20:22:16.462" v="523" actId="26606"/>
          <ac:picMkLst>
            <pc:docMk/>
            <pc:sldMk cId="2243494996" sldId="277"/>
            <ac:picMk id="42" creationId="{17D94874-D561-A162-20F4-44FAC83EEF7D}"/>
          </ac:picMkLst>
        </pc:picChg>
      </pc:sldChg>
      <pc:sldChg chg="del">
        <pc:chgData name="Veigas, Almitha" userId="681cf012-46eb-4a9f-8a50-dbd4d3d421de" providerId="ADAL" clId="{DD6A9609-30D0-4320-BF5C-64C003407999}" dt="2023-12-07T19:57:53.150" v="266" actId="2696"/>
        <pc:sldMkLst>
          <pc:docMk/>
          <pc:sldMk cId="3976839160" sldId="291"/>
        </pc:sldMkLst>
      </pc:sldChg>
      <pc:sldChg chg="addSp delSp modSp mod setBg delDesignElem">
        <pc:chgData name="Veigas, Almitha" userId="681cf012-46eb-4a9f-8a50-dbd4d3d421de" providerId="ADAL" clId="{DD6A9609-30D0-4320-BF5C-64C003407999}" dt="2023-12-07T21:01:26.268" v="739"/>
        <pc:sldMkLst>
          <pc:docMk/>
          <pc:sldMk cId="845406815" sldId="292"/>
        </pc:sldMkLst>
        <pc:spChg chg="mod">
          <ac:chgData name="Veigas, Almitha" userId="681cf012-46eb-4a9f-8a50-dbd4d3d421de" providerId="ADAL" clId="{DD6A9609-30D0-4320-BF5C-64C003407999}" dt="2023-12-07T20:28:28.191" v="563"/>
          <ac:spMkLst>
            <pc:docMk/>
            <pc:sldMk cId="845406815" sldId="292"/>
            <ac:spMk id="12" creationId="{EF871938-13B5-AE4F-18D7-F6182EBE4B5B}"/>
          </ac:spMkLst>
        </pc:spChg>
        <pc:spChg chg="mod">
          <ac:chgData name="Veigas, Almitha" userId="681cf012-46eb-4a9f-8a50-dbd4d3d421de" providerId="ADAL" clId="{DD6A9609-30D0-4320-BF5C-64C003407999}" dt="2023-12-07T20:28:28.191" v="563"/>
          <ac:spMkLst>
            <pc:docMk/>
            <pc:sldMk cId="845406815" sldId="292"/>
            <ac:spMk id="13" creationId="{9026BAA3-88F1-B1D1-CF98-556D259D20AA}"/>
          </ac:spMkLst>
        </pc:spChg>
        <pc:spChg chg="mod">
          <ac:chgData name="Veigas, Almitha" userId="681cf012-46eb-4a9f-8a50-dbd4d3d421de" providerId="ADAL" clId="{DD6A9609-30D0-4320-BF5C-64C003407999}" dt="2023-12-07T20:28:28.191" v="563"/>
          <ac:spMkLst>
            <pc:docMk/>
            <pc:sldMk cId="845406815" sldId="292"/>
            <ac:spMk id="14" creationId="{72A692C9-2109-DF35-5071-B5CDDCD875C2}"/>
          </ac:spMkLst>
        </pc:spChg>
        <pc:spChg chg="mod">
          <ac:chgData name="Veigas, Almitha" userId="681cf012-46eb-4a9f-8a50-dbd4d3d421de" providerId="ADAL" clId="{DD6A9609-30D0-4320-BF5C-64C003407999}" dt="2023-12-07T20:28:28.191" v="563"/>
          <ac:spMkLst>
            <pc:docMk/>
            <pc:sldMk cId="845406815" sldId="292"/>
            <ac:spMk id="20" creationId="{AB3815D1-544C-FE70-0E7D-E2A926E21047}"/>
          </ac:spMkLst>
        </pc:spChg>
        <pc:spChg chg="add del">
          <ac:chgData name="Veigas, Almitha" userId="681cf012-46eb-4a9f-8a50-dbd4d3d421de" providerId="ADAL" clId="{DD6A9609-30D0-4320-BF5C-64C003407999}" dt="2023-12-07T20:31:55.669" v="607"/>
          <ac:spMkLst>
            <pc:docMk/>
            <pc:sldMk cId="845406815" sldId="292"/>
            <ac:spMk id="25" creationId="{1707FC24-6981-43D9-B525-C7832BA22463}"/>
          </ac:spMkLst>
        </pc:spChg>
      </pc:sldChg>
      <pc:sldChg chg="delSp modSp mod setBg">
        <pc:chgData name="Veigas, Almitha" userId="681cf012-46eb-4a9f-8a50-dbd4d3d421de" providerId="ADAL" clId="{DD6A9609-30D0-4320-BF5C-64C003407999}" dt="2023-12-07T21:02:17.529" v="744" actId="14100"/>
        <pc:sldMkLst>
          <pc:docMk/>
          <pc:sldMk cId="2177584811" sldId="293"/>
        </pc:sldMkLst>
        <pc:spChg chg="mod">
          <ac:chgData name="Veigas, Almitha" userId="681cf012-46eb-4a9f-8a50-dbd4d3d421de" providerId="ADAL" clId="{DD6A9609-30D0-4320-BF5C-64C003407999}" dt="2023-12-07T20:58:14.465" v="727" actId="207"/>
          <ac:spMkLst>
            <pc:docMk/>
            <pc:sldMk cId="2177584811" sldId="293"/>
            <ac:spMk id="2" creationId="{49D0352D-2973-CA09-86B8-FC4888886DE1}"/>
          </ac:spMkLst>
        </pc:spChg>
        <pc:spChg chg="del mod">
          <ac:chgData name="Veigas, Almitha" userId="681cf012-46eb-4a9f-8a50-dbd4d3d421de" providerId="ADAL" clId="{DD6A9609-30D0-4320-BF5C-64C003407999}" dt="2023-12-07T20:55:03.839" v="716" actId="478"/>
          <ac:spMkLst>
            <pc:docMk/>
            <pc:sldMk cId="2177584811" sldId="293"/>
            <ac:spMk id="10" creationId="{02ADF483-59F0-A169-B688-844539AA8BD4}"/>
          </ac:spMkLst>
        </pc:spChg>
        <pc:picChg chg="mod">
          <ac:chgData name="Veigas, Almitha" userId="681cf012-46eb-4a9f-8a50-dbd4d3d421de" providerId="ADAL" clId="{DD6A9609-30D0-4320-BF5C-64C003407999}" dt="2023-12-07T21:02:17.529" v="744" actId="14100"/>
          <ac:picMkLst>
            <pc:docMk/>
            <pc:sldMk cId="2177584811" sldId="293"/>
            <ac:picMk id="11" creationId="{031D6FA8-D897-AC78-CB72-345A3D37195A}"/>
          </ac:picMkLst>
        </pc:picChg>
        <pc:picChg chg="mod">
          <ac:chgData name="Veigas, Almitha" userId="681cf012-46eb-4a9f-8a50-dbd4d3d421de" providerId="ADAL" clId="{DD6A9609-30D0-4320-BF5C-64C003407999}" dt="2023-12-07T21:02:12.247" v="743" actId="1076"/>
          <ac:picMkLst>
            <pc:docMk/>
            <pc:sldMk cId="2177584811" sldId="293"/>
            <ac:picMk id="12" creationId="{968D2EE5-D691-B544-EFC7-805086260B51}"/>
          </ac:picMkLst>
        </pc:picChg>
      </pc:sldChg>
      <pc:sldChg chg="modSp">
        <pc:chgData name="Veigas, Almitha" userId="681cf012-46eb-4a9f-8a50-dbd4d3d421de" providerId="ADAL" clId="{DD6A9609-30D0-4320-BF5C-64C003407999}" dt="2023-12-07T20:31:55.669" v="607"/>
        <pc:sldMkLst>
          <pc:docMk/>
          <pc:sldMk cId="268322600" sldId="294"/>
        </pc:sldMkLst>
        <pc:spChg chg="mod">
          <ac:chgData name="Veigas, Almitha" userId="681cf012-46eb-4a9f-8a50-dbd4d3d421de" providerId="ADAL" clId="{DD6A9609-30D0-4320-BF5C-64C003407999}" dt="2023-12-07T20:31:55.669" v="607"/>
          <ac:spMkLst>
            <pc:docMk/>
            <pc:sldMk cId="268322600" sldId="294"/>
            <ac:spMk id="3" creationId="{ACEA167F-05CC-2FAA-9321-4903BE4B6F1E}"/>
          </ac:spMkLst>
        </pc:spChg>
        <pc:spChg chg="mod">
          <ac:chgData name="Veigas, Almitha" userId="681cf012-46eb-4a9f-8a50-dbd4d3d421de" providerId="ADAL" clId="{DD6A9609-30D0-4320-BF5C-64C003407999}" dt="2023-12-07T20:31:55.669" v="607"/>
          <ac:spMkLst>
            <pc:docMk/>
            <pc:sldMk cId="268322600" sldId="294"/>
            <ac:spMk id="8" creationId="{1BCECAF2-7470-C1FB-3892-F8538A146290}"/>
          </ac:spMkLst>
        </pc:spChg>
        <pc:spChg chg="mod">
          <ac:chgData name="Veigas, Almitha" userId="681cf012-46eb-4a9f-8a50-dbd4d3d421de" providerId="ADAL" clId="{DD6A9609-30D0-4320-BF5C-64C003407999}" dt="2023-12-07T20:31:55.669" v="607"/>
          <ac:spMkLst>
            <pc:docMk/>
            <pc:sldMk cId="268322600" sldId="294"/>
            <ac:spMk id="9" creationId="{ABCAD52A-A873-FA8F-234B-E2D615F459DA}"/>
          </ac:spMkLst>
        </pc:spChg>
        <pc:spChg chg="mod">
          <ac:chgData name="Veigas, Almitha" userId="681cf012-46eb-4a9f-8a50-dbd4d3d421de" providerId="ADAL" clId="{DD6A9609-30D0-4320-BF5C-64C003407999}" dt="2023-12-07T20:31:55.669" v="607"/>
          <ac:spMkLst>
            <pc:docMk/>
            <pc:sldMk cId="268322600" sldId="294"/>
            <ac:spMk id="10" creationId="{67EE45C1-6154-1EFF-2254-D8C75FA26CB2}"/>
          </ac:spMkLst>
        </pc:spChg>
      </pc:sldChg>
      <pc:sldChg chg="addSp delSp modSp mod setBg">
        <pc:chgData name="Veigas, Almitha" userId="681cf012-46eb-4a9f-8a50-dbd4d3d421de" providerId="ADAL" clId="{DD6A9609-30D0-4320-BF5C-64C003407999}" dt="2023-12-07T22:39:17.905" v="867" actId="20577"/>
        <pc:sldMkLst>
          <pc:docMk/>
          <pc:sldMk cId="3461564443" sldId="296"/>
        </pc:sldMkLst>
        <pc:spChg chg="mod">
          <ac:chgData name="Veigas, Almitha" userId="681cf012-46eb-4a9f-8a50-dbd4d3d421de" providerId="ADAL" clId="{DD6A9609-30D0-4320-BF5C-64C003407999}" dt="2023-12-07T22:39:17.905" v="867" actId="20577"/>
          <ac:spMkLst>
            <pc:docMk/>
            <pc:sldMk cId="3461564443" sldId="296"/>
            <ac:spMk id="7" creationId="{EF0898F8-0BB3-49FD-13E8-2023E16BDC69}"/>
          </ac:spMkLst>
        </pc:spChg>
        <pc:spChg chg="del mod">
          <ac:chgData name="Veigas, Almitha" userId="681cf012-46eb-4a9f-8a50-dbd4d3d421de" providerId="ADAL" clId="{DD6A9609-30D0-4320-BF5C-64C003407999}" dt="2023-12-07T20:53:32.052" v="704" actId="478"/>
          <ac:spMkLst>
            <pc:docMk/>
            <pc:sldMk cId="3461564443" sldId="296"/>
            <ac:spMk id="8" creationId="{0A2A614B-9CD7-2BEC-CE90-1B383C4B9F0A}"/>
          </ac:spMkLst>
        </pc:spChg>
        <pc:spChg chg="del mod">
          <ac:chgData name="Veigas, Almitha" userId="681cf012-46eb-4a9f-8a50-dbd4d3d421de" providerId="ADAL" clId="{DD6A9609-30D0-4320-BF5C-64C003407999}" dt="2023-12-07T20:52:52.195" v="699" actId="478"/>
          <ac:spMkLst>
            <pc:docMk/>
            <pc:sldMk cId="3461564443" sldId="296"/>
            <ac:spMk id="9" creationId="{AE52C079-609F-0495-0426-25DFD2099991}"/>
          </ac:spMkLst>
        </pc:spChg>
        <pc:spChg chg="del mod">
          <ac:chgData name="Veigas, Almitha" userId="681cf012-46eb-4a9f-8a50-dbd4d3d421de" providerId="ADAL" clId="{DD6A9609-30D0-4320-BF5C-64C003407999}" dt="2023-12-07T20:52:54.985" v="700" actId="478"/>
          <ac:spMkLst>
            <pc:docMk/>
            <pc:sldMk cId="3461564443" sldId="296"/>
            <ac:spMk id="10" creationId="{158B9F85-3073-BA17-18F2-5BB695485CD5}"/>
          </ac:spMkLst>
        </pc:spChg>
        <pc:spChg chg="mod">
          <ac:chgData name="Veigas, Almitha" userId="681cf012-46eb-4a9f-8a50-dbd4d3d421de" providerId="ADAL" clId="{DD6A9609-30D0-4320-BF5C-64C003407999}" dt="2023-12-07T20:53:25.300" v="703" actId="207"/>
          <ac:spMkLst>
            <pc:docMk/>
            <pc:sldMk cId="3461564443" sldId="296"/>
            <ac:spMk id="16" creationId="{A81F6439-E6AD-F146-E896-97B35117AD31}"/>
          </ac:spMkLst>
        </pc:spChg>
        <pc:picChg chg="mod">
          <ac:chgData name="Veigas, Almitha" userId="681cf012-46eb-4a9f-8a50-dbd4d3d421de" providerId="ADAL" clId="{DD6A9609-30D0-4320-BF5C-64C003407999}" dt="2023-12-07T21:10:31.379" v="777" actId="14100"/>
          <ac:picMkLst>
            <pc:docMk/>
            <pc:sldMk cId="3461564443" sldId="296"/>
            <ac:picMk id="5" creationId="{B581D88C-8886-7171-C18D-D7377BED1129}"/>
          </ac:picMkLst>
        </pc:picChg>
        <pc:picChg chg="add del mod">
          <ac:chgData name="Veigas, Almitha" userId="681cf012-46eb-4a9f-8a50-dbd4d3d421de" providerId="ADAL" clId="{DD6A9609-30D0-4320-BF5C-64C003407999}" dt="2023-12-07T05:14:18.821" v="3" actId="21"/>
          <ac:picMkLst>
            <pc:docMk/>
            <pc:sldMk cId="3461564443" sldId="296"/>
            <ac:picMk id="14" creationId="{FE493C21-49E9-E0F7-4568-867AFC1904C0}"/>
          </ac:picMkLst>
        </pc:picChg>
        <pc:picChg chg="mod">
          <ac:chgData name="Veigas, Almitha" userId="681cf012-46eb-4a9f-8a50-dbd4d3d421de" providerId="ADAL" clId="{DD6A9609-30D0-4320-BF5C-64C003407999}" dt="2023-12-07T21:09:44.577" v="775" actId="1076"/>
          <ac:picMkLst>
            <pc:docMk/>
            <pc:sldMk cId="3461564443" sldId="296"/>
            <ac:picMk id="19" creationId="{4C3126B9-1C72-C361-8B92-880C93D5DB41}"/>
          </ac:picMkLst>
        </pc:picChg>
        <pc:picChg chg="mod">
          <ac:chgData name="Veigas, Almitha" userId="681cf012-46eb-4a9f-8a50-dbd4d3d421de" providerId="ADAL" clId="{DD6A9609-30D0-4320-BF5C-64C003407999}" dt="2023-12-07T21:37:31.985" v="817" actId="14100"/>
          <ac:picMkLst>
            <pc:docMk/>
            <pc:sldMk cId="3461564443" sldId="296"/>
            <ac:picMk id="21" creationId="{0170E2E0-32FC-FF82-EB42-5B1E39C9F622}"/>
          </ac:picMkLst>
        </pc:picChg>
      </pc:sldChg>
      <pc:sldChg chg="modSp mod setBg">
        <pc:chgData name="Veigas, Almitha" userId="681cf012-46eb-4a9f-8a50-dbd4d3d421de" providerId="ADAL" clId="{DD6A9609-30D0-4320-BF5C-64C003407999}" dt="2023-12-07T21:09:32.782" v="773" actId="113"/>
        <pc:sldMkLst>
          <pc:docMk/>
          <pc:sldMk cId="4027173806" sldId="297"/>
        </pc:sldMkLst>
        <pc:spChg chg="mod">
          <ac:chgData name="Veigas, Almitha" userId="681cf012-46eb-4a9f-8a50-dbd4d3d421de" providerId="ADAL" clId="{DD6A9609-30D0-4320-BF5C-64C003407999}" dt="2023-12-07T20:59:57.220" v="730" actId="113"/>
          <ac:spMkLst>
            <pc:docMk/>
            <pc:sldMk cId="4027173806" sldId="297"/>
            <ac:spMk id="2" creationId="{49D0352D-2973-CA09-86B8-FC4888886DE1}"/>
          </ac:spMkLst>
        </pc:spChg>
        <pc:spChg chg="mod">
          <ac:chgData name="Veigas, Almitha" userId="681cf012-46eb-4a9f-8a50-dbd4d3d421de" providerId="ADAL" clId="{DD6A9609-30D0-4320-BF5C-64C003407999}" dt="2023-12-07T21:09:32.782" v="773" actId="113"/>
          <ac:spMkLst>
            <pc:docMk/>
            <pc:sldMk cId="4027173806" sldId="297"/>
            <ac:spMk id="7" creationId="{41243FE7-975F-1F99-4137-EFB2891728CF}"/>
          </ac:spMkLst>
        </pc:spChg>
        <pc:spChg chg="mod">
          <ac:chgData name="Veigas, Almitha" userId="681cf012-46eb-4a9f-8a50-dbd4d3d421de" providerId="ADAL" clId="{DD6A9609-30D0-4320-BF5C-64C003407999}" dt="2023-12-07T20:31:55.669" v="607"/>
          <ac:spMkLst>
            <pc:docMk/>
            <pc:sldMk cId="4027173806" sldId="297"/>
            <ac:spMk id="8" creationId="{9D2B5EFC-CAAB-79B1-F7EC-1FA5DABBE89E}"/>
          </ac:spMkLst>
        </pc:spChg>
        <pc:spChg chg="mod">
          <ac:chgData name="Veigas, Almitha" userId="681cf012-46eb-4a9f-8a50-dbd4d3d421de" providerId="ADAL" clId="{DD6A9609-30D0-4320-BF5C-64C003407999}" dt="2023-12-07T20:31:55.669" v="607"/>
          <ac:spMkLst>
            <pc:docMk/>
            <pc:sldMk cId="4027173806" sldId="297"/>
            <ac:spMk id="9" creationId="{E2FC92A3-7846-C40F-823A-F87D30496731}"/>
          </ac:spMkLst>
        </pc:spChg>
        <pc:spChg chg="mod">
          <ac:chgData name="Veigas, Almitha" userId="681cf012-46eb-4a9f-8a50-dbd4d3d421de" providerId="ADAL" clId="{DD6A9609-30D0-4320-BF5C-64C003407999}" dt="2023-12-07T20:31:55.669" v="607"/>
          <ac:spMkLst>
            <pc:docMk/>
            <pc:sldMk cId="4027173806" sldId="297"/>
            <ac:spMk id="10" creationId="{02ADF483-59F0-A169-B688-844539AA8BD4}"/>
          </ac:spMkLst>
        </pc:spChg>
        <pc:picChg chg="mod">
          <ac:chgData name="Veigas, Almitha" userId="681cf012-46eb-4a9f-8a50-dbd4d3d421de" providerId="ADAL" clId="{DD6A9609-30D0-4320-BF5C-64C003407999}" dt="2023-12-07T21:00:08.718" v="732" actId="1076"/>
          <ac:picMkLst>
            <pc:docMk/>
            <pc:sldMk cId="4027173806" sldId="297"/>
            <ac:picMk id="3" creationId="{72E18ACB-1495-A39D-8A66-EDD31BA8CD07}"/>
          </ac:picMkLst>
        </pc:picChg>
        <pc:picChg chg="mod">
          <ac:chgData name="Veigas, Almitha" userId="681cf012-46eb-4a9f-8a50-dbd4d3d421de" providerId="ADAL" clId="{DD6A9609-30D0-4320-BF5C-64C003407999}" dt="2023-12-07T21:00:14.161" v="733" actId="1076"/>
          <ac:picMkLst>
            <pc:docMk/>
            <pc:sldMk cId="4027173806" sldId="297"/>
            <ac:picMk id="4" creationId="{61AEC94A-212A-811A-3AE9-85EFDED122A1}"/>
          </ac:picMkLst>
        </pc:picChg>
      </pc:sldChg>
      <pc:sldChg chg="addSp delSp modSp del mod ord">
        <pc:chgData name="Veigas, Almitha" userId="681cf012-46eb-4a9f-8a50-dbd4d3d421de" providerId="ADAL" clId="{DD6A9609-30D0-4320-BF5C-64C003407999}" dt="2023-12-07T20:47:12.892" v="686" actId="2696"/>
        <pc:sldMkLst>
          <pc:docMk/>
          <pc:sldMk cId="2822111071" sldId="298"/>
        </pc:sldMkLst>
        <pc:spChg chg="mod">
          <ac:chgData name="Veigas, Almitha" userId="681cf012-46eb-4a9f-8a50-dbd4d3d421de" providerId="ADAL" clId="{DD6A9609-30D0-4320-BF5C-64C003407999}" dt="2023-12-07T20:31:55.669" v="607"/>
          <ac:spMkLst>
            <pc:docMk/>
            <pc:sldMk cId="2822111071" sldId="298"/>
            <ac:spMk id="2" creationId="{021B1CA2-993A-687A-06DA-64E3A243DF49}"/>
          </ac:spMkLst>
        </pc:spChg>
        <pc:spChg chg="del">
          <ac:chgData name="Veigas, Almitha" userId="681cf012-46eb-4a9f-8a50-dbd4d3d421de" providerId="ADAL" clId="{DD6A9609-30D0-4320-BF5C-64C003407999}" dt="2023-12-07T20:07:09.987" v="279"/>
          <ac:spMkLst>
            <pc:docMk/>
            <pc:sldMk cId="2822111071" sldId="298"/>
            <ac:spMk id="3" creationId="{BD3F28D9-F508-8505-8DC6-156270A3DF34}"/>
          </ac:spMkLst>
        </pc:spChg>
        <pc:spChg chg="mod">
          <ac:chgData name="Veigas, Almitha" userId="681cf012-46eb-4a9f-8a50-dbd4d3d421de" providerId="ADAL" clId="{DD6A9609-30D0-4320-BF5C-64C003407999}" dt="2023-12-07T20:31:55.669" v="607"/>
          <ac:spMkLst>
            <pc:docMk/>
            <pc:sldMk cId="2822111071" sldId="298"/>
            <ac:spMk id="4" creationId="{2BBAEEFC-FEA0-380B-97D6-408954C7AD1C}"/>
          </ac:spMkLst>
        </pc:spChg>
        <pc:spChg chg="mod">
          <ac:chgData name="Veigas, Almitha" userId="681cf012-46eb-4a9f-8a50-dbd4d3d421de" providerId="ADAL" clId="{DD6A9609-30D0-4320-BF5C-64C003407999}" dt="2023-12-07T20:31:55.669" v="607"/>
          <ac:spMkLst>
            <pc:docMk/>
            <pc:sldMk cId="2822111071" sldId="298"/>
            <ac:spMk id="5" creationId="{5A7CF549-193B-FACB-89B4-15EAD9E584CD}"/>
          </ac:spMkLst>
        </pc:spChg>
        <pc:spChg chg="mod">
          <ac:chgData name="Veigas, Almitha" userId="681cf012-46eb-4a9f-8a50-dbd4d3d421de" providerId="ADAL" clId="{DD6A9609-30D0-4320-BF5C-64C003407999}" dt="2023-12-07T20:31:55.669" v="607"/>
          <ac:spMkLst>
            <pc:docMk/>
            <pc:sldMk cId="2822111071" sldId="298"/>
            <ac:spMk id="6" creationId="{8F5E601F-76CD-763B-0E62-46475354A85A}"/>
          </ac:spMkLst>
        </pc:spChg>
        <pc:spChg chg="add del mod">
          <ac:chgData name="Veigas, Almitha" userId="681cf012-46eb-4a9f-8a50-dbd4d3d421de" providerId="ADAL" clId="{DD6A9609-30D0-4320-BF5C-64C003407999}" dt="2023-12-07T20:07:12.288" v="280" actId="478"/>
          <ac:spMkLst>
            <pc:docMk/>
            <pc:sldMk cId="2822111071" sldId="298"/>
            <ac:spMk id="7" creationId="{A1413434-12FC-C5E6-0C31-A3A0D6215764}"/>
          </ac:spMkLst>
        </pc:spChg>
        <pc:spChg chg="add del mod">
          <ac:chgData name="Veigas, Almitha" userId="681cf012-46eb-4a9f-8a50-dbd4d3d421de" providerId="ADAL" clId="{DD6A9609-30D0-4320-BF5C-64C003407999}" dt="2023-12-07T20:08:04.570" v="284"/>
          <ac:spMkLst>
            <pc:docMk/>
            <pc:sldMk cId="2822111071" sldId="298"/>
            <ac:spMk id="8" creationId="{9E75004D-53FC-B1C3-E5D8-A3E172BDF172}"/>
          </ac:spMkLst>
        </pc:spChg>
        <pc:spChg chg="add mod">
          <ac:chgData name="Veigas, Almitha" userId="681cf012-46eb-4a9f-8a50-dbd4d3d421de" providerId="ADAL" clId="{DD6A9609-30D0-4320-BF5C-64C003407999}" dt="2023-12-07T20:12:56.031" v="421" actId="1076"/>
          <ac:spMkLst>
            <pc:docMk/>
            <pc:sldMk cId="2822111071" sldId="298"/>
            <ac:spMk id="9" creationId="{52594E54-072C-CACE-0DE1-52B6711D3EA4}"/>
          </ac:spMkLst>
        </pc:spChg>
        <pc:spChg chg="add mod">
          <ac:chgData name="Veigas, Almitha" userId="681cf012-46eb-4a9f-8a50-dbd4d3d421de" providerId="ADAL" clId="{DD6A9609-30D0-4320-BF5C-64C003407999}" dt="2023-12-07T20:14:20.066" v="472" actId="1076"/>
          <ac:spMkLst>
            <pc:docMk/>
            <pc:sldMk cId="2822111071" sldId="298"/>
            <ac:spMk id="10" creationId="{077A74F0-998E-577F-248C-F8D4F48F032E}"/>
          </ac:spMkLst>
        </pc:spChg>
        <pc:spChg chg="add mod">
          <ac:chgData name="Veigas, Almitha" userId="681cf012-46eb-4a9f-8a50-dbd4d3d421de" providerId="ADAL" clId="{DD6A9609-30D0-4320-BF5C-64C003407999}" dt="2023-12-07T20:14:29.318" v="476" actId="20577"/>
          <ac:spMkLst>
            <pc:docMk/>
            <pc:sldMk cId="2822111071" sldId="298"/>
            <ac:spMk id="11" creationId="{2BDF146D-263F-32B1-E9E6-41D01BFE69CC}"/>
          </ac:spMkLst>
        </pc:spChg>
      </pc:sldChg>
      <pc:sldChg chg="delSp modSp mod setBg">
        <pc:chgData name="Veigas, Almitha" userId="681cf012-46eb-4a9f-8a50-dbd4d3d421de" providerId="ADAL" clId="{DD6A9609-30D0-4320-BF5C-64C003407999}" dt="2023-12-07T21:01:52.433" v="742"/>
        <pc:sldMkLst>
          <pc:docMk/>
          <pc:sldMk cId="3137713913" sldId="299"/>
        </pc:sldMkLst>
        <pc:spChg chg="mod">
          <ac:chgData name="Veigas, Almitha" userId="681cf012-46eb-4a9f-8a50-dbd4d3d421de" providerId="ADAL" clId="{DD6A9609-30D0-4320-BF5C-64C003407999}" dt="2023-12-07T20:56:08.837" v="725" actId="20577"/>
          <ac:spMkLst>
            <pc:docMk/>
            <pc:sldMk cId="3137713913" sldId="299"/>
            <ac:spMk id="2" creationId="{021B1CA2-993A-687A-06DA-64E3A243DF49}"/>
          </ac:spMkLst>
        </pc:spChg>
        <pc:spChg chg="del mod">
          <ac:chgData name="Veigas, Almitha" userId="681cf012-46eb-4a9f-8a50-dbd4d3d421de" providerId="ADAL" clId="{DD6A9609-30D0-4320-BF5C-64C003407999}" dt="2023-12-07T20:38:47.289" v="666" actId="478"/>
          <ac:spMkLst>
            <pc:docMk/>
            <pc:sldMk cId="3137713913" sldId="299"/>
            <ac:spMk id="4" creationId="{2BBAEEFC-FEA0-380B-97D6-408954C7AD1C}"/>
          </ac:spMkLst>
        </pc:spChg>
        <pc:spChg chg="del mod">
          <ac:chgData name="Veigas, Almitha" userId="681cf012-46eb-4a9f-8a50-dbd4d3d421de" providerId="ADAL" clId="{DD6A9609-30D0-4320-BF5C-64C003407999}" dt="2023-12-07T20:38:37.664" v="663" actId="478"/>
          <ac:spMkLst>
            <pc:docMk/>
            <pc:sldMk cId="3137713913" sldId="299"/>
            <ac:spMk id="5" creationId="{5A7CF549-193B-FACB-89B4-15EAD9E584CD}"/>
          </ac:spMkLst>
        </pc:spChg>
        <pc:spChg chg="del mod">
          <ac:chgData name="Veigas, Almitha" userId="681cf012-46eb-4a9f-8a50-dbd4d3d421de" providerId="ADAL" clId="{DD6A9609-30D0-4320-BF5C-64C003407999}" dt="2023-12-07T20:38:43.471" v="665" actId="478"/>
          <ac:spMkLst>
            <pc:docMk/>
            <pc:sldMk cId="3137713913" sldId="299"/>
            <ac:spMk id="6" creationId="{8F5E601F-76CD-763B-0E62-46475354A85A}"/>
          </ac:spMkLst>
        </pc:spChg>
        <pc:graphicFrameChg chg="mod modGraphic">
          <ac:chgData name="Veigas, Almitha" userId="681cf012-46eb-4a9f-8a50-dbd4d3d421de" providerId="ADAL" clId="{DD6A9609-30D0-4320-BF5C-64C003407999}" dt="2023-12-07T21:01:52.433" v="742"/>
          <ac:graphicFrameMkLst>
            <pc:docMk/>
            <pc:sldMk cId="3137713913" sldId="299"/>
            <ac:graphicFrameMk id="8" creationId="{673AE011-8AE3-A295-79E0-DDE2B635B46B}"/>
          </ac:graphicFrameMkLst>
        </pc:graphicFrameChg>
      </pc:sldChg>
      <pc:sldChg chg="addSp delSp modSp mod setBg delDesignElem">
        <pc:chgData name="Veigas, Almitha" userId="681cf012-46eb-4a9f-8a50-dbd4d3d421de" providerId="ADAL" clId="{DD6A9609-30D0-4320-BF5C-64C003407999}" dt="2023-12-07T21:01:36.565" v="740"/>
        <pc:sldMkLst>
          <pc:docMk/>
          <pc:sldMk cId="1783024417" sldId="301"/>
        </pc:sldMkLst>
        <pc:spChg chg="mod">
          <ac:chgData name="Veigas, Almitha" userId="681cf012-46eb-4a9f-8a50-dbd4d3d421de" providerId="ADAL" clId="{DD6A9609-30D0-4320-BF5C-64C003407999}" dt="2023-12-07T20:28:28.191" v="563"/>
          <ac:spMkLst>
            <pc:docMk/>
            <pc:sldMk cId="1783024417" sldId="301"/>
            <ac:spMk id="2" creationId="{19602D16-486E-123A-B086-1C268ABEBCA6}"/>
          </ac:spMkLst>
        </pc:spChg>
        <pc:spChg chg="mod">
          <ac:chgData name="Veigas, Almitha" userId="681cf012-46eb-4a9f-8a50-dbd4d3d421de" providerId="ADAL" clId="{DD6A9609-30D0-4320-BF5C-64C003407999}" dt="2023-12-07T20:35:45.496" v="634" actId="20577"/>
          <ac:spMkLst>
            <pc:docMk/>
            <pc:sldMk cId="1783024417" sldId="301"/>
            <ac:spMk id="3" creationId="{EDD16D6B-4B2F-34BF-294A-A990387B67AD}"/>
          </ac:spMkLst>
        </pc:spChg>
        <pc:spChg chg="mod">
          <ac:chgData name="Veigas, Almitha" userId="681cf012-46eb-4a9f-8a50-dbd4d3d421de" providerId="ADAL" clId="{DD6A9609-30D0-4320-BF5C-64C003407999}" dt="2023-12-07T20:28:28.191" v="563"/>
          <ac:spMkLst>
            <pc:docMk/>
            <pc:sldMk cId="1783024417" sldId="301"/>
            <ac:spMk id="4" creationId="{97E5BC15-DA7F-F2DC-2E45-879B58D16CA7}"/>
          </ac:spMkLst>
        </pc:spChg>
        <pc:spChg chg="mod">
          <ac:chgData name="Veigas, Almitha" userId="681cf012-46eb-4a9f-8a50-dbd4d3d421de" providerId="ADAL" clId="{DD6A9609-30D0-4320-BF5C-64C003407999}" dt="2023-12-07T20:28:28.191" v="563"/>
          <ac:spMkLst>
            <pc:docMk/>
            <pc:sldMk cId="1783024417" sldId="301"/>
            <ac:spMk id="5" creationId="{CD12E728-E334-A34D-462D-0ACBE8BF7DC4}"/>
          </ac:spMkLst>
        </pc:spChg>
        <pc:spChg chg="add del">
          <ac:chgData name="Veigas, Almitha" userId="681cf012-46eb-4a9f-8a50-dbd4d3d421de" providerId="ADAL" clId="{DD6A9609-30D0-4320-BF5C-64C003407999}" dt="2023-12-07T20:31:55.669" v="607"/>
          <ac:spMkLst>
            <pc:docMk/>
            <pc:sldMk cId="1783024417" sldId="301"/>
            <ac:spMk id="12" creationId="{D12DDE76-C203-4047-9998-63900085B5E8}"/>
          </ac:spMkLst>
        </pc:spChg>
      </pc:sldChg>
      <pc:sldChg chg="new del">
        <pc:chgData name="Veigas, Almitha" userId="681cf012-46eb-4a9f-8a50-dbd4d3d421de" providerId="ADAL" clId="{DD6A9609-30D0-4320-BF5C-64C003407999}" dt="2023-12-07T20:29:56.492" v="571" actId="680"/>
        <pc:sldMkLst>
          <pc:docMk/>
          <pc:sldMk cId="717938402" sldId="302"/>
        </pc:sldMkLst>
      </pc:sldChg>
      <pc:sldChg chg="addSp delSp modSp new del mod">
        <pc:chgData name="Veigas, Almitha" userId="681cf012-46eb-4a9f-8a50-dbd4d3d421de" providerId="ADAL" clId="{DD6A9609-30D0-4320-BF5C-64C003407999}" dt="2023-12-07T20:30:27.444" v="584" actId="680"/>
        <pc:sldMkLst>
          <pc:docMk/>
          <pc:sldMk cId="2062139738" sldId="302"/>
        </pc:sldMkLst>
        <pc:spChg chg="mod">
          <ac:chgData name="Veigas, Almitha" userId="681cf012-46eb-4a9f-8a50-dbd4d3d421de" providerId="ADAL" clId="{DD6A9609-30D0-4320-BF5C-64C003407999}" dt="2023-12-07T20:30:20.958" v="581"/>
          <ac:spMkLst>
            <pc:docMk/>
            <pc:sldMk cId="2062139738" sldId="302"/>
            <ac:spMk id="2" creationId="{BFB21423-F3C7-286C-B2AF-849BB08378AE}"/>
          </ac:spMkLst>
        </pc:spChg>
        <pc:picChg chg="add del">
          <ac:chgData name="Veigas, Almitha" userId="681cf012-46eb-4a9f-8a50-dbd4d3d421de" providerId="ADAL" clId="{DD6A9609-30D0-4320-BF5C-64C003407999}" dt="2023-12-07T20:30:24.416" v="583" actId="22"/>
          <ac:picMkLst>
            <pc:docMk/>
            <pc:sldMk cId="2062139738" sldId="302"/>
            <ac:picMk id="8" creationId="{669965C3-25B2-AB88-6055-4B773EB8C635}"/>
          </ac:picMkLst>
        </pc:picChg>
      </pc:sldChg>
      <pc:sldChg chg="addSp delSp modSp new mod setBg">
        <pc:chgData name="Veigas, Almitha" userId="681cf012-46eb-4a9f-8a50-dbd4d3d421de" providerId="ADAL" clId="{DD6A9609-30D0-4320-BF5C-64C003407999}" dt="2023-12-07T21:01:26.268" v="739"/>
        <pc:sldMkLst>
          <pc:docMk/>
          <pc:sldMk cId="4226868590" sldId="302"/>
        </pc:sldMkLst>
        <pc:spChg chg="mod">
          <ac:chgData name="Veigas, Almitha" userId="681cf012-46eb-4a9f-8a50-dbd4d3d421de" providerId="ADAL" clId="{DD6A9609-30D0-4320-BF5C-64C003407999}" dt="2023-12-07T20:32:36.789" v="621" actId="6549"/>
          <ac:spMkLst>
            <pc:docMk/>
            <pc:sldMk cId="4226868590" sldId="302"/>
            <ac:spMk id="2" creationId="{1FE768AD-79A8-6763-0679-106E06516B7F}"/>
          </ac:spMkLst>
        </pc:spChg>
        <pc:spChg chg="del">
          <ac:chgData name="Veigas, Almitha" userId="681cf012-46eb-4a9f-8a50-dbd4d3d421de" providerId="ADAL" clId="{DD6A9609-30D0-4320-BF5C-64C003407999}" dt="2023-12-07T20:30:52.493" v="588"/>
          <ac:spMkLst>
            <pc:docMk/>
            <pc:sldMk cId="4226868590" sldId="302"/>
            <ac:spMk id="3" creationId="{46F1AF2A-22B0-6380-0377-C8DF5B9E2B72}"/>
          </ac:spMkLst>
        </pc:spChg>
        <pc:spChg chg="del mod ord">
          <ac:chgData name="Veigas, Almitha" userId="681cf012-46eb-4a9f-8a50-dbd4d3d421de" providerId="ADAL" clId="{DD6A9609-30D0-4320-BF5C-64C003407999}" dt="2023-12-07T20:47:31.042" v="687" actId="478"/>
          <ac:spMkLst>
            <pc:docMk/>
            <pc:sldMk cId="4226868590" sldId="302"/>
            <ac:spMk id="4" creationId="{CB289DA7-212D-B2AA-4831-20FF2682FD35}"/>
          </ac:spMkLst>
        </pc:spChg>
        <pc:spChg chg="del mod">
          <ac:chgData name="Veigas, Almitha" userId="681cf012-46eb-4a9f-8a50-dbd4d3d421de" providerId="ADAL" clId="{DD6A9609-30D0-4320-BF5C-64C003407999}" dt="2023-12-07T20:34:02.671" v="624" actId="478"/>
          <ac:spMkLst>
            <pc:docMk/>
            <pc:sldMk cId="4226868590" sldId="302"/>
            <ac:spMk id="5" creationId="{84D7B666-B800-4EB0-6C3D-FFB459D76102}"/>
          </ac:spMkLst>
        </pc:spChg>
        <pc:spChg chg="mod">
          <ac:chgData name="Veigas, Almitha" userId="681cf012-46eb-4a9f-8a50-dbd4d3d421de" providerId="ADAL" clId="{DD6A9609-30D0-4320-BF5C-64C003407999}" dt="2023-12-07T20:32:01.007" v="608" actId="26606"/>
          <ac:spMkLst>
            <pc:docMk/>
            <pc:sldMk cId="4226868590" sldId="302"/>
            <ac:spMk id="6" creationId="{FF283C2E-AC96-D0A0-F7B1-0BBD59361CE6}"/>
          </ac:spMkLst>
        </pc:spChg>
        <pc:spChg chg="add del mod">
          <ac:chgData name="Veigas, Almitha" userId="681cf012-46eb-4a9f-8a50-dbd4d3d421de" providerId="ADAL" clId="{DD6A9609-30D0-4320-BF5C-64C003407999}" dt="2023-12-07T20:31:04.693" v="590"/>
          <ac:spMkLst>
            <pc:docMk/>
            <pc:sldMk cId="4226868590" sldId="302"/>
            <ac:spMk id="7" creationId="{EC2C6C89-AED2-9D1C-B106-14D69B7D3A21}"/>
          </ac:spMkLst>
        </pc:spChg>
        <pc:spChg chg="add del mod">
          <ac:chgData name="Veigas, Almitha" userId="681cf012-46eb-4a9f-8a50-dbd4d3d421de" providerId="ADAL" clId="{DD6A9609-30D0-4320-BF5C-64C003407999}" dt="2023-12-07T20:31:08.262" v="591" actId="21"/>
          <ac:spMkLst>
            <pc:docMk/>
            <pc:sldMk cId="4226868590" sldId="302"/>
            <ac:spMk id="8" creationId="{A7BD3C42-81F1-8797-3106-8F1E72651873}"/>
          </ac:spMkLst>
        </pc:spChg>
        <pc:spChg chg="add">
          <ac:chgData name="Veigas, Almitha" userId="681cf012-46eb-4a9f-8a50-dbd4d3d421de" providerId="ADAL" clId="{DD6A9609-30D0-4320-BF5C-64C003407999}" dt="2023-12-07T20:32:01.007" v="608" actId="26606"/>
          <ac:spMkLst>
            <pc:docMk/>
            <pc:sldMk cId="4226868590" sldId="302"/>
            <ac:spMk id="14" creationId="{BACC6370-2D7E-4714-9D71-7542949D7D5D}"/>
          </ac:spMkLst>
        </pc:spChg>
        <pc:spChg chg="add">
          <ac:chgData name="Veigas, Almitha" userId="681cf012-46eb-4a9f-8a50-dbd4d3d421de" providerId="ADAL" clId="{DD6A9609-30D0-4320-BF5C-64C003407999}" dt="2023-12-07T20:32:01.007" v="608" actId="26606"/>
          <ac:spMkLst>
            <pc:docMk/>
            <pc:sldMk cId="4226868590" sldId="302"/>
            <ac:spMk id="16" creationId="{F68B3F68-107C-434F-AA38-110D5EA91B85}"/>
          </ac:spMkLst>
        </pc:spChg>
        <pc:spChg chg="add">
          <ac:chgData name="Veigas, Almitha" userId="681cf012-46eb-4a9f-8a50-dbd4d3d421de" providerId="ADAL" clId="{DD6A9609-30D0-4320-BF5C-64C003407999}" dt="2023-12-07T20:32:01.007" v="608" actId="26606"/>
          <ac:spMkLst>
            <pc:docMk/>
            <pc:sldMk cId="4226868590" sldId="302"/>
            <ac:spMk id="18" creationId="{AAD0DBB9-1A4B-4391-81D4-CB19F9AB918A}"/>
          </ac:spMkLst>
        </pc:spChg>
        <pc:spChg chg="add">
          <ac:chgData name="Veigas, Almitha" userId="681cf012-46eb-4a9f-8a50-dbd4d3d421de" providerId="ADAL" clId="{DD6A9609-30D0-4320-BF5C-64C003407999}" dt="2023-12-07T20:32:01.007" v="608" actId="26606"/>
          <ac:spMkLst>
            <pc:docMk/>
            <pc:sldMk cId="4226868590" sldId="302"/>
            <ac:spMk id="20" creationId="{063BBA22-50EA-4C4D-BE05-F1CE4E63AA56}"/>
          </ac:spMkLst>
        </pc:spChg>
        <pc:graphicFrameChg chg="add mod modGraphic">
          <ac:chgData name="Veigas, Almitha" userId="681cf012-46eb-4a9f-8a50-dbd4d3d421de" providerId="ADAL" clId="{DD6A9609-30D0-4320-BF5C-64C003407999}" dt="2023-12-07T20:32:01.007" v="608" actId="26606"/>
          <ac:graphicFrameMkLst>
            <pc:docMk/>
            <pc:sldMk cId="4226868590" sldId="302"/>
            <ac:graphicFrameMk id="9" creationId="{66C51B8A-8F84-F12C-8D8F-980BAD877A53}"/>
          </ac:graphicFrameMkLst>
        </pc:graphicFrameChg>
      </pc:sldChg>
      <pc:sldChg chg="setBg">
        <pc:chgData name="Veigas, Almitha" userId="681cf012-46eb-4a9f-8a50-dbd4d3d421de" providerId="ADAL" clId="{DD6A9609-30D0-4320-BF5C-64C003407999}" dt="2023-12-07T21:01:26.268" v="739"/>
        <pc:sldMkLst>
          <pc:docMk/>
          <pc:sldMk cId="1094705562" sldId="304"/>
        </pc:sldMkLst>
      </pc:sldChg>
      <pc:sldChg chg="setBg">
        <pc:chgData name="Veigas, Almitha" userId="681cf012-46eb-4a9f-8a50-dbd4d3d421de" providerId="ADAL" clId="{DD6A9609-30D0-4320-BF5C-64C003407999}" dt="2023-12-07T21:01:43.111" v="741"/>
        <pc:sldMkLst>
          <pc:docMk/>
          <pc:sldMk cId="3043323382" sldId="305"/>
        </pc:sldMkLst>
      </pc:sldChg>
      <pc:sldChg chg="modSp mod">
        <pc:chgData name="Veigas, Almitha" userId="681cf012-46eb-4a9f-8a50-dbd4d3d421de" providerId="ADAL" clId="{DD6A9609-30D0-4320-BF5C-64C003407999}" dt="2023-12-07T21:49:49.591" v="827" actId="1076"/>
        <pc:sldMkLst>
          <pc:docMk/>
          <pc:sldMk cId="3417584514" sldId="309"/>
        </pc:sldMkLst>
        <pc:picChg chg="mod">
          <ac:chgData name="Veigas, Almitha" userId="681cf012-46eb-4a9f-8a50-dbd4d3d421de" providerId="ADAL" clId="{DD6A9609-30D0-4320-BF5C-64C003407999}" dt="2023-12-07T21:49:49.591" v="827" actId="1076"/>
          <ac:picMkLst>
            <pc:docMk/>
            <pc:sldMk cId="3417584514" sldId="309"/>
            <ac:picMk id="8" creationId="{5A7DAE65-E890-D67B-37D1-74303D443380}"/>
          </ac:picMkLst>
        </pc:picChg>
      </pc:sldChg>
      <pc:sldMasterChg chg="modSldLayout">
        <pc:chgData name="Veigas, Almitha" userId="681cf012-46eb-4a9f-8a50-dbd4d3d421de" providerId="ADAL" clId="{DD6A9609-30D0-4320-BF5C-64C003407999}" dt="2023-12-07T20:15:07.835" v="479"/>
        <pc:sldMasterMkLst>
          <pc:docMk/>
          <pc:sldMasterMk cId="2062366602" sldId="2147483700"/>
        </pc:sldMasterMkLst>
        <pc:sldLayoutChg chg="addSp">
          <pc:chgData name="Veigas, Almitha" userId="681cf012-46eb-4a9f-8a50-dbd4d3d421de" providerId="ADAL" clId="{DD6A9609-30D0-4320-BF5C-64C003407999}" dt="2023-12-07T20:15:07.835" v="479"/>
          <pc:sldLayoutMkLst>
            <pc:docMk/>
            <pc:sldMasterMk cId="2062366602" sldId="2147483700"/>
            <pc:sldLayoutMk cId="2642544911" sldId="2147483701"/>
          </pc:sldLayoutMkLst>
          <pc:spChg chg="add">
            <ac:chgData name="Veigas, Almitha" userId="681cf012-46eb-4a9f-8a50-dbd4d3d421de" providerId="ADAL" clId="{DD6A9609-30D0-4320-BF5C-64C003407999}" dt="2023-12-07T20:15:07.835" v="479"/>
            <ac:spMkLst>
              <pc:docMk/>
              <pc:sldMasterMk cId="2062366602" sldId="2147483700"/>
              <pc:sldLayoutMk cId="2642544911" sldId="2147483701"/>
              <ac:spMk id="7" creationId="{33909086-9DFE-2B41-75E6-018CCFA9252E}"/>
            </ac:spMkLst>
          </pc:spChg>
          <pc:spChg chg="add">
            <ac:chgData name="Veigas, Almitha" userId="681cf012-46eb-4a9f-8a50-dbd4d3d421de" providerId="ADAL" clId="{DD6A9609-30D0-4320-BF5C-64C003407999}" dt="2023-12-07T20:15:07.835" v="479"/>
            <ac:spMkLst>
              <pc:docMk/>
              <pc:sldMasterMk cId="2062366602" sldId="2147483700"/>
              <pc:sldLayoutMk cId="2642544911" sldId="2147483701"/>
              <ac:spMk id="8" creationId="{A4696595-3013-BDE1-B6CB-96C2222E6F3B}"/>
            </ac:spMkLst>
          </pc:spChg>
          <pc:spChg chg="add">
            <ac:chgData name="Veigas, Almitha" userId="681cf012-46eb-4a9f-8a50-dbd4d3d421de" providerId="ADAL" clId="{DD6A9609-30D0-4320-BF5C-64C003407999}" dt="2023-12-07T20:15:07.835" v="479"/>
            <ac:spMkLst>
              <pc:docMk/>
              <pc:sldMasterMk cId="2062366602" sldId="2147483700"/>
              <pc:sldLayoutMk cId="2642544911" sldId="2147483701"/>
              <ac:spMk id="9" creationId="{75D30AD4-04EB-84D7-6628-64DAF54356CE}"/>
            </ac:spMkLst>
          </pc:spChg>
          <pc:spChg chg="add">
            <ac:chgData name="Veigas, Almitha" userId="681cf012-46eb-4a9f-8a50-dbd4d3d421de" providerId="ADAL" clId="{DD6A9609-30D0-4320-BF5C-64C003407999}" dt="2023-12-07T20:15:07.835" v="479"/>
            <ac:spMkLst>
              <pc:docMk/>
              <pc:sldMasterMk cId="2062366602" sldId="2147483700"/>
              <pc:sldLayoutMk cId="2642544911" sldId="2147483701"/>
              <ac:spMk id="10" creationId="{68CFAC8B-7373-35A5-13E3-97419239F711}"/>
            </ac:spMkLst>
          </pc:spChg>
          <pc:spChg chg="add">
            <ac:chgData name="Veigas, Almitha" userId="681cf012-46eb-4a9f-8a50-dbd4d3d421de" providerId="ADAL" clId="{DD6A9609-30D0-4320-BF5C-64C003407999}" dt="2023-12-07T20:15:07.835" v="479"/>
            <ac:spMkLst>
              <pc:docMk/>
              <pc:sldMasterMk cId="2062366602" sldId="2147483700"/>
              <pc:sldLayoutMk cId="2642544911" sldId="2147483701"/>
              <ac:spMk id="11" creationId="{4CD1E7B8-97AE-E935-5DDB-E60F710C0D07}"/>
            </ac:spMkLst>
          </pc:spChg>
          <pc:spChg chg="add">
            <ac:chgData name="Veigas, Almitha" userId="681cf012-46eb-4a9f-8a50-dbd4d3d421de" providerId="ADAL" clId="{DD6A9609-30D0-4320-BF5C-64C003407999}" dt="2023-12-07T20:15:07.835" v="479"/>
            <ac:spMkLst>
              <pc:docMk/>
              <pc:sldMasterMk cId="2062366602" sldId="2147483700"/>
              <pc:sldLayoutMk cId="2642544911" sldId="2147483701"/>
              <ac:spMk id="33" creationId="{94349908-921D-C160-B225-947A5C6DEE00}"/>
            </ac:spMkLst>
          </pc:spChg>
          <pc:spChg chg="add">
            <ac:chgData name="Veigas, Almitha" userId="681cf012-46eb-4a9f-8a50-dbd4d3d421de" providerId="ADAL" clId="{DD6A9609-30D0-4320-BF5C-64C003407999}" dt="2023-12-07T20:15:07.835" v="479"/>
            <ac:spMkLst>
              <pc:docMk/>
              <pc:sldMasterMk cId="2062366602" sldId="2147483700"/>
              <pc:sldLayoutMk cId="2642544911" sldId="2147483701"/>
              <ac:spMk id="34" creationId="{96BD2397-FAFC-3B49-B50C-65FD07351249}"/>
            </ac:spMkLst>
          </pc:spChg>
          <pc:spChg chg="add">
            <ac:chgData name="Veigas, Almitha" userId="681cf012-46eb-4a9f-8a50-dbd4d3d421de" providerId="ADAL" clId="{DD6A9609-30D0-4320-BF5C-64C003407999}" dt="2023-12-07T20:15:07.835" v="479"/>
            <ac:spMkLst>
              <pc:docMk/>
              <pc:sldMasterMk cId="2062366602" sldId="2147483700"/>
              <pc:sldLayoutMk cId="2642544911" sldId="2147483701"/>
              <ac:spMk id="35" creationId="{02455108-33FF-F1AD-F4F8-C6B7F7276FBA}"/>
            </ac:spMkLst>
          </pc:spChg>
          <pc:spChg chg="add">
            <ac:chgData name="Veigas, Almitha" userId="681cf012-46eb-4a9f-8a50-dbd4d3d421de" providerId="ADAL" clId="{DD6A9609-30D0-4320-BF5C-64C003407999}" dt="2023-12-07T20:15:07.835" v="479"/>
            <ac:spMkLst>
              <pc:docMk/>
              <pc:sldMasterMk cId="2062366602" sldId="2147483700"/>
              <pc:sldLayoutMk cId="2642544911" sldId="2147483701"/>
              <ac:spMk id="36" creationId="{ACFEC699-42AE-4CC4-4096-495F0F95915F}"/>
            </ac:spMkLst>
          </pc:spChg>
          <pc:grpChg chg="add">
            <ac:chgData name="Veigas, Almitha" userId="681cf012-46eb-4a9f-8a50-dbd4d3d421de" providerId="ADAL" clId="{DD6A9609-30D0-4320-BF5C-64C003407999}" dt="2023-12-07T20:15:07.835" v="479"/>
            <ac:grpSpMkLst>
              <pc:docMk/>
              <pc:sldMasterMk cId="2062366602" sldId="2147483700"/>
              <pc:sldLayoutMk cId="2642544911" sldId="2147483701"/>
              <ac:grpSpMk id="12" creationId="{F5545ABD-1233-C280-71E6-127EBEE4F1C2}"/>
            </ac:grpSpMkLst>
          </pc:grpChg>
          <pc:picChg chg="add">
            <ac:chgData name="Veigas, Almitha" userId="681cf012-46eb-4a9f-8a50-dbd4d3d421de" providerId="ADAL" clId="{DD6A9609-30D0-4320-BF5C-64C003407999}" dt="2023-12-07T20:15:07.835" v="479"/>
            <ac:picMkLst>
              <pc:docMk/>
              <pc:sldMasterMk cId="2062366602" sldId="2147483700"/>
              <pc:sldLayoutMk cId="2642544911" sldId="2147483701"/>
              <ac:picMk id="37" creationId="{B90466ED-6E54-F516-CAF9-F507604CFD82}"/>
            </ac:picMkLst>
          </pc:picChg>
          <pc:picChg chg="add">
            <ac:chgData name="Veigas, Almitha" userId="681cf012-46eb-4a9f-8a50-dbd4d3d421de" providerId="ADAL" clId="{DD6A9609-30D0-4320-BF5C-64C003407999}" dt="2023-12-07T20:15:07.835" v="479"/>
            <ac:picMkLst>
              <pc:docMk/>
              <pc:sldMasterMk cId="2062366602" sldId="2147483700"/>
              <pc:sldLayoutMk cId="2642544911" sldId="2147483701"/>
              <ac:picMk id="38" creationId="{198FB764-74CA-39FD-84A2-2A8CA595C36A}"/>
            </ac:picMkLst>
          </pc:picChg>
          <pc:cxnChg chg="add">
            <ac:chgData name="Veigas, Almitha" userId="681cf012-46eb-4a9f-8a50-dbd4d3d421de" providerId="ADAL" clId="{DD6A9609-30D0-4320-BF5C-64C003407999}" dt="2023-12-07T20:15:07.835" v="479"/>
            <ac:cxnSpMkLst>
              <pc:docMk/>
              <pc:sldMasterMk cId="2062366602" sldId="2147483700"/>
              <pc:sldLayoutMk cId="2642544911" sldId="2147483701"/>
              <ac:cxnSpMk id="39" creationId="{21FB49CD-E1E3-5855-8BFC-076D251912F8}"/>
            </ac:cxnSpMkLst>
          </pc:cxnChg>
        </pc:sldLayoutChg>
        <pc:sldLayoutChg chg="addSp">
          <pc:chgData name="Veigas, Almitha" userId="681cf012-46eb-4a9f-8a50-dbd4d3d421de" providerId="ADAL" clId="{DD6A9609-30D0-4320-BF5C-64C003407999}" dt="2023-12-07T20:15:07.835" v="479"/>
          <pc:sldLayoutMkLst>
            <pc:docMk/>
            <pc:sldMasterMk cId="2062366602" sldId="2147483700"/>
            <pc:sldLayoutMk cId="1895464698" sldId="2147483702"/>
          </pc:sldLayoutMkLst>
          <pc:spChg chg="add">
            <ac:chgData name="Veigas, Almitha" userId="681cf012-46eb-4a9f-8a50-dbd4d3d421de" providerId="ADAL" clId="{DD6A9609-30D0-4320-BF5C-64C003407999}" dt="2023-12-07T20:15:07.835" v="479"/>
            <ac:spMkLst>
              <pc:docMk/>
              <pc:sldMasterMk cId="2062366602" sldId="2147483700"/>
              <pc:sldLayoutMk cId="1895464698" sldId="2147483702"/>
              <ac:spMk id="7" creationId="{42892777-6A00-012A-8857-EBACD51AE01A}"/>
            </ac:spMkLst>
          </pc:spChg>
        </pc:sldLayoutChg>
      </pc:sldMasterChg>
      <pc:sldMasterChg chg="modSldLayout">
        <pc:chgData name="Veigas, Almitha" userId="681cf012-46eb-4a9f-8a50-dbd4d3d421de" providerId="ADAL" clId="{DD6A9609-30D0-4320-BF5C-64C003407999}" dt="2023-12-07T20:21:12.867" v="504"/>
        <pc:sldMasterMkLst>
          <pc:docMk/>
          <pc:sldMasterMk cId="1769583708" sldId="2147483713"/>
        </pc:sldMasterMkLst>
        <pc:sldLayoutChg chg="addSp">
          <pc:chgData name="Veigas, Almitha" userId="681cf012-46eb-4a9f-8a50-dbd4d3d421de" providerId="ADAL" clId="{DD6A9609-30D0-4320-BF5C-64C003407999}" dt="2023-12-07T20:21:12.867" v="504"/>
          <pc:sldLayoutMkLst>
            <pc:docMk/>
            <pc:sldMasterMk cId="1769583708" sldId="2147483713"/>
            <pc:sldLayoutMk cId="1884352563" sldId="2147483714"/>
          </pc:sldLayoutMkLst>
          <pc:spChg chg="add">
            <ac:chgData name="Veigas, Almitha" userId="681cf012-46eb-4a9f-8a50-dbd4d3d421de" providerId="ADAL" clId="{DD6A9609-30D0-4320-BF5C-64C003407999}" dt="2023-12-07T20:21:12.867" v="504"/>
            <ac:spMkLst>
              <pc:docMk/>
              <pc:sldMasterMk cId="1769583708" sldId="2147483713"/>
              <pc:sldLayoutMk cId="1884352563" sldId="2147483714"/>
              <ac:spMk id="7" creationId="{C1E5D2E8-C0D5-2499-4D1F-1540984BF707}"/>
            </ac:spMkLst>
          </pc:spChg>
          <pc:spChg chg="add">
            <ac:chgData name="Veigas, Almitha" userId="681cf012-46eb-4a9f-8a50-dbd4d3d421de" providerId="ADAL" clId="{DD6A9609-30D0-4320-BF5C-64C003407999}" dt="2023-12-07T20:21:12.867" v="504"/>
            <ac:spMkLst>
              <pc:docMk/>
              <pc:sldMasterMk cId="1769583708" sldId="2147483713"/>
              <pc:sldLayoutMk cId="1884352563" sldId="2147483714"/>
              <ac:spMk id="8" creationId="{8884BFE6-AAB9-E5F5-8E5E-1042E5B799F4}"/>
            </ac:spMkLst>
          </pc:spChg>
          <pc:spChg chg="add">
            <ac:chgData name="Veigas, Almitha" userId="681cf012-46eb-4a9f-8a50-dbd4d3d421de" providerId="ADAL" clId="{DD6A9609-30D0-4320-BF5C-64C003407999}" dt="2023-12-07T20:21:12.867" v="504"/>
            <ac:spMkLst>
              <pc:docMk/>
              <pc:sldMasterMk cId="1769583708" sldId="2147483713"/>
              <pc:sldLayoutMk cId="1884352563" sldId="2147483714"/>
              <ac:spMk id="9" creationId="{F01C3AB7-3F97-D18D-D706-EF05C8D86514}"/>
            </ac:spMkLst>
          </pc:spChg>
          <pc:spChg chg="add">
            <ac:chgData name="Veigas, Almitha" userId="681cf012-46eb-4a9f-8a50-dbd4d3d421de" providerId="ADAL" clId="{DD6A9609-30D0-4320-BF5C-64C003407999}" dt="2023-12-07T20:21:12.867" v="504"/>
            <ac:spMkLst>
              <pc:docMk/>
              <pc:sldMasterMk cId="1769583708" sldId="2147483713"/>
              <pc:sldLayoutMk cId="1884352563" sldId="2147483714"/>
              <ac:spMk id="10" creationId="{BC1710C3-47C3-F99B-DCC0-AC6A7514BB22}"/>
            </ac:spMkLst>
          </pc:spChg>
          <pc:spChg chg="add">
            <ac:chgData name="Veigas, Almitha" userId="681cf012-46eb-4a9f-8a50-dbd4d3d421de" providerId="ADAL" clId="{DD6A9609-30D0-4320-BF5C-64C003407999}" dt="2023-12-07T20:21:12.867" v="504"/>
            <ac:spMkLst>
              <pc:docMk/>
              <pc:sldMasterMk cId="1769583708" sldId="2147483713"/>
              <pc:sldLayoutMk cId="1884352563" sldId="2147483714"/>
              <ac:spMk id="11" creationId="{D73224EF-42BA-0EAA-5E49-DCD64E29007B}"/>
            </ac:spMkLst>
          </pc:spChg>
          <pc:spChg chg="add">
            <ac:chgData name="Veigas, Almitha" userId="681cf012-46eb-4a9f-8a50-dbd4d3d421de" providerId="ADAL" clId="{DD6A9609-30D0-4320-BF5C-64C003407999}" dt="2023-12-07T20:21:12.867" v="504"/>
            <ac:spMkLst>
              <pc:docMk/>
              <pc:sldMasterMk cId="1769583708" sldId="2147483713"/>
              <pc:sldLayoutMk cId="1884352563" sldId="2147483714"/>
              <ac:spMk id="33" creationId="{FA7124B6-A766-3F06-D32E-41C455DCAAB3}"/>
            </ac:spMkLst>
          </pc:spChg>
          <pc:spChg chg="add">
            <ac:chgData name="Veigas, Almitha" userId="681cf012-46eb-4a9f-8a50-dbd4d3d421de" providerId="ADAL" clId="{DD6A9609-30D0-4320-BF5C-64C003407999}" dt="2023-12-07T20:21:12.867" v="504"/>
            <ac:spMkLst>
              <pc:docMk/>
              <pc:sldMasterMk cId="1769583708" sldId="2147483713"/>
              <pc:sldLayoutMk cId="1884352563" sldId="2147483714"/>
              <ac:spMk id="34" creationId="{2347C324-6747-C47B-3325-8CBB295DB127}"/>
            </ac:spMkLst>
          </pc:spChg>
          <pc:spChg chg="add">
            <ac:chgData name="Veigas, Almitha" userId="681cf012-46eb-4a9f-8a50-dbd4d3d421de" providerId="ADAL" clId="{DD6A9609-30D0-4320-BF5C-64C003407999}" dt="2023-12-07T20:21:12.867" v="504"/>
            <ac:spMkLst>
              <pc:docMk/>
              <pc:sldMasterMk cId="1769583708" sldId="2147483713"/>
              <pc:sldLayoutMk cId="1884352563" sldId="2147483714"/>
              <ac:spMk id="35" creationId="{2C659FF7-ADDA-5C23-6ED8-33D8655E99C3}"/>
            </ac:spMkLst>
          </pc:spChg>
          <pc:spChg chg="add">
            <ac:chgData name="Veigas, Almitha" userId="681cf012-46eb-4a9f-8a50-dbd4d3d421de" providerId="ADAL" clId="{DD6A9609-30D0-4320-BF5C-64C003407999}" dt="2023-12-07T20:21:12.867" v="504"/>
            <ac:spMkLst>
              <pc:docMk/>
              <pc:sldMasterMk cId="1769583708" sldId="2147483713"/>
              <pc:sldLayoutMk cId="1884352563" sldId="2147483714"/>
              <ac:spMk id="36" creationId="{4D9D94FB-3B2F-FD59-155C-2F97939861CC}"/>
            </ac:spMkLst>
          </pc:spChg>
          <pc:grpChg chg="add">
            <ac:chgData name="Veigas, Almitha" userId="681cf012-46eb-4a9f-8a50-dbd4d3d421de" providerId="ADAL" clId="{DD6A9609-30D0-4320-BF5C-64C003407999}" dt="2023-12-07T20:21:12.867" v="504"/>
            <ac:grpSpMkLst>
              <pc:docMk/>
              <pc:sldMasterMk cId="1769583708" sldId="2147483713"/>
              <pc:sldLayoutMk cId="1884352563" sldId="2147483714"/>
              <ac:grpSpMk id="12" creationId="{EA407FD8-4D82-B21F-6D4B-90B85C2BE2EA}"/>
            </ac:grpSpMkLst>
          </pc:grpChg>
          <pc:picChg chg="add">
            <ac:chgData name="Veigas, Almitha" userId="681cf012-46eb-4a9f-8a50-dbd4d3d421de" providerId="ADAL" clId="{DD6A9609-30D0-4320-BF5C-64C003407999}" dt="2023-12-07T20:21:12.867" v="504"/>
            <ac:picMkLst>
              <pc:docMk/>
              <pc:sldMasterMk cId="1769583708" sldId="2147483713"/>
              <pc:sldLayoutMk cId="1884352563" sldId="2147483714"/>
              <ac:picMk id="37" creationId="{CA1973CB-2E6E-0073-0AF2-2034465DA07F}"/>
            </ac:picMkLst>
          </pc:picChg>
          <pc:picChg chg="add">
            <ac:chgData name="Veigas, Almitha" userId="681cf012-46eb-4a9f-8a50-dbd4d3d421de" providerId="ADAL" clId="{DD6A9609-30D0-4320-BF5C-64C003407999}" dt="2023-12-07T20:21:12.867" v="504"/>
            <ac:picMkLst>
              <pc:docMk/>
              <pc:sldMasterMk cId="1769583708" sldId="2147483713"/>
              <pc:sldLayoutMk cId="1884352563" sldId="2147483714"/>
              <ac:picMk id="38" creationId="{9D02DE4F-341E-F7F3-B15F-916F4A782D20}"/>
            </ac:picMkLst>
          </pc:picChg>
          <pc:cxnChg chg="add">
            <ac:chgData name="Veigas, Almitha" userId="681cf012-46eb-4a9f-8a50-dbd4d3d421de" providerId="ADAL" clId="{DD6A9609-30D0-4320-BF5C-64C003407999}" dt="2023-12-07T20:21:12.867" v="504"/>
            <ac:cxnSpMkLst>
              <pc:docMk/>
              <pc:sldMasterMk cId="1769583708" sldId="2147483713"/>
              <pc:sldLayoutMk cId="1884352563" sldId="2147483714"/>
              <ac:cxnSpMk id="39" creationId="{2D9B1913-09BB-13AB-06F8-7C23E75E6E38}"/>
            </ac:cxnSpMkLst>
          </pc:cxnChg>
        </pc:sldLayoutChg>
        <pc:sldLayoutChg chg="addSp">
          <pc:chgData name="Veigas, Almitha" userId="681cf012-46eb-4a9f-8a50-dbd4d3d421de" providerId="ADAL" clId="{DD6A9609-30D0-4320-BF5C-64C003407999}" dt="2023-12-07T20:21:12.867" v="504"/>
          <pc:sldLayoutMkLst>
            <pc:docMk/>
            <pc:sldMasterMk cId="1769583708" sldId="2147483713"/>
            <pc:sldLayoutMk cId="2013963781" sldId="2147483715"/>
          </pc:sldLayoutMkLst>
          <pc:spChg chg="add">
            <ac:chgData name="Veigas, Almitha" userId="681cf012-46eb-4a9f-8a50-dbd4d3d421de" providerId="ADAL" clId="{DD6A9609-30D0-4320-BF5C-64C003407999}" dt="2023-12-07T20:21:12.867" v="504"/>
            <ac:spMkLst>
              <pc:docMk/>
              <pc:sldMasterMk cId="1769583708" sldId="2147483713"/>
              <pc:sldLayoutMk cId="2013963781" sldId="2147483715"/>
              <ac:spMk id="7" creationId="{711E0A42-56C4-24E2-F3FD-891DD26B19FE}"/>
            </ac:spMkLst>
          </pc:spChg>
        </pc:sldLayoutChg>
      </pc:sldMasterChg>
      <pc:sldMasterChg chg="modSldLayout">
        <pc:chgData name="Veigas, Almitha" userId="681cf012-46eb-4a9f-8a50-dbd4d3d421de" providerId="ADAL" clId="{DD6A9609-30D0-4320-BF5C-64C003407999}" dt="2023-12-07T20:21:28.046" v="505"/>
        <pc:sldMasterMkLst>
          <pc:docMk/>
          <pc:sldMasterMk cId="3201476212" sldId="2147483726"/>
        </pc:sldMasterMkLst>
        <pc:sldLayoutChg chg="addSp">
          <pc:chgData name="Veigas, Almitha" userId="681cf012-46eb-4a9f-8a50-dbd4d3d421de" providerId="ADAL" clId="{DD6A9609-30D0-4320-BF5C-64C003407999}" dt="2023-12-07T20:21:28.046" v="505"/>
          <pc:sldLayoutMkLst>
            <pc:docMk/>
            <pc:sldMasterMk cId="3201476212" sldId="2147483726"/>
            <pc:sldLayoutMk cId="932647037" sldId="2147483727"/>
          </pc:sldLayoutMkLst>
          <pc:spChg chg="add">
            <ac:chgData name="Veigas, Almitha" userId="681cf012-46eb-4a9f-8a50-dbd4d3d421de" providerId="ADAL" clId="{DD6A9609-30D0-4320-BF5C-64C003407999}" dt="2023-12-07T20:21:28.046" v="505"/>
            <ac:spMkLst>
              <pc:docMk/>
              <pc:sldMasterMk cId="3201476212" sldId="2147483726"/>
              <pc:sldLayoutMk cId="932647037" sldId="2147483727"/>
              <ac:spMk id="7" creationId="{09833F97-C1D7-0D2F-51F7-79C2BF847DE4}"/>
            </ac:spMkLst>
          </pc:spChg>
          <pc:spChg chg="add">
            <ac:chgData name="Veigas, Almitha" userId="681cf012-46eb-4a9f-8a50-dbd4d3d421de" providerId="ADAL" clId="{DD6A9609-30D0-4320-BF5C-64C003407999}" dt="2023-12-07T20:21:28.046" v="505"/>
            <ac:spMkLst>
              <pc:docMk/>
              <pc:sldMasterMk cId="3201476212" sldId="2147483726"/>
              <pc:sldLayoutMk cId="932647037" sldId="2147483727"/>
              <ac:spMk id="8" creationId="{99B4A747-385A-38CC-9A97-D0291227F106}"/>
            </ac:spMkLst>
          </pc:spChg>
          <pc:spChg chg="add">
            <ac:chgData name="Veigas, Almitha" userId="681cf012-46eb-4a9f-8a50-dbd4d3d421de" providerId="ADAL" clId="{DD6A9609-30D0-4320-BF5C-64C003407999}" dt="2023-12-07T20:21:28.046" v="505"/>
            <ac:spMkLst>
              <pc:docMk/>
              <pc:sldMasterMk cId="3201476212" sldId="2147483726"/>
              <pc:sldLayoutMk cId="932647037" sldId="2147483727"/>
              <ac:spMk id="9" creationId="{6287CE7B-D248-3248-80AD-EE925AEC094A}"/>
            </ac:spMkLst>
          </pc:spChg>
          <pc:spChg chg="add">
            <ac:chgData name="Veigas, Almitha" userId="681cf012-46eb-4a9f-8a50-dbd4d3d421de" providerId="ADAL" clId="{DD6A9609-30D0-4320-BF5C-64C003407999}" dt="2023-12-07T20:21:28.046" v="505"/>
            <ac:spMkLst>
              <pc:docMk/>
              <pc:sldMasterMk cId="3201476212" sldId="2147483726"/>
              <pc:sldLayoutMk cId="932647037" sldId="2147483727"/>
              <ac:spMk id="10" creationId="{563FEA32-6CCE-6E34-6B25-B4D5D87E8DDF}"/>
            </ac:spMkLst>
          </pc:spChg>
          <pc:spChg chg="add">
            <ac:chgData name="Veigas, Almitha" userId="681cf012-46eb-4a9f-8a50-dbd4d3d421de" providerId="ADAL" clId="{DD6A9609-30D0-4320-BF5C-64C003407999}" dt="2023-12-07T20:21:28.046" v="505"/>
            <ac:spMkLst>
              <pc:docMk/>
              <pc:sldMasterMk cId="3201476212" sldId="2147483726"/>
              <pc:sldLayoutMk cId="932647037" sldId="2147483727"/>
              <ac:spMk id="11" creationId="{ED8A3A3E-9162-EAF0-A136-00D93387DC1E}"/>
            </ac:spMkLst>
          </pc:spChg>
          <pc:spChg chg="add">
            <ac:chgData name="Veigas, Almitha" userId="681cf012-46eb-4a9f-8a50-dbd4d3d421de" providerId="ADAL" clId="{DD6A9609-30D0-4320-BF5C-64C003407999}" dt="2023-12-07T20:21:28.046" v="505"/>
            <ac:spMkLst>
              <pc:docMk/>
              <pc:sldMasterMk cId="3201476212" sldId="2147483726"/>
              <pc:sldLayoutMk cId="932647037" sldId="2147483727"/>
              <ac:spMk id="33" creationId="{30E5306E-E00E-8F2B-F5C1-C874D38714EA}"/>
            </ac:spMkLst>
          </pc:spChg>
          <pc:spChg chg="add">
            <ac:chgData name="Veigas, Almitha" userId="681cf012-46eb-4a9f-8a50-dbd4d3d421de" providerId="ADAL" clId="{DD6A9609-30D0-4320-BF5C-64C003407999}" dt="2023-12-07T20:21:28.046" v="505"/>
            <ac:spMkLst>
              <pc:docMk/>
              <pc:sldMasterMk cId="3201476212" sldId="2147483726"/>
              <pc:sldLayoutMk cId="932647037" sldId="2147483727"/>
              <ac:spMk id="34" creationId="{51F183EB-5FAA-6F5B-EDDD-ECCBDEF511C6}"/>
            </ac:spMkLst>
          </pc:spChg>
          <pc:spChg chg="add">
            <ac:chgData name="Veigas, Almitha" userId="681cf012-46eb-4a9f-8a50-dbd4d3d421de" providerId="ADAL" clId="{DD6A9609-30D0-4320-BF5C-64C003407999}" dt="2023-12-07T20:21:28.046" v="505"/>
            <ac:spMkLst>
              <pc:docMk/>
              <pc:sldMasterMk cId="3201476212" sldId="2147483726"/>
              <pc:sldLayoutMk cId="932647037" sldId="2147483727"/>
              <ac:spMk id="35" creationId="{8F4CF5E7-CE0A-DF4A-2A6B-AC39A5BBA145}"/>
            </ac:spMkLst>
          </pc:spChg>
          <pc:spChg chg="add">
            <ac:chgData name="Veigas, Almitha" userId="681cf012-46eb-4a9f-8a50-dbd4d3d421de" providerId="ADAL" clId="{DD6A9609-30D0-4320-BF5C-64C003407999}" dt="2023-12-07T20:21:28.046" v="505"/>
            <ac:spMkLst>
              <pc:docMk/>
              <pc:sldMasterMk cId="3201476212" sldId="2147483726"/>
              <pc:sldLayoutMk cId="932647037" sldId="2147483727"/>
              <ac:spMk id="36" creationId="{D8674326-1F94-6580-8327-CE0E92763F50}"/>
            </ac:spMkLst>
          </pc:spChg>
          <pc:grpChg chg="add">
            <ac:chgData name="Veigas, Almitha" userId="681cf012-46eb-4a9f-8a50-dbd4d3d421de" providerId="ADAL" clId="{DD6A9609-30D0-4320-BF5C-64C003407999}" dt="2023-12-07T20:21:28.046" v="505"/>
            <ac:grpSpMkLst>
              <pc:docMk/>
              <pc:sldMasterMk cId="3201476212" sldId="2147483726"/>
              <pc:sldLayoutMk cId="932647037" sldId="2147483727"/>
              <ac:grpSpMk id="12" creationId="{07DC92FD-5ADA-B1D6-882B-81A03C8E99CA}"/>
            </ac:grpSpMkLst>
          </pc:grpChg>
          <pc:picChg chg="add">
            <ac:chgData name="Veigas, Almitha" userId="681cf012-46eb-4a9f-8a50-dbd4d3d421de" providerId="ADAL" clId="{DD6A9609-30D0-4320-BF5C-64C003407999}" dt="2023-12-07T20:21:28.046" v="505"/>
            <ac:picMkLst>
              <pc:docMk/>
              <pc:sldMasterMk cId="3201476212" sldId="2147483726"/>
              <pc:sldLayoutMk cId="932647037" sldId="2147483727"/>
              <ac:picMk id="37" creationId="{E8732BBC-090C-5F3B-6DF7-CC5B4F6A743E}"/>
            </ac:picMkLst>
          </pc:picChg>
          <pc:picChg chg="add">
            <ac:chgData name="Veigas, Almitha" userId="681cf012-46eb-4a9f-8a50-dbd4d3d421de" providerId="ADAL" clId="{DD6A9609-30D0-4320-BF5C-64C003407999}" dt="2023-12-07T20:21:28.046" v="505"/>
            <ac:picMkLst>
              <pc:docMk/>
              <pc:sldMasterMk cId="3201476212" sldId="2147483726"/>
              <pc:sldLayoutMk cId="932647037" sldId="2147483727"/>
              <ac:picMk id="38" creationId="{079AFEFA-7F2F-1E4D-A82E-AB831368DC9A}"/>
            </ac:picMkLst>
          </pc:picChg>
          <pc:cxnChg chg="add">
            <ac:chgData name="Veigas, Almitha" userId="681cf012-46eb-4a9f-8a50-dbd4d3d421de" providerId="ADAL" clId="{DD6A9609-30D0-4320-BF5C-64C003407999}" dt="2023-12-07T20:21:28.046" v="505"/>
            <ac:cxnSpMkLst>
              <pc:docMk/>
              <pc:sldMasterMk cId="3201476212" sldId="2147483726"/>
              <pc:sldLayoutMk cId="932647037" sldId="2147483727"/>
              <ac:cxnSpMk id="39" creationId="{86999E06-894B-342B-FCDC-DDC855D34F95}"/>
            </ac:cxnSpMkLst>
          </pc:cxnChg>
        </pc:sldLayoutChg>
        <pc:sldLayoutChg chg="addSp">
          <pc:chgData name="Veigas, Almitha" userId="681cf012-46eb-4a9f-8a50-dbd4d3d421de" providerId="ADAL" clId="{DD6A9609-30D0-4320-BF5C-64C003407999}" dt="2023-12-07T20:21:28.046" v="505"/>
          <pc:sldLayoutMkLst>
            <pc:docMk/>
            <pc:sldMasterMk cId="3201476212" sldId="2147483726"/>
            <pc:sldLayoutMk cId="2555745163" sldId="2147483728"/>
          </pc:sldLayoutMkLst>
          <pc:spChg chg="add">
            <ac:chgData name="Veigas, Almitha" userId="681cf012-46eb-4a9f-8a50-dbd4d3d421de" providerId="ADAL" clId="{DD6A9609-30D0-4320-BF5C-64C003407999}" dt="2023-12-07T20:21:28.046" v="505"/>
            <ac:spMkLst>
              <pc:docMk/>
              <pc:sldMasterMk cId="3201476212" sldId="2147483726"/>
              <pc:sldLayoutMk cId="2555745163" sldId="2147483728"/>
              <ac:spMk id="7" creationId="{C414DB89-86B1-C1A0-DD83-DB6BBE088C2B}"/>
            </ac:spMkLst>
          </pc:spChg>
        </pc:sldLayoutChg>
      </pc:sldMasterChg>
      <pc:sldMasterChg chg="modSldLayout">
        <pc:chgData name="Veigas, Almitha" userId="681cf012-46eb-4a9f-8a50-dbd4d3d421de" providerId="ADAL" clId="{DD6A9609-30D0-4320-BF5C-64C003407999}" dt="2023-12-07T20:21:35.242" v="506"/>
        <pc:sldMasterMkLst>
          <pc:docMk/>
          <pc:sldMasterMk cId="3166586324" sldId="2147483739"/>
        </pc:sldMasterMkLst>
        <pc:sldLayoutChg chg="addSp">
          <pc:chgData name="Veigas, Almitha" userId="681cf012-46eb-4a9f-8a50-dbd4d3d421de" providerId="ADAL" clId="{DD6A9609-30D0-4320-BF5C-64C003407999}" dt="2023-12-07T20:21:35.242" v="506"/>
          <pc:sldLayoutMkLst>
            <pc:docMk/>
            <pc:sldMasterMk cId="3166586324" sldId="2147483739"/>
            <pc:sldLayoutMk cId="2088259223" sldId="2147483740"/>
          </pc:sldLayoutMkLst>
          <pc:spChg chg="add">
            <ac:chgData name="Veigas, Almitha" userId="681cf012-46eb-4a9f-8a50-dbd4d3d421de" providerId="ADAL" clId="{DD6A9609-30D0-4320-BF5C-64C003407999}" dt="2023-12-07T20:21:35.242" v="506"/>
            <ac:spMkLst>
              <pc:docMk/>
              <pc:sldMasterMk cId="3166586324" sldId="2147483739"/>
              <pc:sldLayoutMk cId="2088259223" sldId="2147483740"/>
              <ac:spMk id="7" creationId="{F81F4C5B-CA70-A402-79C1-F3AF5BA987AF}"/>
            </ac:spMkLst>
          </pc:spChg>
          <pc:spChg chg="add">
            <ac:chgData name="Veigas, Almitha" userId="681cf012-46eb-4a9f-8a50-dbd4d3d421de" providerId="ADAL" clId="{DD6A9609-30D0-4320-BF5C-64C003407999}" dt="2023-12-07T20:21:35.242" v="506"/>
            <ac:spMkLst>
              <pc:docMk/>
              <pc:sldMasterMk cId="3166586324" sldId="2147483739"/>
              <pc:sldLayoutMk cId="2088259223" sldId="2147483740"/>
              <ac:spMk id="8" creationId="{AF04559E-F18D-EDB8-A3A4-BE61280D8E47}"/>
            </ac:spMkLst>
          </pc:spChg>
          <pc:spChg chg="add">
            <ac:chgData name="Veigas, Almitha" userId="681cf012-46eb-4a9f-8a50-dbd4d3d421de" providerId="ADAL" clId="{DD6A9609-30D0-4320-BF5C-64C003407999}" dt="2023-12-07T20:21:35.242" v="506"/>
            <ac:spMkLst>
              <pc:docMk/>
              <pc:sldMasterMk cId="3166586324" sldId="2147483739"/>
              <pc:sldLayoutMk cId="2088259223" sldId="2147483740"/>
              <ac:spMk id="9" creationId="{A38878E8-F461-4DAC-61B2-71AE4E4240F4}"/>
            </ac:spMkLst>
          </pc:spChg>
          <pc:spChg chg="add">
            <ac:chgData name="Veigas, Almitha" userId="681cf012-46eb-4a9f-8a50-dbd4d3d421de" providerId="ADAL" clId="{DD6A9609-30D0-4320-BF5C-64C003407999}" dt="2023-12-07T20:21:35.242" v="506"/>
            <ac:spMkLst>
              <pc:docMk/>
              <pc:sldMasterMk cId="3166586324" sldId="2147483739"/>
              <pc:sldLayoutMk cId="2088259223" sldId="2147483740"/>
              <ac:spMk id="10" creationId="{1B39106F-4523-4665-17A9-25015578B6EE}"/>
            </ac:spMkLst>
          </pc:spChg>
          <pc:spChg chg="add">
            <ac:chgData name="Veigas, Almitha" userId="681cf012-46eb-4a9f-8a50-dbd4d3d421de" providerId="ADAL" clId="{DD6A9609-30D0-4320-BF5C-64C003407999}" dt="2023-12-07T20:21:35.242" v="506"/>
            <ac:spMkLst>
              <pc:docMk/>
              <pc:sldMasterMk cId="3166586324" sldId="2147483739"/>
              <pc:sldLayoutMk cId="2088259223" sldId="2147483740"/>
              <ac:spMk id="11" creationId="{F55ECAD5-41D9-0FCB-5354-B02052C722AC}"/>
            </ac:spMkLst>
          </pc:spChg>
          <pc:spChg chg="add">
            <ac:chgData name="Veigas, Almitha" userId="681cf012-46eb-4a9f-8a50-dbd4d3d421de" providerId="ADAL" clId="{DD6A9609-30D0-4320-BF5C-64C003407999}" dt="2023-12-07T20:21:35.242" v="506"/>
            <ac:spMkLst>
              <pc:docMk/>
              <pc:sldMasterMk cId="3166586324" sldId="2147483739"/>
              <pc:sldLayoutMk cId="2088259223" sldId="2147483740"/>
              <ac:spMk id="34" creationId="{3C3AD9B6-3987-3202-3E23-258612BB2099}"/>
            </ac:spMkLst>
          </pc:spChg>
          <pc:spChg chg="add">
            <ac:chgData name="Veigas, Almitha" userId="681cf012-46eb-4a9f-8a50-dbd4d3d421de" providerId="ADAL" clId="{DD6A9609-30D0-4320-BF5C-64C003407999}" dt="2023-12-07T20:21:35.242" v="506"/>
            <ac:spMkLst>
              <pc:docMk/>
              <pc:sldMasterMk cId="3166586324" sldId="2147483739"/>
              <pc:sldLayoutMk cId="2088259223" sldId="2147483740"/>
              <ac:spMk id="35" creationId="{07F5066D-D4D2-FD38-742B-114FFF387730}"/>
            </ac:spMkLst>
          </pc:spChg>
          <pc:spChg chg="add">
            <ac:chgData name="Veigas, Almitha" userId="681cf012-46eb-4a9f-8a50-dbd4d3d421de" providerId="ADAL" clId="{DD6A9609-30D0-4320-BF5C-64C003407999}" dt="2023-12-07T20:21:35.242" v="506"/>
            <ac:spMkLst>
              <pc:docMk/>
              <pc:sldMasterMk cId="3166586324" sldId="2147483739"/>
              <pc:sldLayoutMk cId="2088259223" sldId="2147483740"/>
              <ac:spMk id="36" creationId="{9063926E-A65D-A35C-CEB6-461DB7A38777}"/>
            </ac:spMkLst>
          </pc:spChg>
          <pc:spChg chg="add">
            <ac:chgData name="Veigas, Almitha" userId="681cf012-46eb-4a9f-8a50-dbd4d3d421de" providerId="ADAL" clId="{DD6A9609-30D0-4320-BF5C-64C003407999}" dt="2023-12-07T20:21:35.242" v="506"/>
            <ac:spMkLst>
              <pc:docMk/>
              <pc:sldMasterMk cId="3166586324" sldId="2147483739"/>
              <pc:sldLayoutMk cId="2088259223" sldId="2147483740"/>
              <ac:spMk id="37" creationId="{4BCB7644-42F4-4D9F-267B-78DFEFB182CE}"/>
            </ac:spMkLst>
          </pc:spChg>
          <pc:grpChg chg="add">
            <ac:chgData name="Veigas, Almitha" userId="681cf012-46eb-4a9f-8a50-dbd4d3d421de" providerId="ADAL" clId="{DD6A9609-30D0-4320-BF5C-64C003407999}" dt="2023-12-07T20:21:35.242" v="506"/>
            <ac:grpSpMkLst>
              <pc:docMk/>
              <pc:sldMasterMk cId="3166586324" sldId="2147483739"/>
              <pc:sldLayoutMk cId="2088259223" sldId="2147483740"/>
              <ac:grpSpMk id="12" creationId="{CD625EF6-B10A-155F-CE6E-2018CAE0BC48}"/>
            </ac:grpSpMkLst>
          </pc:grpChg>
          <pc:picChg chg="add">
            <ac:chgData name="Veigas, Almitha" userId="681cf012-46eb-4a9f-8a50-dbd4d3d421de" providerId="ADAL" clId="{DD6A9609-30D0-4320-BF5C-64C003407999}" dt="2023-12-07T20:21:35.242" v="506"/>
            <ac:picMkLst>
              <pc:docMk/>
              <pc:sldMasterMk cId="3166586324" sldId="2147483739"/>
              <pc:sldLayoutMk cId="2088259223" sldId="2147483740"/>
              <ac:picMk id="38" creationId="{1227FF22-9438-D942-1EF1-07B3719733B4}"/>
            </ac:picMkLst>
          </pc:picChg>
          <pc:picChg chg="add">
            <ac:chgData name="Veigas, Almitha" userId="681cf012-46eb-4a9f-8a50-dbd4d3d421de" providerId="ADAL" clId="{DD6A9609-30D0-4320-BF5C-64C003407999}" dt="2023-12-07T20:21:35.242" v="506"/>
            <ac:picMkLst>
              <pc:docMk/>
              <pc:sldMasterMk cId="3166586324" sldId="2147483739"/>
              <pc:sldLayoutMk cId="2088259223" sldId="2147483740"/>
              <ac:picMk id="39" creationId="{476DA0A4-C354-630A-8E43-0E9E91B646F1}"/>
            </ac:picMkLst>
          </pc:picChg>
          <pc:cxnChg chg="add">
            <ac:chgData name="Veigas, Almitha" userId="681cf012-46eb-4a9f-8a50-dbd4d3d421de" providerId="ADAL" clId="{DD6A9609-30D0-4320-BF5C-64C003407999}" dt="2023-12-07T20:21:35.242" v="506"/>
            <ac:cxnSpMkLst>
              <pc:docMk/>
              <pc:sldMasterMk cId="3166586324" sldId="2147483739"/>
              <pc:sldLayoutMk cId="2088259223" sldId="2147483740"/>
              <ac:cxnSpMk id="40" creationId="{7458DAC5-9A58-49DF-8F4E-4ED29361FE04}"/>
            </ac:cxnSpMkLst>
          </pc:cxnChg>
        </pc:sldLayoutChg>
        <pc:sldLayoutChg chg="addSp">
          <pc:chgData name="Veigas, Almitha" userId="681cf012-46eb-4a9f-8a50-dbd4d3d421de" providerId="ADAL" clId="{DD6A9609-30D0-4320-BF5C-64C003407999}" dt="2023-12-07T20:21:35.242" v="506"/>
          <pc:sldLayoutMkLst>
            <pc:docMk/>
            <pc:sldMasterMk cId="3166586324" sldId="2147483739"/>
            <pc:sldLayoutMk cId="3812252045" sldId="2147483741"/>
          </pc:sldLayoutMkLst>
          <pc:spChg chg="add">
            <ac:chgData name="Veigas, Almitha" userId="681cf012-46eb-4a9f-8a50-dbd4d3d421de" providerId="ADAL" clId="{DD6A9609-30D0-4320-BF5C-64C003407999}" dt="2023-12-07T20:21:35.242" v="506"/>
            <ac:spMkLst>
              <pc:docMk/>
              <pc:sldMasterMk cId="3166586324" sldId="2147483739"/>
              <pc:sldLayoutMk cId="3812252045" sldId="2147483741"/>
              <ac:spMk id="7" creationId="{95FEAD9B-2045-5859-63A3-5AE0AA2A3C2A}"/>
            </ac:spMkLst>
          </pc:spChg>
        </pc:sldLayoutChg>
      </pc:sldMasterChg>
      <pc:sldMasterChg chg="modSldLayout">
        <pc:chgData name="Veigas, Almitha" userId="681cf012-46eb-4a9f-8a50-dbd4d3d421de" providerId="ADAL" clId="{DD6A9609-30D0-4320-BF5C-64C003407999}" dt="2023-12-07T20:21:53.457" v="513"/>
        <pc:sldMasterMkLst>
          <pc:docMk/>
          <pc:sldMasterMk cId="1820766958" sldId="2147483752"/>
        </pc:sldMasterMkLst>
        <pc:sldLayoutChg chg="addSp">
          <pc:chgData name="Veigas, Almitha" userId="681cf012-46eb-4a9f-8a50-dbd4d3d421de" providerId="ADAL" clId="{DD6A9609-30D0-4320-BF5C-64C003407999}" dt="2023-12-07T20:21:53.457" v="513"/>
          <pc:sldLayoutMkLst>
            <pc:docMk/>
            <pc:sldMasterMk cId="1820766958" sldId="2147483752"/>
            <pc:sldLayoutMk cId="3678427307" sldId="2147483753"/>
          </pc:sldLayoutMkLst>
          <pc:spChg chg="add">
            <ac:chgData name="Veigas, Almitha" userId="681cf012-46eb-4a9f-8a50-dbd4d3d421de" providerId="ADAL" clId="{DD6A9609-30D0-4320-BF5C-64C003407999}" dt="2023-12-07T20:21:53.457" v="513"/>
            <ac:spMkLst>
              <pc:docMk/>
              <pc:sldMasterMk cId="1820766958" sldId="2147483752"/>
              <pc:sldLayoutMk cId="3678427307" sldId="2147483753"/>
              <ac:spMk id="7" creationId="{0F432D94-23DD-2718-04FF-6999D336140D}"/>
            </ac:spMkLst>
          </pc:spChg>
          <pc:spChg chg="add">
            <ac:chgData name="Veigas, Almitha" userId="681cf012-46eb-4a9f-8a50-dbd4d3d421de" providerId="ADAL" clId="{DD6A9609-30D0-4320-BF5C-64C003407999}" dt="2023-12-07T20:21:53.457" v="513"/>
            <ac:spMkLst>
              <pc:docMk/>
              <pc:sldMasterMk cId="1820766958" sldId="2147483752"/>
              <pc:sldLayoutMk cId="3678427307" sldId="2147483753"/>
              <ac:spMk id="8" creationId="{7209B527-03CE-7831-5B8F-9734744F524E}"/>
            </ac:spMkLst>
          </pc:spChg>
          <pc:spChg chg="add">
            <ac:chgData name="Veigas, Almitha" userId="681cf012-46eb-4a9f-8a50-dbd4d3d421de" providerId="ADAL" clId="{DD6A9609-30D0-4320-BF5C-64C003407999}" dt="2023-12-07T20:21:53.457" v="513"/>
            <ac:spMkLst>
              <pc:docMk/>
              <pc:sldMasterMk cId="1820766958" sldId="2147483752"/>
              <pc:sldLayoutMk cId="3678427307" sldId="2147483753"/>
              <ac:spMk id="9" creationId="{5F81EC48-FCD3-DC7E-8DC1-4153412ED043}"/>
            </ac:spMkLst>
          </pc:spChg>
          <pc:spChg chg="add">
            <ac:chgData name="Veigas, Almitha" userId="681cf012-46eb-4a9f-8a50-dbd4d3d421de" providerId="ADAL" clId="{DD6A9609-30D0-4320-BF5C-64C003407999}" dt="2023-12-07T20:21:53.457" v="513"/>
            <ac:spMkLst>
              <pc:docMk/>
              <pc:sldMasterMk cId="1820766958" sldId="2147483752"/>
              <pc:sldLayoutMk cId="3678427307" sldId="2147483753"/>
              <ac:spMk id="10" creationId="{667A951C-2DB8-6865-D1A1-06A559676265}"/>
            </ac:spMkLst>
          </pc:spChg>
          <pc:spChg chg="add">
            <ac:chgData name="Veigas, Almitha" userId="681cf012-46eb-4a9f-8a50-dbd4d3d421de" providerId="ADAL" clId="{DD6A9609-30D0-4320-BF5C-64C003407999}" dt="2023-12-07T20:21:53.457" v="513"/>
            <ac:spMkLst>
              <pc:docMk/>
              <pc:sldMasterMk cId="1820766958" sldId="2147483752"/>
              <pc:sldLayoutMk cId="3678427307" sldId="2147483753"/>
              <ac:spMk id="11" creationId="{B18AC030-D085-4B8F-04BC-575D07E867A8}"/>
            </ac:spMkLst>
          </pc:spChg>
          <pc:spChg chg="add">
            <ac:chgData name="Veigas, Almitha" userId="681cf012-46eb-4a9f-8a50-dbd4d3d421de" providerId="ADAL" clId="{DD6A9609-30D0-4320-BF5C-64C003407999}" dt="2023-12-07T20:21:53.457" v="513"/>
            <ac:spMkLst>
              <pc:docMk/>
              <pc:sldMasterMk cId="1820766958" sldId="2147483752"/>
              <pc:sldLayoutMk cId="3678427307" sldId="2147483753"/>
              <ac:spMk id="33" creationId="{EF349122-4585-0601-DE61-1A9ABBD2D69B}"/>
            </ac:spMkLst>
          </pc:spChg>
          <pc:spChg chg="add">
            <ac:chgData name="Veigas, Almitha" userId="681cf012-46eb-4a9f-8a50-dbd4d3d421de" providerId="ADAL" clId="{DD6A9609-30D0-4320-BF5C-64C003407999}" dt="2023-12-07T20:21:53.457" v="513"/>
            <ac:spMkLst>
              <pc:docMk/>
              <pc:sldMasterMk cId="1820766958" sldId="2147483752"/>
              <pc:sldLayoutMk cId="3678427307" sldId="2147483753"/>
              <ac:spMk id="34" creationId="{2A046020-F99C-86E6-4746-2789D0EF39A3}"/>
            </ac:spMkLst>
          </pc:spChg>
          <pc:spChg chg="add">
            <ac:chgData name="Veigas, Almitha" userId="681cf012-46eb-4a9f-8a50-dbd4d3d421de" providerId="ADAL" clId="{DD6A9609-30D0-4320-BF5C-64C003407999}" dt="2023-12-07T20:21:53.457" v="513"/>
            <ac:spMkLst>
              <pc:docMk/>
              <pc:sldMasterMk cId="1820766958" sldId="2147483752"/>
              <pc:sldLayoutMk cId="3678427307" sldId="2147483753"/>
              <ac:spMk id="35" creationId="{466E741F-51B9-B86E-BB5B-5A32C91F7BCE}"/>
            </ac:spMkLst>
          </pc:spChg>
          <pc:spChg chg="add">
            <ac:chgData name="Veigas, Almitha" userId="681cf012-46eb-4a9f-8a50-dbd4d3d421de" providerId="ADAL" clId="{DD6A9609-30D0-4320-BF5C-64C003407999}" dt="2023-12-07T20:21:53.457" v="513"/>
            <ac:spMkLst>
              <pc:docMk/>
              <pc:sldMasterMk cId="1820766958" sldId="2147483752"/>
              <pc:sldLayoutMk cId="3678427307" sldId="2147483753"/>
              <ac:spMk id="36" creationId="{6475911D-E0A8-466B-68F1-B2603042F915}"/>
            </ac:spMkLst>
          </pc:spChg>
          <pc:grpChg chg="add">
            <ac:chgData name="Veigas, Almitha" userId="681cf012-46eb-4a9f-8a50-dbd4d3d421de" providerId="ADAL" clId="{DD6A9609-30D0-4320-BF5C-64C003407999}" dt="2023-12-07T20:21:53.457" v="513"/>
            <ac:grpSpMkLst>
              <pc:docMk/>
              <pc:sldMasterMk cId="1820766958" sldId="2147483752"/>
              <pc:sldLayoutMk cId="3678427307" sldId="2147483753"/>
              <ac:grpSpMk id="12" creationId="{2400E313-4FF2-56D3-0946-5F98BA56F417}"/>
            </ac:grpSpMkLst>
          </pc:grpChg>
          <pc:picChg chg="add">
            <ac:chgData name="Veigas, Almitha" userId="681cf012-46eb-4a9f-8a50-dbd4d3d421de" providerId="ADAL" clId="{DD6A9609-30D0-4320-BF5C-64C003407999}" dt="2023-12-07T20:21:53.457" v="513"/>
            <ac:picMkLst>
              <pc:docMk/>
              <pc:sldMasterMk cId="1820766958" sldId="2147483752"/>
              <pc:sldLayoutMk cId="3678427307" sldId="2147483753"/>
              <ac:picMk id="37" creationId="{A161CD38-45E2-B046-0DC5-A9939EC645A1}"/>
            </ac:picMkLst>
          </pc:picChg>
          <pc:picChg chg="add">
            <ac:chgData name="Veigas, Almitha" userId="681cf012-46eb-4a9f-8a50-dbd4d3d421de" providerId="ADAL" clId="{DD6A9609-30D0-4320-BF5C-64C003407999}" dt="2023-12-07T20:21:53.457" v="513"/>
            <ac:picMkLst>
              <pc:docMk/>
              <pc:sldMasterMk cId="1820766958" sldId="2147483752"/>
              <pc:sldLayoutMk cId="3678427307" sldId="2147483753"/>
              <ac:picMk id="38" creationId="{ADF1F905-51AD-9C20-C6AA-FA06763C5793}"/>
            </ac:picMkLst>
          </pc:picChg>
          <pc:cxnChg chg="add">
            <ac:chgData name="Veigas, Almitha" userId="681cf012-46eb-4a9f-8a50-dbd4d3d421de" providerId="ADAL" clId="{DD6A9609-30D0-4320-BF5C-64C003407999}" dt="2023-12-07T20:21:53.457" v="513"/>
            <ac:cxnSpMkLst>
              <pc:docMk/>
              <pc:sldMasterMk cId="1820766958" sldId="2147483752"/>
              <pc:sldLayoutMk cId="3678427307" sldId="2147483753"/>
              <ac:cxnSpMk id="39" creationId="{FCCCB813-07ED-DD61-590A-A8B28DF08589}"/>
            </ac:cxnSpMkLst>
          </pc:cxnChg>
        </pc:sldLayoutChg>
        <pc:sldLayoutChg chg="addSp">
          <pc:chgData name="Veigas, Almitha" userId="681cf012-46eb-4a9f-8a50-dbd4d3d421de" providerId="ADAL" clId="{DD6A9609-30D0-4320-BF5C-64C003407999}" dt="2023-12-07T20:21:53.457" v="513"/>
          <pc:sldLayoutMkLst>
            <pc:docMk/>
            <pc:sldMasterMk cId="1820766958" sldId="2147483752"/>
            <pc:sldLayoutMk cId="2909384138" sldId="2147483754"/>
          </pc:sldLayoutMkLst>
          <pc:spChg chg="add">
            <ac:chgData name="Veigas, Almitha" userId="681cf012-46eb-4a9f-8a50-dbd4d3d421de" providerId="ADAL" clId="{DD6A9609-30D0-4320-BF5C-64C003407999}" dt="2023-12-07T20:21:53.457" v="513"/>
            <ac:spMkLst>
              <pc:docMk/>
              <pc:sldMasterMk cId="1820766958" sldId="2147483752"/>
              <pc:sldLayoutMk cId="2909384138" sldId="2147483754"/>
              <ac:spMk id="7" creationId="{3EC62A89-6868-5038-F04B-C13DE32D2661}"/>
            </ac:spMkLst>
          </pc:spChg>
        </pc:sldLayoutChg>
      </pc:sldMasterChg>
      <pc:sldMasterChg chg="modSldLayout">
        <pc:chgData name="Veigas, Almitha" userId="681cf012-46eb-4a9f-8a50-dbd4d3d421de" providerId="ADAL" clId="{DD6A9609-30D0-4320-BF5C-64C003407999}" dt="2023-12-07T20:25:19.911" v="537"/>
        <pc:sldMasterMkLst>
          <pc:docMk/>
          <pc:sldMasterMk cId="177820767" sldId="2147483765"/>
        </pc:sldMasterMkLst>
        <pc:sldLayoutChg chg="addSp">
          <pc:chgData name="Veigas, Almitha" userId="681cf012-46eb-4a9f-8a50-dbd4d3d421de" providerId="ADAL" clId="{DD6A9609-30D0-4320-BF5C-64C003407999}" dt="2023-12-07T20:25:19.911" v="537"/>
          <pc:sldLayoutMkLst>
            <pc:docMk/>
            <pc:sldMasterMk cId="177820767" sldId="2147483765"/>
            <pc:sldLayoutMk cId="108937475" sldId="2147483766"/>
          </pc:sldLayoutMkLst>
          <pc:spChg chg="add">
            <ac:chgData name="Veigas, Almitha" userId="681cf012-46eb-4a9f-8a50-dbd4d3d421de" providerId="ADAL" clId="{DD6A9609-30D0-4320-BF5C-64C003407999}" dt="2023-12-07T20:25:19.911" v="537"/>
            <ac:spMkLst>
              <pc:docMk/>
              <pc:sldMasterMk cId="177820767" sldId="2147483765"/>
              <pc:sldLayoutMk cId="108937475" sldId="2147483766"/>
              <ac:spMk id="7" creationId="{809E7305-1AB7-A3A7-87C3-2F8BBE2B75D9}"/>
            </ac:spMkLst>
          </pc:spChg>
          <pc:spChg chg="add">
            <ac:chgData name="Veigas, Almitha" userId="681cf012-46eb-4a9f-8a50-dbd4d3d421de" providerId="ADAL" clId="{DD6A9609-30D0-4320-BF5C-64C003407999}" dt="2023-12-07T20:25:19.911" v="537"/>
            <ac:spMkLst>
              <pc:docMk/>
              <pc:sldMasterMk cId="177820767" sldId="2147483765"/>
              <pc:sldLayoutMk cId="108937475" sldId="2147483766"/>
              <ac:spMk id="8" creationId="{D45964BE-EE9F-1337-C7A1-5CF166D118AA}"/>
            </ac:spMkLst>
          </pc:spChg>
          <pc:spChg chg="add">
            <ac:chgData name="Veigas, Almitha" userId="681cf012-46eb-4a9f-8a50-dbd4d3d421de" providerId="ADAL" clId="{DD6A9609-30D0-4320-BF5C-64C003407999}" dt="2023-12-07T20:25:19.911" v="537"/>
            <ac:spMkLst>
              <pc:docMk/>
              <pc:sldMasterMk cId="177820767" sldId="2147483765"/>
              <pc:sldLayoutMk cId="108937475" sldId="2147483766"/>
              <ac:spMk id="9" creationId="{A600F6A3-9E3A-57F4-CFD8-C21DD8B623A0}"/>
            </ac:spMkLst>
          </pc:spChg>
          <pc:spChg chg="add">
            <ac:chgData name="Veigas, Almitha" userId="681cf012-46eb-4a9f-8a50-dbd4d3d421de" providerId="ADAL" clId="{DD6A9609-30D0-4320-BF5C-64C003407999}" dt="2023-12-07T20:25:19.911" v="537"/>
            <ac:spMkLst>
              <pc:docMk/>
              <pc:sldMasterMk cId="177820767" sldId="2147483765"/>
              <pc:sldLayoutMk cId="108937475" sldId="2147483766"/>
              <ac:spMk id="10" creationId="{51FA5DAA-F346-1925-F89C-3608B07F9A8A}"/>
            </ac:spMkLst>
          </pc:spChg>
          <pc:spChg chg="add">
            <ac:chgData name="Veigas, Almitha" userId="681cf012-46eb-4a9f-8a50-dbd4d3d421de" providerId="ADAL" clId="{DD6A9609-30D0-4320-BF5C-64C003407999}" dt="2023-12-07T20:25:19.911" v="537"/>
            <ac:spMkLst>
              <pc:docMk/>
              <pc:sldMasterMk cId="177820767" sldId="2147483765"/>
              <pc:sldLayoutMk cId="108937475" sldId="2147483766"/>
              <ac:spMk id="11" creationId="{6542362F-4625-D3D1-A1C9-0EBC19289515}"/>
            </ac:spMkLst>
          </pc:spChg>
          <pc:spChg chg="add">
            <ac:chgData name="Veigas, Almitha" userId="681cf012-46eb-4a9f-8a50-dbd4d3d421de" providerId="ADAL" clId="{DD6A9609-30D0-4320-BF5C-64C003407999}" dt="2023-12-07T20:25:19.911" v="537"/>
            <ac:spMkLst>
              <pc:docMk/>
              <pc:sldMasterMk cId="177820767" sldId="2147483765"/>
              <pc:sldLayoutMk cId="108937475" sldId="2147483766"/>
              <ac:spMk id="33" creationId="{9AEE1BF2-9F6D-9C6C-0A7C-A988C0879AF7}"/>
            </ac:spMkLst>
          </pc:spChg>
          <pc:spChg chg="add">
            <ac:chgData name="Veigas, Almitha" userId="681cf012-46eb-4a9f-8a50-dbd4d3d421de" providerId="ADAL" clId="{DD6A9609-30D0-4320-BF5C-64C003407999}" dt="2023-12-07T20:25:19.911" v="537"/>
            <ac:spMkLst>
              <pc:docMk/>
              <pc:sldMasterMk cId="177820767" sldId="2147483765"/>
              <pc:sldLayoutMk cId="108937475" sldId="2147483766"/>
              <ac:spMk id="34" creationId="{9E0DDADF-8A7A-0DF7-D51E-93B71C3D1959}"/>
            </ac:spMkLst>
          </pc:spChg>
          <pc:spChg chg="add">
            <ac:chgData name="Veigas, Almitha" userId="681cf012-46eb-4a9f-8a50-dbd4d3d421de" providerId="ADAL" clId="{DD6A9609-30D0-4320-BF5C-64C003407999}" dt="2023-12-07T20:25:19.911" v="537"/>
            <ac:spMkLst>
              <pc:docMk/>
              <pc:sldMasterMk cId="177820767" sldId="2147483765"/>
              <pc:sldLayoutMk cId="108937475" sldId="2147483766"/>
              <ac:spMk id="35" creationId="{7B3A2CF6-D30E-A073-0DB5-75FDC4405754}"/>
            </ac:spMkLst>
          </pc:spChg>
          <pc:spChg chg="add">
            <ac:chgData name="Veigas, Almitha" userId="681cf012-46eb-4a9f-8a50-dbd4d3d421de" providerId="ADAL" clId="{DD6A9609-30D0-4320-BF5C-64C003407999}" dt="2023-12-07T20:25:19.911" v="537"/>
            <ac:spMkLst>
              <pc:docMk/>
              <pc:sldMasterMk cId="177820767" sldId="2147483765"/>
              <pc:sldLayoutMk cId="108937475" sldId="2147483766"/>
              <ac:spMk id="36" creationId="{055FFDCC-DBE6-A327-1616-1269B9D0AD5C}"/>
            </ac:spMkLst>
          </pc:spChg>
          <pc:grpChg chg="add">
            <ac:chgData name="Veigas, Almitha" userId="681cf012-46eb-4a9f-8a50-dbd4d3d421de" providerId="ADAL" clId="{DD6A9609-30D0-4320-BF5C-64C003407999}" dt="2023-12-07T20:25:19.911" v="537"/>
            <ac:grpSpMkLst>
              <pc:docMk/>
              <pc:sldMasterMk cId="177820767" sldId="2147483765"/>
              <pc:sldLayoutMk cId="108937475" sldId="2147483766"/>
              <ac:grpSpMk id="12" creationId="{14D6E0F0-70F7-78FE-BAC6-EB36E7E33EA6}"/>
            </ac:grpSpMkLst>
          </pc:grpChg>
          <pc:picChg chg="add">
            <ac:chgData name="Veigas, Almitha" userId="681cf012-46eb-4a9f-8a50-dbd4d3d421de" providerId="ADAL" clId="{DD6A9609-30D0-4320-BF5C-64C003407999}" dt="2023-12-07T20:25:19.911" v="537"/>
            <ac:picMkLst>
              <pc:docMk/>
              <pc:sldMasterMk cId="177820767" sldId="2147483765"/>
              <pc:sldLayoutMk cId="108937475" sldId="2147483766"/>
              <ac:picMk id="37" creationId="{CAA7ABB4-B9D3-F10D-4E4D-E424A88435F2}"/>
            </ac:picMkLst>
          </pc:picChg>
          <pc:picChg chg="add">
            <ac:chgData name="Veigas, Almitha" userId="681cf012-46eb-4a9f-8a50-dbd4d3d421de" providerId="ADAL" clId="{DD6A9609-30D0-4320-BF5C-64C003407999}" dt="2023-12-07T20:25:19.911" v="537"/>
            <ac:picMkLst>
              <pc:docMk/>
              <pc:sldMasterMk cId="177820767" sldId="2147483765"/>
              <pc:sldLayoutMk cId="108937475" sldId="2147483766"/>
              <ac:picMk id="38" creationId="{3C1D9742-3201-34F1-F09C-456510AE5D8E}"/>
            </ac:picMkLst>
          </pc:picChg>
          <pc:cxnChg chg="add">
            <ac:chgData name="Veigas, Almitha" userId="681cf012-46eb-4a9f-8a50-dbd4d3d421de" providerId="ADAL" clId="{DD6A9609-30D0-4320-BF5C-64C003407999}" dt="2023-12-07T20:25:19.911" v="537"/>
            <ac:cxnSpMkLst>
              <pc:docMk/>
              <pc:sldMasterMk cId="177820767" sldId="2147483765"/>
              <pc:sldLayoutMk cId="108937475" sldId="2147483766"/>
              <ac:cxnSpMk id="39" creationId="{31514DB0-A871-EC70-BA39-70925CB30955}"/>
            </ac:cxnSpMkLst>
          </pc:cxnChg>
        </pc:sldLayoutChg>
        <pc:sldLayoutChg chg="addSp">
          <pc:chgData name="Veigas, Almitha" userId="681cf012-46eb-4a9f-8a50-dbd4d3d421de" providerId="ADAL" clId="{DD6A9609-30D0-4320-BF5C-64C003407999}" dt="2023-12-07T20:25:19.911" v="537"/>
          <pc:sldLayoutMkLst>
            <pc:docMk/>
            <pc:sldMasterMk cId="177820767" sldId="2147483765"/>
            <pc:sldLayoutMk cId="1251588491" sldId="2147483767"/>
          </pc:sldLayoutMkLst>
          <pc:spChg chg="add">
            <ac:chgData name="Veigas, Almitha" userId="681cf012-46eb-4a9f-8a50-dbd4d3d421de" providerId="ADAL" clId="{DD6A9609-30D0-4320-BF5C-64C003407999}" dt="2023-12-07T20:25:19.911" v="537"/>
            <ac:spMkLst>
              <pc:docMk/>
              <pc:sldMasterMk cId="177820767" sldId="2147483765"/>
              <pc:sldLayoutMk cId="1251588491" sldId="2147483767"/>
              <ac:spMk id="7" creationId="{91B54F4B-2E73-57DF-F6FA-6E137A1D1DE7}"/>
            </ac:spMkLst>
          </pc:spChg>
        </pc:sldLayoutChg>
      </pc:sldMasterChg>
      <pc:sldMasterChg chg="modSldLayout">
        <pc:chgData name="Veigas, Almitha" userId="681cf012-46eb-4a9f-8a50-dbd4d3d421de" providerId="ADAL" clId="{DD6A9609-30D0-4320-BF5C-64C003407999}" dt="2023-12-07T20:25:44.281" v="540"/>
        <pc:sldMasterMkLst>
          <pc:docMk/>
          <pc:sldMasterMk cId="2553911299" sldId="2147483778"/>
        </pc:sldMasterMkLst>
        <pc:sldLayoutChg chg="addSp">
          <pc:chgData name="Veigas, Almitha" userId="681cf012-46eb-4a9f-8a50-dbd4d3d421de" providerId="ADAL" clId="{DD6A9609-30D0-4320-BF5C-64C003407999}" dt="2023-12-07T20:25:44.281" v="540"/>
          <pc:sldLayoutMkLst>
            <pc:docMk/>
            <pc:sldMasterMk cId="2553911299" sldId="2147483778"/>
            <pc:sldLayoutMk cId="2212253337" sldId="2147483779"/>
          </pc:sldLayoutMkLst>
          <pc:spChg chg="add">
            <ac:chgData name="Veigas, Almitha" userId="681cf012-46eb-4a9f-8a50-dbd4d3d421de" providerId="ADAL" clId="{DD6A9609-30D0-4320-BF5C-64C003407999}" dt="2023-12-07T20:25:44.281" v="540"/>
            <ac:spMkLst>
              <pc:docMk/>
              <pc:sldMasterMk cId="2553911299" sldId="2147483778"/>
              <pc:sldLayoutMk cId="2212253337" sldId="2147483779"/>
              <ac:spMk id="7" creationId="{08240275-BB86-C545-1CB6-607828B9F53A}"/>
            </ac:spMkLst>
          </pc:spChg>
          <pc:spChg chg="add">
            <ac:chgData name="Veigas, Almitha" userId="681cf012-46eb-4a9f-8a50-dbd4d3d421de" providerId="ADAL" clId="{DD6A9609-30D0-4320-BF5C-64C003407999}" dt="2023-12-07T20:25:44.281" v="540"/>
            <ac:spMkLst>
              <pc:docMk/>
              <pc:sldMasterMk cId="2553911299" sldId="2147483778"/>
              <pc:sldLayoutMk cId="2212253337" sldId="2147483779"/>
              <ac:spMk id="9" creationId="{A174C19C-53A7-618B-A9A7-4A68800638D7}"/>
            </ac:spMkLst>
          </pc:spChg>
          <pc:spChg chg="add">
            <ac:chgData name="Veigas, Almitha" userId="681cf012-46eb-4a9f-8a50-dbd4d3d421de" providerId="ADAL" clId="{DD6A9609-30D0-4320-BF5C-64C003407999}" dt="2023-12-07T20:25:44.281" v="540"/>
            <ac:spMkLst>
              <pc:docMk/>
              <pc:sldMasterMk cId="2553911299" sldId="2147483778"/>
              <pc:sldLayoutMk cId="2212253337" sldId="2147483779"/>
              <ac:spMk id="12" creationId="{FB023904-E598-2E00-291C-73992FA32819}"/>
            </ac:spMkLst>
          </pc:spChg>
          <pc:spChg chg="add">
            <ac:chgData name="Veigas, Almitha" userId="681cf012-46eb-4a9f-8a50-dbd4d3d421de" providerId="ADAL" clId="{DD6A9609-30D0-4320-BF5C-64C003407999}" dt="2023-12-07T20:25:44.281" v="540"/>
            <ac:spMkLst>
              <pc:docMk/>
              <pc:sldMasterMk cId="2553911299" sldId="2147483778"/>
              <pc:sldLayoutMk cId="2212253337" sldId="2147483779"/>
              <ac:spMk id="13" creationId="{97192151-7A3C-E287-13BC-C91CD5C16628}"/>
            </ac:spMkLst>
          </pc:spChg>
          <pc:spChg chg="add">
            <ac:chgData name="Veigas, Almitha" userId="681cf012-46eb-4a9f-8a50-dbd4d3d421de" providerId="ADAL" clId="{DD6A9609-30D0-4320-BF5C-64C003407999}" dt="2023-12-07T20:25:44.281" v="540"/>
            <ac:spMkLst>
              <pc:docMk/>
              <pc:sldMasterMk cId="2553911299" sldId="2147483778"/>
              <pc:sldLayoutMk cId="2212253337" sldId="2147483779"/>
              <ac:spMk id="14" creationId="{92A2CB39-A142-4069-8021-B6D37FBC1979}"/>
            </ac:spMkLst>
          </pc:spChg>
          <pc:spChg chg="add">
            <ac:chgData name="Veigas, Almitha" userId="681cf012-46eb-4a9f-8a50-dbd4d3d421de" providerId="ADAL" clId="{DD6A9609-30D0-4320-BF5C-64C003407999}" dt="2023-12-07T20:25:44.281" v="540"/>
            <ac:spMkLst>
              <pc:docMk/>
              <pc:sldMasterMk cId="2553911299" sldId="2147483778"/>
              <pc:sldLayoutMk cId="2212253337" sldId="2147483779"/>
              <ac:spMk id="36" creationId="{B8E421B8-44D3-5723-1C58-40926119A587}"/>
            </ac:spMkLst>
          </pc:spChg>
          <pc:spChg chg="add">
            <ac:chgData name="Veigas, Almitha" userId="681cf012-46eb-4a9f-8a50-dbd4d3d421de" providerId="ADAL" clId="{DD6A9609-30D0-4320-BF5C-64C003407999}" dt="2023-12-07T20:25:44.281" v="540"/>
            <ac:spMkLst>
              <pc:docMk/>
              <pc:sldMasterMk cId="2553911299" sldId="2147483778"/>
              <pc:sldLayoutMk cId="2212253337" sldId="2147483779"/>
              <ac:spMk id="37" creationId="{F074B63A-AC76-EA62-071A-DBB85C61EF57}"/>
            </ac:spMkLst>
          </pc:spChg>
          <pc:spChg chg="add">
            <ac:chgData name="Veigas, Almitha" userId="681cf012-46eb-4a9f-8a50-dbd4d3d421de" providerId="ADAL" clId="{DD6A9609-30D0-4320-BF5C-64C003407999}" dt="2023-12-07T20:25:44.281" v="540"/>
            <ac:spMkLst>
              <pc:docMk/>
              <pc:sldMasterMk cId="2553911299" sldId="2147483778"/>
              <pc:sldLayoutMk cId="2212253337" sldId="2147483779"/>
              <ac:spMk id="38" creationId="{72E4DED3-EAF7-99A1-6B90-4F7CAD1584EA}"/>
            </ac:spMkLst>
          </pc:spChg>
          <pc:spChg chg="add">
            <ac:chgData name="Veigas, Almitha" userId="681cf012-46eb-4a9f-8a50-dbd4d3d421de" providerId="ADAL" clId="{DD6A9609-30D0-4320-BF5C-64C003407999}" dt="2023-12-07T20:25:44.281" v="540"/>
            <ac:spMkLst>
              <pc:docMk/>
              <pc:sldMasterMk cId="2553911299" sldId="2147483778"/>
              <pc:sldLayoutMk cId="2212253337" sldId="2147483779"/>
              <ac:spMk id="39" creationId="{25356C2B-58AD-0EDF-9BB1-D47C99F0AB77}"/>
            </ac:spMkLst>
          </pc:spChg>
          <pc:grpChg chg="add">
            <ac:chgData name="Veigas, Almitha" userId="681cf012-46eb-4a9f-8a50-dbd4d3d421de" providerId="ADAL" clId="{DD6A9609-30D0-4320-BF5C-64C003407999}" dt="2023-12-07T20:25:44.281" v="540"/>
            <ac:grpSpMkLst>
              <pc:docMk/>
              <pc:sldMasterMk cId="2553911299" sldId="2147483778"/>
              <pc:sldLayoutMk cId="2212253337" sldId="2147483779"/>
              <ac:grpSpMk id="15" creationId="{5F535F1A-901E-B0FA-1369-F65A4E9498D2}"/>
            </ac:grpSpMkLst>
          </pc:grpChg>
          <pc:picChg chg="add">
            <ac:chgData name="Veigas, Almitha" userId="681cf012-46eb-4a9f-8a50-dbd4d3d421de" providerId="ADAL" clId="{DD6A9609-30D0-4320-BF5C-64C003407999}" dt="2023-12-07T20:25:44.281" v="540"/>
            <ac:picMkLst>
              <pc:docMk/>
              <pc:sldMasterMk cId="2553911299" sldId="2147483778"/>
              <pc:sldLayoutMk cId="2212253337" sldId="2147483779"/>
              <ac:picMk id="40" creationId="{FBBBFEF3-D725-B914-C6D8-4A7EC2D05E48}"/>
            </ac:picMkLst>
          </pc:picChg>
          <pc:picChg chg="add">
            <ac:chgData name="Veigas, Almitha" userId="681cf012-46eb-4a9f-8a50-dbd4d3d421de" providerId="ADAL" clId="{DD6A9609-30D0-4320-BF5C-64C003407999}" dt="2023-12-07T20:25:44.281" v="540"/>
            <ac:picMkLst>
              <pc:docMk/>
              <pc:sldMasterMk cId="2553911299" sldId="2147483778"/>
              <pc:sldLayoutMk cId="2212253337" sldId="2147483779"/>
              <ac:picMk id="41" creationId="{64156AF4-C14D-3379-53FC-6C81907822F6}"/>
            </ac:picMkLst>
          </pc:picChg>
          <pc:cxnChg chg="add">
            <ac:chgData name="Veigas, Almitha" userId="681cf012-46eb-4a9f-8a50-dbd4d3d421de" providerId="ADAL" clId="{DD6A9609-30D0-4320-BF5C-64C003407999}" dt="2023-12-07T20:25:44.281" v="540"/>
            <ac:cxnSpMkLst>
              <pc:docMk/>
              <pc:sldMasterMk cId="2553911299" sldId="2147483778"/>
              <pc:sldLayoutMk cId="2212253337" sldId="2147483779"/>
              <ac:cxnSpMk id="42" creationId="{57FE56A8-C529-8197-F805-C88E3878FBCE}"/>
            </ac:cxnSpMkLst>
          </pc:cxnChg>
        </pc:sldLayoutChg>
        <pc:sldLayoutChg chg="addSp">
          <pc:chgData name="Veigas, Almitha" userId="681cf012-46eb-4a9f-8a50-dbd4d3d421de" providerId="ADAL" clId="{DD6A9609-30D0-4320-BF5C-64C003407999}" dt="2023-12-07T20:25:44.281" v="540"/>
          <pc:sldLayoutMkLst>
            <pc:docMk/>
            <pc:sldMasterMk cId="2553911299" sldId="2147483778"/>
            <pc:sldLayoutMk cId="1737289000" sldId="2147483780"/>
          </pc:sldLayoutMkLst>
          <pc:spChg chg="add">
            <ac:chgData name="Veigas, Almitha" userId="681cf012-46eb-4a9f-8a50-dbd4d3d421de" providerId="ADAL" clId="{DD6A9609-30D0-4320-BF5C-64C003407999}" dt="2023-12-07T20:25:44.281" v="540"/>
            <ac:spMkLst>
              <pc:docMk/>
              <pc:sldMasterMk cId="2553911299" sldId="2147483778"/>
              <pc:sldLayoutMk cId="1737289000" sldId="2147483780"/>
              <ac:spMk id="7" creationId="{649A9CE9-0626-5F25-696F-F5C6B6885ACB}"/>
            </ac:spMkLst>
          </pc:spChg>
        </pc:sldLayoutChg>
      </pc:sldMasterChg>
      <pc:sldMasterChg chg="modSldLayout">
        <pc:chgData name="Veigas, Almitha" userId="681cf012-46eb-4a9f-8a50-dbd4d3d421de" providerId="ADAL" clId="{DD6A9609-30D0-4320-BF5C-64C003407999}" dt="2023-12-07T20:25:45.569" v="541"/>
        <pc:sldMasterMkLst>
          <pc:docMk/>
          <pc:sldMasterMk cId="3935383859" sldId="2147483791"/>
        </pc:sldMasterMkLst>
        <pc:sldLayoutChg chg="addSp">
          <pc:chgData name="Veigas, Almitha" userId="681cf012-46eb-4a9f-8a50-dbd4d3d421de" providerId="ADAL" clId="{DD6A9609-30D0-4320-BF5C-64C003407999}" dt="2023-12-07T20:25:45.569" v="541"/>
          <pc:sldLayoutMkLst>
            <pc:docMk/>
            <pc:sldMasterMk cId="3935383859" sldId="2147483791"/>
            <pc:sldLayoutMk cId="654089521" sldId="2147483792"/>
          </pc:sldLayoutMkLst>
          <pc:spChg chg="add">
            <ac:chgData name="Veigas, Almitha" userId="681cf012-46eb-4a9f-8a50-dbd4d3d421de" providerId="ADAL" clId="{DD6A9609-30D0-4320-BF5C-64C003407999}" dt="2023-12-07T20:25:45.569" v="541"/>
            <ac:spMkLst>
              <pc:docMk/>
              <pc:sldMasterMk cId="3935383859" sldId="2147483791"/>
              <pc:sldLayoutMk cId="654089521" sldId="2147483792"/>
              <ac:spMk id="7" creationId="{FF818004-1133-B0F7-6F72-D4C45E501807}"/>
            </ac:spMkLst>
          </pc:spChg>
          <pc:spChg chg="add">
            <ac:chgData name="Veigas, Almitha" userId="681cf012-46eb-4a9f-8a50-dbd4d3d421de" providerId="ADAL" clId="{DD6A9609-30D0-4320-BF5C-64C003407999}" dt="2023-12-07T20:25:45.569" v="541"/>
            <ac:spMkLst>
              <pc:docMk/>
              <pc:sldMasterMk cId="3935383859" sldId="2147483791"/>
              <pc:sldLayoutMk cId="654089521" sldId="2147483792"/>
              <ac:spMk id="8" creationId="{C6D06A84-443F-A314-442D-63565C83FBFC}"/>
            </ac:spMkLst>
          </pc:spChg>
          <pc:spChg chg="add">
            <ac:chgData name="Veigas, Almitha" userId="681cf012-46eb-4a9f-8a50-dbd4d3d421de" providerId="ADAL" clId="{DD6A9609-30D0-4320-BF5C-64C003407999}" dt="2023-12-07T20:25:45.569" v="541"/>
            <ac:spMkLst>
              <pc:docMk/>
              <pc:sldMasterMk cId="3935383859" sldId="2147483791"/>
              <pc:sldLayoutMk cId="654089521" sldId="2147483792"/>
              <ac:spMk id="9" creationId="{2807E48E-097D-2205-47F5-BB692FB64BCF}"/>
            </ac:spMkLst>
          </pc:spChg>
          <pc:spChg chg="add">
            <ac:chgData name="Veigas, Almitha" userId="681cf012-46eb-4a9f-8a50-dbd4d3d421de" providerId="ADAL" clId="{DD6A9609-30D0-4320-BF5C-64C003407999}" dt="2023-12-07T20:25:45.569" v="541"/>
            <ac:spMkLst>
              <pc:docMk/>
              <pc:sldMasterMk cId="3935383859" sldId="2147483791"/>
              <pc:sldLayoutMk cId="654089521" sldId="2147483792"/>
              <ac:spMk id="10" creationId="{E09B513C-917D-A6F7-EC85-63BCE9B7B9E7}"/>
            </ac:spMkLst>
          </pc:spChg>
          <pc:spChg chg="add">
            <ac:chgData name="Veigas, Almitha" userId="681cf012-46eb-4a9f-8a50-dbd4d3d421de" providerId="ADAL" clId="{DD6A9609-30D0-4320-BF5C-64C003407999}" dt="2023-12-07T20:25:45.569" v="541"/>
            <ac:spMkLst>
              <pc:docMk/>
              <pc:sldMasterMk cId="3935383859" sldId="2147483791"/>
              <pc:sldLayoutMk cId="654089521" sldId="2147483792"/>
              <ac:spMk id="11" creationId="{07241981-F465-C52C-D4B8-351697A431CE}"/>
            </ac:spMkLst>
          </pc:spChg>
          <pc:spChg chg="add">
            <ac:chgData name="Veigas, Almitha" userId="681cf012-46eb-4a9f-8a50-dbd4d3d421de" providerId="ADAL" clId="{DD6A9609-30D0-4320-BF5C-64C003407999}" dt="2023-12-07T20:25:45.569" v="541"/>
            <ac:spMkLst>
              <pc:docMk/>
              <pc:sldMasterMk cId="3935383859" sldId="2147483791"/>
              <pc:sldLayoutMk cId="654089521" sldId="2147483792"/>
              <ac:spMk id="33" creationId="{149994C8-FD0F-8978-B5B1-B7959E6E5361}"/>
            </ac:spMkLst>
          </pc:spChg>
          <pc:spChg chg="add">
            <ac:chgData name="Veigas, Almitha" userId="681cf012-46eb-4a9f-8a50-dbd4d3d421de" providerId="ADAL" clId="{DD6A9609-30D0-4320-BF5C-64C003407999}" dt="2023-12-07T20:25:45.569" v="541"/>
            <ac:spMkLst>
              <pc:docMk/>
              <pc:sldMasterMk cId="3935383859" sldId="2147483791"/>
              <pc:sldLayoutMk cId="654089521" sldId="2147483792"/>
              <ac:spMk id="34" creationId="{7BE99DA4-D460-2DA0-3A97-992A203DA09B}"/>
            </ac:spMkLst>
          </pc:spChg>
          <pc:spChg chg="add">
            <ac:chgData name="Veigas, Almitha" userId="681cf012-46eb-4a9f-8a50-dbd4d3d421de" providerId="ADAL" clId="{DD6A9609-30D0-4320-BF5C-64C003407999}" dt="2023-12-07T20:25:45.569" v="541"/>
            <ac:spMkLst>
              <pc:docMk/>
              <pc:sldMasterMk cId="3935383859" sldId="2147483791"/>
              <pc:sldLayoutMk cId="654089521" sldId="2147483792"/>
              <ac:spMk id="35" creationId="{06670A27-6CA8-3BF5-B99E-19E8470722B9}"/>
            </ac:spMkLst>
          </pc:spChg>
          <pc:spChg chg="add">
            <ac:chgData name="Veigas, Almitha" userId="681cf012-46eb-4a9f-8a50-dbd4d3d421de" providerId="ADAL" clId="{DD6A9609-30D0-4320-BF5C-64C003407999}" dt="2023-12-07T20:25:45.569" v="541"/>
            <ac:spMkLst>
              <pc:docMk/>
              <pc:sldMasterMk cId="3935383859" sldId="2147483791"/>
              <pc:sldLayoutMk cId="654089521" sldId="2147483792"/>
              <ac:spMk id="36" creationId="{84A80DC0-0AE5-7F5C-3660-CF7ACBB20C75}"/>
            </ac:spMkLst>
          </pc:spChg>
          <pc:grpChg chg="add">
            <ac:chgData name="Veigas, Almitha" userId="681cf012-46eb-4a9f-8a50-dbd4d3d421de" providerId="ADAL" clId="{DD6A9609-30D0-4320-BF5C-64C003407999}" dt="2023-12-07T20:25:45.569" v="541"/>
            <ac:grpSpMkLst>
              <pc:docMk/>
              <pc:sldMasterMk cId="3935383859" sldId="2147483791"/>
              <pc:sldLayoutMk cId="654089521" sldId="2147483792"/>
              <ac:grpSpMk id="12" creationId="{44B03730-C96F-B67A-473F-DD8D442D445B}"/>
            </ac:grpSpMkLst>
          </pc:grpChg>
          <pc:picChg chg="add">
            <ac:chgData name="Veigas, Almitha" userId="681cf012-46eb-4a9f-8a50-dbd4d3d421de" providerId="ADAL" clId="{DD6A9609-30D0-4320-BF5C-64C003407999}" dt="2023-12-07T20:25:45.569" v="541"/>
            <ac:picMkLst>
              <pc:docMk/>
              <pc:sldMasterMk cId="3935383859" sldId="2147483791"/>
              <pc:sldLayoutMk cId="654089521" sldId="2147483792"/>
              <ac:picMk id="37" creationId="{537BB10F-6C2F-3AA1-F18D-D66CDBB42546}"/>
            </ac:picMkLst>
          </pc:picChg>
          <pc:picChg chg="add">
            <ac:chgData name="Veigas, Almitha" userId="681cf012-46eb-4a9f-8a50-dbd4d3d421de" providerId="ADAL" clId="{DD6A9609-30D0-4320-BF5C-64C003407999}" dt="2023-12-07T20:25:45.569" v="541"/>
            <ac:picMkLst>
              <pc:docMk/>
              <pc:sldMasterMk cId="3935383859" sldId="2147483791"/>
              <pc:sldLayoutMk cId="654089521" sldId="2147483792"/>
              <ac:picMk id="38" creationId="{B33C794B-F866-1C45-E850-27DBB461373B}"/>
            </ac:picMkLst>
          </pc:picChg>
          <pc:cxnChg chg="add">
            <ac:chgData name="Veigas, Almitha" userId="681cf012-46eb-4a9f-8a50-dbd4d3d421de" providerId="ADAL" clId="{DD6A9609-30D0-4320-BF5C-64C003407999}" dt="2023-12-07T20:25:45.569" v="541"/>
            <ac:cxnSpMkLst>
              <pc:docMk/>
              <pc:sldMasterMk cId="3935383859" sldId="2147483791"/>
              <pc:sldLayoutMk cId="654089521" sldId="2147483792"/>
              <ac:cxnSpMk id="39" creationId="{84DFB4DE-D1E8-C9FD-B6E4-8FA2766CBD6D}"/>
            </ac:cxnSpMkLst>
          </pc:cxnChg>
        </pc:sldLayoutChg>
        <pc:sldLayoutChg chg="addSp">
          <pc:chgData name="Veigas, Almitha" userId="681cf012-46eb-4a9f-8a50-dbd4d3d421de" providerId="ADAL" clId="{DD6A9609-30D0-4320-BF5C-64C003407999}" dt="2023-12-07T20:25:45.569" v="541"/>
          <pc:sldLayoutMkLst>
            <pc:docMk/>
            <pc:sldMasterMk cId="3935383859" sldId="2147483791"/>
            <pc:sldLayoutMk cId="2280785735" sldId="2147483793"/>
          </pc:sldLayoutMkLst>
          <pc:spChg chg="add">
            <ac:chgData name="Veigas, Almitha" userId="681cf012-46eb-4a9f-8a50-dbd4d3d421de" providerId="ADAL" clId="{DD6A9609-30D0-4320-BF5C-64C003407999}" dt="2023-12-07T20:25:45.569" v="541"/>
            <ac:spMkLst>
              <pc:docMk/>
              <pc:sldMasterMk cId="3935383859" sldId="2147483791"/>
              <pc:sldLayoutMk cId="2280785735" sldId="2147483793"/>
              <ac:spMk id="4" creationId="{F54BF38F-AC01-2115-438F-0FFA0151BEBF}"/>
            </ac:spMkLst>
          </pc:spChg>
        </pc:sldLayoutChg>
      </pc:sldMasterChg>
      <pc:sldMasterChg chg="modSldLayout">
        <pc:chgData name="Veigas, Almitha" userId="681cf012-46eb-4a9f-8a50-dbd4d3d421de" providerId="ADAL" clId="{DD6A9609-30D0-4320-BF5C-64C003407999}" dt="2023-12-07T20:25:57.622" v="543"/>
        <pc:sldMasterMkLst>
          <pc:docMk/>
          <pc:sldMasterMk cId="3033974884" sldId="2147483810"/>
        </pc:sldMasterMkLst>
        <pc:sldLayoutChg chg="addSp">
          <pc:chgData name="Veigas, Almitha" userId="681cf012-46eb-4a9f-8a50-dbd4d3d421de" providerId="ADAL" clId="{DD6A9609-30D0-4320-BF5C-64C003407999}" dt="2023-12-07T20:25:57.622" v="543"/>
          <pc:sldLayoutMkLst>
            <pc:docMk/>
            <pc:sldMasterMk cId="3033974884" sldId="2147483810"/>
            <pc:sldLayoutMk cId="3531187994" sldId="2147483811"/>
          </pc:sldLayoutMkLst>
          <pc:spChg chg="add">
            <ac:chgData name="Veigas, Almitha" userId="681cf012-46eb-4a9f-8a50-dbd4d3d421de" providerId="ADAL" clId="{DD6A9609-30D0-4320-BF5C-64C003407999}" dt="2023-12-07T20:25:57.622" v="543"/>
            <ac:spMkLst>
              <pc:docMk/>
              <pc:sldMasterMk cId="3033974884" sldId="2147483810"/>
              <pc:sldLayoutMk cId="3531187994" sldId="2147483811"/>
              <ac:spMk id="6" creationId="{5F4072CF-7358-8A99-DDE7-B90D1C691480}"/>
            </ac:spMkLst>
          </pc:spChg>
          <pc:spChg chg="add">
            <ac:chgData name="Veigas, Almitha" userId="681cf012-46eb-4a9f-8a50-dbd4d3d421de" providerId="ADAL" clId="{DD6A9609-30D0-4320-BF5C-64C003407999}" dt="2023-12-07T20:25:57.622" v="543"/>
            <ac:spMkLst>
              <pc:docMk/>
              <pc:sldMasterMk cId="3033974884" sldId="2147483810"/>
              <pc:sldLayoutMk cId="3531187994" sldId="2147483811"/>
              <ac:spMk id="8" creationId="{20EE82E7-06C0-F36D-5EA4-9FC690075E04}"/>
            </ac:spMkLst>
          </pc:spChg>
          <pc:spChg chg="add">
            <ac:chgData name="Veigas, Almitha" userId="681cf012-46eb-4a9f-8a50-dbd4d3d421de" providerId="ADAL" clId="{DD6A9609-30D0-4320-BF5C-64C003407999}" dt="2023-12-07T20:25:57.622" v="543"/>
            <ac:spMkLst>
              <pc:docMk/>
              <pc:sldMasterMk cId="3033974884" sldId="2147483810"/>
              <pc:sldLayoutMk cId="3531187994" sldId="2147483811"/>
              <ac:spMk id="13" creationId="{1F519DB4-A2DE-42E1-0013-21A110F37340}"/>
            </ac:spMkLst>
          </pc:spChg>
          <pc:spChg chg="add">
            <ac:chgData name="Veigas, Almitha" userId="681cf012-46eb-4a9f-8a50-dbd4d3d421de" providerId="ADAL" clId="{DD6A9609-30D0-4320-BF5C-64C003407999}" dt="2023-12-07T20:25:57.622" v="543"/>
            <ac:spMkLst>
              <pc:docMk/>
              <pc:sldMasterMk cId="3033974884" sldId="2147483810"/>
              <pc:sldLayoutMk cId="3531187994" sldId="2147483811"/>
              <ac:spMk id="14" creationId="{23B51977-5AE7-C0AD-691D-9B0AD1657380}"/>
            </ac:spMkLst>
          </pc:spChg>
          <pc:spChg chg="add">
            <ac:chgData name="Veigas, Almitha" userId="681cf012-46eb-4a9f-8a50-dbd4d3d421de" providerId="ADAL" clId="{DD6A9609-30D0-4320-BF5C-64C003407999}" dt="2023-12-07T20:25:57.622" v="543"/>
            <ac:spMkLst>
              <pc:docMk/>
              <pc:sldMasterMk cId="3033974884" sldId="2147483810"/>
              <pc:sldLayoutMk cId="3531187994" sldId="2147483811"/>
              <ac:spMk id="15" creationId="{EEB13735-0E74-6802-B0FC-E23554EAB4E5}"/>
            </ac:spMkLst>
          </pc:spChg>
          <pc:spChg chg="add">
            <ac:chgData name="Veigas, Almitha" userId="681cf012-46eb-4a9f-8a50-dbd4d3d421de" providerId="ADAL" clId="{DD6A9609-30D0-4320-BF5C-64C003407999}" dt="2023-12-07T20:25:57.622" v="543"/>
            <ac:spMkLst>
              <pc:docMk/>
              <pc:sldMasterMk cId="3033974884" sldId="2147483810"/>
              <pc:sldLayoutMk cId="3531187994" sldId="2147483811"/>
              <ac:spMk id="37" creationId="{11D5CDE7-686E-72D6-D04A-E2CD88D55F1E}"/>
            </ac:spMkLst>
          </pc:spChg>
          <pc:spChg chg="add">
            <ac:chgData name="Veigas, Almitha" userId="681cf012-46eb-4a9f-8a50-dbd4d3d421de" providerId="ADAL" clId="{DD6A9609-30D0-4320-BF5C-64C003407999}" dt="2023-12-07T20:25:57.622" v="543"/>
            <ac:spMkLst>
              <pc:docMk/>
              <pc:sldMasterMk cId="3033974884" sldId="2147483810"/>
              <pc:sldLayoutMk cId="3531187994" sldId="2147483811"/>
              <ac:spMk id="38" creationId="{B6825CCE-10E6-5EE9-34F7-D6D06DB5CDDD}"/>
            </ac:spMkLst>
          </pc:spChg>
          <pc:spChg chg="add">
            <ac:chgData name="Veigas, Almitha" userId="681cf012-46eb-4a9f-8a50-dbd4d3d421de" providerId="ADAL" clId="{DD6A9609-30D0-4320-BF5C-64C003407999}" dt="2023-12-07T20:25:57.622" v="543"/>
            <ac:spMkLst>
              <pc:docMk/>
              <pc:sldMasterMk cId="3033974884" sldId="2147483810"/>
              <pc:sldLayoutMk cId="3531187994" sldId="2147483811"/>
              <ac:spMk id="39" creationId="{C8B4036C-3136-9AE0-7E2D-7EB5E85365FD}"/>
            </ac:spMkLst>
          </pc:spChg>
          <pc:spChg chg="add">
            <ac:chgData name="Veigas, Almitha" userId="681cf012-46eb-4a9f-8a50-dbd4d3d421de" providerId="ADAL" clId="{DD6A9609-30D0-4320-BF5C-64C003407999}" dt="2023-12-07T20:25:57.622" v="543"/>
            <ac:spMkLst>
              <pc:docMk/>
              <pc:sldMasterMk cId="3033974884" sldId="2147483810"/>
              <pc:sldLayoutMk cId="3531187994" sldId="2147483811"/>
              <ac:spMk id="40" creationId="{0D07C67C-D7D5-9C42-7718-72AC328DB611}"/>
            </ac:spMkLst>
          </pc:spChg>
          <pc:grpChg chg="add">
            <ac:chgData name="Veigas, Almitha" userId="681cf012-46eb-4a9f-8a50-dbd4d3d421de" providerId="ADAL" clId="{DD6A9609-30D0-4320-BF5C-64C003407999}" dt="2023-12-07T20:25:57.622" v="543"/>
            <ac:grpSpMkLst>
              <pc:docMk/>
              <pc:sldMasterMk cId="3033974884" sldId="2147483810"/>
              <pc:sldLayoutMk cId="3531187994" sldId="2147483811"/>
              <ac:grpSpMk id="16" creationId="{B834AFDD-9E57-5E46-A9C3-FB36E7A92AB7}"/>
            </ac:grpSpMkLst>
          </pc:grpChg>
          <pc:picChg chg="add">
            <ac:chgData name="Veigas, Almitha" userId="681cf012-46eb-4a9f-8a50-dbd4d3d421de" providerId="ADAL" clId="{DD6A9609-30D0-4320-BF5C-64C003407999}" dt="2023-12-07T20:25:57.622" v="543"/>
            <ac:picMkLst>
              <pc:docMk/>
              <pc:sldMasterMk cId="3033974884" sldId="2147483810"/>
              <pc:sldLayoutMk cId="3531187994" sldId="2147483811"/>
              <ac:picMk id="41" creationId="{C04ABA8C-0421-05CC-18A3-3B9A12C2A173}"/>
            </ac:picMkLst>
          </pc:picChg>
          <pc:picChg chg="add">
            <ac:chgData name="Veigas, Almitha" userId="681cf012-46eb-4a9f-8a50-dbd4d3d421de" providerId="ADAL" clId="{DD6A9609-30D0-4320-BF5C-64C003407999}" dt="2023-12-07T20:25:57.622" v="543"/>
            <ac:picMkLst>
              <pc:docMk/>
              <pc:sldMasterMk cId="3033974884" sldId="2147483810"/>
              <pc:sldLayoutMk cId="3531187994" sldId="2147483811"/>
              <ac:picMk id="42" creationId="{EED26850-21DF-1B07-0070-5694D1121D46}"/>
            </ac:picMkLst>
          </pc:picChg>
          <pc:cxnChg chg="add">
            <ac:chgData name="Veigas, Almitha" userId="681cf012-46eb-4a9f-8a50-dbd4d3d421de" providerId="ADAL" clId="{DD6A9609-30D0-4320-BF5C-64C003407999}" dt="2023-12-07T20:25:57.622" v="543"/>
            <ac:cxnSpMkLst>
              <pc:docMk/>
              <pc:sldMasterMk cId="3033974884" sldId="2147483810"/>
              <pc:sldLayoutMk cId="3531187994" sldId="2147483811"/>
              <ac:cxnSpMk id="43" creationId="{AE1802A2-2B73-88F0-AE94-6F53BD8DDDA7}"/>
            </ac:cxnSpMkLst>
          </pc:cxnChg>
        </pc:sldLayoutChg>
        <pc:sldLayoutChg chg="addSp">
          <pc:chgData name="Veigas, Almitha" userId="681cf012-46eb-4a9f-8a50-dbd4d3d421de" providerId="ADAL" clId="{DD6A9609-30D0-4320-BF5C-64C003407999}" dt="2023-12-07T20:25:57.622" v="543"/>
          <pc:sldLayoutMkLst>
            <pc:docMk/>
            <pc:sldMasterMk cId="3033974884" sldId="2147483810"/>
            <pc:sldLayoutMk cId="39007236" sldId="2147483812"/>
          </pc:sldLayoutMkLst>
          <pc:spChg chg="add">
            <ac:chgData name="Veigas, Almitha" userId="681cf012-46eb-4a9f-8a50-dbd4d3d421de" providerId="ADAL" clId="{DD6A9609-30D0-4320-BF5C-64C003407999}" dt="2023-12-07T20:25:57.622" v="543"/>
            <ac:spMkLst>
              <pc:docMk/>
              <pc:sldMasterMk cId="3033974884" sldId="2147483810"/>
              <pc:sldLayoutMk cId="39007236" sldId="2147483812"/>
              <ac:spMk id="7" creationId="{1847586E-8216-A6B4-FAC8-96E89D361695}"/>
            </ac:spMkLst>
          </pc:spChg>
        </pc:sldLayoutChg>
      </pc:sldMasterChg>
      <pc:sldMasterChg chg="modSldLayout">
        <pc:chgData name="Veigas, Almitha" userId="681cf012-46eb-4a9f-8a50-dbd4d3d421de" providerId="ADAL" clId="{DD6A9609-30D0-4320-BF5C-64C003407999}" dt="2023-12-07T20:26:20.179" v="548"/>
        <pc:sldMasterMkLst>
          <pc:docMk/>
          <pc:sldMasterMk cId="3413828671" sldId="2147483829"/>
        </pc:sldMasterMkLst>
        <pc:sldLayoutChg chg="addSp">
          <pc:chgData name="Veigas, Almitha" userId="681cf012-46eb-4a9f-8a50-dbd4d3d421de" providerId="ADAL" clId="{DD6A9609-30D0-4320-BF5C-64C003407999}" dt="2023-12-07T20:26:20.179" v="548"/>
          <pc:sldLayoutMkLst>
            <pc:docMk/>
            <pc:sldMasterMk cId="3413828671" sldId="2147483829"/>
            <pc:sldLayoutMk cId="1160820268" sldId="2147483830"/>
          </pc:sldLayoutMkLst>
          <pc:spChg chg="add">
            <ac:chgData name="Veigas, Almitha" userId="681cf012-46eb-4a9f-8a50-dbd4d3d421de" providerId="ADAL" clId="{DD6A9609-30D0-4320-BF5C-64C003407999}" dt="2023-12-07T20:26:20.179" v="548"/>
            <ac:spMkLst>
              <pc:docMk/>
              <pc:sldMasterMk cId="3413828671" sldId="2147483829"/>
              <pc:sldLayoutMk cId="1160820268" sldId="2147483830"/>
              <ac:spMk id="7" creationId="{C7031FD5-4AC5-275D-D9B5-E2C726F6648C}"/>
            </ac:spMkLst>
          </pc:spChg>
          <pc:spChg chg="add">
            <ac:chgData name="Veigas, Almitha" userId="681cf012-46eb-4a9f-8a50-dbd4d3d421de" providerId="ADAL" clId="{DD6A9609-30D0-4320-BF5C-64C003407999}" dt="2023-12-07T20:26:20.179" v="548"/>
            <ac:spMkLst>
              <pc:docMk/>
              <pc:sldMasterMk cId="3413828671" sldId="2147483829"/>
              <pc:sldLayoutMk cId="1160820268" sldId="2147483830"/>
              <ac:spMk id="8" creationId="{80A08FE2-A3D6-2F4F-E734-84AB1F8CC9BF}"/>
            </ac:spMkLst>
          </pc:spChg>
          <pc:spChg chg="add">
            <ac:chgData name="Veigas, Almitha" userId="681cf012-46eb-4a9f-8a50-dbd4d3d421de" providerId="ADAL" clId="{DD6A9609-30D0-4320-BF5C-64C003407999}" dt="2023-12-07T20:26:20.179" v="548"/>
            <ac:spMkLst>
              <pc:docMk/>
              <pc:sldMasterMk cId="3413828671" sldId="2147483829"/>
              <pc:sldLayoutMk cId="1160820268" sldId="2147483830"/>
              <ac:spMk id="9" creationId="{3D7FA5C9-F423-9578-ECED-580B3CD85507}"/>
            </ac:spMkLst>
          </pc:spChg>
          <pc:spChg chg="add">
            <ac:chgData name="Veigas, Almitha" userId="681cf012-46eb-4a9f-8a50-dbd4d3d421de" providerId="ADAL" clId="{DD6A9609-30D0-4320-BF5C-64C003407999}" dt="2023-12-07T20:26:20.179" v="548"/>
            <ac:spMkLst>
              <pc:docMk/>
              <pc:sldMasterMk cId="3413828671" sldId="2147483829"/>
              <pc:sldLayoutMk cId="1160820268" sldId="2147483830"/>
              <ac:spMk id="10" creationId="{8056796F-2DD4-1BA0-ADC6-F5B8C9385080}"/>
            </ac:spMkLst>
          </pc:spChg>
          <pc:spChg chg="add">
            <ac:chgData name="Veigas, Almitha" userId="681cf012-46eb-4a9f-8a50-dbd4d3d421de" providerId="ADAL" clId="{DD6A9609-30D0-4320-BF5C-64C003407999}" dt="2023-12-07T20:26:20.179" v="548"/>
            <ac:spMkLst>
              <pc:docMk/>
              <pc:sldMasterMk cId="3413828671" sldId="2147483829"/>
              <pc:sldLayoutMk cId="1160820268" sldId="2147483830"/>
              <ac:spMk id="11" creationId="{AD4F7332-8FED-F265-D64D-2CB692F8D83A}"/>
            </ac:spMkLst>
          </pc:spChg>
          <pc:spChg chg="add">
            <ac:chgData name="Veigas, Almitha" userId="681cf012-46eb-4a9f-8a50-dbd4d3d421de" providerId="ADAL" clId="{DD6A9609-30D0-4320-BF5C-64C003407999}" dt="2023-12-07T20:26:20.179" v="548"/>
            <ac:spMkLst>
              <pc:docMk/>
              <pc:sldMasterMk cId="3413828671" sldId="2147483829"/>
              <pc:sldLayoutMk cId="1160820268" sldId="2147483830"/>
              <ac:spMk id="33" creationId="{278A5021-FB22-5C0F-12DA-28785D15DA76}"/>
            </ac:spMkLst>
          </pc:spChg>
          <pc:spChg chg="add">
            <ac:chgData name="Veigas, Almitha" userId="681cf012-46eb-4a9f-8a50-dbd4d3d421de" providerId="ADAL" clId="{DD6A9609-30D0-4320-BF5C-64C003407999}" dt="2023-12-07T20:26:20.179" v="548"/>
            <ac:spMkLst>
              <pc:docMk/>
              <pc:sldMasterMk cId="3413828671" sldId="2147483829"/>
              <pc:sldLayoutMk cId="1160820268" sldId="2147483830"/>
              <ac:spMk id="34" creationId="{EC031F25-3EB2-1626-2C96-6A6DE300FDF1}"/>
            </ac:spMkLst>
          </pc:spChg>
          <pc:spChg chg="add">
            <ac:chgData name="Veigas, Almitha" userId="681cf012-46eb-4a9f-8a50-dbd4d3d421de" providerId="ADAL" clId="{DD6A9609-30D0-4320-BF5C-64C003407999}" dt="2023-12-07T20:26:20.179" v="548"/>
            <ac:spMkLst>
              <pc:docMk/>
              <pc:sldMasterMk cId="3413828671" sldId="2147483829"/>
              <pc:sldLayoutMk cId="1160820268" sldId="2147483830"/>
              <ac:spMk id="35" creationId="{3E8805B4-3ED5-6D43-9B97-538497C323EE}"/>
            </ac:spMkLst>
          </pc:spChg>
          <pc:spChg chg="add">
            <ac:chgData name="Veigas, Almitha" userId="681cf012-46eb-4a9f-8a50-dbd4d3d421de" providerId="ADAL" clId="{DD6A9609-30D0-4320-BF5C-64C003407999}" dt="2023-12-07T20:26:20.179" v="548"/>
            <ac:spMkLst>
              <pc:docMk/>
              <pc:sldMasterMk cId="3413828671" sldId="2147483829"/>
              <pc:sldLayoutMk cId="1160820268" sldId="2147483830"/>
              <ac:spMk id="36" creationId="{99F56AEC-4AFD-1F5A-324C-21FC6FA72004}"/>
            </ac:spMkLst>
          </pc:spChg>
          <pc:grpChg chg="add">
            <ac:chgData name="Veigas, Almitha" userId="681cf012-46eb-4a9f-8a50-dbd4d3d421de" providerId="ADAL" clId="{DD6A9609-30D0-4320-BF5C-64C003407999}" dt="2023-12-07T20:26:20.179" v="548"/>
            <ac:grpSpMkLst>
              <pc:docMk/>
              <pc:sldMasterMk cId="3413828671" sldId="2147483829"/>
              <pc:sldLayoutMk cId="1160820268" sldId="2147483830"/>
              <ac:grpSpMk id="12" creationId="{7C6E85B0-5BE9-CDA6-81A5-2AB8620A584C}"/>
            </ac:grpSpMkLst>
          </pc:grpChg>
          <pc:picChg chg="add">
            <ac:chgData name="Veigas, Almitha" userId="681cf012-46eb-4a9f-8a50-dbd4d3d421de" providerId="ADAL" clId="{DD6A9609-30D0-4320-BF5C-64C003407999}" dt="2023-12-07T20:26:20.179" v="548"/>
            <ac:picMkLst>
              <pc:docMk/>
              <pc:sldMasterMk cId="3413828671" sldId="2147483829"/>
              <pc:sldLayoutMk cId="1160820268" sldId="2147483830"/>
              <ac:picMk id="37" creationId="{A03C91C1-A084-B8E0-9213-724DA9E30454}"/>
            </ac:picMkLst>
          </pc:picChg>
          <pc:picChg chg="add">
            <ac:chgData name="Veigas, Almitha" userId="681cf012-46eb-4a9f-8a50-dbd4d3d421de" providerId="ADAL" clId="{DD6A9609-30D0-4320-BF5C-64C003407999}" dt="2023-12-07T20:26:20.179" v="548"/>
            <ac:picMkLst>
              <pc:docMk/>
              <pc:sldMasterMk cId="3413828671" sldId="2147483829"/>
              <pc:sldLayoutMk cId="1160820268" sldId="2147483830"/>
              <ac:picMk id="38" creationId="{DBA1E30A-2ACA-2A91-849F-A05C8BD101A7}"/>
            </ac:picMkLst>
          </pc:picChg>
          <pc:cxnChg chg="add">
            <ac:chgData name="Veigas, Almitha" userId="681cf012-46eb-4a9f-8a50-dbd4d3d421de" providerId="ADAL" clId="{DD6A9609-30D0-4320-BF5C-64C003407999}" dt="2023-12-07T20:26:20.179" v="548"/>
            <ac:cxnSpMkLst>
              <pc:docMk/>
              <pc:sldMasterMk cId="3413828671" sldId="2147483829"/>
              <pc:sldLayoutMk cId="1160820268" sldId="2147483830"/>
              <ac:cxnSpMk id="39" creationId="{931D1F5B-9D84-204F-92D2-88BB666FBF09}"/>
            </ac:cxnSpMkLst>
          </pc:cxnChg>
        </pc:sldLayoutChg>
        <pc:sldLayoutChg chg="addSp">
          <pc:chgData name="Veigas, Almitha" userId="681cf012-46eb-4a9f-8a50-dbd4d3d421de" providerId="ADAL" clId="{DD6A9609-30D0-4320-BF5C-64C003407999}" dt="2023-12-07T20:26:20.179" v="548"/>
          <pc:sldLayoutMkLst>
            <pc:docMk/>
            <pc:sldMasterMk cId="3413828671" sldId="2147483829"/>
            <pc:sldLayoutMk cId="3863196469" sldId="2147483831"/>
          </pc:sldLayoutMkLst>
          <pc:spChg chg="add">
            <ac:chgData name="Veigas, Almitha" userId="681cf012-46eb-4a9f-8a50-dbd4d3d421de" providerId="ADAL" clId="{DD6A9609-30D0-4320-BF5C-64C003407999}" dt="2023-12-07T20:26:20.179" v="548"/>
            <ac:spMkLst>
              <pc:docMk/>
              <pc:sldMasterMk cId="3413828671" sldId="2147483829"/>
              <pc:sldLayoutMk cId="3863196469" sldId="2147483831"/>
              <ac:spMk id="4" creationId="{DD1EB561-4A22-DFAC-8304-BE22CFBC8DBD}"/>
            </ac:spMkLst>
          </pc:spChg>
        </pc:sldLayoutChg>
      </pc:sldMasterChg>
      <pc:sldMasterChg chg="modSldLayout">
        <pc:chgData name="Veigas, Almitha" userId="681cf012-46eb-4a9f-8a50-dbd4d3d421de" providerId="ADAL" clId="{DD6A9609-30D0-4320-BF5C-64C003407999}" dt="2023-12-07T20:26:31.818" v="552"/>
        <pc:sldMasterMkLst>
          <pc:docMk/>
          <pc:sldMasterMk cId="3173245379" sldId="2147483865"/>
        </pc:sldMasterMkLst>
        <pc:sldLayoutChg chg="addSp">
          <pc:chgData name="Veigas, Almitha" userId="681cf012-46eb-4a9f-8a50-dbd4d3d421de" providerId="ADAL" clId="{DD6A9609-30D0-4320-BF5C-64C003407999}" dt="2023-12-07T20:26:31.818" v="552"/>
          <pc:sldLayoutMkLst>
            <pc:docMk/>
            <pc:sldMasterMk cId="3173245379" sldId="2147483865"/>
            <pc:sldLayoutMk cId="2315996017" sldId="2147483866"/>
          </pc:sldLayoutMkLst>
          <pc:spChg chg="add">
            <ac:chgData name="Veigas, Almitha" userId="681cf012-46eb-4a9f-8a50-dbd4d3d421de" providerId="ADAL" clId="{DD6A9609-30D0-4320-BF5C-64C003407999}" dt="2023-12-07T20:26:31.818" v="552"/>
            <ac:spMkLst>
              <pc:docMk/>
              <pc:sldMasterMk cId="3173245379" sldId="2147483865"/>
              <pc:sldLayoutMk cId="2315996017" sldId="2147483866"/>
              <ac:spMk id="7" creationId="{93071A48-953D-9C0A-46AC-93869E1C1E1D}"/>
            </ac:spMkLst>
          </pc:spChg>
          <pc:spChg chg="add">
            <ac:chgData name="Veigas, Almitha" userId="681cf012-46eb-4a9f-8a50-dbd4d3d421de" providerId="ADAL" clId="{DD6A9609-30D0-4320-BF5C-64C003407999}" dt="2023-12-07T20:26:31.818" v="552"/>
            <ac:spMkLst>
              <pc:docMk/>
              <pc:sldMasterMk cId="3173245379" sldId="2147483865"/>
              <pc:sldLayoutMk cId="2315996017" sldId="2147483866"/>
              <ac:spMk id="8" creationId="{A63687DD-49B5-794E-7507-1B3CD0C43B8B}"/>
            </ac:spMkLst>
          </pc:spChg>
          <pc:spChg chg="add">
            <ac:chgData name="Veigas, Almitha" userId="681cf012-46eb-4a9f-8a50-dbd4d3d421de" providerId="ADAL" clId="{DD6A9609-30D0-4320-BF5C-64C003407999}" dt="2023-12-07T20:26:31.818" v="552"/>
            <ac:spMkLst>
              <pc:docMk/>
              <pc:sldMasterMk cId="3173245379" sldId="2147483865"/>
              <pc:sldLayoutMk cId="2315996017" sldId="2147483866"/>
              <ac:spMk id="9" creationId="{E7AA576C-F049-6754-DEF6-04631EAB2EF6}"/>
            </ac:spMkLst>
          </pc:spChg>
          <pc:spChg chg="add">
            <ac:chgData name="Veigas, Almitha" userId="681cf012-46eb-4a9f-8a50-dbd4d3d421de" providerId="ADAL" clId="{DD6A9609-30D0-4320-BF5C-64C003407999}" dt="2023-12-07T20:26:31.818" v="552"/>
            <ac:spMkLst>
              <pc:docMk/>
              <pc:sldMasterMk cId="3173245379" sldId="2147483865"/>
              <pc:sldLayoutMk cId="2315996017" sldId="2147483866"/>
              <ac:spMk id="10" creationId="{E3B33112-FE1D-45F5-4692-339C02D905FB}"/>
            </ac:spMkLst>
          </pc:spChg>
          <pc:spChg chg="add">
            <ac:chgData name="Veigas, Almitha" userId="681cf012-46eb-4a9f-8a50-dbd4d3d421de" providerId="ADAL" clId="{DD6A9609-30D0-4320-BF5C-64C003407999}" dt="2023-12-07T20:26:31.818" v="552"/>
            <ac:spMkLst>
              <pc:docMk/>
              <pc:sldMasterMk cId="3173245379" sldId="2147483865"/>
              <pc:sldLayoutMk cId="2315996017" sldId="2147483866"/>
              <ac:spMk id="11" creationId="{BB17514D-D6B0-E253-2613-3F95D1A15B77}"/>
            </ac:spMkLst>
          </pc:spChg>
          <pc:spChg chg="add">
            <ac:chgData name="Veigas, Almitha" userId="681cf012-46eb-4a9f-8a50-dbd4d3d421de" providerId="ADAL" clId="{DD6A9609-30D0-4320-BF5C-64C003407999}" dt="2023-12-07T20:26:31.818" v="552"/>
            <ac:spMkLst>
              <pc:docMk/>
              <pc:sldMasterMk cId="3173245379" sldId="2147483865"/>
              <pc:sldLayoutMk cId="2315996017" sldId="2147483866"/>
              <ac:spMk id="33" creationId="{7FC972A9-BDA4-9470-92CA-31C1E24FC5D2}"/>
            </ac:spMkLst>
          </pc:spChg>
          <pc:spChg chg="add">
            <ac:chgData name="Veigas, Almitha" userId="681cf012-46eb-4a9f-8a50-dbd4d3d421de" providerId="ADAL" clId="{DD6A9609-30D0-4320-BF5C-64C003407999}" dt="2023-12-07T20:26:31.818" v="552"/>
            <ac:spMkLst>
              <pc:docMk/>
              <pc:sldMasterMk cId="3173245379" sldId="2147483865"/>
              <pc:sldLayoutMk cId="2315996017" sldId="2147483866"/>
              <ac:spMk id="34" creationId="{0C60F115-00B8-EC54-0B49-C927EE1FD90E}"/>
            </ac:spMkLst>
          </pc:spChg>
          <pc:spChg chg="add">
            <ac:chgData name="Veigas, Almitha" userId="681cf012-46eb-4a9f-8a50-dbd4d3d421de" providerId="ADAL" clId="{DD6A9609-30D0-4320-BF5C-64C003407999}" dt="2023-12-07T20:26:31.818" v="552"/>
            <ac:spMkLst>
              <pc:docMk/>
              <pc:sldMasterMk cId="3173245379" sldId="2147483865"/>
              <pc:sldLayoutMk cId="2315996017" sldId="2147483866"/>
              <ac:spMk id="35" creationId="{A4F089B2-0BD8-9030-F5BB-611515A679ED}"/>
            </ac:spMkLst>
          </pc:spChg>
          <pc:spChg chg="add">
            <ac:chgData name="Veigas, Almitha" userId="681cf012-46eb-4a9f-8a50-dbd4d3d421de" providerId="ADAL" clId="{DD6A9609-30D0-4320-BF5C-64C003407999}" dt="2023-12-07T20:26:31.818" v="552"/>
            <ac:spMkLst>
              <pc:docMk/>
              <pc:sldMasterMk cId="3173245379" sldId="2147483865"/>
              <pc:sldLayoutMk cId="2315996017" sldId="2147483866"/>
              <ac:spMk id="36" creationId="{FE9E9519-4F8C-9423-605E-645E974EC8A8}"/>
            </ac:spMkLst>
          </pc:spChg>
          <pc:grpChg chg="add">
            <ac:chgData name="Veigas, Almitha" userId="681cf012-46eb-4a9f-8a50-dbd4d3d421de" providerId="ADAL" clId="{DD6A9609-30D0-4320-BF5C-64C003407999}" dt="2023-12-07T20:26:31.818" v="552"/>
            <ac:grpSpMkLst>
              <pc:docMk/>
              <pc:sldMasterMk cId="3173245379" sldId="2147483865"/>
              <pc:sldLayoutMk cId="2315996017" sldId="2147483866"/>
              <ac:grpSpMk id="12" creationId="{F0C02DB1-351D-CE4C-C3F9-1A8F06420E5D}"/>
            </ac:grpSpMkLst>
          </pc:grpChg>
          <pc:picChg chg="add">
            <ac:chgData name="Veigas, Almitha" userId="681cf012-46eb-4a9f-8a50-dbd4d3d421de" providerId="ADAL" clId="{DD6A9609-30D0-4320-BF5C-64C003407999}" dt="2023-12-07T20:26:31.818" v="552"/>
            <ac:picMkLst>
              <pc:docMk/>
              <pc:sldMasterMk cId="3173245379" sldId="2147483865"/>
              <pc:sldLayoutMk cId="2315996017" sldId="2147483866"/>
              <ac:picMk id="37" creationId="{2DA9355B-21A6-9270-9F93-4E85C91BAC57}"/>
            </ac:picMkLst>
          </pc:picChg>
          <pc:picChg chg="add">
            <ac:chgData name="Veigas, Almitha" userId="681cf012-46eb-4a9f-8a50-dbd4d3d421de" providerId="ADAL" clId="{DD6A9609-30D0-4320-BF5C-64C003407999}" dt="2023-12-07T20:26:31.818" v="552"/>
            <ac:picMkLst>
              <pc:docMk/>
              <pc:sldMasterMk cId="3173245379" sldId="2147483865"/>
              <pc:sldLayoutMk cId="2315996017" sldId="2147483866"/>
              <ac:picMk id="38" creationId="{0E2F5510-4B33-C01C-6D1C-600B63BEAFDE}"/>
            </ac:picMkLst>
          </pc:picChg>
          <pc:cxnChg chg="add">
            <ac:chgData name="Veigas, Almitha" userId="681cf012-46eb-4a9f-8a50-dbd4d3d421de" providerId="ADAL" clId="{DD6A9609-30D0-4320-BF5C-64C003407999}" dt="2023-12-07T20:26:31.818" v="552"/>
            <ac:cxnSpMkLst>
              <pc:docMk/>
              <pc:sldMasterMk cId="3173245379" sldId="2147483865"/>
              <pc:sldLayoutMk cId="2315996017" sldId="2147483866"/>
              <ac:cxnSpMk id="39" creationId="{EFF4097D-7035-3873-0163-4DBC6F32E75D}"/>
            </ac:cxnSpMkLst>
          </pc:cxnChg>
        </pc:sldLayoutChg>
        <pc:sldLayoutChg chg="addSp">
          <pc:chgData name="Veigas, Almitha" userId="681cf012-46eb-4a9f-8a50-dbd4d3d421de" providerId="ADAL" clId="{DD6A9609-30D0-4320-BF5C-64C003407999}" dt="2023-12-07T20:26:31.818" v="552"/>
          <pc:sldLayoutMkLst>
            <pc:docMk/>
            <pc:sldMasterMk cId="3173245379" sldId="2147483865"/>
            <pc:sldLayoutMk cId="3888210415" sldId="2147483867"/>
          </pc:sldLayoutMkLst>
          <pc:spChg chg="add">
            <ac:chgData name="Veigas, Almitha" userId="681cf012-46eb-4a9f-8a50-dbd4d3d421de" providerId="ADAL" clId="{DD6A9609-30D0-4320-BF5C-64C003407999}" dt="2023-12-07T20:26:31.818" v="552"/>
            <ac:spMkLst>
              <pc:docMk/>
              <pc:sldMasterMk cId="3173245379" sldId="2147483865"/>
              <pc:sldLayoutMk cId="3888210415" sldId="2147483867"/>
              <ac:spMk id="7" creationId="{F7BBBE21-5034-7050-C325-1089307E14EE}"/>
            </ac:spMkLst>
          </pc:spChg>
        </pc:sldLayoutChg>
      </pc:sldMasterChg>
      <pc:sldMasterChg chg="modSldLayout">
        <pc:chgData name="Veigas, Almitha" userId="681cf012-46eb-4a9f-8a50-dbd4d3d421de" providerId="ADAL" clId="{DD6A9609-30D0-4320-BF5C-64C003407999}" dt="2023-12-07T20:27:09.670" v="554"/>
        <pc:sldMasterMkLst>
          <pc:docMk/>
          <pc:sldMasterMk cId="805088572" sldId="2147483878"/>
        </pc:sldMasterMkLst>
        <pc:sldLayoutChg chg="addSp">
          <pc:chgData name="Veigas, Almitha" userId="681cf012-46eb-4a9f-8a50-dbd4d3d421de" providerId="ADAL" clId="{DD6A9609-30D0-4320-BF5C-64C003407999}" dt="2023-12-07T20:27:09.670" v="554"/>
          <pc:sldLayoutMkLst>
            <pc:docMk/>
            <pc:sldMasterMk cId="805088572" sldId="2147483878"/>
            <pc:sldLayoutMk cId="351523711" sldId="2147483879"/>
          </pc:sldLayoutMkLst>
          <pc:spChg chg="add">
            <ac:chgData name="Veigas, Almitha" userId="681cf012-46eb-4a9f-8a50-dbd4d3d421de" providerId="ADAL" clId="{DD6A9609-30D0-4320-BF5C-64C003407999}" dt="2023-12-07T20:27:09.670" v="554"/>
            <ac:spMkLst>
              <pc:docMk/>
              <pc:sldMasterMk cId="805088572" sldId="2147483878"/>
              <pc:sldLayoutMk cId="351523711" sldId="2147483879"/>
              <ac:spMk id="7" creationId="{F0064BAB-D7DB-5C9F-3E39-3D0968EC6D87}"/>
            </ac:spMkLst>
          </pc:spChg>
          <pc:spChg chg="add">
            <ac:chgData name="Veigas, Almitha" userId="681cf012-46eb-4a9f-8a50-dbd4d3d421de" providerId="ADAL" clId="{DD6A9609-30D0-4320-BF5C-64C003407999}" dt="2023-12-07T20:27:09.670" v="554"/>
            <ac:spMkLst>
              <pc:docMk/>
              <pc:sldMasterMk cId="805088572" sldId="2147483878"/>
              <pc:sldLayoutMk cId="351523711" sldId="2147483879"/>
              <ac:spMk id="8" creationId="{440F872B-DFEC-3EFA-A44B-3FBFF9F3A0B4}"/>
            </ac:spMkLst>
          </pc:spChg>
          <pc:spChg chg="add">
            <ac:chgData name="Veigas, Almitha" userId="681cf012-46eb-4a9f-8a50-dbd4d3d421de" providerId="ADAL" clId="{DD6A9609-30D0-4320-BF5C-64C003407999}" dt="2023-12-07T20:27:09.670" v="554"/>
            <ac:spMkLst>
              <pc:docMk/>
              <pc:sldMasterMk cId="805088572" sldId="2147483878"/>
              <pc:sldLayoutMk cId="351523711" sldId="2147483879"/>
              <ac:spMk id="9" creationId="{9F230458-5D1B-1145-171F-606BED7BCABD}"/>
            </ac:spMkLst>
          </pc:spChg>
          <pc:spChg chg="add">
            <ac:chgData name="Veigas, Almitha" userId="681cf012-46eb-4a9f-8a50-dbd4d3d421de" providerId="ADAL" clId="{DD6A9609-30D0-4320-BF5C-64C003407999}" dt="2023-12-07T20:27:09.670" v="554"/>
            <ac:spMkLst>
              <pc:docMk/>
              <pc:sldMasterMk cId="805088572" sldId="2147483878"/>
              <pc:sldLayoutMk cId="351523711" sldId="2147483879"/>
              <ac:spMk id="10" creationId="{82FB91EB-95C4-7436-2D92-F8C3052F3371}"/>
            </ac:spMkLst>
          </pc:spChg>
          <pc:spChg chg="add">
            <ac:chgData name="Veigas, Almitha" userId="681cf012-46eb-4a9f-8a50-dbd4d3d421de" providerId="ADAL" clId="{DD6A9609-30D0-4320-BF5C-64C003407999}" dt="2023-12-07T20:27:09.670" v="554"/>
            <ac:spMkLst>
              <pc:docMk/>
              <pc:sldMasterMk cId="805088572" sldId="2147483878"/>
              <pc:sldLayoutMk cId="351523711" sldId="2147483879"/>
              <ac:spMk id="11" creationId="{AC3771DB-8857-3ED8-0B1D-81E44E077AD9}"/>
            </ac:spMkLst>
          </pc:spChg>
          <pc:spChg chg="add">
            <ac:chgData name="Veigas, Almitha" userId="681cf012-46eb-4a9f-8a50-dbd4d3d421de" providerId="ADAL" clId="{DD6A9609-30D0-4320-BF5C-64C003407999}" dt="2023-12-07T20:27:09.670" v="554"/>
            <ac:spMkLst>
              <pc:docMk/>
              <pc:sldMasterMk cId="805088572" sldId="2147483878"/>
              <pc:sldLayoutMk cId="351523711" sldId="2147483879"/>
              <ac:spMk id="33" creationId="{0462DE6D-A904-25BE-57DF-2C6292F238DE}"/>
            </ac:spMkLst>
          </pc:spChg>
          <pc:spChg chg="add">
            <ac:chgData name="Veigas, Almitha" userId="681cf012-46eb-4a9f-8a50-dbd4d3d421de" providerId="ADAL" clId="{DD6A9609-30D0-4320-BF5C-64C003407999}" dt="2023-12-07T20:27:09.670" v="554"/>
            <ac:spMkLst>
              <pc:docMk/>
              <pc:sldMasterMk cId="805088572" sldId="2147483878"/>
              <pc:sldLayoutMk cId="351523711" sldId="2147483879"/>
              <ac:spMk id="34" creationId="{055F5086-4C9F-4E92-8EE6-2957ADE15910}"/>
            </ac:spMkLst>
          </pc:spChg>
          <pc:spChg chg="add">
            <ac:chgData name="Veigas, Almitha" userId="681cf012-46eb-4a9f-8a50-dbd4d3d421de" providerId="ADAL" clId="{DD6A9609-30D0-4320-BF5C-64C003407999}" dt="2023-12-07T20:27:09.670" v="554"/>
            <ac:spMkLst>
              <pc:docMk/>
              <pc:sldMasterMk cId="805088572" sldId="2147483878"/>
              <pc:sldLayoutMk cId="351523711" sldId="2147483879"/>
              <ac:spMk id="35" creationId="{D335565C-26CC-6EB3-CA01-FAD62A962CC3}"/>
            </ac:spMkLst>
          </pc:spChg>
          <pc:spChg chg="add">
            <ac:chgData name="Veigas, Almitha" userId="681cf012-46eb-4a9f-8a50-dbd4d3d421de" providerId="ADAL" clId="{DD6A9609-30D0-4320-BF5C-64C003407999}" dt="2023-12-07T20:27:09.670" v="554"/>
            <ac:spMkLst>
              <pc:docMk/>
              <pc:sldMasterMk cId="805088572" sldId="2147483878"/>
              <pc:sldLayoutMk cId="351523711" sldId="2147483879"/>
              <ac:spMk id="36" creationId="{46F8EB67-5720-6C9E-F2E8-28834E207932}"/>
            </ac:spMkLst>
          </pc:spChg>
          <pc:grpChg chg="add">
            <ac:chgData name="Veigas, Almitha" userId="681cf012-46eb-4a9f-8a50-dbd4d3d421de" providerId="ADAL" clId="{DD6A9609-30D0-4320-BF5C-64C003407999}" dt="2023-12-07T20:27:09.670" v="554"/>
            <ac:grpSpMkLst>
              <pc:docMk/>
              <pc:sldMasterMk cId="805088572" sldId="2147483878"/>
              <pc:sldLayoutMk cId="351523711" sldId="2147483879"/>
              <ac:grpSpMk id="12" creationId="{BAE82039-3D27-C020-70A4-0C871E1D23DB}"/>
            </ac:grpSpMkLst>
          </pc:grpChg>
          <pc:picChg chg="add">
            <ac:chgData name="Veigas, Almitha" userId="681cf012-46eb-4a9f-8a50-dbd4d3d421de" providerId="ADAL" clId="{DD6A9609-30D0-4320-BF5C-64C003407999}" dt="2023-12-07T20:27:09.670" v="554"/>
            <ac:picMkLst>
              <pc:docMk/>
              <pc:sldMasterMk cId="805088572" sldId="2147483878"/>
              <pc:sldLayoutMk cId="351523711" sldId="2147483879"/>
              <ac:picMk id="37" creationId="{C09DE04C-F648-F467-4AC5-9A34397B647F}"/>
            </ac:picMkLst>
          </pc:picChg>
          <pc:picChg chg="add">
            <ac:chgData name="Veigas, Almitha" userId="681cf012-46eb-4a9f-8a50-dbd4d3d421de" providerId="ADAL" clId="{DD6A9609-30D0-4320-BF5C-64C003407999}" dt="2023-12-07T20:27:09.670" v="554"/>
            <ac:picMkLst>
              <pc:docMk/>
              <pc:sldMasterMk cId="805088572" sldId="2147483878"/>
              <pc:sldLayoutMk cId="351523711" sldId="2147483879"/>
              <ac:picMk id="38" creationId="{90226D79-0A14-4F2F-3ACA-C4E6DFDAB869}"/>
            </ac:picMkLst>
          </pc:picChg>
          <pc:cxnChg chg="add">
            <ac:chgData name="Veigas, Almitha" userId="681cf012-46eb-4a9f-8a50-dbd4d3d421de" providerId="ADAL" clId="{DD6A9609-30D0-4320-BF5C-64C003407999}" dt="2023-12-07T20:27:09.670" v="554"/>
            <ac:cxnSpMkLst>
              <pc:docMk/>
              <pc:sldMasterMk cId="805088572" sldId="2147483878"/>
              <pc:sldLayoutMk cId="351523711" sldId="2147483879"/>
              <ac:cxnSpMk id="39" creationId="{57EBB86B-2AE9-39C3-E5BB-B54CDD8957B1}"/>
            </ac:cxnSpMkLst>
          </pc:cxnChg>
        </pc:sldLayoutChg>
        <pc:sldLayoutChg chg="addSp">
          <pc:chgData name="Veigas, Almitha" userId="681cf012-46eb-4a9f-8a50-dbd4d3d421de" providerId="ADAL" clId="{DD6A9609-30D0-4320-BF5C-64C003407999}" dt="2023-12-07T20:27:09.670" v="554"/>
          <pc:sldLayoutMkLst>
            <pc:docMk/>
            <pc:sldMasterMk cId="805088572" sldId="2147483878"/>
            <pc:sldLayoutMk cId="1409137741" sldId="2147483880"/>
          </pc:sldLayoutMkLst>
          <pc:spChg chg="add">
            <ac:chgData name="Veigas, Almitha" userId="681cf012-46eb-4a9f-8a50-dbd4d3d421de" providerId="ADAL" clId="{DD6A9609-30D0-4320-BF5C-64C003407999}" dt="2023-12-07T20:27:09.670" v="554"/>
            <ac:spMkLst>
              <pc:docMk/>
              <pc:sldMasterMk cId="805088572" sldId="2147483878"/>
              <pc:sldLayoutMk cId="1409137741" sldId="2147483880"/>
              <ac:spMk id="7" creationId="{76302A07-49B9-C9CE-1B4A-9772B6239EE1}"/>
            </ac:spMkLst>
          </pc:spChg>
        </pc:sldLayoutChg>
      </pc:sldMasterChg>
      <pc:sldMasterChg chg="modSldLayout">
        <pc:chgData name="Veigas, Almitha" userId="681cf012-46eb-4a9f-8a50-dbd4d3d421de" providerId="ADAL" clId="{DD6A9609-30D0-4320-BF5C-64C003407999}" dt="2023-12-07T20:28:23.387" v="562"/>
        <pc:sldMasterMkLst>
          <pc:docMk/>
          <pc:sldMasterMk cId="2261430997" sldId="2147483891"/>
        </pc:sldMasterMkLst>
        <pc:sldLayoutChg chg="addSp">
          <pc:chgData name="Veigas, Almitha" userId="681cf012-46eb-4a9f-8a50-dbd4d3d421de" providerId="ADAL" clId="{DD6A9609-30D0-4320-BF5C-64C003407999}" dt="2023-12-07T20:28:23.387" v="562"/>
          <pc:sldLayoutMkLst>
            <pc:docMk/>
            <pc:sldMasterMk cId="2261430997" sldId="2147483891"/>
            <pc:sldLayoutMk cId="1391697449" sldId="2147483892"/>
          </pc:sldLayoutMkLst>
          <pc:spChg chg="add">
            <ac:chgData name="Veigas, Almitha" userId="681cf012-46eb-4a9f-8a50-dbd4d3d421de" providerId="ADAL" clId="{DD6A9609-30D0-4320-BF5C-64C003407999}" dt="2023-12-07T20:28:23.387" v="562"/>
            <ac:spMkLst>
              <pc:docMk/>
              <pc:sldMasterMk cId="2261430997" sldId="2147483891"/>
              <pc:sldLayoutMk cId="1391697449" sldId="2147483892"/>
              <ac:spMk id="7" creationId="{768C9FFE-17E9-46FA-1199-A9C2DC43DCF3}"/>
            </ac:spMkLst>
          </pc:spChg>
          <pc:spChg chg="add">
            <ac:chgData name="Veigas, Almitha" userId="681cf012-46eb-4a9f-8a50-dbd4d3d421de" providerId="ADAL" clId="{DD6A9609-30D0-4320-BF5C-64C003407999}" dt="2023-12-07T20:28:23.387" v="562"/>
            <ac:spMkLst>
              <pc:docMk/>
              <pc:sldMasterMk cId="2261430997" sldId="2147483891"/>
              <pc:sldLayoutMk cId="1391697449" sldId="2147483892"/>
              <ac:spMk id="8" creationId="{51F8D4EF-3DE8-8288-9C5E-5F2359615382}"/>
            </ac:spMkLst>
          </pc:spChg>
          <pc:spChg chg="add">
            <ac:chgData name="Veigas, Almitha" userId="681cf012-46eb-4a9f-8a50-dbd4d3d421de" providerId="ADAL" clId="{DD6A9609-30D0-4320-BF5C-64C003407999}" dt="2023-12-07T20:28:23.387" v="562"/>
            <ac:spMkLst>
              <pc:docMk/>
              <pc:sldMasterMk cId="2261430997" sldId="2147483891"/>
              <pc:sldLayoutMk cId="1391697449" sldId="2147483892"/>
              <ac:spMk id="9" creationId="{2F86EC09-AFF1-9B0C-487E-2BE1E92C3AEF}"/>
            </ac:spMkLst>
          </pc:spChg>
          <pc:spChg chg="add">
            <ac:chgData name="Veigas, Almitha" userId="681cf012-46eb-4a9f-8a50-dbd4d3d421de" providerId="ADAL" clId="{DD6A9609-30D0-4320-BF5C-64C003407999}" dt="2023-12-07T20:28:23.387" v="562"/>
            <ac:spMkLst>
              <pc:docMk/>
              <pc:sldMasterMk cId="2261430997" sldId="2147483891"/>
              <pc:sldLayoutMk cId="1391697449" sldId="2147483892"/>
              <ac:spMk id="10" creationId="{0B86152B-CE15-50F3-50CA-2C8BC7267264}"/>
            </ac:spMkLst>
          </pc:spChg>
          <pc:spChg chg="add">
            <ac:chgData name="Veigas, Almitha" userId="681cf012-46eb-4a9f-8a50-dbd4d3d421de" providerId="ADAL" clId="{DD6A9609-30D0-4320-BF5C-64C003407999}" dt="2023-12-07T20:28:23.387" v="562"/>
            <ac:spMkLst>
              <pc:docMk/>
              <pc:sldMasterMk cId="2261430997" sldId="2147483891"/>
              <pc:sldLayoutMk cId="1391697449" sldId="2147483892"/>
              <ac:spMk id="11" creationId="{20928FD2-084C-C4B1-73C2-B0B440573D56}"/>
            </ac:spMkLst>
          </pc:spChg>
          <pc:spChg chg="add">
            <ac:chgData name="Veigas, Almitha" userId="681cf012-46eb-4a9f-8a50-dbd4d3d421de" providerId="ADAL" clId="{DD6A9609-30D0-4320-BF5C-64C003407999}" dt="2023-12-07T20:28:23.387" v="562"/>
            <ac:spMkLst>
              <pc:docMk/>
              <pc:sldMasterMk cId="2261430997" sldId="2147483891"/>
              <pc:sldLayoutMk cId="1391697449" sldId="2147483892"/>
              <ac:spMk id="33" creationId="{B3646A47-ABB6-E534-0E61-6D45814C877A}"/>
            </ac:spMkLst>
          </pc:spChg>
          <pc:spChg chg="add">
            <ac:chgData name="Veigas, Almitha" userId="681cf012-46eb-4a9f-8a50-dbd4d3d421de" providerId="ADAL" clId="{DD6A9609-30D0-4320-BF5C-64C003407999}" dt="2023-12-07T20:28:23.387" v="562"/>
            <ac:spMkLst>
              <pc:docMk/>
              <pc:sldMasterMk cId="2261430997" sldId="2147483891"/>
              <pc:sldLayoutMk cId="1391697449" sldId="2147483892"/>
              <ac:spMk id="34" creationId="{E4E7E9B8-5AE4-0BCA-1B1F-36B2A8C21D1F}"/>
            </ac:spMkLst>
          </pc:spChg>
          <pc:spChg chg="add">
            <ac:chgData name="Veigas, Almitha" userId="681cf012-46eb-4a9f-8a50-dbd4d3d421de" providerId="ADAL" clId="{DD6A9609-30D0-4320-BF5C-64C003407999}" dt="2023-12-07T20:28:23.387" v="562"/>
            <ac:spMkLst>
              <pc:docMk/>
              <pc:sldMasterMk cId="2261430997" sldId="2147483891"/>
              <pc:sldLayoutMk cId="1391697449" sldId="2147483892"/>
              <ac:spMk id="35" creationId="{B8C78A90-F7C4-07CA-8294-7EC633A02866}"/>
            </ac:spMkLst>
          </pc:spChg>
          <pc:spChg chg="add">
            <ac:chgData name="Veigas, Almitha" userId="681cf012-46eb-4a9f-8a50-dbd4d3d421de" providerId="ADAL" clId="{DD6A9609-30D0-4320-BF5C-64C003407999}" dt="2023-12-07T20:28:23.387" v="562"/>
            <ac:spMkLst>
              <pc:docMk/>
              <pc:sldMasterMk cId="2261430997" sldId="2147483891"/>
              <pc:sldLayoutMk cId="1391697449" sldId="2147483892"/>
              <ac:spMk id="36" creationId="{D9B6F8E4-A671-9286-A418-6B57DAC11B77}"/>
            </ac:spMkLst>
          </pc:spChg>
          <pc:grpChg chg="add">
            <ac:chgData name="Veigas, Almitha" userId="681cf012-46eb-4a9f-8a50-dbd4d3d421de" providerId="ADAL" clId="{DD6A9609-30D0-4320-BF5C-64C003407999}" dt="2023-12-07T20:28:23.387" v="562"/>
            <ac:grpSpMkLst>
              <pc:docMk/>
              <pc:sldMasterMk cId="2261430997" sldId="2147483891"/>
              <pc:sldLayoutMk cId="1391697449" sldId="2147483892"/>
              <ac:grpSpMk id="12" creationId="{0C4C2A6A-56C4-71BF-D16F-A12C09ADED3D}"/>
            </ac:grpSpMkLst>
          </pc:grpChg>
          <pc:picChg chg="add">
            <ac:chgData name="Veigas, Almitha" userId="681cf012-46eb-4a9f-8a50-dbd4d3d421de" providerId="ADAL" clId="{DD6A9609-30D0-4320-BF5C-64C003407999}" dt="2023-12-07T20:28:23.387" v="562"/>
            <ac:picMkLst>
              <pc:docMk/>
              <pc:sldMasterMk cId="2261430997" sldId="2147483891"/>
              <pc:sldLayoutMk cId="1391697449" sldId="2147483892"/>
              <ac:picMk id="37" creationId="{32F38B04-B0BB-DFBB-26A7-26FD636F6B24}"/>
            </ac:picMkLst>
          </pc:picChg>
          <pc:picChg chg="add">
            <ac:chgData name="Veigas, Almitha" userId="681cf012-46eb-4a9f-8a50-dbd4d3d421de" providerId="ADAL" clId="{DD6A9609-30D0-4320-BF5C-64C003407999}" dt="2023-12-07T20:28:23.387" v="562"/>
            <ac:picMkLst>
              <pc:docMk/>
              <pc:sldMasterMk cId="2261430997" sldId="2147483891"/>
              <pc:sldLayoutMk cId="1391697449" sldId="2147483892"/>
              <ac:picMk id="38" creationId="{360195B5-85FD-EB16-E372-8EBCFE1CF41C}"/>
            </ac:picMkLst>
          </pc:picChg>
          <pc:cxnChg chg="add">
            <ac:chgData name="Veigas, Almitha" userId="681cf012-46eb-4a9f-8a50-dbd4d3d421de" providerId="ADAL" clId="{DD6A9609-30D0-4320-BF5C-64C003407999}" dt="2023-12-07T20:28:23.387" v="562"/>
            <ac:cxnSpMkLst>
              <pc:docMk/>
              <pc:sldMasterMk cId="2261430997" sldId="2147483891"/>
              <pc:sldLayoutMk cId="1391697449" sldId="2147483892"/>
              <ac:cxnSpMk id="39" creationId="{901B6973-AAF3-61C7-52DA-BE10D3503A5B}"/>
            </ac:cxnSpMkLst>
          </pc:cxnChg>
        </pc:sldLayoutChg>
        <pc:sldLayoutChg chg="addSp">
          <pc:chgData name="Veigas, Almitha" userId="681cf012-46eb-4a9f-8a50-dbd4d3d421de" providerId="ADAL" clId="{DD6A9609-30D0-4320-BF5C-64C003407999}" dt="2023-12-07T20:28:23.387" v="562"/>
          <pc:sldLayoutMkLst>
            <pc:docMk/>
            <pc:sldMasterMk cId="2261430997" sldId="2147483891"/>
            <pc:sldLayoutMk cId="3027549594" sldId="2147483893"/>
          </pc:sldLayoutMkLst>
          <pc:spChg chg="add">
            <ac:chgData name="Veigas, Almitha" userId="681cf012-46eb-4a9f-8a50-dbd4d3d421de" providerId="ADAL" clId="{DD6A9609-30D0-4320-BF5C-64C003407999}" dt="2023-12-07T20:28:23.387" v="562"/>
            <ac:spMkLst>
              <pc:docMk/>
              <pc:sldMasterMk cId="2261430997" sldId="2147483891"/>
              <pc:sldLayoutMk cId="3027549594" sldId="2147483893"/>
              <ac:spMk id="7" creationId="{EE0A86B6-F389-66C8-FBA6-56F6E70801FB}"/>
            </ac:spMkLst>
          </pc:spChg>
        </pc:sldLayoutChg>
      </pc:sldMasterChg>
      <pc:sldMasterChg chg="setBg modSldLayout">
        <pc:chgData name="Veigas, Almitha" userId="681cf012-46eb-4a9f-8a50-dbd4d3d421de" providerId="ADAL" clId="{DD6A9609-30D0-4320-BF5C-64C003407999}" dt="2023-12-07T21:01:26.268" v="739"/>
        <pc:sldMasterMkLst>
          <pc:docMk/>
          <pc:sldMasterMk cId="4141840226" sldId="2147483904"/>
        </pc:sldMasterMkLst>
        <pc:sldLayoutChg chg="setBg">
          <pc:chgData name="Veigas, Almitha" userId="681cf012-46eb-4a9f-8a50-dbd4d3d421de" providerId="ADAL" clId="{DD6A9609-30D0-4320-BF5C-64C003407999}" dt="2023-12-07T21:01:26.268" v="739"/>
          <pc:sldLayoutMkLst>
            <pc:docMk/>
            <pc:sldMasterMk cId="4141840226" sldId="2147483904"/>
            <pc:sldLayoutMk cId="193739902" sldId="2147483848"/>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3921514593" sldId="2147483849"/>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202555004" sldId="2147483850"/>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3259404552" sldId="2147483851"/>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2780696027" sldId="2147483852"/>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64770521" sldId="2147483853"/>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4031323575" sldId="2147483854"/>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1247610492" sldId="2147483855"/>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1807368846" sldId="2147483856"/>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988813763" sldId="2147483857"/>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3586500154" sldId="2147483858"/>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413579987" sldId="2147483859"/>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3565061128" sldId="2147483860"/>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1707115712" sldId="2147483861"/>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3768931293" sldId="2147483862"/>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902027925" sldId="2147483863"/>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4087566611" sldId="2147483864"/>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3377898973" sldId="2147483905"/>
          </pc:sldLayoutMkLst>
        </pc:sldLayoutChg>
        <pc:sldLayoutChg chg="addSp setBg">
          <pc:chgData name="Veigas, Almitha" userId="681cf012-46eb-4a9f-8a50-dbd4d3d421de" providerId="ADAL" clId="{DD6A9609-30D0-4320-BF5C-64C003407999}" dt="2023-12-07T21:01:26.268" v="739"/>
          <pc:sldLayoutMkLst>
            <pc:docMk/>
            <pc:sldMasterMk cId="4141840226" sldId="2147483904"/>
            <pc:sldLayoutMk cId="2802892385" sldId="2147483906"/>
          </pc:sldLayoutMkLst>
          <pc:spChg chg="add">
            <ac:chgData name="Veigas, Almitha" userId="681cf012-46eb-4a9f-8a50-dbd4d3d421de" providerId="ADAL" clId="{DD6A9609-30D0-4320-BF5C-64C003407999}" dt="2023-12-07T20:28:28.191" v="563"/>
            <ac:spMkLst>
              <pc:docMk/>
              <pc:sldMasterMk cId="4141840226" sldId="2147483904"/>
              <pc:sldLayoutMk cId="2802892385" sldId="2147483906"/>
              <ac:spMk id="7" creationId="{620FE7E1-FAF4-8965-E033-D0411E0A6C75}"/>
            </ac:spMkLst>
          </pc:spChg>
        </pc:sldLayoutChg>
        <pc:sldLayoutChg chg="setBg">
          <pc:chgData name="Veigas, Almitha" userId="681cf012-46eb-4a9f-8a50-dbd4d3d421de" providerId="ADAL" clId="{DD6A9609-30D0-4320-BF5C-64C003407999}" dt="2023-12-07T21:01:26.268" v="739"/>
          <pc:sldLayoutMkLst>
            <pc:docMk/>
            <pc:sldMasterMk cId="4141840226" sldId="2147483904"/>
            <pc:sldLayoutMk cId="758582982" sldId="2147483907"/>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4175545312" sldId="2147483908"/>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1361772297" sldId="2147483909"/>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2969374160" sldId="2147483910"/>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3419725091" sldId="2147483911"/>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188352982" sldId="2147483912"/>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2464504270" sldId="2147483913"/>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63809278" sldId="2147483914"/>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1851411738" sldId="2147483915"/>
          </pc:sldLayoutMkLst>
        </pc:sldLayoutChg>
        <pc:sldLayoutChg chg="setBg">
          <pc:chgData name="Veigas, Almitha" userId="681cf012-46eb-4a9f-8a50-dbd4d3d421de" providerId="ADAL" clId="{DD6A9609-30D0-4320-BF5C-64C003407999}" dt="2023-12-07T21:01:26.268" v="739"/>
          <pc:sldLayoutMkLst>
            <pc:docMk/>
            <pc:sldMasterMk cId="4141840226" sldId="2147483904"/>
            <pc:sldLayoutMk cId="264951647" sldId="2147483916"/>
          </pc:sldLayoutMkLst>
        </pc:sldLayoutChg>
        <pc:sldLayoutChg chg="addSp">
          <pc:chgData name="Veigas, Almitha" userId="681cf012-46eb-4a9f-8a50-dbd4d3d421de" providerId="ADAL" clId="{DD6A9609-30D0-4320-BF5C-64C003407999}" dt="2023-12-07T20:28:28.191" v="563"/>
          <pc:sldLayoutMkLst>
            <pc:docMk/>
            <pc:sldMasterMk cId="4141840226" sldId="2147483904"/>
            <pc:sldLayoutMk cId="3377898973" sldId="2147483917"/>
          </pc:sldLayoutMkLst>
          <pc:spChg chg="add">
            <ac:chgData name="Veigas, Almitha" userId="681cf012-46eb-4a9f-8a50-dbd4d3d421de" providerId="ADAL" clId="{DD6A9609-30D0-4320-BF5C-64C003407999}" dt="2023-12-07T20:28:28.191" v="563"/>
            <ac:spMkLst>
              <pc:docMk/>
              <pc:sldMasterMk cId="4141840226" sldId="2147483904"/>
              <pc:sldLayoutMk cId="3377898973" sldId="2147483917"/>
              <ac:spMk id="7" creationId="{C2F15079-8B40-6ADB-C57C-74AD9BA64D5C}"/>
            </ac:spMkLst>
          </pc:spChg>
          <pc:spChg chg="add">
            <ac:chgData name="Veigas, Almitha" userId="681cf012-46eb-4a9f-8a50-dbd4d3d421de" providerId="ADAL" clId="{DD6A9609-30D0-4320-BF5C-64C003407999}" dt="2023-12-07T20:28:28.191" v="563"/>
            <ac:spMkLst>
              <pc:docMk/>
              <pc:sldMasterMk cId="4141840226" sldId="2147483904"/>
              <pc:sldLayoutMk cId="3377898973" sldId="2147483917"/>
              <ac:spMk id="8" creationId="{7C95C666-C584-712C-BA15-02F177EAA577}"/>
            </ac:spMkLst>
          </pc:spChg>
          <pc:spChg chg="add">
            <ac:chgData name="Veigas, Almitha" userId="681cf012-46eb-4a9f-8a50-dbd4d3d421de" providerId="ADAL" clId="{DD6A9609-30D0-4320-BF5C-64C003407999}" dt="2023-12-07T20:28:28.191" v="563"/>
            <ac:spMkLst>
              <pc:docMk/>
              <pc:sldMasterMk cId="4141840226" sldId="2147483904"/>
              <pc:sldLayoutMk cId="3377898973" sldId="2147483917"/>
              <ac:spMk id="9" creationId="{7DFE82B1-2E63-FC98-900A-229934A88B79}"/>
            </ac:spMkLst>
          </pc:spChg>
          <pc:spChg chg="add">
            <ac:chgData name="Veigas, Almitha" userId="681cf012-46eb-4a9f-8a50-dbd4d3d421de" providerId="ADAL" clId="{DD6A9609-30D0-4320-BF5C-64C003407999}" dt="2023-12-07T20:28:28.191" v="563"/>
            <ac:spMkLst>
              <pc:docMk/>
              <pc:sldMasterMk cId="4141840226" sldId="2147483904"/>
              <pc:sldLayoutMk cId="3377898973" sldId="2147483917"/>
              <ac:spMk id="10" creationId="{A62B9894-08E9-6AE4-A645-9D6BBCA62AD0}"/>
            </ac:spMkLst>
          </pc:spChg>
          <pc:spChg chg="add">
            <ac:chgData name="Veigas, Almitha" userId="681cf012-46eb-4a9f-8a50-dbd4d3d421de" providerId="ADAL" clId="{DD6A9609-30D0-4320-BF5C-64C003407999}" dt="2023-12-07T20:28:28.191" v="563"/>
            <ac:spMkLst>
              <pc:docMk/>
              <pc:sldMasterMk cId="4141840226" sldId="2147483904"/>
              <pc:sldLayoutMk cId="3377898973" sldId="2147483917"/>
              <ac:spMk id="11" creationId="{9EF60BBB-6199-8C7E-8CFF-B45AA6FE84DF}"/>
            </ac:spMkLst>
          </pc:spChg>
          <pc:spChg chg="add">
            <ac:chgData name="Veigas, Almitha" userId="681cf012-46eb-4a9f-8a50-dbd4d3d421de" providerId="ADAL" clId="{DD6A9609-30D0-4320-BF5C-64C003407999}" dt="2023-12-07T20:28:28.191" v="563"/>
            <ac:spMkLst>
              <pc:docMk/>
              <pc:sldMasterMk cId="4141840226" sldId="2147483904"/>
              <pc:sldLayoutMk cId="3377898973" sldId="2147483917"/>
              <ac:spMk id="33" creationId="{310B33F0-F5F0-1488-96F9-2ABE54B76951}"/>
            </ac:spMkLst>
          </pc:spChg>
          <pc:spChg chg="add">
            <ac:chgData name="Veigas, Almitha" userId="681cf012-46eb-4a9f-8a50-dbd4d3d421de" providerId="ADAL" clId="{DD6A9609-30D0-4320-BF5C-64C003407999}" dt="2023-12-07T20:28:28.191" v="563"/>
            <ac:spMkLst>
              <pc:docMk/>
              <pc:sldMasterMk cId="4141840226" sldId="2147483904"/>
              <pc:sldLayoutMk cId="3377898973" sldId="2147483917"/>
              <ac:spMk id="34" creationId="{F1DC75EC-4B95-2E84-4E6E-E8F41065ADF1}"/>
            </ac:spMkLst>
          </pc:spChg>
          <pc:spChg chg="add">
            <ac:chgData name="Veigas, Almitha" userId="681cf012-46eb-4a9f-8a50-dbd4d3d421de" providerId="ADAL" clId="{DD6A9609-30D0-4320-BF5C-64C003407999}" dt="2023-12-07T20:28:28.191" v="563"/>
            <ac:spMkLst>
              <pc:docMk/>
              <pc:sldMasterMk cId="4141840226" sldId="2147483904"/>
              <pc:sldLayoutMk cId="3377898973" sldId="2147483917"/>
              <ac:spMk id="35" creationId="{74450B2D-8A7F-3E5A-47DB-58D467F44DC0}"/>
            </ac:spMkLst>
          </pc:spChg>
          <pc:spChg chg="add">
            <ac:chgData name="Veigas, Almitha" userId="681cf012-46eb-4a9f-8a50-dbd4d3d421de" providerId="ADAL" clId="{DD6A9609-30D0-4320-BF5C-64C003407999}" dt="2023-12-07T20:28:28.191" v="563"/>
            <ac:spMkLst>
              <pc:docMk/>
              <pc:sldMasterMk cId="4141840226" sldId="2147483904"/>
              <pc:sldLayoutMk cId="3377898973" sldId="2147483917"/>
              <ac:spMk id="36" creationId="{7658C9F0-9298-58A7-51A7-49BF3491CD8F}"/>
            </ac:spMkLst>
          </pc:spChg>
          <pc:grpChg chg="add">
            <ac:chgData name="Veigas, Almitha" userId="681cf012-46eb-4a9f-8a50-dbd4d3d421de" providerId="ADAL" clId="{DD6A9609-30D0-4320-BF5C-64C003407999}" dt="2023-12-07T20:28:28.191" v="563"/>
            <ac:grpSpMkLst>
              <pc:docMk/>
              <pc:sldMasterMk cId="4141840226" sldId="2147483904"/>
              <pc:sldLayoutMk cId="3377898973" sldId="2147483917"/>
              <ac:grpSpMk id="12" creationId="{9D997B3D-0A4B-9B74-504B-7D518B07C5FD}"/>
            </ac:grpSpMkLst>
          </pc:grpChg>
          <pc:picChg chg="add">
            <ac:chgData name="Veigas, Almitha" userId="681cf012-46eb-4a9f-8a50-dbd4d3d421de" providerId="ADAL" clId="{DD6A9609-30D0-4320-BF5C-64C003407999}" dt="2023-12-07T20:28:28.191" v="563"/>
            <ac:picMkLst>
              <pc:docMk/>
              <pc:sldMasterMk cId="4141840226" sldId="2147483904"/>
              <pc:sldLayoutMk cId="3377898973" sldId="2147483917"/>
              <ac:picMk id="37" creationId="{56032A6E-A84A-3139-A266-0A0F9D6094F3}"/>
            </ac:picMkLst>
          </pc:picChg>
          <pc:picChg chg="add">
            <ac:chgData name="Veigas, Almitha" userId="681cf012-46eb-4a9f-8a50-dbd4d3d421de" providerId="ADAL" clId="{DD6A9609-30D0-4320-BF5C-64C003407999}" dt="2023-12-07T20:28:28.191" v="563"/>
            <ac:picMkLst>
              <pc:docMk/>
              <pc:sldMasterMk cId="4141840226" sldId="2147483904"/>
              <pc:sldLayoutMk cId="3377898973" sldId="2147483917"/>
              <ac:picMk id="38" creationId="{560F0B76-C93C-3FFA-A0D9-D2A5D8A05E36}"/>
            </ac:picMkLst>
          </pc:picChg>
          <pc:cxnChg chg="add">
            <ac:chgData name="Veigas, Almitha" userId="681cf012-46eb-4a9f-8a50-dbd4d3d421de" providerId="ADAL" clId="{DD6A9609-30D0-4320-BF5C-64C003407999}" dt="2023-12-07T20:28:28.191" v="563"/>
            <ac:cxnSpMkLst>
              <pc:docMk/>
              <pc:sldMasterMk cId="4141840226" sldId="2147483904"/>
              <pc:sldLayoutMk cId="3377898973" sldId="2147483917"/>
              <ac:cxnSpMk id="39" creationId="{79595F97-6064-F75E-D118-D93B7545892A}"/>
            </ac:cxnSpMkLst>
          </pc:cxnChg>
        </pc:sldLayoutChg>
      </pc:sldMasterChg>
      <pc:sldMasterChg chg="modSldLayout">
        <pc:chgData name="Veigas, Almitha" userId="681cf012-46eb-4a9f-8a50-dbd4d3d421de" providerId="ADAL" clId="{DD6A9609-30D0-4320-BF5C-64C003407999}" dt="2023-12-07T20:31:50.715" v="598"/>
        <pc:sldMasterMkLst>
          <pc:docMk/>
          <pc:sldMasterMk cId="2877400585" sldId="2147483917"/>
        </pc:sldMasterMkLst>
        <pc:sldLayoutChg chg="addSp">
          <pc:chgData name="Veigas, Almitha" userId="681cf012-46eb-4a9f-8a50-dbd4d3d421de" providerId="ADAL" clId="{DD6A9609-30D0-4320-BF5C-64C003407999}" dt="2023-12-07T20:31:50.715" v="598"/>
          <pc:sldLayoutMkLst>
            <pc:docMk/>
            <pc:sldMasterMk cId="2877400585" sldId="2147483917"/>
            <pc:sldLayoutMk cId="2671952481" sldId="2147483918"/>
          </pc:sldLayoutMkLst>
          <pc:spChg chg="add">
            <ac:chgData name="Veigas, Almitha" userId="681cf012-46eb-4a9f-8a50-dbd4d3d421de" providerId="ADAL" clId="{DD6A9609-30D0-4320-BF5C-64C003407999}" dt="2023-12-07T20:31:50.715" v="598"/>
            <ac:spMkLst>
              <pc:docMk/>
              <pc:sldMasterMk cId="2877400585" sldId="2147483917"/>
              <pc:sldLayoutMk cId="2671952481" sldId="2147483918"/>
              <ac:spMk id="8" creationId="{B3BCB48E-1A57-433A-2D83-79E091A7E3F9}"/>
            </ac:spMkLst>
          </pc:spChg>
          <pc:spChg chg="add">
            <ac:chgData name="Veigas, Almitha" userId="681cf012-46eb-4a9f-8a50-dbd4d3d421de" providerId="ADAL" clId="{DD6A9609-30D0-4320-BF5C-64C003407999}" dt="2023-12-07T20:31:50.715" v="598"/>
            <ac:spMkLst>
              <pc:docMk/>
              <pc:sldMasterMk cId="2877400585" sldId="2147483917"/>
              <pc:sldLayoutMk cId="2671952481" sldId="2147483918"/>
              <ac:spMk id="9" creationId="{AB3D489A-25AA-82BF-20E7-7830A8C0655D}"/>
            </ac:spMkLst>
          </pc:spChg>
          <pc:spChg chg="add">
            <ac:chgData name="Veigas, Almitha" userId="681cf012-46eb-4a9f-8a50-dbd4d3d421de" providerId="ADAL" clId="{DD6A9609-30D0-4320-BF5C-64C003407999}" dt="2023-12-07T20:31:50.715" v="598"/>
            <ac:spMkLst>
              <pc:docMk/>
              <pc:sldMasterMk cId="2877400585" sldId="2147483917"/>
              <pc:sldLayoutMk cId="2671952481" sldId="2147483918"/>
              <ac:spMk id="10" creationId="{3B84CE92-59F8-FF83-D9CD-782A6EAEBC4A}"/>
            </ac:spMkLst>
          </pc:spChg>
          <pc:spChg chg="add">
            <ac:chgData name="Veigas, Almitha" userId="681cf012-46eb-4a9f-8a50-dbd4d3d421de" providerId="ADAL" clId="{DD6A9609-30D0-4320-BF5C-64C003407999}" dt="2023-12-07T20:31:50.715" v="598"/>
            <ac:spMkLst>
              <pc:docMk/>
              <pc:sldMasterMk cId="2877400585" sldId="2147483917"/>
              <pc:sldLayoutMk cId="2671952481" sldId="2147483918"/>
              <ac:spMk id="11" creationId="{15D2E2B8-5AA8-C6F1-DC2C-C1F34CC17001}"/>
            </ac:spMkLst>
          </pc:spChg>
          <pc:spChg chg="add">
            <ac:chgData name="Veigas, Almitha" userId="681cf012-46eb-4a9f-8a50-dbd4d3d421de" providerId="ADAL" clId="{DD6A9609-30D0-4320-BF5C-64C003407999}" dt="2023-12-07T20:31:50.715" v="598"/>
            <ac:spMkLst>
              <pc:docMk/>
              <pc:sldMasterMk cId="2877400585" sldId="2147483917"/>
              <pc:sldLayoutMk cId="2671952481" sldId="2147483918"/>
              <ac:spMk id="12" creationId="{9AEE27F0-07DF-6C57-9027-D00F59FB35AB}"/>
            </ac:spMkLst>
          </pc:spChg>
          <pc:spChg chg="add">
            <ac:chgData name="Veigas, Almitha" userId="681cf012-46eb-4a9f-8a50-dbd4d3d421de" providerId="ADAL" clId="{DD6A9609-30D0-4320-BF5C-64C003407999}" dt="2023-12-07T20:31:50.715" v="598"/>
            <ac:spMkLst>
              <pc:docMk/>
              <pc:sldMasterMk cId="2877400585" sldId="2147483917"/>
              <pc:sldLayoutMk cId="2671952481" sldId="2147483918"/>
              <ac:spMk id="34" creationId="{7A439ACD-15EC-745D-DA59-8C5F6BF1439B}"/>
            </ac:spMkLst>
          </pc:spChg>
          <pc:spChg chg="add">
            <ac:chgData name="Veigas, Almitha" userId="681cf012-46eb-4a9f-8a50-dbd4d3d421de" providerId="ADAL" clId="{DD6A9609-30D0-4320-BF5C-64C003407999}" dt="2023-12-07T20:31:50.715" v="598"/>
            <ac:spMkLst>
              <pc:docMk/>
              <pc:sldMasterMk cId="2877400585" sldId="2147483917"/>
              <pc:sldLayoutMk cId="2671952481" sldId="2147483918"/>
              <ac:spMk id="35" creationId="{F8B136A5-B9C8-F162-2C73-ACE084AFB462}"/>
            </ac:spMkLst>
          </pc:spChg>
          <pc:spChg chg="add">
            <ac:chgData name="Veigas, Almitha" userId="681cf012-46eb-4a9f-8a50-dbd4d3d421de" providerId="ADAL" clId="{DD6A9609-30D0-4320-BF5C-64C003407999}" dt="2023-12-07T20:31:50.715" v="598"/>
            <ac:spMkLst>
              <pc:docMk/>
              <pc:sldMasterMk cId="2877400585" sldId="2147483917"/>
              <pc:sldLayoutMk cId="2671952481" sldId="2147483918"/>
              <ac:spMk id="36" creationId="{2890582D-50FA-AAAE-05C7-AC0E58B628EA}"/>
            </ac:spMkLst>
          </pc:spChg>
          <pc:spChg chg="add">
            <ac:chgData name="Veigas, Almitha" userId="681cf012-46eb-4a9f-8a50-dbd4d3d421de" providerId="ADAL" clId="{DD6A9609-30D0-4320-BF5C-64C003407999}" dt="2023-12-07T20:31:50.715" v="598"/>
            <ac:spMkLst>
              <pc:docMk/>
              <pc:sldMasterMk cId="2877400585" sldId="2147483917"/>
              <pc:sldLayoutMk cId="2671952481" sldId="2147483918"/>
              <ac:spMk id="37" creationId="{CF75F454-93B7-2DA7-71AD-48FDFE5460A5}"/>
            </ac:spMkLst>
          </pc:spChg>
          <pc:grpChg chg="add">
            <ac:chgData name="Veigas, Almitha" userId="681cf012-46eb-4a9f-8a50-dbd4d3d421de" providerId="ADAL" clId="{DD6A9609-30D0-4320-BF5C-64C003407999}" dt="2023-12-07T20:31:50.715" v="598"/>
            <ac:grpSpMkLst>
              <pc:docMk/>
              <pc:sldMasterMk cId="2877400585" sldId="2147483917"/>
              <pc:sldLayoutMk cId="2671952481" sldId="2147483918"/>
              <ac:grpSpMk id="13" creationId="{A607E10C-959F-82C6-B4C4-2AB6EDA37BB6}"/>
            </ac:grpSpMkLst>
          </pc:grpChg>
          <pc:picChg chg="add">
            <ac:chgData name="Veigas, Almitha" userId="681cf012-46eb-4a9f-8a50-dbd4d3d421de" providerId="ADAL" clId="{DD6A9609-30D0-4320-BF5C-64C003407999}" dt="2023-12-07T20:31:50.715" v="598"/>
            <ac:picMkLst>
              <pc:docMk/>
              <pc:sldMasterMk cId="2877400585" sldId="2147483917"/>
              <pc:sldLayoutMk cId="2671952481" sldId="2147483918"/>
              <ac:picMk id="38" creationId="{3881C019-94AD-BEEA-F11A-9E1A59F5FC39}"/>
            </ac:picMkLst>
          </pc:picChg>
          <pc:picChg chg="add">
            <ac:chgData name="Veigas, Almitha" userId="681cf012-46eb-4a9f-8a50-dbd4d3d421de" providerId="ADAL" clId="{DD6A9609-30D0-4320-BF5C-64C003407999}" dt="2023-12-07T20:31:50.715" v="598"/>
            <ac:picMkLst>
              <pc:docMk/>
              <pc:sldMasterMk cId="2877400585" sldId="2147483917"/>
              <pc:sldLayoutMk cId="2671952481" sldId="2147483918"/>
              <ac:picMk id="39" creationId="{33B83931-D000-EE98-C726-D77D9CB8A424}"/>
            </ac:picMkLst>
          </pc:picChg>
          <pc:cxnChg chg="add">
            <ac:chgData name="Veigas, Almitha" userId="681cf012-46eb-4a9f-8a50-dbd4d3d421de" providerId="ADAL" clId="{DD6A9609-30D0-4320-BF5C-64C003407999}" dt="2023-12-07T20:31:50.715" v="598"/>
            <ac:cxnSpMkLst>
              <pc:docMk/>
              <pc:sldMasterMk cId="2877400585" sldId="2147483917"/>
              <pc:sldLayoutMk cId="2671952481" sldId="2147483918"/>
              <ac:cxnSpMk id="40" creationId="{686ED507-2D1A-EF55-D6E3-B8C792ADED5E}"/>
            </ac:cxnSpMkLst>
          </pc:cxnChg>
        </pc:sldLayoutChg>
        <pc:sldLayoutChg chg="addSp">
          <pc:chgData name="Veigas, Almitha" userId="681cf012-46eb-4a9f-8a50-dbd4d3d421de" providerId="ADAL" clId="{DD6A9609-30D0-4320-BF5C-64C003407999}" dt="2023-12-07T20:31:50.715" v="598"/>
          <pc:sldLayoutMkLst>
            <pc:docMk/>
            <pc:sldMasterMk cId="2877400585" sldId="2147483917"/>
            <pc:sldLayoutMk cId="3687426880" sldId="2147483919"/>
          </pc:sldLayoutMkLst>
          <pc:spChg chg="add">
            <ac:chgData name="Veigas, Almitha" userId="681cf012-46eb-4a9f-8a50-dbd4d3d421de" providerId="ADAL" clId="{DD6A9609-30D0-4320-BF5C-64C003407999}" dt="2023-12-07T20:31:50.715" v="598"/>
            <ac:spMkLst>
              <pc:docMk/>
              <pc:sldMasterMk cId="2877400585" sldId="2147483917"/>
              <pc:sldLayoutMk cId="3687426880" sldId="2147483919"/>
              <ac:spMk id="7" creationId="{1DAF7DCE-85A4-86E0-F24D-7D62A4090724}"/>
            </ac:spMkLst>
          </pc:spChg>
        </pc:sldLayoutChg>
      </pc:sldMasterChg>
    </pc:docChg>
  </pc:docChgLst>
  <pc:docChgLst>
    <pc:chgData name="Vegesana, Sriram" userId="cc843569-2445-4e8c-acb6-f402aa6c47f9" providerId="ADAL" clId="{0F5B1547-30F1-402E-BAF4-909F1B53F140}"/>
    <pc:docChg chg="undo custSel addSld delSld modSld sldOrd">
      <pc:chgData name="Vegesana, Sriram" userId="cc843569-2445-4e8c-acb6-f402aa6c47f9" providerId="ADAL" clId="{0F5B1547-30F1-402E-BAF4-909F1B53F140}" dt="2023-12-07T21:49:28.213" v="723" actId="14100"/>
      <pc:docMkLst>
        <pc:docMk/>
      </pc:docMkLst>
      <pc:sldChg chg="addSp delSp modSp add mod">
        <pc:chgData name="Vegesana, Sriram" userId="cc843569-2445-4e8c-acb6-f402aa6c47f9" providerId="ADAL" clId="{0F5B1547-30F1-402E-BAF4-909F1B53F140}" dt="2023-12-07T21:41:01.937" v="717"/>
        <pc:sldMkLst>
          <pc:docMk/>
          <pc:sldMk cId="4251135047" sldId="258"/>
        </pc:sldMkLst>
        <pc:spChg chg="mod">
          <ac:chgData name="Vegesana, Sriram" userId="cc843569-2445-4e8c-acb6-f402aa6c47f9" providerId="ADAL" clId="{0F5B1547-30F1-402E-BAF4-909F1B53F140}" dt="2023-12-07T20:05:52.745" v="290" actId="14100"/>
          <ac:spMkLst>
            <pc:docMk/>
            <pc:sldMk cId="4251135047" sldId="258"/>
            <ac:spMk id="6" creationId="{B2B1A1F3-69BD-3AE9-75C5-3DA20488B678}"/>
          </ac:spMkLst>
        </pc:spChg>
        <pc:spChg chg="add mod">
          <ac:chgData name="Vegesana, Sriram" userId="cc843569-2445-4e8c-acb6-f402aa6c47f9" providerId="ADAL" clId="{0F5B1547-30F1-402E-BAF4-909F1B53F140}" dt="2023-12-07T19:57:37.391" v="257" actId="1076"/>
          <ac:spMkLst>
            <pc:docMk/>
            <pc:sldMk cId="4251135047" sldId="258"/>
            <ac:spMk id="16" creationId="{40688A7D-6F88-7F14-94FB-4B8DA88149DA}"/>
          </ac:spMkLst>
        </pc:spChg>
        <pc:spChg chg="mod">
          <ac:chgData name="Vegesana, Sriram" userId="cc843569-2445-4e8c-acb6-f402aa6c47f9" providerId="ADAL" clId="{0F5B1547-30F1-402E-BAF4-909F1B53F140}" dt="2023-12-07T20:01:46.718" v="284" actId="20577"/>
          <ac:spMkLst>
            <pc:docMk/>
            <pc:sldMk cId="4251135047" sldId="258"/>
            <ac:spMk id="53" creationId="{EBC9D1BA-0B29-9643-D40D-266F7BDB0CF6}"/>
          </ac:spMkLst>
        </pc:spChg>
        <pc:picChg chg="add mod">
          <ac:chgData name="Vegesana, Sriram" userId="cc843569-2445-4e8c-acb6-f402aa6c47f9" providerId="ADAL" clId="{0F5B1547-30F1-402E-BAF4-909F1B53F140}" dt="2023-12-07T20:04:15.512" v="289" actId="1076"/>
          <ac:picMkLst>
            <pc:docMk/>
            <pc:sldMk cId="4251135047" sldId="258"/>
            <ac:picMk id="32" creationId="{5188933B-2B32-DD06-9EC4-B8AD6A104FCB}"/>
          </ac:picMkLst>
        </pc:picChg>
        <pc:picChg chg="add del mod">
          <ac:chgData name="Vegesana, Sriram" userId="cc843569-2445-4e8c-acb6-f402aa6c47f9" providerId="ADAL" clId="{0F5B1547-30F1-402E-BAF4-909F1B53F140}" dt="2023-12-07T21:41:01.937" v="717"/>
          <ac:picMkLst>
            <pc:docMk/>
            <pc:sldMk cId="4251135047" sldId="258"/>
            <ac:picMk id="35" creationId="{C6E1BBEA-583A-4D8E-24A3-746CDE13C513}"/>
          </ac:picMkLst>
        </pc:picChg>
        <pc:picChg chg="mod">
          <ac:chgData name="Vegesana, Sriram" userId="cc843569-2445-4e8c-acb6-f402aa6c47f9" providerId="ADAL" clId="{0F5B1547-30F1-402E-BAF4-909F1B53F140}" dt="2023-12-07T19:56:44.857" v="244" actId="1076"/>
          <ac:picMkLst>
            <pc:docMk/>
            <pc:sldMk cId="4251135047" sldId="258"/>
            <ac:picMk id="1026" creationId="{1B61ADBE-7EB9-AC9E-A2BE-98A257002A72}"/>
          </ac:picMkLst>
        </pc:picChg>
        <pc:cxnChg chg="mod">
          <ac:chgData name="Vegesana, Sriram" userId="cc843569-2445-4e8c-acb6-f402aa6c47f9" providerId="ADAL" clId="{0F5B1547-30F1-402E-BAF4-909F1B53F140}" dt="2023-12-07T19:59:24.411" v="270" actId="1582"/>
          <ac:cxnSpMkLst>
            <pc:docMk/>
            <pc:sldMk cId="4251135047" sldId="258"/>
            <ac:cxnSpMk id="14" creationId="{4F7B43A0-F604-9DF2-6193-7E960D0E9002}"/>
          </ac:cxnSpMkLst>
        </pc:cxnChg>
        <pc:cxnChg chg="mod">
          <ac:chgData name="Vegesana, Sriram" userId="cc843569-2445-4e8c-acb6-f402aa6c47f9" providerId="ADAL" clId="{0F5B1547-30F1-402E-BAF4-909F1B53F140}" dt="2023-12-07T19:59:29.338" v="271" actId="1582"/>
          <ac:cxnSpMkLst>
            <pc:docMk/>
            <pc:sldMk cId="4251135047" sldId="258"/>
            <ac:cxnSpMk id="18" creationId="{2886539C-A98A-524A-6E6F-67541106FEDF}"/>
          </ac:cxnSpMkLst>
        </pc:cxnChg>
        <pc:cxnChg chg="mod">
          <ac:chgData name="Vegesana, Sriram" userId="cc843569-2445-4e8c-acb6-f402aa6c47f9" providerId="ADAL" clId="{0F5B1547-30F1-402E-BAF4-909F1B53F140}" dt="2023-12-07T20:05:52.745" v="290" actId="14100"/>
          <ac:cxnSpMkLst>
            <pc:docMk/>
            <pc:sldMk cId="4251135047" sldId="258"/>
            <ac:cxnSpMk id="22" creationId="{734A4153-D0BA-EEC4-D3A3-337DBD6911A7}"/>
          </ac:cxnSpMkLst>
        </pc:cxnChg>
        <pc:cxnChg chg="add mod">
          <ac:chgData name="Vegesana, Sriram" userId="cc843569-2445-4e8c-acb6-f402aa6c47f9" providerId="ADAL" clId="{0F5B1547-30F1-402E-BAF4-909F1B53F140}" dt="2023-12-07T19:59:51.326" v="275" actId="1582"/>
          <ac:cxnSpMkLst>
            <pc:docMk/>
            <pc:sldMk cId="4251135047" sldId="258"/>
            <ac:cxnSpMk id="24" creationId="{5F3A923C-6544-7601-F93B-44F7CCEB1261}"/>
          </ac:cxnSpMkLst>
        </pc:cxnChg>
        <pc:cxnChg chg="mod">
          <ac:chgData name="Vegesana, Sriram" userId="cc843569-2445-4e8c-acb6-f402aa6c47f9" providerId="ADAL" clId="{0F5B1547-30F1-402E-BAF4-909F1B53F140}" dt="2023-12-07T20:05:52.745" v="290" actId="14100"/>
          <ac:cxnSpMkLst>
            <pc:docMk/>
            <pc:sldMk cId="4251135047" sldId="258"/>
            <ac:cxnSpMk id="25" creationId="{F5A79E80-D469-E94D-1D6F-D6148662EA19}"/>
          </ac:cxnSpMkLst>
        </pc:cxnChg>
        <pc:cxnChg chg="mod">
          <ac:chgData name="Vegesana, Sriram" userId="cc843569-2445-4e8c-acb6-f402aa6c47f9" providerId="ADAL" clId="{0F5B1547-30F1-402E-BAF4-909F1B53F140}" dt="2023-12-07T19:59:46.797" v="274" actId="1582"/>
          <ac:cxnSpMkLst>
            <pc:docMk/>
            <pc:sldMk cId="4251135047" sldId="258"/>
            <ac:cxnSpMk id="27" creationId="{0FF3A310-48AE-7AD3-3595-FA79A9E96291}"/>
          </ac:cxnSpMkLst>
        </pc:cxnChg>
        <pc:cxnChg chg="add mod">
          <ac:chgData name="Vegesana, Sriram" userId="cc843569-2445-4e8c-acb6-f402aa6c47f9" providerId="ADAL" clId="{0F5B1547-30F1-402E-BAF4-909F1B53F140}" dt="2023-12-07T19:59:18.842" v="269" actId="1582"/>
          <ac:cxnSpMkLst>
            <pc:docMk/>
            <pc:sldMk cId="4251135047" sldId="258"/>
            <ac:cxnSpMk id="28" creationId="{2997E5F9-38D7-1B88-9664-7C4C8CB434D4}"/>
          </ac:cxnSpMkLst>
        </pc:cxnChg>
        <pc:cxnChg chg="add mod">
          <ac:chgData name="Vegesana, Sriram" userId="cc843569-2445-4e8c-acb6-f402aa6c47f9" providerId="ADAL" clId="{0F5B1547-30F1-402E-BAF4-909F1B53F140}" dt="2023-12-07T19:59:55.780" v="276" actId="1582"/>
          <ac:cxnSpMkLst>
            <pc:docMk/>
            <pc:sldMk cId="4251135047" sldId="258"/>
            <ac:cxnSpMk id="30" creationId="{91D38267-E646-2B37-8916-3D1489FDD482}"/>
          </ac:cxnSpMkLst>
        </pc:cxnChg>
        <pc:cxnChg chg="del mod">
          <ac:chgData name="Vegesana, Sriram" userId="cc843569-2445-4e8c-acb6-f402aa6c47f9" providerId="ADAL" clId="{0F5B1547-30F1-402E-BAF4-909F1B53F140}" dt="2023-12-07T19:56:16.638" v="240" actId="478"/>
          <ac:cxnSpMkLst>
            <pc:docMk/>
            <pc:sldMk cId="4251135047" sldId="258"/>
            <ac:cxnSpMk id="42" creationId="{F34647D3-5D33-4FD8-6877-0D0D3B220639}"/>
          </ac:cxnSpMkLst>
        </pc:cxnChg>
        <pc:cxnChg chg="del mod">
          <ac:chgData name="Vegesana, Sriram" userId="cc843569-2445-4e8c-acb6-f402aa6c47f9" providerId="ADAL" clId="{0F5B1547-30F1-402E-BAF4-909F1B53F140}" dt="2023-12-07T19:56:14.870" v="239" actId="478"/>
          <ac:cxnSpMkLst>
            <pc:docMk/>
            <pc:sldMk cId="4251135047" sldId="258"/>
            <ac:cxnSpMk id="45" creationId="{4B511576-5D8B-639E-B4DF-8AD96AAC38B7}"/>
          </ac:cxnSpMkLst>
        </pc:cxnChg>
        <pc:cxnChg chg="del mod">
          <ac:chgData name="Vegesana, Sriram" userId="cc843569-2445-4e8c-acb6-f402aa6c47f9" providerId="ADAL" clId="{0F5B1547-30F1-402E-BAF4-909F1B53F140}" dt="2023-12-07T19:56:39.113" v="243" actId="478"/>
          <ac:cxnSpMkLst>
            <pc:docMk/>
            <pc:sldMk cId="4251135047" sldId="258"/>
            <ac:cxnSpMk id="51" creationId="{CDDD3946-C155-A024-1D31-73F153CA5458}"/>
          </ac:cxnSpMkLst>
        </pc:cxnChg>
      </pc:sldChg>
      <pc:sldChg chg="del">
        <pc:chgData name="Vegesana, Sriram" userId="cc843569-2445-4e8c-acb6-f402aa6c47f9" providerId="ADAL" clId="{0F5B1547-30F1-402E-BAF4-909F1B53F140}" dt="2023-12-07T21:25:54.524" v="606" actId="47"/>
        <pc:sldMkLst>
          <pc:docMk/>
          <pc:sldMk cId="845406815" sldId="292"/>
        </pc:sldMkLst>
      </pc:sldChg>
      <pc:sldChg chg="addSp delSp modSp new mod">
        <pc:chgData name="Vegesana, Sriram" userId="cc843569-2445-4e8c-acb6-f402aa6c47f9" providerId="ADAL" clId="{0F5B1547-30F1-402E-BAF4-909F1B53F140}" dt="2023-12-05T22:27:18.062" v="231" actId="21"/>
        <pc:sldMkLst>
          <pc:docMk/>
          <pc:sldMk cId="2177584811" sldId="293"/>
        </pc:sldMkLst>
        <pc:spChg chg="mod">
          <ac:chgData name="Vegesana, Sriram" userId="cc843569-2445-4e8c-acb6-f402aa6c47f9" providerId="ADAL" clId="{0F5B1547-30F1-402E-BAF4-909F1B53F140}" dt="2023-12-05T22:26:18.492" v="221" actId="1076"/>
          <ac:spMkLst>
            <pc:docMk/>
            <pc:sldMk cId="2177584811" sldId="293"/>
            <ac:spMk id="2" creationId="{49D0352D-2973-CA09-86B8-FC4888886DE1}"/>
          </ac:spMkLst>
        </pc:spChg>
        <pc:spChg chg="del">
          <ac:chgData name="Vegesana, Sriram" userId="cc843569-2445-4e8c-acb6-f402aa6c47f9" providerId="ADAL" clId="{0F5B1547-30F1-402E-BAF4-909F1B53F140}" dt="2023-12-05T22:26:13.251" v="219" actId="21"/>
          <ac:spMkLst>
            <pc:docMk/>
            <pc:sldMk cId="2177584811" sldId="293"/>
            <ac:spMk id="3" creationId="{0AFBDDAE-4AE5-6FEF-CFEB-2F1F5BE55893}"/>
          </ac:spMkLst>
        </pc:spChg>
        <pc:spChg chg="del mod">
          <ac:chgData name="Vegesana, Sriram" userId="cc843569-2445-4e8c-acb6-f402aa6c47f9" providerId="ADAL" clId="{0F5B1547-30F1-402E-BAF4-909F1B53F140}" dt="2023-12-05T22:26:04.395" v="217" actId="21"/>
          <ac:spMkLst>
            <pc:docMk/>
            <pc:sldMk cId="2177584811" sldId="293"/>
            <ac:spMk id="4" creationId="{87197126-A9FF-2BF2-1187-5E5C6FABBD46}"/>
          </ac:spMkLst>
        </pc:spChg>
        <pc:spChg chg="del">
          <ac:chgData name="Vegesana, Sriram" userId="cc843569-2445-4e8c-acb6-f402aa6c47f9" providerId="ADAL" clId="{0F5B1547-30F1-402E-BAF4-909F1B53F140}" dt="2023-12-05T21:56:22.248" v="1" actId="22"/>
          <ac:spMkLst>
            <pc:docMk/>
            <pc:sldMk cId="2177584811" sldId="293"/>
            <ac:spMk id="5" creationId="{D4DB83E4-9627-C21A-A286-EA6F310D3F08}"/>
          </ac:spMkLst>
        </pc:spChg>
        <pc:spChg chg="mod">
          <ac:chgData name="Vegesana, Sriram" userId="cc843569-2445-4e8c-acb6-f402aa6c47f9" providerId="ADAL" clId="{0F5B1547-30F1-402E-BAF4-909F1B53F140}" dt="2023-12-05T22:26:56.407" v="229" actId="1076"/>
          <ac:spMkLst>
            <pc:docMk/>
            <pc:sldMk cId="2177584811" sldId="293"/>
            <ac:spMk id="6" creationId="{AAD80BD1-2070-5540-8065-3FE2088B22F2}"/>
          </ac:spMkLst>
        </pc:spChg>
        <pc:spChg chg="del">
          <ac:chgData name="Vegesana, Sriram" userId="cc843569-2445-4e8c-acb6-f402aa6c47f9" providerId="ADAL" clId="{0F5B1547-30F1-402E-BAF4-909F1B53F140}" dt="2023-12-05T22:04:33.973" v="2" actId="22"/>
          <ac:spMkLst>
            <pc:docMk/>
            <pc:sldMk cId="2177584811" sldId="293"/>
            <ac:spMk id="7" creationId="{70BDEB91-E045-7B9D-1FBD-51A23C91B299}"/>
          </ac:spMkLst>
        </pc:spChg>
        <pc:spChg chg="del">
          <ac:chgData name="Vegesana, Sriram" userId="cc843569-2445-4e8c-acb6-f402aa6c47f9" providerId="ADAL" clId="{0F5B1547-30F1-402E-BAF4-909F1B53F140}" dt="2023-12-05T22:27:18.062" v="231" actId="21"/>
          <ac:spMkLst>
            <pc:docMk/>
            <pc:sldMk cId="2177584811" sldId="293"/>
            <ac:spMk id="8" creationId="{9D2B5EFC-CAAB-79B1-F7EC-1FA5DABBE89E}"/>
          </ac:spMkLst>
        </pc:spChg>
        <pc:spChg chg="del">
          <ac:chgData name="Vegesana, Sriram" userId="cc843569-2445-4e8c-acb6-f402aa6c47f9" providerId="ADAL" clId="{0F5B1547-30F1-402E-BAF4-909F1B53F140}" dt="2023-12-05T22:27:11.337" v="230" actId="21"/>
          <ac:spMkLst>
            <pc:docMk/>
            <pc:sldMk cId="2177584811" sldId="293"/>
            <ac:spMk id="9" creationId="{E2FC92A3-7846-C40F-823A-F87D30496731}"/>
          </ac:spMkLst>
        </pc:spChg>
        <pc:spChg chg="add del mod">
          <ac:chgData name="Vegesana, Sriram" userId="cc843569-2445-4e8c-acb6-f402aa6c47f9" providerId="ADAL" clId="{0F5B1547-30F1-402E-BAF4-909F1B53F140}" dt="2023-12-05T22:10:54.462" v="5" actId="22"/>
          <ac:spMkLst>
            <pc:docMk/>
            <pc:sldMk cId="2177584811" sldId="293"/>
            <ac:spMk id="16" creationId="{E69DA6B2-7E67-78D7-B870-8CCD0D338DA3}"/>
          </ac:spMkLst>
        </pc:spChg>
        <pc:spChg chg="add del mod">
          <ac:chgData name="Vegesana, Sriram" userId="cc843569-2445-4e8c-acb6-f402aa6c47f9" providerId="ADAL" clId="{0F5B1547-30F1-402E-BAF4-909F1B53F140}" dt="2023-12-05T22:16:37.070" v="15" actId="478"/>
          <ac:spMkLst>
            <pc:docMk/>
            <pc:sldMk cId="2177584811" sldId="293"/>
            <ac:spMk id="22" creationId="{459D8532-E455-22DA-47E7-98A5CE6E0489}"/>
          </ac:spMkLst>
        </pc:spChg>
        <pc:spChg chg="add del mod">
          <ac:chgData name="Vegesana, Sriram" userId="cc843569-2445-4e8c-acb6-f402aa6c47f9" providerId="ADAL" clId="{0F5B1547-30F1-402E-BAF4-909F1B53F140}" dt="2023-12-05T22:16:40.831" v="18" actId="22"/>
          <ac:spMkLst>
            <pc:docMk/>
            <pc:sldMk cId="2177584811" sldId="293"/>
            <ac:spMk id="24" creationId="{28940D0D-C2EF-590F-2E6D-9B6D044AA463}"/>
          </ac:spMkLst>
        </pc:spChg>
        <pc:spChg chg="add del mod">
          <ac:chgData name="Vegesana, Sriram" userId="cc843569-2445-4e8c-acb6-f402aa6c47f9" providerId="ADAL" clId="{0F5B1547-30F1-402E-BAF4-909F1B53F140}" dt="2023-12-05T22:17:42.004" v="22" actId="22"/>
          <ac:spMkLst>
            <pc:docMk/>
            <pc:sldMk cId="2177584811" sldId="293"/>
            <ac:spMk id="28" creationId="{BEB1D0A3-02BF-2C81-DF6F-67BFFF74CB5B}"/>
          </ac:spMkLst>
        </pc:spChg>
        <pc:spChg chg="add del mod">
          <ac:chgData name="Vegesana, Sriram" userId="cc843569-2445-4e8c-acb6-f402aa6c47f9" providerId="ADAL" clId="{0F5B1547-30F1-402E-BAF4-909F1B53F140}" dt="2023-12-05T22:18:36.719" v="79" actId="22"/>
          <ac:spMkLst>
            <pc:docMk/>
            <pc:sldMk cId="2177584811" sldId="293"/>
            <ac:spMk id="34" creationId="{192CA168-26C0-6FB8-BA08-63F1B4EAEAD6}"/>
          </ac:spMkLst>
        </pc:spChg>
        <pc:spChg chg="add del mod">
          <ac:chgData name="Vegesana, Sriram" userId="cc843569-2445-4e8c-acb6-f402aa6c47f9" providerId="ADAL" clId="{0F5B1547-30F1-402E-BAF4-909F1B53F140}" dt="2023-12-05T22:26:07.990" v="218" actId="21"/>
          <ac:spMkLst>
            <pc:docMk/>
            <pc:sldMk cId="2177584811" sldId="293"/>
            <ac:spMk id="38" creationId="{E79741C0-DAD8-CDE8-6B53-C38960B071FD}"/>
          </ac:spMkLst>
        </pc:spChg>
        <pc:picChg chg="add del mod ord">
          <ac:chgData name="Vegesana, Sriram" userId="cc843569-2445-4e8c-acb6-f402aa6c47f9" providerId="ADAL" clId="{0F5B1547-30F1-402E-BAF4-909F1B53F140}" dt="2023-12-05T22:10:52.925" v="4" actId="478"/>
          <ac:picMkLst>
            <pc:docMk/>
            <pc:sldMk cId="2177584811" sldId="293"/>
            <ac:picMk id="12" creationId="{BC40C87D-17CD-A2E2-9E86-4C040484E805}"/>
          </ac:picMkLst>
        </pc:picChg>
        <pc:picChg chg="add del mod ord">
          <ac:chgData name="Vegesana, Sriram" userId="cc843569-2445-4e8c-acb6-f402aa6c47f9" providerId="ADAL" clId="{0F5B1547-30F1-402E-BAF4-909F1B53F140}" dt="2023-12-05T22:16:39.235" v="17" actId="478"/>
          <ac:picMkLst>
            <pc:docMk/>
            <pc:sldMk cId="2177584811" sldId="293"/>
            <ac:picMk id="14" creationId="{497B8659-92F3-B480-A991-DA740A97436A}"/>
          </ac:picMkLst>
        </pc:picChg>
        <pc:picChg chg="add del mod ord">
          <ac:chgData name="Vegesana, Sriram" userId="cc843569-2445-4e8c-acb6-f402aa6c47f9" providerId="ADAL" clId="{0F5B1547-30F1-402E-BAF4-909F1B53F140}" dt="2023-12-05T22:18:06.615" v="78" actId="478"/>
          <ac:picMkLst>
            <pc:docMk/>
            <pc:sldMk cId="2177584811" sldId="293"/>
            <ac:picMk id="18" creationId="{1EC10221-646D-0534-332B-0A80A81764CB}"/>
          </ac:picMkLst>
        </pc:picChg>
        <pc:picChg chg="add del mod">
          <ac:chgData name="Vegesana, Sriram" userId="cc843569-2445-4e8c-acb6-f402aa6c47f9" providerId="ADAL" clId="{0F5B1547-30F1-402E-BAF4-909F1B53F140}" dt="2023-12-05T22:16:37.750" v="16" actId="22"/>
          <ac:picMkLst>
            <pc:docMk/>
            <pc:sldMk cId="2177584811" sldId="293"/>
            <ac:picMk id="20" creationId="{585FC79C-8CA1-DF7C-803B-8ADCE7DF0A2C}"/>
          </ac:picMkLst>
        </pc:picChg>
        <pc:picChg chg="add del mod ord">
          <ac:chgData name="Vegesana, Sriram" userId="cc843569-2445-4e8c-acb6-f402aa6c47f9" providerId="ADAL" clId="{0F5B1547-30F1-402E-BAF4-909F1B53F140}" dt="2023-12-05T22:17:36.824" v="19" actId="478"/>
          <ac:picMkLst>
            <pc:docMk/>
            <pc:sldMk cId="2177584811" sldId="293"/>
            <ac:picMk id="26" creationId="{77ED2288-27FD-81DF-798C-FB472BD4E771}"/>
          </ac:picMkLst>
        </pc:picChg>
        <pc:picChg chg="add del">
          <ac:chgData name="Vegesana, Sriram" userId="cc843569-2445-4e8c-acb6-f402aa6c47f9" providerId="ADAL" clId="{0F5B1547-30F1-402E-BAF4-909F1B53F140}" dt="2023-12-05T22:17:40.335" v="21" actId="22"/>
          <ac:picMkLst>
            <pc:docMk/>
            <pc:sldMk cId="2177584811" sldId="293"/>
            <ac:picMk id="30" creationId="{7979B91F-4359-C86A-9AF8-475598FA969C}"/>
          </ac:picMkLst>
        </pc:picChg>
        <pc:picChg chg="add mod ord">
          <ac:chgData name="Vegesana, Sriram" userId="cc843569-2445-4e8c-acb6-f402aa6c47f9" providerId="ADAL" clId="{0F5B1547-30F1-402E-BAF4-909F1B53F140}" dt="2023-12-05T22:26:51.035" v="228" actId="14100"/>
          <ac:picMkLst>
            <pc:docMk/>
            <pc:sldMk cId="2177584811" sldId="293"/>
            <ac:picMk id="32" creationId="{89FBD791-AB9E-5F53-7EFB-B119D2AF5A61}"/>
          </ac:picMkLst>
        </pc:picChg>
        <pc:picChg chg="add mod ord">
          <ac:chgData name="Vegesana, Sriram" userId="cc843569-2445-4e8c-acb6-f402aa6c47f9" providerId="ADAL" clId="{0F5B1547-30F1-402E-BAF4-909F1B53F140}" dt="2023-12-05T22:26:25.542" v="223" actId="1076"/>
          <ac:picMkLst>
            <pc:docMk/>
            <pc:sldMk cId="2177584811" sldId="293"/>
            <ac:picMk id="36" creationId="{E0FCB6E2-F9A1-D1EA-5B4A-302B9588C5B4}"/>
          </ac:picMkLst>
        </pc:picChg>
      </pc:sldChg>
      <pc:sldChg chg="modSp mod">
        <pc:chgData name="Vegesana, Sriram" userId="cc843569-2445-4e8c-acb6-f402aa6c47f9" providerId="ADAL" clId="{0F5B1547-30F1-402E-BAF4-909F1B53F140}" dt="2023-12-05T22:09:23.249" v="3" actId="1076"/>
        <pc:sldMkLst>
          <pc:docMk/>
          <pc:sldMk cId="268322600" sldId="294"/>
        </pc:sldMkLst>
        <pc:picChg chg="mod">
          <ac:chgData name="Vegesana, Sriram" userId="cc843569-2445-4e8c-acb6-f402aa6c47f9" providerId="ADAL" clId="{0F5B1547-30F1-402E-BAF4-909F1B53F140}" dt="2023-12-05T22:09:23.249" v="3" actId="1076"/>
          <ac:picMkLst>
            <pc:docMk/>
            <pc:sldMk cId="268322600" sldId="294"/>
            <ac:picMk id="12" creationId="{1EC5E102-C79C-0B41-0437-825295793EE0}"/>
          </ac:picMkLst>
        </pc:picChg>
      </pc:sldChg>
      <pc:sldChg chg="modSp mod setBg">
        <pc:chgData name="Vegesana, Sriram" userId="cc843569-2445-4e8c-acb6-f402aa6c47f9" providerId="ADAL" clId="{0F5B1547-30F1-402E-BAF4-909F1B53F140}" dt="2023-12-07T21:12:37.906" v="526" actId="14861"/>
        <pc:sldMkLst>
          <pc:docMk/>
          <pc:sldMk cId="3461564443" sldId="296"/>
        </pc:sldMkLst>
        <pc:picChg chg="mod">
          <ac:chgData name="Vegesana, Sriram" userId="cc843569-2445-4e8c-acb6-f402aa6c47f9" providerId="ADAL" clId="{0F5B1547-30F1-402E-BAF4-909F1B53F140}" dt="2023-12-07T21:12:37.906" v="526" actId="14861"/>
          <ac:picMkLst>
            <pc:docMk/>
            <pc:sldMk cId="3461564443" sldId="296"/>
            <ac:picMk id="5" creationId="{B581D88C-8886-7171-C18D-D7377BED1129}"/>
          </ac:picMkLst>
        </pc:picChg>
      </pc:sldChg>
      <pc:sldChg chg="addSp delSp modSp add mod ord">
        <pc:chgData name="Vegesana, Sriram" userId="cc843569-2445-4e8c-acb6-f402aa6c47f9" providerId="ADAL" clId="{0F5B1547-30F1-402E-BAF4-909F1B53F140}" dt="2023-12-07T20:07:44.298" v="292" actId="1076"/>
        <pc:sldMkLst>
          <pc:docMk/>
          <pc:sldMk cId="4027173806" sldId="297"/>
        </pc:sldMkLst>
        <pc:spChg chg="mod">
          <ac:chgData name="Vegesana, Sriram" userId="cc843569-2445-4e8c-acb6-f402aa6c47f9" providerId="ADAL" clId="{0F5B1547-30F1-402E-BAF4-909F1B53F140}" dt="2023-12-05T22:24:40.420" v="189" actId="1076"/>
          <ac:spMkLst>
            <pc:docMk/>
            <pc:sldMk cId="4027173806" sldId="297"/>
            <ac:spMk id="2" creationId="{49D0352D-2973-CA09-86B8-FC4888886DE1}"/>
          </ac:spMkLst>
        </pc:spChg>
        <pc:spChg chg="del">
          <ac:chgData name="Vegesana, Sriram" userId="cc843569-2445-4e8c-acb6-f402aa6c47f9" providerId="ADAL" clId="{0F5B1547-30F1-402E-BAF4-909F1B53F140}" dt="2023-12-05T22:24:36.067" v="188" actId="21"/>
          <ac:spMkLst>
            <pc:docMk/>
            <pc:sldMk cId="4027173806" sldId="297"/>
            <ac:spMk id="3" creationId="{0AFBDDAE-4AE5-6FEF-CFEB-2F1F5BE55893}"/>
          </ac:spMkLst>
        </pc:spChg>
        <pc:spChg chg="del mod">
          <ac:chgData name="Vegesana, Sriram" userId="cc843569-2445-4e8c-acb6-f402aa6c47f9" providerId="ADAL" clId="{0F5B1547-30F1-402E-BAF4-909F1B53F140}" dt="2023-12-05T22:24:28.341" v="186" actId="21"/>
          <ac:spMkLst>
            <pc:docMk/>
            <pc:sldMk cId="4027173806" sldId="297"/>
            <ac:spMk id="4" creationId="{87197126-A9FF-2BF2-1187-5E5C6FABBD46}"/>
          </ac:spMkLst>
        </pc:spChg>
        <pc:spChg chg="del mod">
          <ac:chgData name="Vegesana, Sriram" userId="cc843569-2445-4e8c-acb6-f402aa6c47f9" providerId="ADAL" clId="{0F5B1547-30F1-402E-BAF4-909F1B53F140}" dt="2023-12-05T22:23:50.932" v="136" actId="21"/>
          <ac:spMkLst>
            <pc:docMk/>
            <pc:sldMk cId="4027173806" sldId="297"/>
            <ac:spMk id="6" creationId="{AAD80BD1-2070-5540-8065-3FE2088B22F2}"/>
          </ac:spMkLst>
        </pc:spChg>
        <pc:spChg chg="add del mod">
          <ac:chgData name="Vegesana, Sriram" userId="cc843569-2445-4e8c-acb6-f402aa6c47f9" providerId="ADAL" clId="{0F5B1547-30F1-402E-BAF4-909F1B53F140}" dt="2023-12-05T22:22:47.724" v="90" actId="22"/>
          <ac:spMkLst>
            <pc:docMk/>
            <pc:sldMk cId="4027173806" sldId="297"/>
            <ac:spMk id="7" creationId="{23194373-9A40-A358-81F3-5BDF87D0A6D9}"/>
          </ac:spMkLst>
        </pc:spChg>
        <pc:spChg chg="add del mod">
          <ac:chgData name="Vegesana, Sriram" userId="cc843569-2445-4e8c-acb6-f402aa6c47f9" providerId="ADAL" clId="{0F5B1547-30F1-402E-BAF4-909F1B53F140}" dt="2023-12-05T22:23:40.009" v="135" actId="22"/>
          <ac:spMkLst>
            <pc:docMk/>
            <pc:sldMk cId="4027173806" sldId="297"/>
            <ac:spMk id="14" creationId="{692108A0-3B76-22A1-D4BC-20382D49F344}"/>
          </ac:spMkLst>
        </pc:spChg>
        <pc:picChg chg="mod">
          <ac:chgData name="Vegesana, Sriram" userId="cc843569-2445-4e8c-acb6-f402aa6c47f9" providerId="ADAL" clId="{0F5B1547-30F1-402E-BAF4-909F1B53F140}" dt="2023-12-07T20:07:44.298" v="292" actId="1076"/>
          <ac:picMkLst>
            <pc:docMk/>
            <pc:sldMk cId="4027173806" sldId="297"/>
            <ac:picMk id="12" creationId="{782DEEA1-CFC6-F4A5-E79F-B0C62C3071AB}"/>
          </ac:picMkLst>
        </pc:picChg>
        <pc:picChg chg="add mod ord">
          <ac:chgData name="Vegesana, Sriram" userId="cc843569-2445-4e8c-acb6-f402aa6c47f9" providerId="ADAL" clId="{0F5B1547-30F1-402E-BAF4-909F1B53F140}" dt="2023-12-05T22:24:50.766" v="192" actId="1076"/>
          <ac:picMkLst>
            <pc:docMk/>
            <pc:sldMk cId="4027173806" sldId="297"/>
            <ac:picMk id="12" creationId="{ED37C2EF-2A77-FACB-E985-731408D6C801}"/>
          </ac:picMkLst>
        </pc:picChg>
        <pc:picChg chg="add mod ord">
          <ac:chgData name="Vegesana, Sriram" userId="cc843569-2445-4e8c-acb6-f402aa6c47f9" providerId="ADAL" clId="{0F5B1547-30F1-402E-BAF4-909F1B53F140}" dt="2023-12-05T22:25:01.464" v="193" actId="1076"/>
          <ac:picMkLst>
            <pc:docMk/>
            <pc:sldMk cId="4027173806" sldId="297"/>
            <ac:picMk id="16" creationId="{5F2E54F3-F342-CD8B-1BFD-130C9930AC59}"/>
          </ac:picMkLst>
        </pc:picChg>
        <pc:picChg chg="del">
          <ac:chgData name="Vegesana, Sriram" userId="cc843569-2445-4e8c-acb6-f402aa6c47f9" providerId="ADAL" clId="{0F5B1547-30F1-402E-BAF4-909F1B53F140}" dt="2023-12-05T22:23:13.571" v="134" actId="478"/>
          <ac:picMkLst>
            <pc:docMk/>
            <pc:sldMk cId="4027173806" sldId="297"/>
            <ac:picMk id="32" creationId="{89FBD791-AB9E-5F53-7EFB-B119D2AF5A61}"/>
          </ac:picMkLst>
        </pc:picChg>
        <pc:picChg chg="del">
          <ac:chgData name="Vegesana, Sriram" userId="cc843569-2445-4e8c-acb6-f402aa6c47f9" providerId="ADAL" clId="{0F5B1547-30F1-402E-BAF4-909F1B53F140}" dt="2023-12-05T22:22:19.736" v="89" actId="478"/>
          <ac:picMkLst>
            <pc:docMk/>
            <pc:sldMk cId="4027173806" sldId="297"/>
            <ac:picMk id="36" creationId="{E0FCB6E2-F9A1-D1EA-5B4A-302B9588C5B4}"/>
          </ac:picMkLst>
        </pc:picChg>
      </pc:sldChg>
      <pc:sldChg chg="new add del">
        <pc:chgData name="Vegesana, Sriram" userId="cc843569-2445-4e8c-acb6-f402aa6c47f9" providerId="ADAL" clId="{0F5B1547-30F1-402E-BAF4-909F1B53F140}" dt="2023-12-07T19:55:47.550" v="237" actId="2696"/>
        <pc:sldMkLst>
          <pc:docMk/>
          <pc:sldMk cId="2822111071" sldId="298"/>
        </pc:sldMkLst>
      </pc:sldChg>
      <pc:sldChg chg="new del">
        <pc:chgData name="Vegesana, Sriram" userId="cc843569-2445-4e8c-acb6-f402aa6c47f9" providerId="ADAL" clId="{0F5B1547-30F1-402E-BAF4-909F1B53F140}" dt="2023-12-07T20:27:16.976" v="295" actId="2696"/>
        <pc:sldMkLst>
          <pc:docMk/>
          <pc:sldMk cId="21912179" sldId="300"/>
        </pc:sldMkLst>
      </pc:sldChg>
      <pc:sldChg chg="addSp delSp modSp new del mod setBg">
        <pc:chgData name="Vegesana, Sriram" userId="cc843569-2445-4e8c-acb6-f402aa6c47f9" providerId="ADAL" clId="{0F5B1547-30F1-402E-BAF4-909F1B53F140}" dt="2023-12-07T21:27:03.975" v="666" actId="47"/>
        <pc:sldMkLst>
          <pc:docMk/>
          <pc:sldMk cId="1783024417" sldId="301"/>
        </pc:sldMkLst>
        <pc:spChg chg="mod">
          <ac:chgData name="Vegesana, Sriram" userId="cc843569-2445-4e8c-acb6-f402aa6c47f9" providerId="ADAL" clId="{0F5B1547-30F1-402E-BAF4-909F1B53F140}" dt="2023-12-07T20:32:58.140" v="377" actId="26606"/>
          <ac:spMkLst>
            <pc:docMk/>
            <pc:sldMk cId="1783024417" sldId="301"/>
            <ac:spMk id="2" creationId="{19602D16-486E-123A-B086-1C268ABEBCA6}"/>
          </ac:spMkLst>
        </pc:spChg>
        <pc:spChg chg="mod ord">
          <ac:chgData name="Vegesana, Sriram" userId="cc843569-2445-4e8c-acb6-f402aa6c47f9" providerId="ADAL" clId="{0F5B1547-30F1-402E-BAF4-909F1B53F140}" dt="2023-12-07T20:32:58.140" v="377" actId="26606"/>
          <ac:spMkLst>
            <pc:docMk/>
            <pc:sldMk cId="1783024417" sldId="301"/>
            <ac:spMk id="3" creationId="{EDD16D6B-4B2F-34BF-294A-A990387B67AD}"/>
          </ac:spMkLst>
        </pc:spChg>
        <pc:spChg chg="mod ord">
          <ac:chgData name="Vegesana, Sriram" userId="cc843569-2445-4e8c-acb6-f402aa6c47f9" providerId="ADAL" clId="{0F5B1547-30F1-402E-BAF4-909F1B53F140}" dt="2023-12-07T20:32:58.140" v="377" actId="26606"/>
          <ac:spMkLst>
            <pc:docMk/>
            <pc:sldMk cId="1783024417" sldId="301"/>
            <ac:spMk id="4" creationId="{97E5BC15-DA7F-F2DC-2E45-879B58D16CA7}"/>
          </ac:spMkLst>
        </pc:spChg>
        <pc:spChg chg="mod">
          <ac:chgData name="Vegesana, Sriram" userId="cc843569-2445-4e8c-acb6-f402aa6c47f9" providerId="ADAL" clId="{0F5B1547-30F1-402E-BAF4-909F1B53F140}" dt="2023-12-07T20:32:58.140" v="377" actId="26606"/>
          <ac:spMkLst>
            <pc:docMk/>
            <pc:sldMk cId="1783024417" sldId="301"/>
            <ac:spMk id="5" creationId="{CD12E728-E334-A34D-462D-0ACBE8BF7DC4}"/>
          </ac:spMkLst>
        </pc:spChg>
        <pc:spChg chg="add del">
          <ac:chgData name="Vegesana, Sriram" userId="cc843569-2445-4e8c-acb6-f402aa6c47f9" providerId="ADAL" clId="{0F5B1547-30F1-402E-BAF4-909F1B53F140}" dt="2023-12-07T20:32:51.679" v="376" actId="26606"/>
          <ac:spMkLst>
            <pc:docMk/>
            <pc:sldMk cId="1783024417" sldId="301"/>
            <ac:spMk id="12" creationId="{D12DDE76-C203-4047-9998-63900085B5E8}"/>
          </ac:spMkLst>
        </pc:spChg>
        <pc:spChg chg="add del">
          <ac:chgData name="Vegesana, Sriram" userId="cc843569-2445-4e8c-acb6-f402aa6c47f9" providerId="ADAL" clId="{0F5B1547-30F1-402E-BAF4-909F1B53F140}" dt="2023-12-07T20:32:58.140" v="377" actId="26606"/>
          <ac:spMkLst>
            <pc:docMk/>
            <pc:sldMk cId="1783024417" sldId="301"/>
            <ac:spMk id="17" creationId="{A8384FB5-9ADC-4DDC-881B-597D56F5B15D}"/>
          </ac:spMkLst>
        </pc:spChg>
        <pc:spChg chg="add del">
          <ac:chgData name="Vegesana, Sriram" userId="cc843569-2445-4e8c-acb6-f402aa6c47f9" providerId="ADAL" clId="{0F5B1547-30F1-402E-BAF4-909F1B53F140}" dt="2023-12-07T20:32:58.140" v="377" actId="26606"/>
          <ac:spMkLst>
            <pc:docMk/>
            <pc:sldMk cId="1783024417" sldId="301"/>
            <ac:spMk id="19" creationId="{91E5A9A7-95C6-4F4F-B00E-C82E07FE62EF}"/>
          </ac:spMkLst>
        </pc:spChg>
        <pc:spChg chg="add del">
          <ac:chgData name="Vegesana, Sriram" userId="cc843569-2445-4e8c-acb6-f402aa6c47f9" providerId="ADAL" clId="{0F5B1547-30F1-402E-BAF4-909F1B53F140}" dt="2023-12-07T20:32:58.140" v="377" actId="26606"/>
          <ac:spMkLst>
            <pc:docMk/>
            <pc:sldMk cId="1783024417" sldId="301"/>
            <ac:spMk id="21" creationId="{D07DD2DE-F619-49DD-B5E7-03A290FF4ED1}"/>
          </ac:spMkLst>
        </pc:spChg>
        <pc:spChg chg="add del">
          <ac:chgData name="Vegesana, Sriram" userId="cc843569-2445-4e8c-acb6-f402aa6c47f9" providerId="ADAL" clId="{0F5B1547-30F1-402E-BAF4-909F1B53F140}" dt="2023-12-07T20:32:58.140" v="377" actId="26606"/>
          <ac:spMkLst>
            <pc:docMk/>
            <pc:sldMk cId="1783024417" sldId="301"/>
            <ac:spMk id="23" creationId="{85149191-5F60-4A28-AAFF-039F96B0F3EC}"/>
          </ac:spMkLst>
        </pc:spChg>
        <pc:spChg chg="add del">
          <ac:chgData name="Vegesana, Sriram" userId="cc843569-2445-4e8c-acb6-f402aa6c47f9" providerId="ADAL" clId="{0F5B1547-30F1-402E-BAF4-909F1B53F140}" dt="2023-12-07T20:32:58.140" v="377" actId="26606"/>
          <ac:spMkLst>
            <pc:docMk/>
            <pc:sldMk cId="1783024417" sldId="301"/>
            <ac:spMk id="25" creationId="{F8260ED5-17F7-4158-B241-D51DD4CF1B7E}"/>
          </ac:spMkLst>
        </pc:spChg>
        <pc:spChg chg="add">
          <ac:chgData name="Vegesana, Sriram" userId="cc843569-2445-4e8c-acb6-f402aa6c47f9" providerId="ADAL" clId="{0F5B1547-30F1-402E-BAF4-909F1B53F140}" dt="2023-12-07T20:32:58.140" v="377" actId="26606"/>
          <ac:spMkLst>
            <pc:docMk/>
            <pc:sldMk cId="1783024417" sldId="301"/>
            <ac:spMk id="30" creationId="{3F24A09B-713F-43FC-AB6E-B88083968522}"/>
          </ac:spMkLst>
        </pc:spChg>
        <pc:picChg chg="add del mod ord">
          <ac:chgData name="Vegesana, Sriram" userId="cc843569-2445-4e8c-acb6-f402aa6c47f9" providerId="ADAL" clId="{0F5B1547-30F1-402E-BAF4-909F1B53F140}" dt="2023-12-07T20:44:39.024" v="428" actId="478"/>
          <ac:picMkLst>
            <pc:docMk/>
            <pc:sldMk cId="1783024417" sldId="301"/>
            <ac:picMk id="7" creationId="{36FEBA73-7830-7EEF-E896-03A67735CB89}"/>
          </ac:picMkLst>
        </pc:picChg>
        <pc:picChg chg="add mod">
          <ac:chgData name="Vegesana, Sriram" userId="cc843569-2445-4e8c-acb6-f402aa6c47f9" providerId="ADAL" clId="{0F5B1547-30F1-402E-BAF4-909F1B53F140}" dt="2023-12-07T20:44:54.891" v="434" actId="14100"/>
          <ac:picMkLst>
            <pc:docMk/>
            <pc:sldMk cId="1783024417" sldId="301"/>
            <ac:picMk id="9" creationId="{4D6E181A-45B9-90B8-21BF-D20E39C5AAD2}"/>
          </ac:picMkLst>
        </pc:picChg>
        <pc:cxnChg chg="add">
          <ac:chgData name="Vegesana, Sriram" userId="cc843569-2445-4e8c-acb6-f402aa6c47f9" providerId="ADAL" clId="{0F5B1547-30F1-402E-BAF4-909F1B53F140}" dt="2023-12-07T20:32:58.140" v="377" actId="26606"/>
          <ac:cxnSpMkLst>
            <pc:docMk/>
            <pc:sldMk cId="1783024417" sldId="301"/>
            <ac:cxnSpMk id="32" creationId="{0B91AB35-C3B4-4B70-B3DD-13D63B7DA23D}"/>
          </ac:cxnSpMkLst>
        </pc:cxnChg>
      </pc:sldChg>
      <pc:sldChg chg="addSp delSp modSp add mod">
        <pc:chgData name="Vegesana, Sriram" userId="cc843569-2445-4e8c-acb6-f402aa6c47f9" providerId="ADAL" clId="{0F5B1547-30F1-402E-BAF4-909F1B53F140}" dt="2023-12-07T20:35:03.943" v="427" actId="27636"/>
        <pc:sldMkLst>
          <pc:docMk/>
          <pc:sldMk cId="2046926487" sldId="303"/>
        </pc:sldMkLst>
        <pc:spChg chg="mod">
          <ac:chgData name="Vegesana, Sriram" userId="cc843569-2445-4e8c-acb6-f402aa6c47f9" providerId="ADAL" clId="{0F5B1547-30F1-402E-BAF4-909F1B53F140}" dt="2023-12-07T20:35:03.943" v="427" actId="27636"/>
          <ac:spMkLst>
            <pc:docMk/>
            <pc:sldMk cId="2046926487" sldId="303"/>
            <ac:spMk id="2" creationId="{49D0352D-2973-CA09-86B8-FC4888886DE1}"/>
          </ac:spMkLst>
        </pc:spChg>
        <pc:spChg chg="add mod">
          <ac:chgData name="Vegesana, Sriram" userId="cc843569-2445-4e8c-acb6-f402aa6c47f9" providerId="ADAL" clId="{0F5B1547-30F1-402E-BAF4-909F1B53F140}" dt="2023-12-07T20:33:54.904" v="388" actId="478"/>
          <ac:spMkLst>
            <pc:docMk/>
            <pc:sldMk cId="2046926487" sldId="303"/>
            <ac:spMk id="4" creationId="{88E60EC3-6695-E2B1-D905-CFA7B6B665BF}"/>
          </ac:spMkLst>
        </pc:spChg>
        <pc:spChg chg="add mod">
          <ac:chgData name="Vegesana, Sriram" userId="cc843569-2445-4e8c-acb6-f402aa6c47f9" providerId="ADAL" clId="{0F5B1547-30F1-402E-BAF4-909F1B53F140}" dt="2023-12-07T20:33:55.959" v="389" actId="478"/>
          <ac:spMkLst>
            <pc:docMk/>
            <pc:sldMk cId="2046926487" sldId="303"/>
            <ac:spMk id="6" creationId="{0D6F4DEE-CA49-0DDE-48EC-81AABDEEBB9D}"/>
          </ac:spMkLst>
        </pc:spChg>
        <pc:picChg chg="add mod">
          <ac:chgData name="Vegesana, Sriram" userId="cc843569-2445-4e8c-acb6-f402aa6c47f9" providerId="ADAL" clId="{0F5B1547-30F1-402E-BAF4-909F1B53F140}" dt="2023-12-07T20:34:35.983" v="392" actId="14100"/>
          <ac:picMkLst>
            <pc:docMk/>
            <pc:sldMk cId="2046926487" sldId="303"/>
            <ac:picMk id="8" creationId="{DD396477-E68A-0C25-81BA-0130AFCC95DA}"/>
          </ac:picMkLst>
        </pc:picChg>
        <pc:picChg chg="del">
          <ac:chgData name="Vegesana, Sriram" userId="cc843569-2445-4e8c-acb6-f402aa6c47f9" providerId="ADAL" clId="{0F5B1547-30F1-402E-BAF4-909F1B53F140}" dt="2023-12-07T20:33:54.904" v="388" actId="478"/>
          <ac:picMkLst>
            <pc:docMk/>
            <pc:sldMk cId="2046926487" sldId="303"/>
            <ac:picMk id="11" creationId="{031D6FA8-D897-AC78-CB72-345A3D37195A}"/>
          </ac:picMkLst>
        </pc:picChg>
        <pc:picChg chg="del">
          <ac:chgData name="Vegesana, Sriram" userId="cc843569-2445-4e8c-acb6-f402aa6c47f9" providerId="ADAL" clId="{0F5B1547-30F1-402E-BAF4-909F1B53F140}" dt="2023-12-07T20:33:55.959" v="389" actId="478"/>
          <ac:picMkLst>
            <pc:docMk/>
            <pc:sldMk cId="2046926487" sldId="303"/>
            <ac:picMk id="12" creationId="{968D2EE5-D691-B544-EFC7-805086260B51}"/>
          </ac:picMkLst>
        </pc:picChg>
      </pc:sldChg>
      <pc:sldChg chg="addSp modSp del">
        <pc:chgData name="Vegesana, Sriram" userId="cc843569-2445-4e8c-acb6-f402aa6c47f9" providerId="ADAL" clId="{0F5B1547-30F1-402E-BAF4-909F1B53F140}" dt="2023-12-07T21:24:19.739" v="558" actId="2696"/>
        <pc:sldMkLst>
          <pc:docMk/>
          <pc:sldMk cId="1094705562" sldId="304"/>
        </pc:sldMkLst>
        <pc:picChg chg="add mod">
          <ac:chgData name="Vegesana, Sriram" userId="cc843569-2445-4e8c-acb6-f402aa6c47f9" providerId="ADAL" clId="{0F5B1547-30F1-402E-BAF4-909F1B53F140}" dt="2023-12-07T21:23:30.719" v="549"/>
          <ac:picMkLst>
            <pc:docMk/>
            <pc:sldMk cId="1094705562" sldId="304"/>
            <ac:picMk id="2" creationId="{F30004AD-0393-8706-EBFE-6DE7E02CDF63}"/>
          </ac:picMkLst>
        </pc:picChg>
      </pc:sldChg>
      <pc:sldChg chg="addSp delSp modSp del mod">
        <pc:chgData name="Vegesana, Sriram" userId="cc843569-2445-4e8c-acb6-f402aa6c47f9" providerId="ADAL" clId="{0F5B1547-30F1-402E-BAF4-909F1B53F140}" dt="2023-12-07T21:28:26.496" v="708" actId="2696"/>
        <pc:sldMkLst>
          <pc:docMk/>
          <pc:sldMk cId="3043323382" sldId="305"/>
        </pc:sldMkLst>
        <pc:picChg chg="mod">
          <ac:chgData name="Vegesana, Sriram" userId="cc843569-2445-4e8c-acb6-f402aa6c47f9" providerId="ADAL" clId="{0F5B1547-30F1-402E-BAF4-909F1B53F140}" dt="2023-12-07T20:56:54.493" v="439" actId="14100"/>
          <ac:picMkLst>
            <pc:docMk/>
            <pc:sldMk cId="3043323382" sldId="305"/>
            <ac:picMk id="3" creationId="{100FAC53-05BC-D386-637A-21D54D2AF402}"/>
          </ac:picMkLst>
        </pc:picChg>
        <pc:picChg chg="add del mod">
          <ac:chgData name="Vegesana, Sriram" userId="cc843569-2445-4e8c-acb6-f402aa6c47f9" providerId="ADAL" clId="{0F5B1547-30F1-402E-BAF4-909F1B53F140}" dt="2023-12-07T21:09:31.534" v="442" actId="478"/>
          <ac:picMkLst>
            <pc:docMk/>
            <pc:sldMk cId="3043323382" sldId="305"/>
            <ac:picMk id="8" creationId="{83B3E35F-371C-6C0B-DB7A-C584DC271352}"/>
          </ac:picMkLst>
        </pc:picChg>
        <pc:picChg chg="add mod">
          <ac:chgData name="Vegesana, Sriram" userId="cc843569-2445-4e8c-acb6-f402aa6c47f9" providerId="ADAL" clId="{0F5B1547-30F1-402E-BAF4-909F1B53F140}" dt="2023-12-07T21:09:40.521" v="446" actId="14100"/>
          <ac:picMkLst>
            <pc:docMk/>
            <pc:sldMk cId="3043323382" sldId="305"/>
            <ac:picMk id="11" creationId="{1467EFD3-F042-FCED-25FE-29E7CB76DB03}"/>
          </ac:picMkLst>
        </pc:picChg>
      </pc:sldChg>
      <pc:sldChg chg="addSp delSp modSp add mod">
        <pc:chgData name="Vegesana, Sriram" userId="cc843569-2445-4e8c-acb6-f402aa6c47f9" providerId="ADAL" clId="{0F5B1547-30F1-402E-BAF4-909F1B53F140}" dt="2023-12-07T21:24:03.649" v="557" actId="21"/>
        <pc:sldMkLst>
          <pc:docMk/>
          <pc:sldMk cId="3216197326" sldId="306"/>
        </pc:sldMkLst>
        <pc:spChg chg="mod">
          <ac:chgData name="Vegesana, Sriram" userId="cc843569-2445-4e8c-acb6-f402aa6c47f9" providerId="ADAL" clId="{0F5B1547-30F1-402E-BAF4-909F1B53F140}" dt="2023-12-07T21:23:17.664" v="546" actId="20577"/>
          <ac:spMkLst>
            <pc:docMk/>
            <pc:sldMk cId="3216197326" sldId="306"/>
            <ac:spMk id="2" creationId="{49D0352D-2973-CA09-86B8-FC4888886DE1}"/>
          </ac:spMkLst>
        </pc:spChg>
        <pc:spChg chg="add mod">
          <ac:chgData name="Vegesana, Sriram" userId="cc843569-2445-4e8c-acb6-f402aa6c47f9" providerId="ADAL" clId="{0F5B1547-30F1-402E-BAF4-909F1B53F140}" dt="2023-12-07T21:23:26.437" v="547" actId="478"/>
          <ac:spMkLst>
            <pc:docMk/>
            <pc:sldMk cId="3216197326" sldId="306"/>
            <ac:spMk id="4" creationId="{CDE9E229-F7AD-5C39-C5F8-593EECD44AFD}"/>
          </ac:spMkLst>
        </pc:spChg>
        <pc:spChg chg="add del mod">
          <ac:chgData name="Vegesana, Sriram" userId="cc843569-2445-4e8c-acb6-f402aa6c47f9" providerId="ADAL" clId="{0F5B1547-30F1-402E-BAF4-909F1B53F140}" dt="2023-12-07T21:24:03.649" v="557" actId="21"/>
          <ac:spMkLst>
            <pc:docMk/>
            <pc:sldMk cId="3216197326" sldId="306"/>
            <ac:spMk id="7" creationId="{5AEA4269-21AF-BB06-0303-25FB7024B100}"/>
          </ac:spMkLst>
        </pc:spChg>
        <pc:picChg chg="del">
          <ac:chgData name="Vegesana, Sriram" userId="cc843569-2445-4e8c-acb6-f402aa6c47f9" providerId="ADAL" clId="{0F5B1547-30F1-402E-BAF4-909F1B53F140}" dt="2023-12-07T21:23:28.031" v="548" actId="478"/>
          <ac:picMkLst>
            <pc:docMk/>
            <pc:sldMk cId="3216197326" sldId="306"/>
            <ac:picMk id="5" creationId="{89DC825E-36D2-BA93-62B9-E3A948D4E748}"/>
          </ac:picMkLst>
        </pc:picChg>
        <pc:picChg chg="add mod">
          <ac:chgData name="Vegesana, Sriram" userId="cc843569-2445-4e8c-acb6-f402aa6c47f9" providerId="ADAL" clId="{0F5B1547-30F1-402E-BAF4-909F1B53F140}" dt="2023-12-07T21:23:59.622" v="556" actId="14100"/>
          <ac:picMkLst>
            <pc:docMk/>
            <pc:sldMk cId="3216197326" sldId="306"/>
            <ac:picMk id="8" creationId="{A4915BD9-9729-6635-D758-1E820C312E8B}"/>
          </ac:picMkLst>
        </pc:picChg>
        <pc:picChg chg="del">
          <ac:chgData name="Vegesana, Sriram" userId="cc843569-2445-4e8c-acb6-f402aa6c47f9" providerId="ADAL" clId="{0F5B1547-30F1-402E-BAF4-909F1B53F140}" dt="2023-12-07T21:23:26.437" v="547" actId="478"/>
          <ac:picMkLst>
            <pc:docMk/>
            <pc:sldMk cId="3216197326" sldId="306"/>
            <ac:picMk id="11" creationId="{031D6FA8-D897-AC78-CB72-345A3D37195A}"/>
          </ac:picMkLst>
        </pc:picChg>
      </pc:sldChg>
      <pc:sldChg chg="addSp delSp modSp add mod">
        <pc:chgData name="Vegesana, Sriram" userId="cc843569-2445-4e8c-acb6-f402aa6c47f9" providerId="ADAL" clId="{0F5B1547-30F1-402E-BAF4-909F1B53F140}" dt="2023-12-07T21:29:10.177" v="713" actId="1076"/>
        <pc:sldMkLst>
          <pc:docMk/>
          <pc:sldMk cId="4141444555" sldId="307"/>
        </pc:sldMkLst>
        <pc:spChg chg="mod">
          <ac:chgData name="Vegesana, Sriram" userId="cc843569-2445-4e8c-acb6-f402aa6c47f9" providerId="ADAL" clId="{0F5B1547-30F1-402E-BAF4-909F1B53F140}" dt="2023-12-07T21:24:53.754" v="596" actId="27636"/>
          <ac:spMkLst>
            <pc:docMk/>
            <pc:sldMk cId="4141444555" sldId="307"/>
            <ac:spMk id="2" creationId="{49D0352D-2973-CA09-86B8-FC4888886DE1}"/>
          </ac:spMkLst>
        </pc:spChg>
        <pc:spChg chg="del">
          <ac:chgData name="Vegesana, Sriram" userId="cc843569-2445-4e8c-acb6-f402aa6c47f9" providerId="ADAL" clId="{0F5B1547-30F1-402E-BAF4-909F1B53F140}" dt="2023-12-07T21:25:32.444" v="602" actId="21"/>
          <ac:spMkLst>
            <pc:docMk/>
            <pc:sldMk cId="4141444555" sldId="307"/>
            <ac:spMk id="4" creationId="{CDE9E229-F7AD-5C39-C5F8-593EECD44AFD}"/>
          </ac:spMkLst>
        </pc:spChg>
        <pc:picChg chg="add mod">
          <ac:chgData name="Vegesana, Sriram" userId="cc843569-2445-4e8c-acb6-f402aa6c47f9" providerId="ADAL" clId="{0F5B1547-30F1-402E-BAF4-909F1B53F140}" dt="2023-12-07T21:29:03.645" v="712" actId="1076"/>
          <ac:picMkLst>
            <pc:docMk/>
            <pc:sldMk cId="4141444555" sldId="307"/>
            <ac:picMk id="3" creationId="{B2898819-7D3C-2282-0F3D-E7819F402ABF}"/>
          </ac:picMkLst>
        </pc:picChg>
        <pc:picChg chg="add mod">
          <ac:chgData name="Vegesana, Sriram" userId="cc843569-2445-4e8c-acb6-f402aa6c47f9" providerId="ADAL" clId="{0F5B1547-30F1-402E-BAF4-909F1B53F140}" dt="2023-12-07T21:29:10.177" v="713" actId="1076"/>
          <ac:picMkLst>
            <pc:docMk/>
            <pc:sldMk cId="4141444555" sldId="307"/>
            <ac:picMk id="5" creationId="{F0DA079C-DF14-339F-7834-F1FF0CFCFFF7}"/>
          </ac:picMkLst>
        </pc:picChg>
        <pc:picChg chg="del">
          <ac:chgData name="Vegesana, Sriram" userId="cc843569-2445-4e8c-acb6-f402aa6c47f9" providerId="ADAL" clId="{0F5B1547-30F1-402E-BAF4-909F1B53F140}" dt="2023-12-07T21:25:20.309" v="599" actId="478"/>
          <ac:picMkLst>
            <pc:docMk/>
            <pc:sldMk cId="4141444555" sldId="307"/>
            <ac:picMk id="8" creationId="{A4915BD9-9729-6635-D758-1E820C312E8B}"/>
          </ac:picMkLst>
        </pc:picChg>
      </pc:sldChg>
      <pc:sldChg chg="addSp delSp modSp add mod">
        <pc:chgData name="Vegesana, Sriram" userId="cc843569-2445-4e8c-acb6-f402aa6c47f9" providerId="ADAL" clId="{0F5B1547-30F1-402E-BAF4-909F1B53F140}" dt="2023-12-07T21:26:56.567" v="665" actId="14100"/>
        <pc:sldMkLst>
          <pc:docMk/>
          <pc:sldMk cId="399227667" sldId="308"/>
        </pc:sldMkLst>
        <pc:spChg chg="mod">
          <ac:chgData name="Vegesana, Sriram" userId="cc843569-2445-4e8c-acb6-f402aa6c47f9" providerId="ADAL" clId="{0F5B1547-30F1-402E-BAF4-909F1B53F140}" dt="2023-12-07T21:26:38.011" v="662" actId="20577"/>
          <ac:spMkLst>
            <pc:docMk/>
            <pc:sldMk cId="399227667" sldId="308"/>
            <ac:spMk id="2" creationId="{49D0352D-2973-CA09-86B8-FC4888886DE1}"/>
          </ac:spMkLst>
        </pc:spChg>
        <pc:picChg chg="del">
          <ac:chgData name="Vegesana, Sriram" userId="cc843569-2445-4e8c-acb6-f402aa6c47f9" providerId="ADAL" clId="{0F5B1547-30F1-402E-BAF4-909F1B53F140}" dt="2023-12-07T21:26:05.928" v="609" actId="478"/>
          <ac:picMkLst>
            <pc:docMk/>
            <pc:sldMk cId="399227667" sldId="308"/>
            <ac:picMk id="3" creationId="{B2898819-7D3C-2282-0F3D-E7819F402ABF}"/>
          </ac:picMkLst>
        </pc:picChg>
        <pc:picChg chg="add mod">
          <ac:chgData name="Vegesana, Sriram" userId="cc843569-2445-4e8c-acb6-f402aa6c47f9" providerId="ADAL" clId="{0F5B1547-30F1-402E-BAF4-909F1B53F140}" dt="2023-12-07T21:26:56.567" v="665" actId="14100"/>
          <ac:picMkLst>
            <pc:docMk/>
            <pc:sldMk cId="399227667" sldId="308"/>
            <ac:picMk id="4" creationId="{FA3E78F2-D1A6-FD87-7A20-D7EDFF15557E}"/>
          </ac:picMkLst>
        </pc:picChg>
        <pc:picChg chg="del">
          <ac:chgData name="Vegesana, Sriram" userId="cc843569-2445-4e8c-acb6-f402aa6c47f9" providerId="ADAL" clId="{0F5B1547-30F1-402E-BAF4-909F1B53F140}" dt="2023-12-07T21:26:04.994" v="608" actId="478"/>
          <ac:picMkLst>
            <pc:docMk/>
            <pc:sldMk cId="399227667" sldId="308"/>
            <ac:picMk id="5" creationId="{F0DA079C-DF14-339F-7834-F1FF0CFCFFF7}"/>
          </ac:picMkLst>
        </pc:picChg>
      </pc:sldChg>
      <pc:sldChg chg="addSp delSp modSp add del mod">
        <pc:chgData name="Vegesana, Sriram" userId="cc843569-2445-4e8c-acb6-f402aa6c47f9" providerId="ADAL" clId="{0F5B1547-30F1-402E-BAF4-909F1B53F140}" dt="2023-12-07T21:49:28.213" v="723" actId="14100"/>
        <pc:sldMkLst>
          <pc:docMk/>
          <pc:sldMk cId="3417584514" sldId="309"/>
        </pc:sldMkLst>
        <pc:spChg chg="mod">
          <ac:chgData name="Vegesana, Sriram" userId="cc843569-2445-4e8c-acb6-f402aa6c47f9" providerId="ADAL" clId="{0F5B1547-30F1-402E-BAF4-909F1B53F140}" dt="2023-12-07T21:27:21.542" v="699" actId="20577"/>
          <ac:spMkLst>
            <pc:docMk/>
            <pc:sldMk cId="3417584514" sldId="309"/>
            <ac:spMk id="2" creationId="{49D0352D-2973-CA09-86B8-FC4888886DE1}"/>
          </ac:spMkLst>
        </pc:spChg>
        <pc:picChg chg="add del mod">
          <ac:chgData name="Vegesana, Sriram" userId="cc843569-2445-4e8c-acb6-f402aa6c47f9" providerId="ADAL" clId="{0F5B1547-30F1-402E-BAF4-909F1B53F140}" dt="2023-12-07T21:49:20.763" v="720" actId="478"/>
          <ac:picMkLst>
            <pc:docMk/>
            <pc:sldMk cId="3417584514" sldId="309"/>
            <ac:picMk id="3" creationId="{F06BF9AD-4A9C-882F-269E-ED68769E2A74}"/>
          </ac:picMkLst>
        </pc:picChg>
        <pc:picChg chg="del">
          <ac:chgData name="Vegesana, Sriram" userId="cc843569-2445-4e8c-acb6-f402aa6c47f9" providerId="ADAL" clId="{0F5B1547-30F1-402E-BAF4-909F1B53F140}" dt="2023-12-07T21:27:13.550" v="668" actId="478"/>
          <ac:picMkLst>
            <pc:docMk/>
            <pc:sldMk cId="3417584514" sldId="309"/>
            <ac:picMk id="4" creationId="{FA3E78F2-D1A6-FD87-7A20-D7EDFF15557E}"/>
          </ac:picMkLst>
        </pc:picChg>
        <pc:picChg chg="add mod">
          <ac:chgData name="Vegesana, Sriram" userId="cc843569-2445-4e8c-acb6-f402aa6c47f9" providerId="ADAL" clId="{0F5B1547-30F1-402E-BAF4-909F1B53F140}" dt="2023-12-07T21:28:03.656" v="705" actId="1076"/>
          <ac:picMkLst>
            <pc:docMk/>
            <pc:sldMk cId="3417584514" sldId="309"/>
            <ac:picMk id="5" creationId="{3DFEFBAA-C911-131B-BDA6-272F36300073}"/>
          </ac:picMkLst>
        </pc:picChg>
        <pc:picChg chg="add mod">
          <ac:chgData name="Vegesana, Sriram" userId="cc843569-2445-4e8c-acb6-f402aa6c47f9" providerId="ADAL" clId="{0F5B1547-30F1-402E-BAF4-909F1B53F140}" dt="2023-12-07T21:28:19.834" v="707" actId="1076"/>
          <ac:picMkLst>
            <pc:docMk/>
            <pc:sldMk cId="3417584514" sldId="309"/>
            <ac:picMk id="6" creationId="{5E747397-E2F7-EA26-1EB9-250EF776D767}"/>
          </ac:picMkLst>
        </pc:picChg>
        <pc:picChg chg="add mod">
          <ac:chgData name="Vegesana, Sriram" userId="cc843569-2445-4e8c-acb6-f402aa6c47f9" providerId="ADAL" clId="{0F5B1547-30F1-402E-BAF4-909F1B53F140}" dt="2023-12-07T21:49:28.213" v="723" actId="14100"/>
          <ac:picMkLst>
            <pc:docMk/>
            <pc:sldMk cId="3417584514" sldId="309"/>
            <ac:picMk id="8" creationId="{5A7DAE65-E890-D67B-37D1-74303D44338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ata2.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0BCC10-442F-4685-A0BF-A0CE6D183CF9}" type="doc">
      <dgm:prSet loTypeId="urn:microsoft.com/office/officeart/2018/2/layout/IconCircleList" loCatId="icon" qsTypeId="urn:microsoft.com/office/officeart/2005/8/quickstyle/simple1" qsCatId="simple" csTypeId="urn:microsoft.com/office/officeart/2018/5/colors/Iconchunking_neutralicon_accent1_2" csCatId="accent1" phldr="1"/>
      <dgm:spPr/>
      <dgm:t>
        <a:bodyPr/>
        <a:lstStyle/>
        <a:p>
          <a:endParaRPr lang="en-US"/>
        </a:p>
      </dgm:t>
    </dgm:pt>
    <dgm:pt modelId="{5C22F25E-F002-478E-8328-C3A4010B6B3B}">
      <dgm:prSet/>
      <dgm:spPr/>
      <dgm:t>
        <a:bodyPr/>
        <a:lstStyle/>
        <a:p>
          <a:pPr>
            <a:lnSpc>
              <a:spcPct val="100000"/>
            </a:lnSpc>
          </a:pPr>
          <a:r>
            <a:rPr lang="en-US"/>
            <a:t>Analyze fleet data to better understand truck movement and risk factors</a:t>
          </a:r>
        </a:p>
      </dgm:t>
    </dgm:pt>
    <dgm:pt modelId="{AC786FC1-19B2-476E-B101-769C3619BC72}" type="parTrans" cxnId="{CAA89516-E019-40A4-B597-60C169E7A751}">
      <dgm:prSet/>
      <dgm:spPr/>
      <dgm:t>
        <a:bodyPr/>
        <a:lstStyle/>
        <a:p>
          <a:endParaRPr lang="en-US"/>
        </a:p>
      </dgm:t>
    </dgm:pt>
    <dgm:pt modelId="{5EA600ED-A8CD-4711-A0CD-18BF33F32CD1}" type="sibTrans" cxnId="{CAA89516-E019-40A4-B597-60C169E7A751}">
      <dgm:prSet/>
      <dgm:spPr/>
      <dgm:t>
        <a:bodyPr/>
        <a:lstStyle/>
        <a:p>
          <a:pPr>
            <a:lnSpc>
              <a:spcPct val="100000"/>
            </a:lnSpc>
          </a:pPr>
          <a:endParaRPr lang="en-US"/>
        </a:p>
      </dgm:t>
    </dgm:pt>
    <dgm:pt modelId="{FFE9B2E3-56CE-4D0C-937C-7CAFF4A7142F}">
      <dgm:prSet/>
      <dgm:spPr/>
      <dgm:t>
        <a:bodyPr/>
        <a:lstStyle/>
        <a:p>
          <a:pPr>
            <a:lnSpc>
              <a:spcPct val="100000"/>
            </a:lnSpc>
          </a:pPr>
          <a:r>
            <a:rPr lang="en-US"/>
            <a:t>Which truck has the highest risk factor based on geographical location and time?</a:t>
          </a:r>
        </a:p>
      </dgm:t>
    </dgm:pt>
    <dgm:pt modelId="{B7CB0103-84A3-4663-AF42-6A0A77AD821B}" type="parTrans" cxnId="{FC045E2C-E32A-4447-81D4-99263BCAFB94}">
      <dgm:prSet/>
      <dgm:spPr/>
      <dgm:t>
        <a:bodyPr/>
        <a:lstStyle/>
        <a:p>
          <a:endParaRPr lang="en-US"/>
        </a:p>
      </dgm:t>
    </dgm:pt>
    <dgm:pt modelId="{46EA8899-E81E-4535-98A1-06DC5F669350}" type="sibTrans" cxnId="{FC045E2C-E32A-4447-81D4-99263BCAFB94}">
      <dgm:prSet/>
      <dgm:spPr/>
      <dgm:t>
        <a:bodyPr/>
        <a:lstStyle/>
        <a:p>
          <a:endParaRPr lang="en-US"/>
        </a:p>
      </dgm:t>
    </dgm:pt>
    <dgm:pt modelId="{1A3ED992-7912-4297-BAE7-D2A25E79AE87}" type="pres">
      <dgm:prSet presAssocID="{620BCC10-442F-4685-A0BF-A0CE6D183CF9}" presName="root" presStyleCnt="0">
        <dgm:presLayoutVars>
          <dgm:dir/>
          <dgm:resizeHandles val="exact"/>
        </dgm:presLayoutVars>
      </dgm:prSet>
      <dgm:spPr/>
    </dgm:pt>
    <dgm:pt modelId="{8EBE4F49-C4F7-4094-96C6-F8316B4E5E83}" type="pres">
      <dgm:prSet presAssocID="{620BCC10-442F-4685-A0BF-A0CE6D183CF9}" presName="container" presStyleCnt="0">
        <dgm:presLayoutVars>
          <dgm:dir/>
          <dgm:resizeHandles val="exact"/>
        </dgm:presLayoutVars>
      </dgm:prSet>
      <dgm:spPr/>
    </dgm:pt>
    <dgm:pt modelId="{5D09CCDB-74F0-4DF6-9FB9-E2BBFC58D939}" type="pres">
      <dgm:prSet presAssocID="{5C22F25E-F002-478E-8328-C3A4010B6B3B}" presName="compNode" presStyleCnt="0"/>
      <dgm:spPr/>
    </dgm:pt>
    <dgm:pt modelId="{40C2205B-6B8B-4CBF-98B3-8E8143B3E78E}" type="pres">
      <dgm:prSet presAssocID="{5C22F25E-F002-478E-8328-C3A4010B6B3B}" presName="iconBgRect" presStyleLbl="bgShp" presStyleIdx="0" presStyleCnt="2"/>
      <dgm:spPr/>
    </dgm:pt>
    <dgm:pt modelId="{3865A8A7-0817-4EBA-9C77-E4A8A4AE1CF7}" type="pres">
      <dgm:prSet presAssocID="{5C22F25E-F002-478E-8328-C3A4010B6B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uck"/>
        </a:ext>
      </dgm:extLst>
    </dgm:pt>
    <dgm:pt modelId="{ECFE7DBE-827A-4EA6-ACCF-D7F0EFFF73ED}" type="pres">
      <dgm:prSet presAssocID="{5C22F25E-F002-478E-8328-C3A4010B6B3B}" presName="spaceRect" presStyleCnt="0"/>
      <dgm:spPr/>
    </dgm:pt>
    <dgm:pt modelId="{82673231-423F-40A6-9CC1-0A031BEBF800}" type="pres">
      <dgm:prSet presAssocID="{5C22F25E-F002-478E-8328-C3A4010B6B3B}" presName="textRect" presStyleLbl="revTx" presStyleIdx="0" presStyleCnt="2">
        <dgm:presLayoutVars>
          <dgm:chMax val="1"/>
          <dgm:chPref val="1"/>
        </dgm:presLayoutVars>
      </dgm:prSet>
      <dgm:spPr/>
    </dgm:pt>
    <dgm:pt modelId="{1BFBF268-6F74-4AD5-9956-D79C8AD7DFD9}" type="pres">
      <dgm:prSet presAssocID="{5EA600ED-A8CD-4711-A0CD-18BF33F32CD1}" presName="sibTrans" presStyleLbl="sibTrans2D1" presStyleIdx="0" presStyleCnt="0"/>
      <dgm:spPr/>
    </dgm:pt>
    <dgm:pt modelId="{68A66FBE-2FFC-4BDA-84D1-221A4E58B6A7}" type="pres">
      <dgm:prSet presAssocID="{FFE9B2E3-56CE-4D0C-937C-7CAFF4A7142F}" presName="compNode" presStyleCnt="0"/>
      <dgm:spPr/>
    </dgm:pt>
    <dgm:pt modelId="{267BEFCC-8EE7-40B3-A673-5FF0F38DF8F0}" type="pres">
      <dgm:prSet presAssocID="{FFE9B2E3-56CE-4D0C-937C-7CAFF4A7142F}" presName="iconBgRect" presStyleLbl="bgShp" presStyleIdx="1" presStyleCnt="2"/>
      <dgm:spPr/>
    </dgm:pt>
    <dgm:pt modelId="{6EF70797-D1C2-46BC-8B38-A25D5CAECCAB}" type="pres">
      <dgm:prSet presAssocID="{FFE9B2E3-56CE-4D0C-937C-7CAFF4A7142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ump truck"/>
        </a:ext>
      </dgm:extLst>
    </dgm:pt>
    <dgm:pt modelId="{B0436417-06C7-45A5-8681-B41048075CF7}" type="pres">
      <dgm:prSet presAssocID="{FFE9B2E3-56CE-4D0C-937C-7CAFF4A7142F}" presName="spaceRect" presStyleCnt="0"/>
      <dgm:spPr/>
    </dgm:pt>
    <dgm:pt modelId="{09019EC8-D97B-41D7-9C26-0BD324A49647}" type="pres">
      <dgm:prSet presAssocID="{FFE9B2E3-56CE-4D0C-937C-7CAFF4A7142F}" presName="textRect" presStyleLbl="revTx" presStyleIdx="1" presStyleCnt="2">
        <dgm:presLayoutVars>
          <dgm:chMax val="1"/>
          <dgm:chPref val="1"/>
        </dgm:presLayoutVars>
      </dgm:prSet>
      <dgm:spPr/>
    </dgm:pt>
  </dgm:ptLst>
  <dgm:cxnLst>
    <dgm:cxn modelId="{CAA89516-E019-40A4-B597-60C169E7A751}" srcId="{620BCC10-442F-4685-A0BF-A0CE6D183CF9}" destId="{5C22F25E-F002-478E-8328-C3A4010B6B3B}" srcOrd="0" destOrd="0" parTransId="{AC786FC1-19B2-476E-B101-769C3619BC72}" sibTransId="{5EA600ED-A8CD-4711-A0CD-18BF33F32CD1}"/>
    <dgm:cxn modelId="{488F6426-07E9-4006-9079-EAF349E92A07}" type="presOf" srcId="{620BCC10-442F-4685-A0BF-A0CE6D183CF9}" destId="{1A3ED992-7912-4297-BAE7-D2A25E79AE87}" srcOrd="0" destOrd="0" presId="urn:microsoft.com/office/officeart/2018/2/layout/IconCircleList"/>
    <dgm:cxn modelId="{FC045E2C-E32A-4447-81D4-99263BCAFB94}" srcId="{620BCC10-442F-4685-A0BF-A0CE6D183CF9}" destId="{FFE9B2E3-56CE-4D0C-937C-7CAFF4A7142F}" srcOrd="1" destOrd="0" parTransId="{B7CB0103-84A3-4663-AF42-6A0A77AD821B}" sibTransId="{46EA8899-E81E-4535-98A1-06DC5F669350}"/>
    <dgm:cxn modelId="{78D9AE55-DC5A-43F1-B780-616B489C486E}" type="presOf" srcId="{5EA600ED-A8CD-4711-A0CD-18BF33F32CD1}" destId="{1BFBF268-6F74-4AD5-9956-D79C8AD7DFD9}" srcOrd="0" destOrd="0" presId="urn:microsoft.com/office/officeart/2018/2/layout/IconCircleList"/>
    <dgm:cxn modelId="{25F525A1-62A4-4B41-BF88-00392D0698D0}" type="presOf" srcId="{5C22F25E-F002-478E-8328-C3A4010B6B3B}" destId="{82673231-423F-40A6-9CC1-0A031BEBF800}" srcOrd="0" destOrd="0" presId="urn:microsoft.com/office/officeart/2018/2/layout/IconCircleList"/>
    <dgm:cxn modelId="{F6D0D3BF-A667-4E20-B255-4784AB454640}" type="presOf" srcId="{FFE9B2E3-56CE-4D0C-937C-7CAFF4A7142F}" destId="{09019EC8-D97B-41D7-9C26-0BD324A49647}" srcOrd="0" destOrd="0" presId="urn:microsoft.com/office/officeart/2018/2/layout/IconCircleList"/>
    <dgm:cxn modelId="{A196EFF5-4D03-4848-B61B-9D601B9D3CDF}" type="presParOf" srcId="{1A3ED992-7912-4297-BAE7-D2A25E79AE87}" destId="{8EBE4F49-C4F7-4094-96C6-F8316B4E5E83}" srcOrd="0" destOrd="0" presId="urn:microsoft.com/office/officeart/2018/2/layout/IconCircleList"/>
    <dgm:cxn modelId="{DEEBF041-1D36-434F-9D2C-CCAA2029F8F4}" type="presParOf" srcId="{8EBE4F49-C4F7-4094-96C6-F8316B4E5E83}" destId="{5D09CCDB-74F0-4DF6-9FB9-E2BBFC58D939}" srcOrd="0" destOrd="0" presId="urn:microsoft.com/office/officeart/2018/2/layout/IconCircleList"/>
    <dgm:cxn modelId="{E69231D8-1F17-400A-AEC4-A960327B0DA2}" type="presParOf" srcId="{5D09CCDB-74F0-4DF6-9FB9-E2BBFC58D939}" destId="{40C2205B-6B8B-4CBF-98B3-8E8143B3E78E}" srcOrd="0" destOrd="0" presId="urn:microsoft.com/office/officeart/2018/2/layout/IconCircleList"/>
    <dgm:cxn modelId="{D9981E05-DB61-477B-AFEB-915224E53AA3}" type="presParOf" srcId="{5D09CCDB-74F0-4DF6-9FB9-E2BBFC58D939}" destId="{3865A8A7-0817-4EBA-9C77-E4A8A4AE1CF7}" srcOrd="1" destOrd="0" presId="urn:microsoft.com/office/officeart/2018/2/layout/IconCircleList"/>
    <dgm:cxn modelId="{20AC8CAA-8279-4AB3-9EDD-9D455A8A168B}" type="presParOf" srcId="{5D09CCDB-74F0-4DF6-9FB9-E2BBFC58D939}" destId="{ECFE7DBE-827A-4EA6-ACCF-D7F0EFFF73ED}" srcOrd="2" destOrd="0" presId="urn:microsoft.com/office/officeart/2018/2/layout/IconCircleList"/>
    <dgm:cxn modelId="{B4135FEA-F375-43C4-9664-F696A18A2A33}" type="presParOf" srcId="{5D09CCDB-74F0-4DF6-9FB9-E2BBFC58D939}" destId="{82673231-423F-40A6-9CC1-0A031BEBF800}" srcOrd="3" destOrd="0" presId="urn:microsoft.com/office/officeart/2018/2/layout/IconCircleList"/>
    <dgm:cxn modelId="{C2B261F8-8B94-4988-A27D-D6802D07FACD}" type="presParOf" srcId="{8EBE4F49-C4F7-4094-96C6-F8316B4E5E83}" destId="{1BFBF268-6F74-4AD5-9956-D79C8AD7DFD9}" srcOrd="1" destOrd="0" presId="urn:microsoft.com/office/officeart/2018/2/layout/IconCircleList"/>
    <dgm:cxn modelId="{7565FCF7-3CA6-4705-B23F-ECAF9BFA93B5}" type="presParOf" srcId="{8EBE4F49-C4F7-4094-96C6-F8316B4E5E83}" destId="{68A66FBE-2FFC-4BDA-84D1-221A4E58B6A7}" srcOrd="2" destOrd="0" presId="urn:microsoft.com/office/officeart/2018/2/layout/IconCircleList"/>
    <dgm:cxn modelId="{704AA76D-D78A-4779-9A3E-33B886BA9E83}" type="presParOf" srcId="{68A66FBE-2FFC-4BDA-84D1-221A4E58B6A7}" destId="{267BEFCC-8EE7-40B3-A673-5FF0F38DF8F0}" srcOrd="0" destOrd="0" presId="urn:microsoft.com/office/officeart/2018/2/layout/IconCircleList"/>
    <dgm:cxn modelId="{7607CA7F-D7EB-40DA-8358-8124603FA371}" type="presParOf" srcId="{68A66FBE-2FFC-4BDA-84D1-221A4E58B6A7}" destId="{6EF70797-D1C2-46BC-8B38-A25D5CAECCAB}" srcOrd="1" destOrd="0" presId="urn:microsoft.com/office/officeart/2018/2/layout/IconCircleList"/>
    <dgm:cxn modelId="{747C7D4B-29A8-46BE-ABC0-44F4D5307085}" type="presParOf" srcId="{68A66FBE-2FFC-4BDA-84D1-221A4E58B6A7}" destId="{B0436417-06C7-45A5-8681-B41048075CF7}" srcOrd="2" destOrd="0" presId="urn:microsoft.com/office/officeart/2018/2/layout/IconCircleList"/>
    <dgm:cxn modelId="{AFE94DC0-BA5C-40CD-B7A3-37F26F8DC68B}" type="presParOf" srcId="{68A66FBE-2FFC-4BDA-84D1-221A4E58B6A7}" destId="{09019EC8-D97B-41D7-9C26-0BD324A49647}" srcOrd="3" destOrd="0" presId="urn:microsoft.com/office/officeart/2018/2/layout/IconCircle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CF8DAF-4751-416B-8BAE-4390EAF2336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65DBAF8-D307-4403-AD9D-48140D3F0200}">
      <dgm:prSet/>
      <dgm:spPr/>
      <dgm:t>
        <a:bodyPr/>
        <a:lstStyle/>
        <a:p>
          <a:pPr>
            <a:lnSpc>
              <a:spcPct val="100000"/>
            </a:lnSpc>
          </a:pPr>
          <a:r>
            <a:rPr lang="en-US"/>
            <a:t>Santa Rosa and Willits are the cities with highest risk factors. Adding more safety indicators to avoid over speeding and lane departures is recommended. </a:t>
          </a:r>
        </a:p>
      </dgm:t>
    </dgm:pt>
    <dgm:pt modelId="{447836EE-2B35-4520-87F3-0FE2641FB060}" type="parTrans" cxnId="{96A5C1C5-A63E-44C5-BFC1-2854A38D2B40}">
      <dgm:prSet/>
      <dgm:spPr/>
      <dgm:t>
        <a:bodyPr/>
        <a:lstStyle/>
        <a:p>
          <a:endParaRPr lang="en-US"/>
        </a:p>
      </dgm:t>
    </dgm:pt>
    <dgm:pt modelId="{0DC0189E-F4F5-4F3D-9FA6-F9F6F82CCA0A}" type="sibTrans" cxnId="{96A5C1C5-A63E-44C5-BFC1-2854A38D2B40}">
      <dgm:prSet/>
      <dgm:spPr/>
      <dgm:t>
        <a:bodyPr/>
        <a:lstStyle/>
        <a:p>
          <a:endParaRPr lang="en-US"/>
        </a:p>
      </dgm:t>
    </dgm:pt>
    <dgm:pt modelId="{CE7EA0C0-C1E4-4220-AB1A-30B84CD40407}">
      <dgm:prSet/>
      <dgm:spPr/>
      <dgm:t>
        <a:bodyPr/>
        <a:lstStyle/>
        <a:p>
          <a:pPr rtl="0">
            <a:lnSpc>
              <a:spcPct val="100000"/>
            </a:lnSpc>
          </a:pPr>
          <a:r>
            <a:rPr lang="en-US"/>
            <a:t>Oshkosh and Crane have the highest risk factor. If budget permits, ANT can increase the number of trucks models with lower risk factor score.</a:t>
          </a:r>
          <a:r>
            <a:rPr lang="en-US">
              <a:latin typeface="Calibri Light" panose="020F0302020204030204"/>
            </a:rPr>
            <a:t> </a:t>
          </a:r>
          <a:endParaRPr lang="en-US"/>
        </a:p>
      </dgm:t>
    </dgm:pt>
    <dgm:pt modelId="{A75BAA69-742F-49D4-BB5B-7A1FB6899233}" type="parTrans" cxnId="{7A427882-071B-4DBE-8F5B-707A5B96235C}">
      <dgm:prSet/>
      <dgm:spPr/>
      <dgm:t>
        <a:bodyPr/>
        <a:lstStyle/>
        <a:p>
          <a:endParaRPr lang="en-US"/>
        </a:p>
      </dgm:t>
    </dgm:pt>
    <dgm:pt modelId="{DB6BF8AA-FB24-4286-B38B-A78D3628B5DA}" type="sibTrans" cxnId="{7A427882-071B-4DBE-8F5B-707A5B96235C}">
      <dgm:prSet/>
      <dgm:spPr/>
      <dgm:t>
        <a:bodyPr/>
        <a:lstStyle/>
        <a:p>
          <a:endParaRPr lang="en-US"/>
        </a:p>
      </dgm:t>
    </dgm:pt>
    <dgm:pt modelId="{CA9CE6EC-A112-41DB-94A2-0675DCED4299}">
      <dgm:prSet/>
      <dgm:spPr/>
      <dgm:t>
        <a:bodyPr/>
        <a:lstStyle/>
        <a:p>
          <a:pPr rtl="0">
            <a:lnSpc>
              <a:spcPct val="100000"/>
            </a:lnSpc>
          </a:pPr>
          <a:r>
            <a:rPr lang="en-US">
              <a:solidFill>
                <a:srgbClr val="000000"/>
              </a:solidFill>
            </a:rPr>
            <a:t>For the trucks linked with high number of risky events such as overspeed, ANT can further investigate if the engine of those models is allowed or forced to go beyond its design limit.</a:t>
          </a:r>
          <a:r>
            <a:rPr lang="en-US">
              <a:solidFill>
                <a:srgbClr val="000000"/>
              </a:solidFill>
              <a:latin typeface="Calibri Light" panose="020F0302020204030204"/>
            </a:rPr>
            <a:t> </a:t>
          </a:r>
          <a:endParaRPr lang="en-US">
            <a:solidFill>
              <a:srgbClr val="000000"/>
            </a:solidFill>
          </a:endParaRPr>
        </a:p>
      </dgm:t>
    </dgm:pt>
    <dgm:pt modelId="{EF8E384E-A962-4F85-8375-3D30E101AB7F}" type="parTrans" cxnId="{BACF3C29-EF32-4D96-A5D3-E741E2FA300D}">
      <dgm:prSet/>
      <dgm:spPr/>
      <dgm:t>
        <a:bodyPr/>
        <a:lstStyle/>
        <a:p>
          <a:endParaRPr lang="en-US"/>
        </a:p>
      </dgm:t>
    </dgm:pt>
    <dgm:pt modelId="{90F1A472-9758-439C-912A-48D0176DACC5}" type="sibTrans" cxnId="{BACF3C29-EF32-4D96-A5D3-E741E2FA300D}">
      <dgm:prSet/>
      <dgm:spPr/>
      <dgm:t>
        <a:bodyPr/>
        <a:lstStyle/>
        <a:p>
          <a:endParaRPr lang="en-US"/>
        </a:p>
      </dgm:t>
    </dgm:pt>
    <dgm:pt modelId="{26799ED1-68D1-4CA8-990E-41F925BB702F}">
      <dgm:prSet/>
      <dgm:spPr/>
      <dgm:t>
        <a:bodyPr/>
        <a:lstStyle/>
        <a:p>
          <a:pPr rtl="0">
            <a:lnSpc>
              <a:spcPct val="100000"/>
            </a:lnSpc>
          </a:pPr>
          <a:r>
            <a:rPr lang="en-US">
              <a:solidFill>
                <a:srgbClr val="000000"/>
              </a:solidFill>
            </a:rPr>
            <a:t>Truck drivers with high-risk factor score and having higher number of unsafe events can be given regular training and driving tests. </a:t>
          </a:r>
          <a:r>
            <a:rPr lang="en-US"/>
            <a:t>Review and regular update of telematics devices on vehicles and insurance policies which incentivizes driving behavior can help in improving road safety.</a:t>
          </a:r>
          <a:endParaRPr lang="en-US">
            <a:solidFill>
              <a:srgbClr val="000000"/>
            </a:solidFill>
          </a:endParaRPr>
        </a:p>
      </dgm:t>
    </dgm:pt>
    <dgm:pt modelId="{66CDDA0A-070C-4F42-ABF9-214C6A2580B9}" type="parTrans" cxnId="{ED6691CC-8AF5-4615-A64D-B29D82B7B6B9}">
      <dgm:prSet/>
      <dgm:spPr/>
      <dgm:t>
        <a:bodyPr/>
        <a:lstStyle/>
        <a:p>
          <a:endParaRPr lang="en-US"/>
        </a:p>
      </dgm:t>
    </dgm:pt>
    <dgm:pt modelId="{FAF7AFE6-9D7F-4064-ADEC-E28988BEA9AC}" type="sibTrans" cxnId="{ED6691CC-8AF5-4615-A64D-B29D82B7B6B9}">
      <dgm:prSet/>
      <dgm:spPr/>
      <dgm:t>
        <a:bodyPr/>
        <a:lstStyle/>
        <a:p>
          <a:endParaRPr lang="en-US"/>
        </a:p>
      </dgm:t>
    </dgm:pt>
    <dgm:pt modelId="{B570FBBC-FD7E-45C3-9887-18D423EA7604}" type="pres">
      <dgm:prSet presAssocID="{32CF8DAF-4751-416B-8BAE-4390EAF23369}" presName="root" presStyleCnt="0">
        <dgm:presLayoutVars>
          <dgm:dir/>
          <dgm:resizeHandles val="exact"/>
        </dgm:presLayoutVars>
      </dgm:prSet>
      <dgm:spPr/>
    </dgm:pt>
    <dgm:pt modelId="{142353A1-78BF-4D20-B27A-F38CE278AC9F}" type="pres">
      <dgm:prSet presAssocID="{E65DBAF8-D307-4403-AD9D-48140D3F0200}" presName="compNode" presStyleCnt="0"/>
      <dgm:spPr/>
    </dgm:pt>
    <dgm:pt modelId="{12358DD0-1F78-4997-8197-B5CC24ADF8B3}" type="pres">
      <dgm:prSet presAssocID="{E65DBAF8-D307-4403-AD9D-48140D3F0200}" presName="bgRect" presStyleLbl="bgShp" presStyleIdx="0" presStyleCnt="4"/>
      <dgm:spPr/>
    </dgm:pt>
    <dgm:pt modelId="{504DA1D5-6C34-498F-A17A-21DDE6B50DEB}" type="pres">
      <dgm:prSet presAssocID="{E65DBAF8-D307-4403-AD9D-48140D3F02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F9676C47-CF8C-4DBC-B045-AB3AE553632A}" type="pres">
      <dgm:prSet presAssocID="{E65DBAF8-D307-4403-AD9D-48140D3F0200}" presName="spaceRect" presStyleCnt="0"/>
      <dgm:spPr/>
    </dgm:pt>
    <dgm:pt modelId="{EC4990E3-7046-4CBC-8BA9-CE165E180644}" type="pres">
      <dgm:prSet presAssocID="{E65DBAF8-D307-4403-AD9D-48140D3F0200}" presName="parTx" presStyleLbl="revTx" presStyleIdx="0" presStyleCnt="4">
        <dgm:presLayoutVars>
          <dgm:chMax val="0"/>
          <dgm:chPref val="0"/>
        </dgm:presLayoutVars>
      </dgm:prSet>
      <dgm:spPr/>
    </dgm:pt>
    <dgm:pt modelId="{21B90851-3DDD-47BF-B596-BA2EE9EF35C7}" type="pres">
      <dgm:prSet presAssocID="{0DC0189E-F4F5-4F3D-9FA6-F9F6F82CCA0A}" presName="sibTrans" presStyleCnt="0"/>
      <dgm:spPr/>
    </dgm:pt>
    <dgm:pt modelId="{C59B2B82-DFC9-490F-9AAD-E7D5FB372EAB}" type="pres">
      <dgm:prSet presAssocID="{CE7EA0C0-C1E4-4220-AB1A-30B84CD40407}" presName="compNode" presStyleCnt="0"/>
      <dgm:spPr/>
    </dgm:pt>
    <dgm:pt modelId="{813FAFA3-8402-4E8B-81D0-B8A3A1B672EF}" type="pres">
      <dgm:prSet presAssocID="{CE7EA0C0-C1E4-4220-AB1A-30B84CD40407}" presName="bgRect" presStyleLbl="bgShp" presStyleIdx="1" presStyleCnt="4"/>
      <dgm:spPr/>
    </dgm:pt>
    <dgm:pt modelId="{AEDEB0D8-7548-402F-B51F-FA8108DA4F30}" type="pres">
      <dgm:prSet presAssocID="{CE7EA0C0-C1E4-4220-AB1A-30B84CD4040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uck"/>
        </a:ext>
      </dgm:extLst>
    </dgm:pt>
    <dgm:pt modelId="{018F87F4-56DB-4BDE-BB7B-3DBF82EC92AC}" type="pres">
      <dgm:prSet presAssocID="{CE7EA0C0-C1E4-4220-AB1A-30B84CD40407}" presName="spaceRect" presStyleCnt="0"/>
      <dgm:spPr/>
    </dgm:pt>
    <dgm:pt modelId="{2AA840E9-1DD1-42ED-BF64-9A2613C4E965}" type="pres">
      <dgm:prSet presAssocID="{CE7EA0C0-C1E4-4220-AB1A-30B84CD40407}" presName="parTx" presStyleLbl="revTx" presStyleIdx="1" presStyleCnt="4">
        <dgm:presLayoutVars>
          <dgm:chMax val="0"/>
          <dgm:chPref val="0"/>
        </dgm:presLayoutVars>
      </dgm:prSet>
      <dgm:spPr/>
    </dgm:pt>
    <dgm:pt modelId="{65CF397E-1B15-438A-9B20-9B61787AAD7A}" type="pres">
      <dgm:prSet presAssocID="{DB6BF8AA-FB24-4286-B38B-A78D3628B5DA}" presName="sibTrans" presStyleCnt="0"/>
      <dgm:spPr/>
    </dgm:pt>
    <dgm:pt modelId="{E7E0796C-C735-41CE-BC9A-B2627779BE68}" type="pres">
      <dgm:prSet presAssocID="{CA9CE6EC-A112-41DB-94A2-0675DCED4299}" presName="compNode" presStyleCnt="0"/>
      <dgm:spPr/>
    </dgm:pt>
    <dgm:pt modelId="{25077C50-C599-4E14-9911-DF0413AA6705}" type="pres">
      <dgm:prSet presAssocID="{CA9CE6EC-A112-41DB-94A2-0675DCED4299}" presName="bgRect" presStyleLbl="bgShp" presStyleIdx="2" presStyleCnt="4"/>
      <dgm:spPr/>
    </dgm:pt>
    <dgm:pt modelId="{B2226F20-0EC8-41A0-A25F-B1445C7577DB}" type="pres">
      <dgm:prSet presAssocID="{CA9CE6EC-A112-41DB-94A2-0675DCED42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ooter"/>
        </a:ext>
      </dgm:extLst>
    </dgm:pt>
    <dgm:pt modelId="{C7E77259-BF65-490E-A863-31D960022A99}" type="pres">
      <dgm:prSet presAssocID="{CA9CE6EC-A112-41DB-94A2-0675DCED4299}" presName="spaceRect" presStyleCnt="0"/>
      <dgm:spPr/>
    </dgm:pt>
    <dgm:pt modelId="{143EFF1A-BD09-40B7-AF60-2A8BFAA07B83}" type="pres">
      <dgm:prSet presAssocID="{CA9CE6EC-A112-41DB-94A2-0675DCED4299}" presName="parTx" presStyleLbl="revTx" presStyleIdx="2" presStyleCnt="4">
        <dgm:presLayoutVars>
          <dgm:chMax val="0"/>
          <dgm:chPref val="0"/>
        </dgm:presLayoutVars>
      </dgm:prSet>
      <dgm:spPr/>
    </dgm:pt>
    <dgm:pt modelId="{B6FE4C5A-6414-4882-80B6-7031D2A7ADCF}" type="pres">
      <dgm:prSet presAssocID="{90F1A472-9758-439C-912A-48D0176DACC5}" presName="sibTrans" presStyleCnt="0"/>
      <dgm:spPr/>
    </dgm:pt>
    <dgm:pt modelId="{E7B15926-0FDB-4A4B-A719-1676FEA085AA}" type="pres">
      <dgm:prSet presAssocID="{26799ED1-68D1-4CA8-990E-41F925BB702F}" presName="compNode" presStyleCnt="0"/>
      <dgm:spPr/>
    </dgm:pt>
    <dgm:pt modelId="{FEDFEFEB-A850-4D5E-AE65-B6A10D3D73EC}" type="pres">
      <dgm:prSet presAssocID="{26799ED1-68D1-4CA8-990E-41F925BB702F}" presName="bgRect" presStyleLbl="bgShp" presStyleIdx="3" presStyleCnt="4"/>
      <dgm:spPr/>
    </dgm:pt>
    <dgm:pt modelId="{1EBDE010-B839-4A3B-BF18-AE843ED9647D}" type="pres">
      <dgm:prSet presAssocID="{26799ED1-68D1-4CA8-990E-41F925BB702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ump truck"/>
        </a:ext>
      </dgm:extLst>
    </dgm:pt>
    <dgm:pt modelId="{823C93C5-BF9E-47E6-B6E4-A47391CDB242}" type="pres">
      <dgm:prSet presAssocID="{26799ED1-68D1-4CA8-990E-41F925BB702F}" presName="spaceRect" presStyleCnt="0"/>
      <dgm:spPr/>
    </dgm:pt>
    <dgm:pt modelId="{E3443E90-FE9C-4031-A909-F60C27867D14}" type="pres">
      <dgm:prSet presAssocID="{26799ED1-68D1-4CA8-990E-41F925BB702F}" presName="parTx" presStyleLbl="revTx" presStyleIdx="3" presStyleCnt="4">
        <dgm:presLayoutVars>
          <dgm:chMax val="0"/>
          <dgm:chPref val="0"/>
        </dgm:presLayoutVars>
      </dgm:prSet>
      <dgm:spPr/>
    </dgm:pt>
  </dgm:ptLst>
  <dgm:cxnLst>
    <dgm:cxn modelId="{1A0A940F-0678-4649-8BB4-45D37E5DE81A}" type="presOf" srcId="{32CF8DAF-4751-416B-8BAE-4390EAF23369}" destId="{B570FBBC-FD7E-45C3-9887-18D423EA7604}" srcOrd="0" destOrd="0" presId="urn:microsoft.com/office/officeart/2018/2/layout/IconVerticalSolidList"/>
    <dgm:cxn modelId="{BACF3C29-EF32-4D96-A5D3-E741E2FA300D}" srcId="{32CF8DAF-4751-416B-8BAE-4390EAF23369}" destId="{CA9CE6EC-A112-41DB-94A2-0675DCED4299}" srcOrd="2" destOrd="0" parTransId="{EF8E384E-A962-4F85-8375-3D30E101AB7F}" sibTransId="{90F1A472-9758-439C-912A-48D0176DACC5}"/>
    <dgm:cxn modelId="{B039764E-A240-4875-A8B6-5C45D63B2349}" type="presOf" srcId="{CA9CE6EC-A112-41DB-94A2-0675DCED4299}" destId="{143EFF1A-BD09-40B7-AF60-2A8BFAA07B83}" srcOrd="0" destOrd="0" presId="urn:microsoft.com/office/officeart/2018/2/layout/IconVerticalSolidList"/>
    <dgm:cxn modelId="{7A427882-071B-4DBE-8F5B-707A5B96235C}" srcId="{32CF8DAF-4751-416B-8BAE-4390EAF23369}" destId="{CE7EA0C0-C1E4-4220-AB1A-30B84CD40407}" srcOrd="1" destOrd="0" parTransId="{A75BAA69-742F-49D4-BB5B-7A1FB6899233}" sibTransId="{DB6BF8AA-FB24-4286-B38B-A78D3628B5DA}"/>
    <dgm:cxn modelId="{44455390-20FE-457C-B1A0-7C5D0E0CD0B0}" type="presOf" srcId="{26799ED1-68D1-4CA8-990E-41F925BB702F}" destId="{E3443E90-FE9C-4031-A909-F60C27867D14}" srcOrd="0" destOrd="0" presId="urn:microsoft.com/office/officeart/2018/2/layout/IconVerticalSolidList"/>
    <dgm:cxn modelId="{EB3705B3-2B7C-44F8-8CD9-9F4163C8FFC3}" type="presOf" srcId="{E65DBAF8-D307-4403-AD9D-48140D3F0200}" destId="{EC4990E3-7046-4CBC-8BA9-CE165E180644}" srcOrd="0" destOrd="0" presId="urn:microsoft.com/office/officeart/2018/2/layout/IconVerticalSolidList"/>
    <dgm:cxn modelId="{96A5C1C5-A63E-44C5-BFC1-2854A38D2B40}" srcId="{32CF8DAF-4751-416B-8BAE-4390EAF23369}" destId="{E65DBAF8-D307-4403-AD9D-48140D3F0200}" srcOrd="0" destOrd="0" parTransId="{447836EE-2B35-4520-87F3-0FE2641FB060}" sibTransId="{0DC0189E-F4F5-4F3D-9FA6-F9F6F82CCA0A}"/>
    <dgm:cxn modelId="{ED6691CC-8AF5-4615-A64D-B29D82B7B6B9}" srcId="{32CF8DAF-4751-416B-8BAE-4390EAF23369}" destId="{26799ED1-68D1-4CA8-990E-41F925BB702F}" srcOrd="3" destOrd="0" parTransId="{66CDDA0A-070C-4F42-ABF9-214C6A2580B9}" sibTransId="{FAF7AFE6-9D7F-4064-ADEC-E28988BEA9AC}"/>
    <dgm:cxn modelId="{C0798AD0-DB35-4B0F-9FDE-88768D4485F5}" type="presOf" srcId="{CE7EA0C0-C1E4-4220-AB1A-30B84CD40407}" destId="{2AA840E9-1DD1-42ED-BF64-9A2613C4E965}" srcOrd="0" destOrd="0" presId="urn:microsoft.com/office/officeart/2018/2/layout/IconVerticalSolidList"/>
    <dgm:cxn modelId="{4F64ABFF-154F-4E21-9E9D-6E88C1BC05CD}" type="presParOf" srcId="{B570FBBC-FD7E-45C3-9887-18D423EA7604}" destId="{142353A1-78BF-4D20-B27A-F38CE278AC9F}" srcOrd="0" destOrd="0" presId="urn:microsoft.com/office/officeart/2018/2/layout/IconVerticalSolidList"/>
    <dgm:cxn modelId="{0B5A0094-08B1-457A-9B31-6BBE323F6E57}" type="presParOf" srcId="{142353A1-78BF-4D20-B27A-F38CE278AC9F}" destId="{12358DD0-1F78-4997-8197-B5CC24ADF8B3}" srcOrd="0" destOrd="0" presId="urn:microsoft.com/office/officeart/2018/2/layout/IconVerticalSolidList"/>
    <dgm:cxn modelId="{667D7B26-5EA2-4AC0-963F-BEA8205CF5EC}" type="presParOf" srcId="{142353A1-78BF-4D20-B27A-F38CE278AC9F}" destId="{504DA1D5-6C34-498F-A17A-21DDE6B50DEB}" srcOrd="1" destOrd="0" presId="urn:microsoft.com/office/officeart/2018/2/layout/IconVerticalSolidList"/>
    <dgm:cxn modelId="{8F3A498D-69BE-4BD7-893A-907E2A883196}" type="presParOf" srcId="{142353A1-78BF-4D20-B27A-F38CE278AC9F}" destId="{F9676C47-CF8C-4DBC-B045-AB3AE553632A}" srcOrd="2" destOrd="0" presId="urn:microsoft.com/office/officeart/2018/2/layout/IconVerticalSolidList"/>
    <dgm:cxn modelId="{F1ED08A4-9DC2-4360-8E62-432B710386F8}" type="presParOf" srcId="{142353A1-78BF-4D20-B27A-F38CE278AC9F}" destId="{EC4990E3-7046-4CBC-8BA9-CE165E180644}" srcOrd="3" destOrd="0" presId="urn:microsoft.com/office/officeart/2018/2/layout/IconVerticalSolidList"/>
    <dgm:cxn modelId="{6B5BDE82-C543-4EC9-93C8-DC14E46296E7}" type="presParOf" srcId="{B570FBBC-FD7E-45C3-9887-18D423EA7604}" destId="{21B90851-3DDD-47BF-B596-BA2EE9EF35C7}" srcOrd="1" destOrd="0" presId="urn:microsoft.com/office/officeart/2018/2/layout/IconVerticalSolidList"/>
    <dgm:cxn modelId="{94BF9159-2AE0-4D9E-83AE-9D679DE89CC1}" type="presParOf" srcId="{B570FBBC-FD7E-45C3-9887-18D423EA7604}" destId="{C59B2B82-DFC9-490F-9AAD-E7D5FB372EAB}" srcOrd="2" destOrd="0" presId="urn:microsoft.com/office/officeart/2018/2/layout/IconVerticalSolidList"/>
    <dgm:cxn modelId="{82003C2E-C22B-4254-A849-431F9AF00E2D}" type="presParOf" srcId="{C59B2B82-DFC9-490F-9AAD-E7D5FB372EAB}" destId="{813FAFA3-8402-4E8B-81D0-B8A3A1B672EF}" srcOrd="0" destOrd="0" presId="urn:microsoft.com/office/officeart/2018/2/layout/IconVerticalSolidList"/>
    <dgm:cxn modelId="{9F2868CD-9962-4DA6-AECE-7C588F6CC97B}" type="presParOf" srcId="{C59B2B82-DFC9-490F-9AAD-E7D5FB372EAB}" destId="{AEDEB0D8-7548-402F-B51F-FA8108DA4F30}" srcOrd="1" destOrd="0" presId="urn:microsoft.com/office/officeart/2018/2/layout/IconVerticalSolidList"/>
    <dgm:cxn modelId="{E6B5D682-E690-4E3F-BE80-365487C9537A}" type="presParOf" srcId="{C59B2B82-DFC9-490F-9AAD-E7D5FB372EAB}" destId="{018F87F4-56DB-4BDE-BB7B-3DBF82EC92AC}" srcOrd="2" destOrd="0" presId="urn:microsoft.com/office/officeart/2018/2/layout/IconVerticalSolidList"/>
    <dgm:cxn modelId="{CAED4CA8-3845-4599-9667-F3D2A96386A2}" type="presParOf" srcId="{C59B2B82-DFC9-490F-9AAD-E7D5FB372EAB}" destId="{2AA840E9-1DD1-42ED-BF64-9A2613C4E965}" srcOrd="3" destOrd="0" presId="urn:microsoft.com/office/officeart/2018/2/layout/IconVerticalSolidList"/>
    <dgm:cxn modelId="{CE647D09-90C6-4387-9B4C-E63406CAD2D6}" type="presParOf" srcId="{B570FBBC-FD7E-45C3-9887-18D423EA7604}" destId="{65CF397E-1B15-438A-9B20-9B61787AAD7A}" srcOrd="3" destOrd="0" presId="urn:microsoft.com/office/officeart/2018/2/layout/IconVerticalSolidList"/>
    <dgm:cxn modelId="{3586A400-CC21-4B36-AA48-DE7BEDEDBBAC}" type="presParOf" srcId="{B570FBBC-FD7E-45C3-9887-18D423EA7604}" destId="{E7E0796C-C735-41CE-BC9A-B2627779BE68}" srcOrd="4" destOrd="0" presId="urn:microsoft.com/office/officeart/2018/2/layout/IconVerticalSolidList"/>
    <dgm:cxn modelId="{0E35510A-F04C-401B-9890-4BD6ABB570B0}" type="presParOf" srcId="{E7E0796C-C735-41CE-BC9A-B2627779BE68}" destId="{25077C50-C599-4E14-9911-DF0413AA6705}" srcOrd="0" destOrd="0" presId="urn:microsoft.com/office/officeart/2018/2/layout/IconVerticalSolidList"/>
    <dgm:cxn modelId="{B7807B40-F6B1-451F-A4E8-310E219B9599}" type="presParOf" srcId="{E7E0796C-C735-41CE-BC9A-B2627779BE68}" destId="{B2226F20-0EC8-41A0-A25F-B1445C7577DB}" srcOrd="1" destOrd="0" presId="urn:microsoft.com/office/officeart/2018/2/layout/IconVerticalSolidList"/>
    <dgm:cxn modelId="{301177C5-E8A6-454E-A76F-7C7DA51F0ECA}" type="presParOf" srcId="{E7E0796C-C735-41CE-BC9A-B2627779BE68}" destId="{C7E77259-BF65-490E-A863-31D960022A99}" srcOrd="2" destOrd="0" presId="urn:microsoft.com/office/officeart/2018/2/layout/IconVerticalSolidList"/>
    <dgm:cxn modelId="{E5F7844F-ABEF-47CD-93B2-230EC7DED724}" type="presParOf" srcId="{E7E0796C-C735-41CE-BC9A-B2627779BE68}" destId="{143EFF1A-BD09-40B7-AF60-2A8BFAA07B83}" srcOrd="3" destOrd="0" presId="urn:microsoft.com/office/officeart/2018/2/layout/IconVerticalSolidList"/>
    <dgm:cxn modelId="{BD3A0ECC-8588-4ABA-896A-9EFD2E27CAF1}" type="presParOf" srcId="{B570FBBC-FD7E-45C3-9887-18D423EA7604}" destId="{B6FE4C5A-6414-4882-80B6-7031D2A7ADCF}" srcOrd="5" destOrd="0" presId="urn:microsoft.com/office/officeart/2018/2/layout/IconVerticalSolidList"/>
    <dgm:cxn modelId="{A8A52F4F-B72E-4383-85D8-12698D1041BA}" type="presParOf" srcId="{B570FBBC-FD7E-45C3-9887-18D423EA7604}" destId="{E7B15926-0FDB-4A4B-A719-1676FEA085AA}" srcOrd="6" destOrd="0" presId="urn:microsoft.com/office/officeart/2018/2/layout/IconVerticalSolidList"/>
    <dgm:cxn modelId="{E45CAD30-F292-41E8-B2DA-3E71E991A8C3}" type="presParOf" srcId="{E7B15926-0FDB-4A4B-A719-1676FEA085AA}" destId="{FEDFEFEB-A850-4D5E-AE65-B6A10D3D73EC}" srcOrd="0" destOrd="0" presId="urn:microsoft.com/office/officeart/2018/2/layout/IconVerticalSolidList"/>
    <dgm:cxn modelId="{8C8B6D7E-8CAB-41FE-8935-AAE8F70FD6A9}" type="presParOf" srcId="{E7B15926-0FDB-4A4B-A719-1676FEA085AA}" destId="{1EBDE010-B839-4A3B-BF18-AE843ED9647D}" srcOrd="1" destOrd="0" presId="urn:microsoft.com/office/officeart/2018/2/layout/IconVerticalSolidList"/>
    <dgm:cxn modelId="{BA3E75AC-8B02-4C22-A27B-E7753344BBC9}" type="presParOf" srcId="{E7B15926-0FDB-4A4B-A719-1676FEA085AA}" destId="{823C93C5-BF9E-47E6-B6E4-A47391CDB242}" srcOrd="2" destOrd="0" presId="urn:microsoft.com/office/officeart/2018/2/layout/IconVerticalSolidList"/>
    <dgm:cxn modelId="{5689E1D6-6935-4D3F-BD99-4B19E43072FA}" type="presParOf" srcId="{E7B15926-0FDB-4A4B-A719-1676FEA085AA}" destId="{E3443E90-FE9C-4031-A909-F60C27867D1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2205B-6B8B-4CBF-98B3-8E8143B3E78E}">
      <dsp:nvSpPr>
        <dsp:cNvPr id="0" name=""/>
        <dsp:cNvSpPr/>
      </dsp:nvSpPr>
      <dsp:spPr>
        <a:xfrm>
          <a:off x="282221" y="1410409"/>
          <a:ext cx="1371985" cy="1371985"/>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65A8A7-0817-4EBA-9C77-E4A8A4AE1CF7}">
      <dsp:nvSpPr>
        <dsp:cNvPr id="0" name=""/>
        <dsp:cNvSpPr/>
      </dsp:nvSpPr>
      <dsp:spPr>
        <a:xfrm>
          <a:off x="570337" y="1698526"/>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673231-423F-40A6-9CC1-0A031BEBF800}">
      <dsp:nvSpPr>
        <dsp:cNvPr id="0" name=""/>
        <dsp:cNvSpPr/>
      </dsp:nvSpPr>
      <dsp:spPr>
        <a:xfrm>
          <a:off x="1948202"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Analyze fleet data to better understand truck movement and risk factors</a:t>
          </a:r>
        </a:p>
      </dsp:txBody>
      <dsp:txXfrm>
        <a:off x="1948202" y="1410409"/>
        <a:ext cx="3233964" cy="1371985"/>
      </dsp:txXfrm>
    </dsp:sp>
    <dsp:sp modelId="{267BEFCC-8EE7-40B3-A673-5FF0F38DF8F0}">
      <dsp:nvSpPr>
        <dsp:cNvPr id="0" name=""/>
        <dsp:cNvSpPr/>
      </dsp:nvSpPr>
      <dsp:spPr>
        <a:xfrm>
          <a:off x="5745661" y="1410409"/>
          <a:ext cx="1371985" cy="1371985"/>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F70797-D1C2-46BC-8B38-A25D5CAECCAB}">
      <dsp:nvSpPr>
        <dsp:cNvPr id="0" name=""/>
        <dsp:cNvSpPr/>
      </dsp:nvSpPr>
      <dsp:spPr>
        <a:xfrm>
          <a:off x="6033778" y="1698526"/>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019EC8-D97B-41D7-9C26-0BD324A49647}">
      <dsp:nvSpPr>
        <dsp:cNvPr id="0" name=""/>
        <dsp:cNvSpPr/>
      </dsp:nvSpPr>
      <dsp:spPr>
        <a:xfrm>
          <a:off x="7411643"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Which truck has the highest risk factor based on geographical location and time?</a:t>
          </a:r>
        </a:p>
      </dsp:txBody>
      <dsp:txXfrm>
        <a:off x="7411643" y="1410409"/>
        <a:ext cx="3233964" cy="1371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58DD0-1F78-4997-8197-B5CC24ADF8B3}">
      <dsp:nvSpPr>
        <dsp:cNvPr id="0" name=""/>
        <dsp:cNvSpPr/>
      </dsp:nvSpPr>
      <dsp:spPr>
        <a:xfrm>
          <a:off x="0" y="1805"/>
          <a:ext cx="103632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4DA1D5-6C34-498F-A17A-21DDE6B50DEB}">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4990E3-7046-4CBC-8BA9-CE165E180644}">
      <dsp:nvSpPr>
        <dsp:cNvPr id="0" name=""/>
        <dsp:cNvSpPr/>
      </dsp:nvSpPr>
      <dsp:spPr>
        <a:xfrm>
          <a:off x="1057183" y="1805"/>
          <a:ext cx="93060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a:t>Santa Rosa and Willits are the cities with highest risk factors. Adding more safety indicators to avoid over speeding and lane departures is recommended. </a:t>
          </a:r>
        </a:p>
      </dsp:txBody>
      <dsp:txXfrm>
        <a:off x="1057183" y="1805"/>
        <a:ext cx="9306016" cy="915310"/>
      </dsp:txXfrm>
    </dsp:sp>
    <dsp:sp modelId="{813FAFA3-8402-4E8B-81D0-B8A3A1B672EF}">
      <dsp:nvSpPr>
        <dsp:cNvPr id="0" name=""/>
        <dsp:cNvSpPr/>
      </dsp:nvSpPr>
      <dsp:spPr>
        <a:xfrm>
          <a:off x="0" y="1145944"/>
          <a:ext cx="103632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DEB0D8-7548-402F-B51F-FA8108DA4F30}">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A840E9-1DD1-42ED-BF64-9A2613C4E965}">
      <dsp:nvSpPr>
        <dsp:cNvPr id="0" name=""/>
        <dsp:cNvSpPr/>
      </dsp:nvSpPr>
      <dsp:spPr>
        <a:xfrm>
          <a:off x="1057183" y="1145944"/>
          <a:ext cx="93060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rtl="0">
            <a:lnSpc>
              <a:spcPct val="100000"/>
            </a:lnSpc>
            <a:spcBef>
              <a:spcPct val="0"/>
            </a:spcBef>
            <a:spcAft>
              <a:spcPct val="35000"/>
            </a:spcAft>
            <a:buNone/>
          </a:pPr>
          <a:r>
            <a:rPr lang="en-US" sz="1500" kern="1200"/>
            <a:t>Oshkosh and Crane have the highest risk factor. If budget permits, ANT can increase the number of trucks models with lower risk factor score.</a:t>
          </a:r>
          <a:r>
            <a:rPr lang="en-US" sz="1500" kern="1200">
              <a:latin typeface="Calibri Light" panose="020F0302020204030204"/>
            </a:rPr>
            <a:t> </a:t>
          </a:r>
          <a:endParaRPr lang="en-US" sz="1500" kern="1200"/>
        </a:p>
      </dsp:txBody>
      <dsp:txXfrm>
        <a:off x="1057183" y="1145944"/>
        <a:ext cx="9306016" cy="915310"/>
      </dsp:txXfrm>
    </dsp:sp>
    <dsp:sp modelId="{25077C50-C599-4E14-9911-DF0413AA6705}">
      <dsp:nvSpPr>
        <dsp:cNvPr id="0" name=""/>
        <dsp:cNvSpPr/>
      </dsp:nvSpPr>
      <dsp:spPr>
        <a:xfrm>
          <a:off x="0" y="2290082"/>
          <a:ext cx="103632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26F20-0EC8-41A0-A25F-B1445C7577DB}">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EFF1A-BD09-40B7-AF60-2A8BFAA07B83}">
      <dsp:nvSpPr>
        <dsp:cNvPr id="0" name=""/>
        <dsp:cNvSpPr/>
      </dsp:nvSpPr>
      <dsp:spPr>
        <a:xfrm>
          <a:off x="1057183" y="2290082"/>
          <a:ext cx="93060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rtl="0">
            <a:lnSpc>
              <a:spcPct val="100000"/>
            </a:lnSpc>
            <a:spcBef>
              <a:spcPct val="0"/>
            </a:spcBef>
            <a:spcAft>
              <a:spcPct val="35000"/>
            </a:spcAft>
            <a:buNone/>
          </a:pPr>
          <a:r>
            <a:rPr lang="en-US" sz="1500" kern="1200">
              <a:solidFill>
                <a:srgbClr val="000000"/>
              </a:solidFill>
            </a:rPr>
            <a:t>For the trucks linked with high number of risky events such as overspeed, ANT can further investigate if the engine of those models is allowed or forced to go beyond its design limit.</a:t>
          </a:r>
          <a:r>
            <a:rPr lang="en-US" sz="1500" kern="1200">
              <a:solidFill>
                <a:srgbClr val="000000"/>
              </a:solidFill>
              <a:latin typeface="Calibri Light" panose="020F0302020204030204"/>
            </a:rPr>
            <a:t> </a:t>
          </a:r>
          <a:endParaRPr lang="en-US" sz="1500" kern="1200">
            <a:solidFill>
              <a:srgbClr val="000000"/>
            </a:solidFill>
          </a:endParaRPr>
        </a:p>
      </dsp:txBody>
      <dsp:txXfrm>
        <a:off x="1057183" y="2290082"/>
        <a:ext cx="9306016" cy="915310"/>
      </dsp:txXfrm>
    </dsp:sp>
    <dsp:sp modelId="{FEDFEFEB-A850-4D5E-AE65-B6A10D3D73EC}">
      <dsp:nvSpPr>
        <dsp:cNvPr id="0" name=""/>
        <dsp:cNvSpPr/>
      </dsp:nvSpPr>
      <dsp:spPr>
        <a:xfrm>
          <a:off x="0" y="3434221"/>
          <a:ext cx="103632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BDE010-B839-4A3B-BF18-AE843ED9647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443E90-FE9C-4031-A909-F60C27867D14}">
      <dsp:nvSpPr>
        <dsp:cNvPr id="0" name=""/>
        <dsp:cNvSpPr/>
      </dsp:nvSpPr>
      <dsp:spPr>
        <a:xfrm>
          <a:off x="1057183" y="3434221"/>
          <a:ext cx="93060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rtl="0">
            <a:lnSpc>
              <a:spcPct val="100000"/>
            </a:lnSpc>
            <a:spcBef>
              <a:spcPct val="0"/>
            </a:spcBef>
            <a:spcAft>
              <a:spcPct val="35000"/>
            </a:spcAft>
            <a:buNone/>
          </a:pPr>
          <a:r>
            <a:rPr lang="en-US" sz="1500" kern="1200">
              <a:solidFill>
                <a:srgbClr val="000000"/>
              </a:solidFill>
            </a:rPr>
            <a:t>Truck drivers with high-risk factor score and having higher number of unsafe events can be given regular training and driving tests. </a:t>
          </a:r>
          <a:r>
            <a:rPr lang="en-US" sz="1500" kern="1200"/>
            <a:t>Review and regular update of telematics devices on vehicles and insurance policies which incentivizes driving behavior can help in improving road safety.</a:t>
          </a:r>
          <a:endParaRPr lang="en-US" sz="1500" kern="1200">
            <a:solidFill>
              <a:srgbClr val="000000"/>
            </a:solidFill>
          </a:endParaRPr>
        </a:p>
      </dsp:txBody>
      <dsp:txXfrm>
        <a:off x="1057183" y="3434221"/>
        <a:ext cx="93060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12/7/2023</a:t>
            </a:fld>
            <a:endParaRPr lang="en-US"/>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8.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6.svg"/><Relationship Id="rId7" Type="http://schemas.openxmlformats.org/officeDocument/2006/relationships/image" Target="../media/image22.svg"/><Relationship Id="rId12"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18.svg"/><Relationship Id="rId10" Type="http://schemas.openxmlformats.org/officeDocument/2006/relationships/image" Target="../media/image25.png"/><Relationship Id="rId4" Type="http://schemas.openxmlformats.org/officeDocument/2006/relationships/image" Target="../media/image17.png"/><Relationship Id="rId9" Type="http://schemas.openxmlformats.org/officeDocument/2006/relationships/image" Target="../media/image24.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8.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8.svg"/><Relationship Id="rId4" Type="http://schemas.openxmlformats.org/officeDocument/2006/relationships/image" Target="../media/image2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8.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20.svg"/><Relationship Id="rId4" Type="http://schemas.openxmlformats.org/officeDocument/2006/relationships/image" Target="../media/image19.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8.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A5CC-6261-D138-6849-B19F68AB8D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61C4FA-D019-93A5-5B96-DD262293AE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BA29B5-5DA0-2023-5D78-410E6A76407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BC374DF7-7F6C-06EB-7205-17245F16289B}"/>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238E3C62-4AC8-4139-E352-40E034C582A0}"/>
              </a:ext>
            </a:extLst>
          </p:cNvPr>
          <p:cNvSpPr>
            <a:spLocks noGrp="1"/>
          </p:cNvSpPr>
          <p:nvPr>
            <p:ph type="sldNum" sz="quarter" idx="12"/>
          </p:nvPr>
        </p:nvSpPr>
        <p:spPr/>
        <p:txBody>
          <a:bodyPr/>
          <a:lstStyle/>
          <a:p>
            <a:fld id="{B5CEABB6-07DC-46E8-9B57-56EC44A396E5}" type="slidenum">
              <a:rPr lang="en-US" smtClean="0"/>
              <a:pPr/>
              <a:t>‹#›</a:t>
            </a:fld>
            <a:endParaRPr lang="en-US"/>
          </a:p>
        </p:txBody>
      </p:sp>
      <p:sp>
        <p:nvSpPr>
          <p:cNvPr id="7" name="Rectangle 6">
            <a:extLst>
              <a:ext uri="{FF2B5EF4-FFF2-40B4-BE49-F238E27FC236}">
                <a16:creationId xmlns:a16="http://schemas.microsoft.com/office/drawing/2014/main" id="{C2F15079-8B40-6ADB-C57C-74AD9BA64D5C}"/>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9">
            <a:extLst>
              <a:ext uri="{FF2B5EF4-FFF2-40B4-BE49-F238E27FC236}">
                <a16:creationId xmlns:a16="http://schemas.microsoft.com/office/drawing/2014/main" id="{7C95C666-C584-712C-BA15-02F177EAA577}"/>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DFE82B1-2E63-FC98-900A-229934A88B7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62B9894-08E9-6AE4-A645-9D6BBCA62AD0}"/>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9">
            <a:extLst>
              <a:ext uri="{FF2B5EF4-FFF2-40B4-BE49-F238E27FC236}">
                <a16:creationId xmlns:a16="http://schemas.microsoft.com/office/drawing/2014/main" id="{9EF60BBB-6199-8C7E-8CFF-B45AA6FE84DF}"/>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D997B3D-0A4B-9B74-504B-7D518B07C5FD}"/>
              </a:ext>
            </a:extLst>
          </p:cNvPr>
          <p:cNvGrpSpPr/>
          <p:nvPr userDrawn="1"/>
        </p:nvGrpSpPr>
        <p:grpSpPr>
          <a:xfrm>
            <a:off x="23853" y="2101527"/>
            <a:ext cx="1920240" cy="1920240"/>
            <a:chOff x="5361924" y="7472790"/>
            <a:chExt cx="1828800" cy="1828800"/>
          </a:xfrm>
        </p:grpSpPr>
        <p:grpSp>
          <p:nvGrpSpPr>
            <p:cNvPr id="13" name="Group 12">
              <a:extLst>
                <a:ext uri="{FF2B5EF4-FFF2-40B4-BE49-F238E27FC236}">
                  <a16:creationId xmlns:a16="http://schemas.microsoft.com/office/drawing/2014/main" id="{9E50FDAE-C662-E35A-FFB6-1BC1AED4D8C9}"/>
                </a:ext>
              </a:extLst>
            </p:cNvPr>
            <p:cNvGrpSpPr/>
            <p:nvPr userDrawn="1"/>
          </p:nvGrpSpPr>
          <p:grpSpPr>
            <a:xfrm>
              <a:off x="5361924" y="7472790"/>
              <a:ext cx="1828800" cy="1828800"/>
              <a:chOff x="5361924" y="7472790"/>
              <a:chExt cx="1828800" cy="1828800"/>
            </a:xfrm>
          </p:grpSpPr>
          <p:grpSp>
            <p:nvGrpSpPr>
              <p:cNvPr id="15" name="Group 14">
                <a:extLst>
                  <a:ext uri="{FF2B5EF4-FFF2-40B4-BE49-F238E27FC236}">
                    <a16:creationId xmlns:a16="http://schemas.microsoft.com/office/drawing/2014/main" id="{4C804096-C77A-0C8A-31F4-BFADE7D0AA75}"/>
                  </a:ext>
                </a:extLst>
              </p:cNvPr>
              <p:cNvGrpSpPr/>
              <p:nvPr userDrawn="1"/>
            </p:nvGrpSpPr>
            <p:grpSpPr>
              <a:xfrm>
                <a:off x="5361924" y="7472790"/>
                <a:ext cx="1828800" cy="1828800"/>
                <a:chOff x="5388428" y="7173291"/>
                <a:chExt cx="1828800" cy="1828800"/>
              </a:xfrm>
            </p:grpSpPr>
            <p:grpSp>
              <p:nvGrpSpPr>
                <p:cNvPr id="21" name="Group 20">
                  <a:extLst>
                    <a:ext uri="{FF2B5EF4-FFF2-40B4-BE49-F238E27FC236}">
                      <a16:creationId xmlns:a16="http://schemas.microsoft.com/office/drawing/2014/main" id="{DDD105E1-0D34-DCBA-3277-C937A537746B}"/>
                    </a:ext>
                  </a:extLst>
                </p:cNvPr>
                <p:cNvGrpSpPr/>
                <p:nvPr userDrawn="1"/>
              </p:nvGrpSpPr>
              <p:grpSpPr>
                <a:xfrm>
                  <a:off x="5388428" y="7173291"/>
                  <a:ext cx="1828800" cy="1828800"/>
                  <a:chOff x="5388428" y="7173291"/>
                  <a:chExt cx="1828800" cy="1828800"/>
                </a:xfrm>
              </p:grpSpPr>
              <p:grpSp>
                <p:nvGrpSpPr>
                  <p:cNvPr id="23" name="Group 22">
                    <a:extLst>
                      <a:ext uri="{FF2B5EF4-FFF2-40B4-BE49-F238E27FC236}">
                        <a16:creationId xmlns:a16="http://schemas.microsoft.com/office/drawing/2014/main" id="{790C1CDA-83DE-9DD7-0FFC-A8ED57FE616A}"/>
                      </a:ext>
                    </a:extLst>
                  </p:cNvPr>
                  <p:cNvGrpSpPr/>
                  <p:nvPr userDrawn="1"/>
                </p:nvGrpSpPr>
                <p:grpSpPr>
                  <a:xfrm>
                    <a:off x="5388428" y="7173291"/>
                    <a:ext cx="1828800" cy="1828800"/>
                    <a:chOff x="5579044" y="7049770"/>
                    <a:chExt cx="1828800" cy="1828800"/>
                  </a:xfrm>
                </p:grpSpPr>
                <p:grpSp>
                  <p:nvGrpSpPr>
                    <p:cNvPr id="25" name="Group 24">
                      <a:extLst>
                        <a:ext uri="{FF2B5EF4-FFF2-40B4-BE49-F238E27FC236}">
                          <a16:creationId xmlns:a16="http://schemas.microsoft.com/office/drawing/2014/main" id="{932B91FD-71CB-A410-85FC-531980285B11}"/>
                        </a:ext>
                      </a:extLst>
                    </p:cNvPr>
                    <p:cNvGrpSpPr/>
                    <p:nvPr userDrawn="1"/>
                  </p:nvGrpSpPr>
                  <p:grpSpPr>
                    <a:xfrm>
                      <a:off x="5579044" y="7049770"/>
                      <a:ext cx="1828800" cy="1828800"/>
                      <a:chOff x="5579044" y="7049770"/>
                      <a:chExt cx="1828800" cy="1828800"/>
                    </a:xfrm>
                  </p:grpSpPr>
                  <p:grpSp>
                    <p:nvGrpSpPr>
                      <p:cNvPr id="27" name="Group 26">
                        <a:extLst>
                          <a:ext uri="{FF2B5EF4-FFF2-40B4-BE49-F238E27FC236}">
                            <a16:creationId xmlns:a16="http://schemas.microsoft.com/office/drawing/2014/main" id="{344EE96F-664B-8696-EDCE-62180DD9A518}"/>
                          </a:ext>
                        </a:extLst>
                      </p:cNvPr>
                      <p:cNvGrpSpPr/>
                      <p:nvPr userDrawn="1"/>
                    </p:nvGrpSpPr>
                    <p:grpSpPr>
                      <a:xfrm>
                        <a:off x="5579044" y="7049770"/>
                        <a:ext cx="1828800" cy="1828800"/>
                        <a:chOff x="5579044" y="7049770"/>
                        <a:chExt cx="1828800" cy="1828800"/>
                      </a:xfrm>
                    </p:grpSpPr>
                    <p:grpSp>
                      <p:nvGrpSpPr>
                        <p:cNvPr id="29" name="Group 28">
                          <a:extLst>
                            <a:ext uri="{FF2B5EF4-FFF2-40B4-BE49-F238E27FC236}">
                              <a16:creationId xmlns:a16="http://schemas.microsoft.com/office/drawing/2014/main" id="{9A1C50AF-3373-B183-9576-E895A1BC5F4F}"/>
                            </a:ext>
                          </a:extLst>
                        </p:cNvPr>
                        <p:cNvGrpSpPr/>
                        <p:nvPr userDrawn="1"/>
                      </p:nvGrpSpPr>
                      <p:grpSpPr>
                        <a:xfrm>
                          <a:off x="5579044" y="7049770"/>
                          <a:ext cx="1828800" cy="1828800"/>
                          <a:chOff x="5579044" y="7049770"/>
                          <a:chExt cx="1828800" cy="1828800"/>
                        </a:xfrm>
                      </p:grpSpPr>
                      <p:sp>
                        <p:nvSpPr>
                          <p:cNvPr id="31" name="Oval 30">
                            <a:extLst>
                              <a:ext uri="{FF2B5EF4-FFF2-40B4-BE49-F238E27FC236}">
                                <a16:creationId xmlns:a16="http://schemas.microsoft.com/office/drawing/2014/main" id="{D2D8B0B8-759E-55BC-CE45-7C4512C55484}"/>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32" name="Oval 31">
                            <a:extLst>
                              <a:ext uri="{FF2B5EF4-FFF2-40B4-BE49-F238E27FC236}">
                                <a16:creationId xmlns:a16="http://schemas.microsoft.com/office/drawing/2014/main" id="{50F35821-8DCB-2CF6-7B12-EE1F44FC0600}"/>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0" name="Oval 29">
                          <a:extLst>
                            <a:ext uri="{FF2B5EF4-FFF2-40B4-BE49-F238E27FC236}">
                              <a16:creationId xmlns:a16="http://schemas.microsoft.com/office/drawing/2014/main" id="{23B3F2D9-B1C6-6568-E80D-FE8EBEE6DDE5}"/>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8" name="Oval 27">
                        <a:extLst>
                          <a:ext uri="{FF2B5EF4-FFF2-40B4-BE49-F238E27FC236}">
                            <a16:creationId xmlns:a16="http://schemas.microsoft.com/office/drawing/2014/main" id="{7DE96E42-0FAE-637C-A355-03163E980D4F}"/>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6" name="Oval 25">
                      <a:extLst>
                        <a:ext uri="{FF2B5EF4-FFF2-40B4-BE49-F238E27FC236}">
                          <a16:creationId xmlns:a16="http://schemas.microsoft.com/office/drawing/2014/main" id="{B4DDF894-64AB-396C-BAC1-EC1751E0446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4" name="Oval 23">
                    <a:extLst>
                      <a:ext uri="{FF2B5EF4-FFF2-40B4-BE49-F238E27FC236}">
                        <a16:creationId xmlns:a16="http://schemas.microsoft.com/office/drawing/2014/main" id="{0DDBED5B-406C-A8BA-3737-C471391EFBF4}"/>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2" name="Oval 21">
                  <a:extLst>
                    <a:ext uri="{FF2B5EF4-FFF2-40B4-BE49-F238E27FC236}">
                      <a16:creationId xmlns:a16="http://schemas.microsoft.com/office/drawing/2014/main" id="{28011615-2E52-F6F2-E2C2-8E8B3E0D460B}"/>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 name="Oval 15">
                <a:extLst>
                  <a:ext uri="{FF2B5EF4-FFF2-40B4-BE49-F238E27FC236}">
                    <a16:creationId xmlns:a16="http://schemas.microsoft.com/office/drawing/2014/main" id="{F3C33486-A43F-6F12-E2B8-F8F8F3CA865F}"/>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 name="Oval 16">
                <a:extLst>
                  <a:ext uri="{FF2B5EF4-FFF2-40B4-BE49-F238E27FC236}">
                    <a16:creationId xmlns:a16="http://schemas.microsoft.com/office/drawing/2014/main" id="{BC468ABE-50DE-4B6E-94D4-3335160CAA11}"/>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8" name="Oval 17">
                <a:extLst>
                  <a:ext uri="{FF2B5EF4-FFF2-40B4-BE49-F238E27FC236}">
                    <a16:creationId xmlns:a16="http://schemas.microsoft.com/office/drawing/2014/main" id="{1CA4E809-24A5-0045-C9B2-A8C266412D9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9" name="Oval 18">
                <a:extLst>
                  <a:ext uri="{FF2B5EF4-FFF2-40B4-BE49-F238E27FC236}">
                    <a16:creationId xmlns:a16="http://schemas.microsoft.com/office/drawing/2014/main" id="{E5590B48-324B-1267-F4CB-AE4FFB29DBE2}"/>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0" name="Oval 19">
                <a:extLst>
                  <a:ext uri="{FF2B5EF4-FFF2-40B4-BE49-F238E27FC236}">
                    <a16:creationId xmlns:a16="http://schemas.microsoft.com/office/drawing/2014/main" id="{7B2C4062-801A-2C3B-3DEB-2FBB1A40E1A8}"/>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 name="Oval 13">
              <a:extLst>
                <a:ext uri="{FF2B5EF4-FFF2-40B4-BE49-F238E27FC236}">
                  <a16:creationId xmlns:a16="http://schemas.microsoft.com/office/drawing/2014/main" id="{1B19C16E-A055-58C7-2E87-DE4FD13C060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3" name="Freeform: Shape 32">
            <a:extLst>
              <a:ext uri="{FF2B5EF4-FFF2-40B4-BE49-F238E27FC236}">
                <a16:creationId xmlns:a16="http://schemas.microsoft.com/office/drawing/2014/main" id="{310B33F0-F5F0-1488-96F9-2ABE54B76951}"/>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9">
            <a:extLst>
              <a:ext uri="{FF2B5EF4-FFF2-40B4-BE49-F238E27FC236}">
                <a16:creationId xmlns:a16="http://schemas.microsoft.com/office/drawing/2014/main" id="{F1DC75EC-4B95-2E84-4E6E-E8F41065ADF1}"/>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4450B2D-8A7F-3E5A-47DB-58D467F44DC0}"/>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658C9F0-9298-58A7-51A7-49BF3491CD8F}"/>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a:extLst>
              <a:ext uri="{FF2B5EF4-FFF2-40B4-BE49-F238E27FC236}">
                <a16:creationId xmlns:a16="http://schemas.microsoft.com/office/drawing/2014/main" id="{56032A6E-A84A-3139-A266-0A0F9D6094F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38" name="Graphic 37">
            <a:extLst>
              <a:ext uri="{FF2B5EF4-FFF2-40B4-BE49-F238E27FC236}">
                <a16:creationId xmlns:a16="http://schemas.microsoft.com/office/drawing/2014/main" id="{560F0B76-C93C-3FFA-A0D9-D2A5D8A05E3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39" name="Straight Connector 38">
            <a:extLst>
              <a:ext uri="{FF2B5EF4-FFF2-40B4-BE49-F238E27FC236}">
                <a16:creationId xmlns:a16="http://schemas.microsoft.com/office/drawing/2014/main" id="{79595F97-6064-F75E-D118-D93B7545892A}"/>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898973"/>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7585-2D78-719F-6D21-DA3DE2F80C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D3F4C6-0EF0-5263-CBA2-3D95D5E09B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7FC86-72B7-DDCF-2307-45ED0AE72787}"/>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884D1804-2095-E3B5-6285-F2B845E76098}"/>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BE466E1D-E064-8397-932E-3F85313AEF4E}"/>
              </a:ext>
            </a:extLst>
          </p:cNvPr>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6380927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922D01-4259-FE6C-695E-A06C36D7B1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C1802F-380B-5309-F9A9-79079FC795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235C4D-BF28-A63C-8C33-CDD1B2CDF21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063F2322-A17B-8F63-F93A-3CBA97FB3FF1}"/>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3FA93248-12DD-1ECA-57BB-D1F355A2CDCE}"/>
              </a:ext>
            </a:extLst>
          </p:cNvPr>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185141173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951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3132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7853-713A-10F8-F8A7-7F37C6B290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67DF94-AFE2-5463-D3BA-20A20258BE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C9C16-6857-D3F4-6313-7B6F589D66B5}"/>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57046355-A351-CAA6-E86F-82A11AC81A9E}"/>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0CDF49A6-0A0F-B407-ABB6-01A3437D1287}"/>
              </a:ext>
            </a:extLst>
          </p:cNvPr>
          <p:cNvSpPr>
            <a:spLocks noGrp="1"/>
          </p:cNvSpPr>
          <p:nvPr>
            <p:ph type="sldNum" sz="quarter" idx="12"/>
          </p:nvPr>
        </p:nvSpPr>
        <p:spPr/>
        <p:txBody>
          <a:bodyPr/>
          <a:lstStyle/>
          <a:p>
            <a:fld id="{B5CEABB6-07DC-46E8-9B57-56EC44A396E5}" type="slidenum">
              <a:rPr lang="en-US" smtClean="0"/>
              <a:pPr/>
              <a:t>‹#›</a:t>
            </a:fld>
            <a:endParaRPr lang="en-US"/>
          </a:p>
        </p:txBody>
      </p:sp>
      <p:sp>
        <p:nvSpPr>
          <p:cNvPr id="7" name="Rectangle 23">
            <a:extLst>
              <a:ext uri="{FF2B5EF4-FFF2-40B4-BE49-F238E27FC236}">
                <a16:creationId xmlns:a16="http://schemas.microsoft.com/office/drawing/2014/main" id="{620FE7E1-FAF4-8965-E033-D0411E0A6C75}"/>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28923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88813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a:t>CLICK TO ADD TITLE</a:t>
            </a:r>
            <a:endParaRPr lang="en-ZA"/>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865001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a:t>Click to ADD TITLE</a:t>
            </a:r>
            <a:endParaRPr lang="en-ZA"/>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a:t>Year</a:t>
            </a:r>
            <a:endParaRPr lang="en-ZA"/>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a:t>MM</a:t>
            </a:r>
            <a:endParaRPr lang="en-ZA"/>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a:t>Item Title</a:t>
            </a:r>
            <a:endParaRPr lang="en-ZA"/>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a:t>Month, Year</a:t>
            </a:r>
            <a:endParaRPr lang="en-ZA"/>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7071157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7689312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9020279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6DA4-0EFB-4192-DDE8-9E34157F4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0D56BF-D1AE-854B-0F52-329F3A15E5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10B95F-D0D9-FC33-F714-C9720C90BD1F}"/>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9B4699B8-852B-A891-940B-A0D7A8AE6680}"/>
              </a:ext>
            </a:extLst>
          </p:cNvPr>
          <p:cNvSpPr>
            <a:spLocks noGrp="1"/>
          </p:cNvSpPr>
          <p:nvPr>
            <p:ph type="ftr" sz="quarter" idx="11"/>
          </p:nvPr>
        </p:nvSpPr>
        <p:spPr/>
        <p:txBody>
          <a:bodyPr/>
          <a:lstStyle/>
          <a:p>
            <a:r>
              <a:rPr lang="en-US"/>
              <a:t>Pitch deck title</a:t>
            </a:r>
          </a:p>
        </p:txBody>
      </p:sp>
      <p:sp>
        <p:nvSpPr>
          <p:cNvPr id="6" name="Slide Number Placeholder 5">
            <a:extLst>
              <a:ext uri="{FF2B5EF4-FFF2-40B4-BE49-F238E27FC236}">
                <a16:creationId xmlns:a16="http://schemas.microsoft.com/office/drawing/2014/main" id="{A68992F7-D5F3-74A0-967D-725662155192}"/>
              </a:ext>
            </a:extLst>
          </p:cNvPr>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75858298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D393-9982-A955-6C26-03FBF0AED2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71720E-DA9C-3407-C68D-382D2BCC62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FF2DDA-E98C-CA23-278D-F03AE50ED2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881650-F3F2-9B40-789E-9B855FADD145}"/>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2584B9F9-0AEC-CB5B-E68A-C54BE9099EA6}"/>
              </a:ext>
            </a:extLst>
          </p:cNvPr>
          <p:cNvSpPr>
            <a:spLocks noGrp="1"/>
          </p:cNvSpPr>
          <p:nvPr>
            <p:ph type="ftr" sz="quarter" idx="11"/>
          </p:nvPr>
        </p:nvSpPr>
        <p:spPr/>
        <p:txBody>
          <a:bodyPr/>
          <a:lstStyle/>
          <a:p>
            <a:r>
              <a:rPr lang="en-US"/>
              <a:t>Pitch deck title</a:t>
            </a:r>
          </a:p>
        </p:txBody>
      </p:sp>
      <p:sp>
        <p:nvSpPr>
          <p:cNvPr id="7" name="Slide Number Placeholder 6">
            <a:extLst>
              <a:ext uri="{FF2B5EF4-FFF2-40B4-BE49-F238E27FC236}">
                <a16:creationId xmlns:a16="http://schemas.microsoft.com/office/drawing/2014/main" id="{0A8B5DEA-59C3-4E3D-64FD-0DC02B5103CB}"/>
              </a:ext>
            </a:extLst>
          </p:cNvPr>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4175545312"/>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D50B-7373-5482-15C4-ED9642B673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CD3005-2436-BDA5-7952-AFBBCDE50D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A87F10-B4F9-F502-6BAB-8D9132FC53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8126D2-080F-F5E6-720A-34360C26DE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450192-444E-8FC1-3293-0A4EB470B6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D6B1FA-2BE9-09D3-AB7C-A2C113E0A9FF}"/>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2564E28F-6A1E-9FAC-D8CD-72B620162B69}"/>
              </a:ext>
            </a:extLst>
          </p:cNvPr>
          <p:cNvSpPr>
            <a:spLocks noGrp="1"/>
          </p:cNvSpPr>
          <p:nvPr>
            <p:ph type="ftr" sz="quarter" idx="11"/>
          </p:nvPr>
        </p:nvSpPr>
        <p:spPr/>
        <p:txBody>
          <a:bodyPr/>
          <a:lstStyle/>
          <a:p>
            <a:r>
              <a:rPr lang="en-US"/>
              <a:t>Pitch deck title</a:t>
            </a:r>
          </a:p>
        </p:txBody>
      </p:sp>
      <p:sp>
        <p:nvSpPr>
          <p:cNvPr id="9" name="Slide Number Placeholder 8">
            <a:extLst>
              <a:ext uri="{FF2B5EF4-FFF2-40B4-BE49-F238E27FC236}">
                <a16:creationId xmlns:a16="http://schemas.microsoft.com/office/drawing/2014/main" id="{AB39F454-0FFC-3D79-4E7A-EFD4A4DEF9E7}"/>
              </a:ext>
            </a:extLst>
          </p:cNvPr>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136177229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E4700-5CD5-7B0E-565D-6040D32114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1472C2-45D1-92F9-58FC-8EC666886C72}"/>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5D4FF838-FF56-70DF-43B0-35F2B3E5B91D}"/>
              </a:ext>
            </a:extLst>
          </p:cNvPr>
          <p:cNvSpPr>
            <a:spLocks noGrp="1"/>
          </p:cNvSpPr>
          <p:nvPr>
            <p:ph type="ftr" sz="quarter" idx="11"/>
          </p:nvPr>
        </p:nvSpPr>
        <p:spPr/>
        <p:txBody>
          <a:bodyPr/>
          <a:lstStyle/>
          <a:p>
            <a:r>
              <a:rPr lang="en-US"/>
              <a:t>Pitch deck title</a:t>
            </a:r>
          </a:p>
        </p:txBody>
      </p:sp>
      <p:sp>
        <p:nvSpPr>
          <p:cNvPr id="5" name="Slide Number Placeholder 4">
            <a:extLst>
              <a:ext uri="{FF2B5EF4-FFF2-40B4-BE49-F238E27FC236}">
                <a16:creationId xmlns:a16="http://schemas.microsoft.com/office/drawing/2014/main" id="{865F12F9-442E-756F-8B4B-6FCB6ABBA44B}"/>
              </a:ext>
            </a:extLst>
          </p:cNvPr>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2969374160"/>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F15657-BD99-7F3C-640A-69688D7B6CA7}"/>
              </a:ext>
            </a:extLst>
          </p:cNvPr>
          <p:cNvSpPr>
            <a:spLocks noGrp="1"/>
          </p:cNvSpPr>
          <p:nvPr>
            <p:ph type="dt" sz="half" idx="10"/>
          </p:nvPr>
        </p:nvSpPr>
        <p:spPr/>
        <p:txBody>
          <a:bodyPr/>
          <a:lstStyle/>
          <a:p>
            <a:fld id="{67A56980-2134-4EA5-8EAD-F5985C847E2D}" type="datetimeFigureOut">
              <a:rPr lang="en-US" smtClean="0"/>
              <a:t>12/7/2023</a:t>
            </a:fld>
            <a:endParaRPr lang="en-US"/>
          </a:p>
        </p:txBody>
      </p:sp>
      <p:sp>
        <p:nvSpPr>
          <p:cNvPr id="3" name="Footer Placeholder 2">
            <a:extLst>
              <a:ext uri="{FF2B5EF4-FFF2-40B4-BE49-F238E27FC236}">
                <a16:creationId xmlns:a16="http://schemas.microsoft.com/office/drawing/2014/main" id="{1EC18E3F-8CCA-6D11-8681-789457296A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AAFCA4-2049-4A7A-9874-0747ED160C5B}"/>
              </a:ext>
            </a:extLst>
          </p:cNvPr>
          <p:cNvSpPr>
            <a:spLocks noGrp="1"/>
          </p:cNvSpPr>
          <p:nvPr>
            <p:ph type="sldNum" sz="quarter" idx="12"/>
          </p:nvPr>
        </p:nvSpPr>
        <p:spPr/>
        <p:txBody>
          <a:bodyPr/>
          <a:lstStyle/>
          <a:p>
            <a:fld id="{113F6690-59DB-4BD1-ABF3-F2409ED9E3DE}" type="slidenum">
              <a:rPr lang="en-US" smtClean="0"/>
              <a:t>‹#›</a:t>
            </a:fld>
            <a:endParaRPr lang="en-US"/>
          </a:p>
        </p:txBody>
      </p:sp>
    </p:spTree>
    <p:extLst>
      <p:ext uri="{BB962C8B-B14F-4D97-AF65-F5344CB8AC3E}">
        <p14:creationId xmlns:p14="http://schemas.microsoft.com/office/powerpoint/2010/main" val="341972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C70C-8359-B0BC-4DBF-D0BC667C4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E77E3D-FF92-16CD-9B21-6402486DE0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5B1787-3B66-11DC-9B8A-A170615DD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51153-3915-A81D-F7E3-040AAA0FB08F}"/>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62ECABEE-22E5-2BCA-D443-60451699E200}"/>
              </a:ext>
            </a:extLst>
          </p:cNvPr>
          <p:cNvSpPr>
            <a:spLocks noGrp="1"/>
          </p:cNvSpPr>
          <p:nvPr>
            <p:ph type="ftr" sz="quarter" idx="11"/>
          </p:nvPr>
        </p:nvSpPr>
        <p:spPr/>
        <p:txBody>
          <a:bodyPr/>
          <a:lstStyle/>
          <a:p>
            <a:r>
              <a:rPr lang="en-US"/>
              <a:t>Pitch deck title</a:t>
            </a:r>
          </a:p>
        </p:txBody>
      </p:sp>
      <p:sp>
        <p:nvSpPr>
          <p:cNvPr id="7" name="Slide Number Placeholder 6">
            <a:extLst>
              <a:ext uri="{FF2B5EF4-FFF2-40B4-BE49-F238E27FC236}">
                <a16:creationId xmlns:a16="http://schemas.microsoft.com/office/drawing/2014/main" id="{63C0DF43-4605-4290-5258-3E2E922DCD48}"/>
              </a:ext>
            </a:extLst>
          </p:cNvPr>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18835298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24F6-9623-AD44-3A6A-DAB37BE7D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1C842F-B501-CED4-0DB9-2C1B026235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F5DA89-D581-6B4C-AD88-85D712F38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F23FAC-CD79-A4CF-D3E2-EE6742E6B64F}"/>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449B01C-ADD8-4ED4-C06E-7860D645F0EC}"/>
              </a:ext>
            </a:extLst>
          </p:cNvPr>
          <p:cNvSpPr>
            <a:spLocks noGrp="1"/>
          </p:cNvSpPr>
          <p:nvPr>
            <p:ph type="ftr" sz="quarter" idx="11"/>
          </p:nvPr>
        </p:nvSpPr>
        <p:spPr/>
        <p:txBody>
          <a:bodyPr/>
          <a:lstStyle/>
          <a:p>
            <a:r>
              <a:rPr lang="en-US"/>
              <a:t>Pitch deck title</a:t>
            </a:r>
          </a:p>
        </p:txBody>
      </p:sp>
      <p:sp>
        <p:nvSpPr>
          <p:cNvPr id="7" name="Slide Number Placeholder 6">
            <a:extLst>
              <a:ext uri="{FF2B5EF4-FFF2-40B4-BE49-F238E27FC236}">
                <a16:creationId xmlns:a16="http://schemas.microsoft.com/office/drawing/2014/main" id="{90B5B68C-2883-36FA-E171-735FC72F2C67}"/>
              </a:ext>
            </a:extLst>
          </p:cNvPr>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246450427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9AF1C1-8483-0821-7DD2-22E4C4427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B2227C-6571-5672-9F13-147F05B6CC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20A18-39D5-27D9-39EA-0E44BDE34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A05AF43-70E5-698E-EE99-48FDFC28F4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Pitch deck title</a:t>
            </a:r>
          </a:p>
        </p:txBody>
      </p:sp>
      <p:sp>
        <p:nvSpPr>
          <p:cNvPr id="6" name="Slide Number Placeholder 5">
            <a:extLst>
              <a:ext uri="{FF2B5EF4-FFF2-40B4-BE49-F238E27FC236}">
                <a16:creationId xmlns:a16="http://schemas.microsoft.com/office/drawing/2014/main" id="{1D720370-B09A-2958-A329-D28962880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141840226"/>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848" r:id="rId13"/>
    <p:sldLayoutId id="2147483849" r:id="rId14"/>
    <p:sldLayoutId id="2147483850" r:id="rId15"/>
    <p:sldLayoutId id="2147483851" r:id="rId16"/>
    <p:sldLayoutId id="2147483852" r:id="rId17"/>
    <p:sldLayoutId id="2147483853" r:id="rId18"/>
    <p:sldLayoutId id="2147483854" r:id="rId19"/>
    <p:sldLayoutId id="2147483855" r:id="rId20"/>
    <p:sldLayoutId id="2147483856" r:id="rId21"/>
    <p:sldLayoutId id="2147483857" r:id="rId22"/>
    <p:sldLayoutId id="2147483858" r:id="rId23"/>
    <p:sldLayoutId id="2147483859" r:id="rId24"/>
    <p:sldLayoutId id="2147483860" r:id="rId25"/>
    <p:sldLayoutId id="2147483861" r:id="rId26"/>
    <p:sldLayoutId id="2147483862" r:id="rId27"/>
    <p:sldLayoutId id="2147483863" r:id="rId28"/>
    <p:sldLayoutId id="2147483864" r:id="rId29"/>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p15:clr>
            <a:srgbClr val="5ACBF0"/>
          </p15:clr>
        </p15:guide>
        <p15:guide id="2" pos="1920">
          <p15:clr>
            <a:srgbClr val="F26B43"/>
          </p15:clr>
        </p15:guide>
        <p15:guide id="3" pos="5760">
          <p15:clr>
            <a:srgbClr val="F26B43"/>
          </p15:clr>
        </p15:guide>
        <p15:guide id="4" orient="horz" pos="2160">
          <p15:clr>
            <a:srgbClr val="F26B43"/>
          </p15:clr>
        </p15:guide>
        <p15:guide id="5" pos="1272">
          <p15:clr>
            <a:srgbClr val="9FCC3B"/>
          </p15:clr>
        </p15:guide>
        <p15:guide id="6" pos="2544">
          <p15:clr>
            <a:srgbClr val="9FCC3B"/>
          </p15:clr>
        </p15:guide>
        <p15:guide id="7" pos="5112">
          <p15:clr>
            <a:srgbClr val="9FCC3B"/>
          </p15:clr>
        </p15:guide>
        <p15:guide id="8" pos="6408">
          <p15:clr>
            <a:srgbClr val="9FCC3B"/>
          </p15:clr>
        </p15:guide>
        <p15:guide id="9" pos="3940">
          <p15:clr>
            <a:srgbClr val="F26B43"/>
          </p15:clr>
        </p15:guide>
        <p15:guide id="10" pos="7104">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xhere.com/en/photo/753856" TargetMode="External"/><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9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title"/>
          </p:nvPr>
        </p:nvSpPr>
        <p:spPr/>
        <p:txBody>
          <a:bodyPr anchor="t">
            <a:normAutofit/>
          </a:bodyPr>
          <a:lstStyle/>
          <a:p>
            <a:r>
              <a:rPr lang="en-US" sz="4800" b="1">
                <a:latin typeface="Aharoni" panose="02010803020104030203" pitchFamily="2" charset="-79"/>
                <a:cs typeface="Aharoni" panose="02010803020104030203" pitchFamily="2" charset="-79"/>
              </a:rPr>
              <a:t>BIG DATA: Truck Project</a:t>
            </a:r>
          </a:p>
        </p:txBody>
      </p:sp>
      <p:sp>
        <p:nvSpPr>
          <p:cNvPr id="3" name="Subtitle 2">
            <a:extLst>
              <a:ext uri="{FF2B5EF4-FFF2-40B4-BE49-F238E27FC236}">
                <a16:creationId xmlns:a16="http://schemas.microsoft.com/office/drawing/2014/main" id="{1901B20D-4C28-4DA3-ABBD-718C22A5E58B}"/>
              </a:ext>
            </a:extLst>
          </p:cNvPr>
          <p:cNvSpPr>
            <a:spLocks noGrp="1"/>
          </p:cNvSpPr>
          <p:nvPr>
            <p:ph idx="1"/>
          </p:nvPr>
        </p:nvSpPr>
        <p:spPr>
          <a:xfrm>
            <a:off x="8775855" y="3429000"/>
            <a:ext cx="3405802" cy="3011966"/>
          </a:xfrm>
        </p:spPr>
        <p:txBody>
          <a:bodyPr>
            <a:normAutofit fontScale="77500" lnSpcReduction="20000"/>
          </a:bodyPr>
          <a:lstStyle/>
          <a:p>
            <a:pPr marL="0" indent="0">
              <a:buNone/>
            </a:pPr>
            <a:r>
              <a:rPr lang="en-US" sz="3200" b="1">
                <a:solidFill>
                  <a:schemeClr val="accent5">
                    <a:lumMod val="50000"/>
                  </a:schemeClr>
                </a:solidFill>
              </a:rPr>
              <a:t>BUAN 6346.001</a:t>
            </a:r>
          </a:p>
          <a:p>
            <a:pPr marL="0" indent="0">
              <a:buNone/>
            </a:pPr>
            <a:r>
              <a:rPr lang="en-US" sz="3200" b="1">
                <a:solidFill>
                  <a:schemeClr val="accent5">
                    <a:lumMod val="50000"/>
                  </a:schemeClr>
                </a:solidFill>
              </a:rPr>
              <a:t>Group 5</a:t>
            </a:r>
          </a:p>
          <a:p>
            <a:pPr marL="0" indent="0">
              <a:buNone/>
            </a:pPr>
            <a:r>
              <a:rPr lang="en-US" b="1">
                <a:solidFill>
                  <a:schemeClr val="tx2">
                    <a:lumMod val="75000"/>
                  </a:schemeClr>
                </a:solidFill>
              </a:rPr>
              <a:t>Akriti Verma</a:t>
            </a:r>
          </a:p>
          <a:p>
            <a:pPr marL="0" indent="0">
              <a:buNone/>
            </a:pPr>
            <a:r>
              <a:rPr lang="en-US" b="1">
                <a:solidFill>
                  <a:schemeClr val="tx2">
                    <a:lumMod val="75000"/>
                  </a:schemeClr>
                </a:solidFill>
              </a:rPr>
              <a:t>Almitha Veigas</a:t>
            </a:r>
          </a:p>
          <a:p>
            <a:pPr marL="0" indent="0">
              <a:buNone/>
            </a:pPr>
            <a:r>
              <a:rPr lang="en-US" b="1">
                <a:solidFill>
                  <a:schemeClr val="tx2">
                    <a:lumMod val="75000"/>
                  </a:schemeClr>
                </a:solidFill>
              </a:rPr>
              <a:t>Manisha Varma</a:t>
            </a:r>
          </a:p>
          <a:p>
            <a:pPr marL="0" indent="0">
              <a:buNone/>
            </a:pPr>
            <a:r>
              <a:rPr lang="en-US" b="1">
                <a:solidFill>
                  <a:schemeClr val="tx2">
                    <a:lumMod val="75000"/>
                  </a:schemeClr>
                </a:solidFill>
              </a:rPr>
              <a:t>Milind Wadhwa</a:t>
            </a:r>
          </a:p>
          <a:p>
            <a:pPr marL="0" indent="0">
              <a:buNone/>
            </a:pPr>
            <a:r>
              <a:rPr lang="en-US" b="1">
                <a:solidFill>
                  <a:schemeClr val="tx2">
                    <a:lumMod val="75000"/>
                  </a:schemeClr>
                </a:solidFill>
              </a:rPr>
              <a:t>Neelavarun Vemuri</a:t>
            </a:r>
          </a:p>
          <a:p>
            <a:pPr marL="0" indent="0">
              <a:buNone/>
            </a:pPr>
            <a:r>
              <a:rPr lang="en-US" b="1">
                <a:solidFill>
                  <a:schemeClr val="tx2">
                    <a:lumMod val="75000"/>
                  </a:schemeClr>
                </a:solidFill>
              </a:rPr>
              <a:t>Sriram Vegesana</a:t>
            </a:r>
          </a:p>
        </p:txBody>
      </p:sp>
      <p:sp>
        <p:nvSpPr>
          <p:cNvPr id="8" name="Date Placeholder 3">
            <a:extLst>
              <a:ext uri="{FF2B5EF4-FFF2-40B4-BE49-F238E27FC236}">
                <a16:creationId xmlns:a16="http://schemas.microsoft.com/office/drawing/2014/main" id="{EC5E9393-A7FF-D82C-50DC-585B1CDA149F}"/>
              </a:ext>
            </a:extLst>
          </p:cNvPr>
          <p:cNvSpPr>
            <a:spLocks noGrp="1"/>
          </p:cNvSpPr>
          <p:nvPr>
            <p:ph type="dt" sz="half" idx="10"/>
          </p:nvPr>
        </p:nvSpPr>
        <p:spPr/>
        <p:txBody>
          <a:bodyPr/>
          <a:lstStyle/>
          <a:p>
            <a:pPr>
              <a:spcAft>
                <a:spcPts val="600"/>
              </a:spcAft>
            </a:pPr>
            <a:r>
              <a:rPr lang="en-US"/>
              <a:t>20XX</a:t>
            </a:r>
          </a:p>
        </p:txBody>
      </p:sp>
      <p:sp>
        <p:nvSpPr>
          <p:cNvPr id="12" name="Slide Number Placeholder 5">
            <a:extLst>
              <a:ext uri="{FF2B5EF4-FFF2-40B4-BE49-F238E27FC236}">
                <a16:creationId xmlns:a16="http://schemas.microsoft.com/office/drawing/2014/main" id="{02B9FF40-3AB6-D9C4-30D4-5939EC4ACEA4}"/>
              </a:ext>
            </a:extLst>
          </p:cNvPr>
          <p:cNvSpPr>
            <a:spLocks noGrp="1"/>
          </p:cNvSpPr>
          <p:nvPr>
            <p:ph type="sldNum" sz="quarter" idx="12"/>
          </p:nvPr>
        </p:nvSpPr>
        <p:spPr/>
        <p:txBody>
          <a:bodyPr/>
          <a:lstStyle/>
          <a:p>
            <a:pPr>
              <a:spcAft>
                <a:spcPts val="600"/>
              </a:spcAft>
            </a:pPr>
            <a:fld id="{B5CEABB6-07DC-46E8-9B57-56EC44A396E5}" type="slidenum">
              <a:rPr lang="en-US" smtClean="0"/>
              <a:pPr>
                <a:spcAft>
                  <a:spcPts val="600"/>
                </a:spcAft>
              </a:pPr>
              <a:t>1</a:t>
            </a:fld>
            <a:endParaRPr lang="en-US"/>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352D-2973-CA09-86B8-FC4888886DE1}"/>
              </a:ext>
            </a:extLst>
          </p:cNvPr>
          <p:cNvSpPr>
            <a:spLocks noGrp="1"/>
          </p:cNvSpPr>
          <p:nvPr>
            <p:ph type="title"/>
          </p:nvPr>
        </p:nvSpPr>
        <p:spPr>
          <a:xfrm>
            <a:off x="362039" y="356312"/>
            <a:ext cx="9124951" cy="1108693"/>
          </a:xfrm>
        </p:spPr>
        <p:txBody>
          <a:bodyPr>
            <a:normAutofit/>
          </a:bodyPr>
          <a:lstStyle/>
          <a:p>
            <a:r>
              <a:rPr lang="en-US" sz="3600" b="1">
                <a:solidFill>
                  <a:srgbClr val="002060"/>
                </a:solidFill>
              </a:rPr>
              <a:t>Most efficient truck models</a:t>
            </a:r>
          </a:p>
        </p:txBody>
      </p:sp>
      <p:pic>
        <p:nvPicPr>
          <p:cNvPr id="8" name="Picture 7">
            <a:extLst>
              <a:ext uri="{FF2B5EF4-FFF2-40B4-BE49-F238E27FC236}">
                <a16:creationId xmlns:a16="http://schemas.microsoft.com/office/drawing/2014/main" id="{5A7DAE65-E890-D67B-37D1-74303D443380}"/>
              </a:ext>
            </a:extLst>
          </p:cNvPr>
          <p:cNvPicPr>
            <a:picLocks noChangeAspect="1"/>
          </p:cNvPicPr>
          <p:nvPr/>
        </p:nvPicPr>
        <p:blipFill>
          <a:blip r:embed="rId2"/>
          <a:stretch>
            <a:fillRect/>
          </a:stretch>
        </p:blipFill>
        <p:spPr>
          <a:xfrm>
            <a:off x="1578784" y="1355074"/>
            <a:ext cx="8681887" cy="4803355"/>
          </a:xfrm>
          <a:prstGeom prst="rect">
            <a:avLst/>
          </a:prstGeom>
        </p:spPr>
      </p:pic>
    </p:spTree>
    <p:extLst>
      <p:ext uri="{BB962C8B-B14F-4D97-AF65-F5344CB8AC3E}">
        <p14:creationId xmlns:p14="http://schemas.microsoft.com/office/powerpoint/2010/main" val="341758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1CA2-993A-687A-06DA-64E3A243DF49}"/>
              </a:ext>
            </a:extLst>
          </p:cNvPr>
          <p:cNvSpPr>
            <a:spLocks noGrp="1"/>
          </p:cNvSpPr>
          <p:nvPr>
            <p:ph type="title"/>
          </p:nvPr>
        </p:nvSpPr>
        <p:spPr/>
        <p:txBody>
          <a:bodyPr anchor="t">
            <a:normAutofit/>
          </a:bodyPr>
          <a:lstStyle/>
          <a:p>
            <a:r>
              <a:rPr lang="en-US" sz="4800" b="1">
                <a:solidFill>
                  <a:srgbClr val="002060"/>
                </a:solidFill>
              </a:rPr>
              <a:t>CONCLUSION:</a:t>
            </a:r>
            <a:endParaRPr lang="en-US" sz="4800">
              <a:solidFill>
                <a:srgbClr val="002060"/>
              </a:solidFill>
              <a:cs typeface="Calibri Light"/>
            </a:endParaRPr>
          </a:p>
        </p:txBody>
      </p:sp>
      <p:graphicFrame>
        <p:nvGraphicFramePr>
          <p:cNvPr id="8" name="Content Placeholder 2">
            <a:extLst>
              <a:ext uri="{FF2B5EF4-FFF2-40B4-BE49-F238E27FC236}">
                <a16:creationId xmlns:a16="http://schemas.microsoft.com/office/drawing/2014/main" id="{673AE011-8AE3-A295-79E0-DDE2B635B46B}"/>
              </a:ext>
            </a:extLst>
          </p:cNvPr>
          <p:cNvGraphicFramePr>
            <a:graphicFrameLocks noGrp="1"/>
          </p:cNvGraphicFramePr>
          <p:nvPr>
            <p:ph idx="1"/>
            <p:extLst>
              <p:ext uri="{D42A27DB-BD31-4B8C-83A1-F6EECF244321}">
                <p14:modId xmlns:p14="http://schemas.microsoft.com/office/powerpoint/2010/main" val="2066556265"/>
              </p:ext>
            </p:extLst>
          </p:nvPr>
        </p:nvGraphicFramePr>
        <p:xfrm>
          <a:off x="914400" y="1539186"/>
          <a:ext cx="10363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771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erial view of a highway near the ocean">
            <a:extLst>
              <a:ext uri="{FF2B5EF4-FFF2-40B4-BE49-F238E27FC236}">
                <a16:creationId xmlns:a16="http://schemas.microsoft.com/office/drawing/2014/main" id="{4586BFF9-7838-8224-EC06-0910645B51DE}"/>
              </a:ext>
            </a:extLst>
          </p:cNvPr>
          <p:cNvPicPr>
            <a:picLocks noChangeAspect="1"/>
          </p:cNvPicPr>
          <p:nvPr/>
        </p:nvPicPr>
        <p:blipFill rotWithShape="1">
          <a:blip r:embed="rId2">
            <a:alphaModFix amt="40000"/>
          </a:blip>
          <a:srcRect t="5858" b="19142"/>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BCCAEE93-8585-46D4-A7EC-F184E317CB2E}"/>
              </a:ext>
            </a:extLst>
          </p:cNvPr>
          <p:cNvSpPr>
            <a:spLocks noGrp="1"/>
          </p:cNvSpPr>
          <p:nvPr>
            <p:ph type="title"/>
          </p:nvPr>
        </p:nvSpPr>
        <p:spPr>
          <a:xfrm>
            <a:off x="837381" y="1646565"/>
            <a:ext cx="10261600" cy="3564869"/>
          </a:xfrm>
        </p:spPr>
        <p:txBody>
          <a:bodyPr vert="horz" lIns="91440" tIns="45720" rIns="91440" bIns="45720" rtlCol="0" anchor="b">
            <a:normAutofit/>
          </a:bodyPr>
          <a:lstStyle/>
          <a:p>
            <a:r>
              <a:rPr lang="en-US" sz="11500" b="1">
                <a:ln w="22225">
                  <a:solidFill>
                    <a:schemeClr val="tx1"/>
                  </a:solidFill>
                  <a:miter lim="800000"/>
                </a:ln>
                <a:noFill/>
              </a:rPr>
              <a:t>THANK YOU</a:t>
            </a:r>
          </a:p>
        </p:txBody>
      </p:sp>
    </p:spTree>
    <p:extLst>
      <p:ext uri="{BB962C8B-B14F-4D97-AF65-F5344CB8AC3E}">
        <p14:creationId xmlns:p14="http://schemas.microsoft.com/office/powerpoint/2010/main" val="24364939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768AD-79A8-6763-0679-106E06516B7F}"/>
              </a:ext>
            </a:extLst>
          </p:cNvPr>
          <p:cNvSpPr>
            <a:spLocks noGrp="1"/>
          </p:cNvSpPr>
          <p:nvPr>
            <p:ph type="title"/>
          </p:nvPr>
        </p:nvSpPr>
        <p:spPr>
          <a:xfrm>
            <a:off x="1371597" y="348865"/>
            <a:ext cx="10044023" cy="877729"/>
          </a:xfrm>
        </p:spPr>
        <p:txBody>
          <a:bodyPr anchor="ctr">
            <a:normAutofit/>
          </a:bodyPr>
          <a:lstStyle/>
          <a:p>
            <a:r>
              <a:rPr lang="en-ZA" sz="4000">
                <a:solidFill>
                  <a:srgbClr val="FFFFFF"/>
                </a:solidFill>
                <a:latin typeface="ADLaM Display" panose="02010000000000000000" pitchFamily="2" charset="0"/>
                <a:ea typeface="ADLaM Display" panose="02010000000000000000" pitchFamily="2" charset="0"/>
                <a:cs typeface="ADLaM Display" panose="02010000000000000000" pitchFamily="2" charset="0"/>
              </a:rPr>
              <a:t>OBJECTIVE</a:t>
            </a:r>
            <a:endParaRPr lang="en-US" sz="4000">
              <a:solidFill>
                <a:srgbClr val="FFFFFF"/>
              </a:solidFill>
            </a:endParaRPr>
          </a:p>
        </p:txBody>
      </p:sp>
      <p:sp>
        <p:nvSpPr>
          <p:cNvPr id="6" name="Slide Number Placeholder 5">
            <a:extLst>
              <a:ext uri="{FF2B5EF4-FFF2-40B4-BE49-F238E27FC236}">
                <a16:creationId xmlns:a16="http://schemas.microsoft.com/office/drawing/2014/main" id="{FF283C2E-AC96-D0A0-F7B1-0BBD59361CE6}"/>
              </a:ext>
            </a:extLst>
          </p:cNvPr>
          <p:cNvSpPr>
            <a:spLocks noGrp="1"/>
          </p:cNvSpPr>
          <p:nvPr>
            <p:ph type="sldNum" sz="quarter" idx="12"/>
          </p:nvPr>
        </p:nvSpPr>
        <p:spPr>
          <a:xfrm>
            <a:off x="11704320" y="6455664"/>
            <a:ext cx="448056" cy="365125"/>
          </a:xfrm>
        </p:spPr>
        <p:txBody>
          <a:bodyPr>
            <a:normAutofit/>
          </a:bodyPr>
          <a:lstStyle/>
          <a:p>
            <a:pPr>
              <a:spcAft>
                <a:spcPts val="600"/>
              </a:spcAft>
            </a:pPr>
            <a:fld id="{B5CEABB6-07DC-46E8-9B57-56EC44A396E5}" type="slidenum">
              <a:rPr lang="en-US" sz="1100">
                <a:solidFill>
                  <a:schemeClr val="tx1">
                    <a:lumMod val="50000"/>
                    <a:lumOff val="50000"/>
                  </a:schemeClr>
                </a:solidFill>
              </a:rPr>
              <a:pPr>
                <a:spcAft>
                  <a:spcPts val="600"/>
                </a:spcAft>
              </a:pPr>
              <a:t>2</a:t>
            </a:fld>
            <a:endParaRPr lang="en-US" sz="1100">
              <a:solidFill>
                <a:schemeClr val="tx1">
                  <a:lumMod val="50000"/>
                  <a:lumOff val="50000"/>
                </a:schemeClr>
              </a:solidFill>
            </a:endParaRPr>
          </a:p>
        </p:txBody>
      </p:sp>
      <p:graphicFrame>
        <p:nvGraphicFramePr>
          <p:cNvPr id="9" name="Subtitle 2">
            <a:extLst>
              <a:ext uri="{FF2B5EF4-FFF2-40B4-BE49-F238E27FC236}">
                <a16:creationId xmlns:a16="http://schemas.microsoft.com/office/drawing/2014/main" id="{66C51B8A-8F84-F12C-8D8F-980BAD877A53}"/>
              </a:ext>
            </a:extLst>
          </p:cNvPr>
          <p:cNvGraphicFramePr/>
          <p:nvPr>
            <p:extLst>
              <p:ext uri="{D42A27DB-BD31-4B8C-83A1-F6EECF244321}">
                <p14:modId xmlns:p14="http://schemas.microsoft.com/office/powerpoint/2010/main" val="11378363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686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6E998-6CDC-8081-AF4E-687FE46BD9B0}"/>
              </a:ext>
            </a:extLst>
          </p:cNvPr>
          <p:cNvSpPr/>
          <p:nvPr/>
        </p:nvSpPr>
        <p:spPr>
          <a:xfrm>
            <a:off x="1740408" y="1339492"/>
            <a:ext cx="1837944" cy="8412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Downloading the files</a:t>
            </a:r>
          </a:p>
        </p:txBody>
      </p:sp>
      <p:sp>
        <p:nvSpPr>
          <p:cNvPr id="4" name="Rectangle 3">
            <a:extLst>
              <a:ext uri="{FF2B5EF4-FFF2-40B4-BE49-F238E27FC236}">
                <a16:creationId xmlns:a16="http://schemas.microsoft.com/office/drawing/2014/main" id="{C6FCAD35-6D17-2889-73F9-E81F025E032D}"/>
              </a:ext>
            </a:extLst>
          </p:cNvPr>
          <p:cNvSpPr/>
          <p:nvPr/>
        </p:nvSpPr>
        <p:spPr>
          <a:xfrm>
            <a:off x="1933956" y="3244078"/>
            <a:ext cx="1746504" cy="649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Loading data into HDFS</a:t>
            </a:r>
          </a:p>
        </p:txBody>
      </p:sp>
      <p:sp>
        <p:nvSpPr>
          <p:cNvPr id="5" name="Rectangle 4">
            <a:extLst>
              <a:ext uri="{FF2B5EF4-FFF2-40B4-BE49-F238E27FC236}">
                <a16:creationId xmlns:a16="http://schemas.microsoft.com/office/drawing/2014/main" id="{FBE549E8-426E-9F89-A1A2-705F4DA927EF}"/>
              </a:ext>
            </a:extLst>
          </p:cNvPr>
          <p:cNvSpPr/>
          <p:nvPr/>
        </p:nvSpPr>
        <p:spPr>
          <a:xfrm>
            <a:off x="2807208" y="5285232"/>
            <a:ext cx="1746504" cy="649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Creating the tables</a:t>
            </a:r>
          </a:p>
        </p:txBody>
      </p:sp>
      <p:sp>
        <p:nvSpPr>
          <p:cNvPr id="6" name="Rectangle 5">
            <a:extLst>
              <a:ext uri="{FF2B5EF4-FFF2-40B4-BE49-F238E27FC236}">
                <a16:creationId xmlns:a16="http://schemas.microsoft.com/office/drawing/2014/main" id="{B2B1A1F3-69BD-3AE9-75C5-3DA20488B678}"/>
              </a:ext>
            </a:extLst>
          </p:cNvPr>
          <p:cNvSpPr/>
          <p:nvPr/>
        </p:nvSpPr>
        <p:spPr>
          <a:xfrm>
            <a:off x="6039612" y="5288888"/>
            <a:ext cx="1746504" cy="8412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Populating the risk factor table</a:t>
            </a:r>
          </a:p>
        </p:txBody>
      </p:sp>
      <p:sp>
        <p:nvSpPr>
          <p:cNvPr id="7" name="Rectangle 6">
            <a:extLst>
              <a:ext uri="{FF2B5EF4-FFF2-40B4-BE49-F238E27FC236}">
                <a16:creationId xmlns:a16="http://schemas.microsoft.com/office/drawing/2014/main" id="{7AF6ADAA-A196-7D37-3A33-7A173EDE3247}"/>
              </a:ext>
            </a:extLst>
          </p:cNvPr>
          <p:cNvSpPr/>
          <p:nvPr/>
        </p:nvSpPr>
        <p:spPr>
          <a:xfrm>
            <a:off x="7260336" y="3546500"/>
            <a:ext cx="2142744" cy="8412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Integrating Hadoop with Tableau</a:t>
            </a:r>
          </a:p>
        </p:txBody>
      </p:sp>
      <p:sp>
        <p:nvSpPr>
          <p:cNvPr id="8" name="Rectangle 7">
            <a:extLst>
              <a:ext uri="{FF2B5EF4-FFF2-40B4-BE49-F238E27FC236}">
                <a16:creationId xmlns:a16="http://schemas.microsoft.com/office/drawing/2014/main" id="{5DFC26EA-A53A-400B-75B7-D2EFA3258164}"/>
              </a:ext>
            </a:extLst>
          </p:cNvPr>
          <p:cNvSpPr/>
          <p:nvPr/>
        </p:nvSpPr>
        <p:spPr>
          <a:xfrm>
            <a:off x="7353288" y="1759674"/>
            <a:ext cx="1746504" cy="8412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Using R/Python to find insights</a:t>
            </a:r>
          </a:p>
        </p:txBody>
      </p:sp>
      <p:sp>
        <p:nvSpPr>
          <p:cNvPr id="9" name="Rectangle 8">
            <a:extLst>
              <a:ext uri="{FF2B5EF4-FFF2-40B4-BE49-F238E27FC236}">
                <a16:creationId xmlns:a16="http://schemas.microsoft.com/office/drawing/2014/main" id="{6AE38610-DA1D-8BBC-E6D6-507A3C31D453}"/>
              </a:ext>
            </a:extLst>
          </p:cNvPr>
          <p:cNvSpPr/>
          <p:nvPr/>
        </p:nvSpPr>
        <p:spPr>
          <a:xfrm>
            <a:off x="9403080" y="1787414"/>
            <a:ext cx="1746504" cy="8412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Using Tableau to find insights</a:t>
            </a:r>
          </a:p>
        </p:txBody>
      </p:sp>
      <p:pic>
        <p:nvPicPr>
          <p:cNvPr id="1026" name="Picture 2">
            <a:extLst>
              <a:ext uri="{FF2B5EF4-FFF2-40B4-BE49-F238E27FC236}">
                <a16:creationId xmlns:a16="http://schemas.microsoft.com/office/drawing/2014/main" id="{1B61ADBE-7EB9-AC9E-A2BE-98A257002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347" y="62328"/>
            <a:ext cx="1171722" cy="8612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screenshot of a computer&#10;&#10;Description automatically generated">
            <a:extLst>
              <a:ext uri="{FF2B5EF4-FFF2-40B4-BE49-F238E27FC236}">
                <a16:creationId xmlns:a16="http://schemas.microsoft.com/office/drawing/2014/main" id="{9AD54223-8831-1F57-A04D-D24674D259A0}"/>
              </a:ext>
            </a:extLst>
          </p:cNvPr>
          <p:cNvPicPr>
            <a:picLocks noChangeAspect="1"/>
          </p:cNvPicPr>
          <p:nvPr/>
        </p:nvPicPr>
        <p:blipFill>
          <a:blip r:embed="rId3"/>
          <a:stretch>
            <a:fillRect/>
          </a:stretch>
        </p:blipFill>
        <p:spPr>
          <a:xfrm>
            <a:off x="509536" y="1165860"/>
            <a:ext cx="975096" cy="1252728"/>
          </a:xfrm>
          <a:prstGeom prst="rect">
            <a:avLst/>
          </a:prstGeom>
        </p:spPr>
      </p:pic>
      <p:pic>
        <p:nvPicPr>
          <p:cNvPr id="15" name="Picture 14">
            <a:extLst>
              <a:ext uri="{FF2B5EF4-FFF2-40B4-BE49-F238E27FC236}">
                <a16:creationId xmlns:a16="http://schemas.microsoft.com/office/drawing/2014/main" id="{157EC004-FBEF-D815-7285-CAAC04BB6619}"/>
              </a:ext>
            </a:extLst>
          </p:cNvPr>
          <p:cNvPicPr>
            <a:picLocks noChangeAspect="1"/>
          </p:cNvPicPr>
          <p:nvPr/>
        </p:nvPicPr>
        <p:blipFill>
          <a:blip r:embed="rId4"/>
          <a:stretch>
            <a:fillRect/>
          </a:stretch>
        </p:blipFill>
        <p:spPr>
          <a:xfrm>
            <a:off x="1758696" y="4943828"/>
            <a:ext cx="787440" cy="1644735"/>
          </a:xfrm>
          <a:prstGeom prst="rect">
            <a:avLst/>
          </a:prstGeom>
        </p:spPr>
      </p:pic>
      <p:pic>
        <p:nvPicPr>
          <p:cNvPr id="17" name="Picture 16">
            <a:extLst>
              <a:ext uri="{FF2B5EF4-FFF2-40B4-BE49-F238E27FC236}">
                <a16:creationId xmlns:a16="http://schemas.microsoft.com/office/drawing/2014/main" id="{9DA604E0-5963-0DA2-0099-3932BCA0ED6E}"/>
              </a:ext>
            </a:extLst>
          </p:cNvPr>
          <p:cNvPicPr>
            <a:picLocks noChangeAspect="1"/>
          </p:cNvPicPr>
          <p:nvPr/>
        </p:nvPicPr>
        <p:blipFill>
          <a:blip r:embed="rId5"/>
          <a:stretch>
            <a:fillRect/>
          </a:stretch>
        </p:blipFill>
        <p:spPr>
          <a:xfrm>
            <a:off x="8147154" y="5437656"/>
            <a:ext cx="2792118" cy="841248"/>
          </a:xfrm>
          <a:prstGeom prst="rect">
            <a:avLst/>
          </a:prstGeom>
        </p:spPr>
      </p:pic>
      <p:pic>
        <p:nvPicPr>
          <p:cNvPr id="19" name="Picture 18">
            <a:extLst>
              <a:ext uri="{FF2B5EF4-FFF2-40B4-BE49-F238E27FC236}">
                <a16:creationId xmlns:a16="http://schemas.microsoft.com/office/drawing/2014/main" id="{23D49D86-1306-E160-8031-22414F10442B}"/>
              </a:ext>
            </a:extLst>
          </p:cNvPr>
          <p:cNvPicPr>
            <a:picLocks noChangeAspect="1"/>
          </p:cNvPicPr>
          <p:nvPr/>
        </p:nvPicPr>
        <p:blipFill>
          <a:blip r:embed="rId6"/>
          <a:stretch>
            <a:fillRect/>
          </a:stretch>
        </p:blipFill>
        <p:spPr>
          <a:xfrm>
            <a:off x="9540165" y="3601980"/>
            <a:ext cx="2366313" cy="730288"/>
          </a:xfrm>
          <a:prstGeom prst="rect">
            <a:avLst/>
          </a:prstGeom>
        </p:spPr>
      </p:pic>
      <p:pic>
        <p:nvPicPr>
          <p:cNvPr id="21" name="Picture 20">
            <a:extLst>
              <a:ext uri="{FF2B5EF4-FFF2-40B4-BE49-F238E27FC236}">
                <a16:creationId xmlns:a16="http://schemas.microsoft.com/office/drawing/2014/main" id="{B36E41F3-0993-D286-FD0A-D7832328B689}"/>
              </a:ext>
            </a:extLst>
          </p:cNvPr>
          <p:cNvPicPr>
            <a:picLocks noChangeAspect="1"/>
          </p:cNvPicPr>
          <p:nvPr/>
        </p:nvPicPr>
        <p:blipFill>
          <a:blip r:embed="rId7"/>
          <a:stretch>
            <a:fillRect/>
          </a:stretch>
        </p:blipFill>
        <p:spPr>
          <a:xfrm>
            <a:off x="285522" y="3359875"/>
            <a:ext cx="1521228" cy="533427"/>
          </a:xfrm>
          <a:prstGeom prst="rect">
            <a:avLst/>
          </a:prstGeom>
        </p:spPr>
      </p:pic>
      <p:pic>
        <p:nvPicPr>
          <p:cNvPr id="23" name="Picture 22">
            <a:extLst>
              <a:ext uri="{FF2B5EF4-FFF2-40B4-BE49-F238E27FC236}">
                <a16:creationId xmlns:a16="http://schemas.microsoft.com/office/drawing/2014/main" id="{6215F2A4-25A9-9C1A-14AF-8F437483A5EF}"/>
              </a:ext>
            </a:extLst>
          </p:cNvPr>
          <p:cNvPicPr>
            <a:picLocks noChangeAspect="1"/>
          </p:cNvPicPr>
          <p:nvPr/>
        </p:nvPicPr>
        <p:blipFill>
          <a:blip r:embed="rId8"/>
          <a:stretch>
            <a:fillRect/>
          </a:stretch>
        </p:blipFill>
        <p:spPr>
          <a:xfrm>
            <a:off x="11203457" y="1887336"/>
            <a:ext cx="697781" cy="585923"/>
          </a:xfrm>
          <a:prstGeom prst="rect">
            <a:avLst/>
          </a:prstGeom>
        </p:spPr>
      </p:pic>
      <p:pic>
        <p:nvPicPr>
          <p:cNvPr id="1028" name="Picture 4">
            <a:extLst>
              <a:ext uri="{FF2B5EF4-FFF2-40B4-BE49-F238E27FC236}">
                <a16:creationId xmlns:a16="http://schemas.microsoft.com/office/drawing/2014/main" id="{9246CB0A-1F76-8B4C-8AC8-F718AFA52DC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2144" y="1863527"/>
            <a:ext cx="684421" cy="60596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4F7B43A0-F604-9DF2-6193-7E960D0E9002}"/>
              </a:ext>
            </a:extLst>
          </p:cNvPr>
          <p:cNvCxnSpPr>
            <a:cxnSpLocks/>
            <a:stCxn id="3" idx="2"/>
            <a:endCxn id="4" idx="0"/>
          </p:cNvCxnSpPr>
          <p:nvPr/>
        </p:nvCxnSpPr>
        <p:spPr>
          <a:xfrm>
            <a:off x="2659380" y="2180740"/>
            <a:ext cx="147828" cy="106333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2886539C-A98A-524A-6E6F-67541106FEDF}"/>
              </a:ext>
            </a:extLst>
          </p:cNvPr>
          <p:cNvCxnSpPr>
            <a:stCxn id="4" idx="2"/>
            <a:endCxn id="5" idx="0"/>
          </p:cNvCxnSpPr>
          <p:nvPr/>
        </p:nvCxnSpPr>
        <p:spPr>
          <a:xfrm>
            <a:off x="2807208" y="3893302"/>
            <a:ext cx="873252" cy="139193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734A4153-D0BA-EEC4-D3A3-337DBD6911A7}"/>
              </a:ext>
            </a:extLst>
          </p:cNvPr>
          <p:cNvCxnSpPr>
            <a:cxnSpLocks/>
            <a:stCxn id="5" idx="3"/>
            <a:endCxn id="6" idx="1"/>
          </p:cNvCxnSpPr>
          <p:nvPr/>
        </p:nvCxnSpPr>
        <p:spPr>
          <a:xfrm>
            <a:off x="4553712" y="5609844"/>
            <a:ext cx="1485900" cy="9966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F5A79E80-D469-E94D-1D6F-D6148662EA19}"/>
              </a:ext>
            </a:extLst>
          </p:cNvPr>
          <p:cNvCxnSpPr>
            <a:cxnSpLocks/>
            <a:stCxn id="6" idx="0"/>
            <a:endCxn id="7" idx="2"/>
          </p:cNvCxnSpPr>
          <p:nvPr/>
        </p:nvCxnSpPr>
        <p:spPr>
          <a:xfrm flipV="1">
            <a:off x="6912864" y="4387748"/>
            <a:ext cx="1418844" cy="90114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0FF3A310-48AE-7AD3-3595-FA79A9E96291}"/>
              </a:ext>
            </a:extLst>
          </p:cNvPr>
          <p:cNvCxnSpPr>
            <a:cxnSpLocks/>
            <a:stCxn id="7" idx="0"/>
            <a:endCxn id="9" idx="2"/>
          </p:cNvCxnSpPr>
          <p:nvPr/>
        </p:nvCxnSpPr>
        <p:spPr>
          <a:xfrm flipV="1">
            <a:off x="8331708" y="2628662"/>
            <a:ext cx="1944624" cy="91783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53" name="Oval 52">
            <a:extLst>
              <a:ext uri="{FF2B5EF4-FFF2-40B4-BE49-F238E27FC236}">
                <a16:creationId xmlns:a16="http://schemas.microsoft.com/office/drawing/2014/main" id="{EBC9D1BA-0B29-9643-D40D-266F7BDB0CF6}"/>
              </a:ext>
            </a:extLst>
          </p:cNvPr>
          <p:cNvSpPr/>
          <p:nvPr/>
        </p:nvSpPr>
        <p:spPr>
          <a:xfrm>
            <a:off x="3506700" y="222892"/>
            <a:ext cx="2094024" cy="55070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Start</a:t>
            </a:r>
          </a:p>
        </p:txBody>
      </p:sp>
      <p:sp>
        <p:nvSpPr>
          <p:cNvPr id="16" name="Oval 15">
            <a:extLst>
              <a:ext uri="{FF2B5EF4-FFF2-40B4-BE49-F238E27FC236}">
                <a16:creationId xmlns:a16="http://schemas.microsoft.com/office/drawing/2014/main" id="{40688A7D-6F88-7F14-94FB-4B8DA88149DA}"/>
              </a:ext>
            </a:extLst>
          </p:cNvPr>
          <p:cNvSpPr/>
          <p:nvPr/>
        </p:nvSpPr>
        <p:spPr>
          <a:xfrm>
            <a:off x="6582144" y="226801"/>
            <a:ext cx="1865376" cy="677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Conclusion</a:t>
            </a:r>
          </a:p>
        </p:txBody>
      </p:sp>
      <p:cxnSp>
        <p:nvCxnSpPr>
          <p:cNvPr id="24" name="Straight Arrow Connector 23">
            <a:extLst>
              <a:ext uri="{FF2B5EF4-FFF2-40B4-BE49-F238E27FC236}">
                <a16:creationId xmlns:a16="http://schemas.microsoft.com/office/drawing/2014/main" id="{5F3A923C-6544-7601-F93B-44F7CCEB1261}"/>
              </a:ext>
            </a:extLst>
          </p:cNvPr>
          <p:cNvCxnSpPr>
            <a:stCxn id="8" idx="0"/>
            <a:endCxn id="16" idx="4"/>
          </p:cNvCxnSpPr>
          <p:nvPr/>
        </p:nvCxnSpPr>
        <p:spPr>
          <a:xfrm flipH="1" flipV="1">
            <a:off x="7514832" y="904401"/>
            <a:ext cx="711708" cy="855273"/>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2997E5F9-38D7-1B88-9664-7C4C8CB434D4}"/>
              </a:ext>
            </a:extLst>
          </p:cNvPr>
          <p:cNvCxnSpPr>
            <a:stCxn id="53" idx="3"/>
            <a:endCxn id="3" idx="0"/>
          </p:cNvCxnSpPr>
          <p:nvPr/>
        </p:nvCxnSpPr>
        <p:spPr>
          <a:xfrm flipH="1">
            <a:off x="2659380" y="692946"/>
            <a:ext cx="1153983" cy="64654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91D38267-E646-2B37-8916-3D1489FDD482}"/>
              </a:ext>
            </a:extLst>
          </p:cNvPr>
          <p:cNvCxnSpPr>
            <a:stCxn id="9" idx="0"/>
            <a:endCxn id="16" idx="5"/>
          </p:cNvCxnSpPr>
          <p:nvPr/>
        </p:nvCxnSpPr>
        <p:spPr>
          <a:xfrm flipH="1" flipV="1">
            <a:off x="8174342" y="805169"/>
            <a:ext cx="2101990" cy="98224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pic>
        <p:nvPicPr>
          <p:cNvPr id="32" name="Picture 31">
            <a:extLst>
              <a:ext uri="{FF2B5EF4-FFF2-40B4-BE49-F238E27FC236}">
                <a16:creationId xmlns:a16="http://schemas.microsoft.com/office/drawing/2014/main" id="{5188933B-2B32-DD06-9EC4-B8AD6A104FCB}"/>
              </a:ext>
            </a:extLst>
          </p:cNvPr>
          <p:cNvPicPr>
            <a:picLocks noChangeAspect="1"/>
          </p:cNvPicPr>
          <p:nvPr/>
        </p:nvPicPr>
        <p:blipFill>
          <a:blip r:embed="rId10"/>
          <a:stretch>
            <a:fillRect/>
          </a:stretch>
        </p:blipFill>
        <p:spPr>
          <a:xfrm>
            <a:off x="8828770" y="100080"/>
            <a:ext cx="904595" cy="904595"/>
          </a:xfrm>
          <a:prstGeom prst="rect">
            <a:avLst/>
          </a:prstGeom>
        </p:spPr>
      </p:pic>
    </p:spTree>
    <p:extLst>
      <p:ext uri="{BB962C8B-B14F-4D97-AF65-F5344CB8AC3E}">
        <p14:creationId xmlns:p14="http://schemas.microsoft.com/office/powerpoint/2010/main" val="4251135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19" name="Content Placeholder 18" descr="A map of the state of california&#10;&#10;Description automatically generated">
            <a:extLst>
              <a:ext uri="{FF2B5EF4-FFF2-40B4-BE49-F238E27FC236}">
                <a16:creationId xmlns:a16="http://schemas.microsoft.com/office/drawing/2014/main" id="{4C3126B9-1C72-C361-8B92-880C93D5DB41}"/>
              </a:ext>
            </a:extLst>
          </p:cNvPr>
          <p:cNvPicPr>
            <a:picLocks noGrp="1" noChangeAspect="1"/>
          </p:cNvPicPr>
          <p:nvPr>
            <p:ph sz="half" idx="1"/>
          </p:nvPr>
        </p:nvPicPr>
        <p:blipFill rotWithShape="1">
          <a:blip r:embed="rId2"/>
          <a:srcRect r="5999"/>
          <a:stretch/>
        </p:blipFill>
        <p:spPr>
          <a:xfrm>
            <a:off x="4454244" y="1400750"/>
            <a:ext cx="4348233" cy="3676234"/>
          </a:xfrm>
        </p:spPr>
      </p:pic>
      <p:pic>
        <p:nvPicPr>
          <p:cNvPr id="5" name="Picture 4" descr="A colorful pie chart with text&#10;&#10;Description automatically generated">
            <a:extLst>
              <a:ext uri="{FF2B5EF4-FFF2-40B4-BE49-F238E27FC236}">
                <a16:creationId xmlns:a16="http://schemas.microsoft.com/office/drawing/2014/main" id="{B581D88C-8886-7171-C18D-D7377BED1129}"/>
              </a:ext>
            </a:extLst>
          </p:cNvPr>
          <p:cNvPicPr>
            <a:picLocks noChangeAspect="1"/>
          </p:cNvPicPr>
          <p:nvPr/>
        </p:nvPicPr>
        <p:blipFill rotWithShape="1">
          <a:blip r:embed="rId3">
            <a:alphaModFix/>
          </a:blip>
          <a:srcRect b="4845"/>
          <a:stretch/>
        </p:blipFill>
        <p:spPr>
          <a:xfrm>
            <a:off x="276666" y="1391031"/>
            <a:ext cx="4031688" cy="3638671"/>
          </a:xfrm>
          <a:prstGeom prst="rect">
            <a:avLst/>
          </a:prstGeom>
          <a:effectLst/>
        </p:spPr>
      </p:pic>
      <p:pic>
        <p:nvPicPr>
          <p:cNvPr id="21" name="Picture 20" descr="A white background with text&#10;&#10;Description automatically generated">
            <a:extLst>
              <a:ext uri="{FF2B5EF4-FFF2-40B4-BE49-F238E27FC236}">
                <a16:creationId xmlns:a16="http://schemas.microsoft.com/office/drawing/2014/main" id="{0170E2E0-32FC-FF82-EB42-5B1E39C9F622}"/>
              </a:ext>
            </a:extLst>
          </p:cNvPr>
          <p:cNvPicPr>
            <a:picLocks noChangeAspect="1"/>
          </p:cNvPicPr>
          <p:nvPr/>
        </p:nvPicPr>
        <p:blipFill>
          <a:blip r:embed="rId4"/>
          <a:stretch>
            <a:fillRect/>
          </a:stretch>
        </p:blipFill>
        <p:spPr>
          <a:xfrm>
            <a:off x="8971789" y="1391031"/>
            <a:ext cx="2595922" cy="2263006"/>
          </a:xfrm>
          <a:prstGeom prst="rect">
            <a:avLst/>
          </a:prstGeom>
        </p:spPr>
      </p:pic>
      <p:sp>
        <p:nvSpPr>
          <p:cNvPr id="7" name="Title 1">
            <a:extLst>
              <a:ext uri="{FF2B5EF4-FFF2-40B4-BE49-F238E27FC236}">
                <a16:creationId xmlns:a16="http://schemas.microsoft.com/office/drawing/2014/main" id="{EF0898F8-0BB3-49FD-13E8-2023E16BDC69}"/>
              </a:ext>
            </a:extLst>
          </p:cNvPr>
          <p:cNvSpPr txBox="1">
            <a:spLocks/>
          </p:cNvSpPr>
          <p:nvPr/>
        </p:nvSpPr>
        <p:spPr>
          <a:xfrm>
            <a:off x="422489" y="340695"/>
            <a:ext cx="9124951" cy="740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solidFill>
                  <a:srgbClr val="002060"/>
                </a:solidFill>
              </a:rPr>
              <a:t>GEOGRAPHICAL ANALYSIS</a:t>
            </a:r>
          </a:p>
        </p:txBody>
      </p:sp>
    </p:spTree>
    <p:extLst>
      <p:ext uri="{BB962C8B-B14F-4D97-AF65-F5344CB8AC3E}">
        <p14:creationId xmlns:p14="http://schemas.microsoft.com/office/powerpoint/2010/main" val="346156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95D02B55-09ED-1FEA-AE6F-4FFEE731FA87}"/>
              </a:ext>
            </a:extLst>
          </p:cNvPr>
          <p:cNvPicPr>
            <a:picLocks noChangeAspect="1"/>
          </p:cNvPicPr>
          <p:nvPr/>
        </p:nvPicPr>
        <p:blipFill>
          <a:blip r:embed="rId2"/>
          <a:stretch>
            <a:fillRect/>
          </a:stretch>
        </p:blipFill>
        <p:spPr>
          <a:xfrm>
            <a:off x="7723161" y="1392704"/>
            <a:ext cx="4202723" cy="4095583"/>
          </a:xfrm>
          <a:prstGeom prst="rect">
            <a:avLst/>
          </a:prstGeom>
        </p:spPr>
      </p:pic>
      <p:sp>
        <p:nvSpPr>
          <p:cNvPr id="7" name="Title 1">
            <a:extLst>
              <a:ext uri="{FF2B5EF4-FFF2-40B4-BE49-F238E27FC236}">
                <a16:creationId xmlns:a16="http://schemas.microsoft.com/office/drawing/2014/main" id="{41243FE7-975F-1F99-4137-EFB2891728CF}"/>
              </a:ext>
            </a:extLst>
          </p:cNvPr>
          <p:cNvSpPr txBox="1">
            <a:spLocks/>
          </p:cNvSpPr>
          <p:nvPr/>
        </p:nvSpPr>
        <p:spPr>
          <a:xfrm>
            <a:off x="422489" y="340695"/>
            <a:ext cx="9124951" cy="7406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a:solidFill>
                  <a:srgbClr val="002060"/>
                </a:solidFill>
              </a:rPr>
              <a:t>TOP 10 RISKY DRIVERS</a:t>
            </a:r>
          </a:p>
        </p:txBody>
      </p:sp>
      <p:pic>
        <p:nvPicPr>
          <p:cNvPr id="2" name="Picture 1" descr="A graph showing a number of drivers&#10;&#10;Description automatically generated">
            <a:extLst>
              <a:ext uri="{FF2B5EF4-FFF2-40B4-BE49-F238E27FC236}">
                <a16:creationId xmlns:a16="http://schemas.microsoft.com/office/drawing/2014/main" id="{FA4AA0BF-B3C5-168E-1B39-B8BF9F4E826B}"/>
              </a:ext>
            </a:extLst>
          </p:cNvPr>
          <p:cNvPicPr>
            <a:picLocks noChangeAspect="1"/>
          </p:cNvPicPr>
          <p:nvPr/>
        </p:nvPicPr>
        <p:blipFill>
          <a:blip r:embed="rId3"/>
          <a:stretch>
            <a:fillRect/>
          </a:stretch>
        </p:blipFill>
        <p:spPr>
          <a:xfrm>
            <a:off x="304800" y="1396362"/>
            <a:ext cx="7245927" cy="4087788"/>
          </a:xfrm>
          <a:prstGeom prst="rect">
            <a:avLst/>
          </a:prstGeom>
        </p:spPr>
      </p:pic>
    </p:spTree>
    <p:extLst>
      <p:ext uri="{BB962C8B-B14F-4D97-AF65-F5344CB8AC3E}">
        <p14:creationId xmlns:p14="http://schemas.microsoft.com/office/powerpoint/2010/main" val="4027173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352D-2973-CA09-86B8-FC4888886DE1}"/>
              </a:ext>
            </a:extLst>
          </p:cNvPr>
          <p:cNvSpPr>
            <a:spLocks noGrp="1"/>
          </p:cNvSpPr>
          <p:nvPr>
            <p:ph type="title"/>
          </p:nvPr>
        </p:nvSpPr>
        <p:spPr>
          <a:xfrm>
            <a:off x="362039" y="356312"/>
            <a:ext cx="9124951" cy="1108693"/>
          </a:xfrm>
        </p:spPr>
        <p:txBody>
          <a:bodyPr>
            <a:normAutofit/>
          </a:bodyPr>
          <a:lstStyle/>
          <a:p>
            <a:r>
              <a:rPr lang="en-US" sz="3600" b="1">
                <a:solidFill>
                  <a:srgbClr val="002060"/>
                </a:solidFill>
              </a:rPr>
              <a:t>Top 10 Risky drivers</a:t>
            </a:r>
          </a:p>
        </p:txBody>
      </p:sp>
      <p:pic>
        <p:nvPicPr>
          <p:cNvPr id="11" name="Content Placeholder 10" descr="A graph of a number of drivers&#10;&#10;Description automatically generated">
            <a:extLst>
              <a:ext uri="{FF2B5EF4-FFF2-40B4-BE49-F238E27FC236}">
                <a16:creationId xmlns:a16="http://schemas.microsoft.com/office/drawing/2014/main" id="{031D6FA8-D897-AC78-CB72-345A3D37195A}"/>
              </a:ext>
            </a:extLst>
          </p:cNvPr>
          <p:cNvPicPr>
            <a:picLocks noGrp="1" noChangeAspect="1"/>
          </p:cNvPicPr>
          <p:nvPr>
            <p:ph sz="half" idx="1"/>
          </p:nvPr>
        </p:nvPicPr>
        <p:blipFill rotWithShape="1">
          <a:blip r:embed="rId2"/>
          <a:srcRect r="4829"/>
          <a:stretch/>
        </p:blipFill>
        <p:spPr>
          <a:xfrm>
            <a:off x="384073" y="1399261"/>
            <a:ext cx="5245547" cy="4118642"/>
          </a:xfrm>
        </p:spPr>
      </p:pic>
      <p:pic>
        <p:nvPicPr>
          <p:cNvPr id="5" name="Content Placeholder 4" descr="A graph with numbers and text&#10;&#10;Description automatically generated">
            <a:extLst>
              <a:ext uri="{FF2B5EF4-FFF2-40B4-BE49-F238E27FC236}">
                <a16:creationId xmlns:a16="http://schemas.microsoft.com/office/drawing/2014/main" id="{89DC825E-36D2-BA93-62B9-E3A948D4E748}"/>
              </a:ext>
            </a:extLst>
          </p:cNvPr>
          <p:cNvPicPr>
            <a:picLocks noGrp="1" noChangeAspect="1"/>
          </p:cNvPicPr>
          <p:nvPr>
            <p:ph sz="half" idx="2"/>
          </p:nvPr>
        </p:nvPicPr>
        <p:blipFill>
          <a:blip r:embed="rId3"/>
          <a:stretch>
            <a:fillRect/>
          </a:stretch>
        </p:blipFill>
        <p:spPr>
          <a:xfrm>
            <a:off x="5905041" y="1398920"/>
            <a:ext cx="5665410" cy="4127179"/>
          </a:xfrm>
        </p:spPr>
      </p:pic>
    </p:spTree>
    <p:extLst>
      <p:ext uri="{BB962C8B-B14F-4D97-AF65-F5344CB8AC3E}">
        <p14:creationId xmlns:p14="http://schemas.microsoft.com/office/powerpoint/2010/main" val="217758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352D-2973-CA09-86B8-FC4888886DE1}"/>
              </a:ext>
            </a:extLst>
          </p:cNvPr>
          <p:cNvSpPr>
            <a:spLocks noGrp="1"/>
          </p:cNvSpPr>
          <p:nvPr>
            <p:ph type="title"/>
          </p:nvPr>
        </p:nvSpPr>
        <p:spPr>
          <a:xfrm>
            <a:off x="362039" y="356312"/>
            <a:ext cx="9124951" cy="1108693"/>
          </a:xfrm>
        </p:spPr>
        <p:txBody>
          <a:bodyPr>
            <a:normAutofit/>
          </a:bodyPr>
          <a:lstStyle/>
          <a:p>
            <a:r>
              <a:rPr lang="en-US" sz="3600" b="1">
                <a:solidFill>
                  <a:srgbClr val="002060"/>
                </a:solidFill>
              </a:rPr>
              <a:t>Top 10 Safest drivers</a:t>
            </a:r>
          </a:p>
        </p:txBody>
      </p:sp>
      <p:pic>
        <p:nvPicPr>
          <p:cNvPr id="8" name="Picture 7" descr="A graph with a line going up&#10;&#10;Description automatically generated">
            <a:extLst>
              <a:ext uri="{FF2B5EF4-FFF2-40B4-BE49-F238E27FC236}">
                <a16:creationId xmlns:a16="http://schemas.microsoft.com/office/drawing/2014/main" id="{A4915BD9-9729-6635-D758-1E820C312E8B}"/>
              </a:ext>
            </a:extLst>
          </p:cNvPr>
          <p:cNvPicPr>
            <a:picLocks noChangeAspect="1"/>
          </p:cNvPicPr>
          <p:nvPr/>
        </p:nvPicPr>
        <p:blipFill>
          <a:blip r:embed="rId2"/>
          <a:stretch>
            <a:fillRect/>
          </a:stretch>
        </p:blipFill>
        <p:spPr>
          <a:xfrm>
            <a:off x="1284726" y="1465005"/>
            <a:ext cx="8331460" cy="4401734"/>
          </a:xfrm>
          <a:prstGeom prst="rect">
            <a:avLst/>
          </a:prstGeom>
        </p:spPr>
      </p:pic>
    </p:spTree>
    <p:extLst>
      <p:ext uri="{BB962C8B-B14F-4D97-AF65-F5344CB8AC3E}">
        <p14:creationId xmlns:p14="http://schemas.microsoft.com/office/powerpoint/2010/main" val="321619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352D-2973-CA09-86B8-FC4888886DE1}"/>
              </a:ext>
            </a:extLst>
          </p:cNvPr>
          <p:cNvSpPr>
            <a:spLocks noGrp="1"/>
          </p:cNvSpPr>
          <p:nvPr>
            <p:ph type="title"/>
          </p:nvPr>
        </p:nvSpPr>
        <p:spPr>
          <a:xfrm>
            <a:off x="362039" y="356312"/>
            <a:ext cx="9124951" cy="1108693"/>
          </a:xfrm>
        </p:spPr>
        <p:txBody>
          <a:bodyPr>
            <a:normAutofit fontScale="90000"/>
          </a:bodyPr>
          <a:lstStyle/>
          <a:p>
            <a:r>
              <a:rPr lang="en-US" sz="3600" b="1">
                <a:solidFill>
                  <a:srgbClr val="002060"/>
                </a:solidFill>
              </a:rPr>
              <a:t>Analysis in R: Count by truck model</a:t>
            </a:r>
            <a:br>
              <a:rPr lang="en-US" sz="3600" b="1">
                <a:solidFill>
                  <a:srgbClr val="002060"/>
                </a:solidFill>
              </a:rPr>
            </a:br>
            <a:br>
              <a:rPr lang="en-US" sz="3600" b="1">
                <a:solidFill>
                  <a:srgbClr val="002060"/>
                </a:solidFill>
              </a:rPr>
            </a:br>
            <a:endParaRPr lang="en-US" sz="3600" b="1">
              <a:solidFill>
                <a:srgbClr val="002060"/>
              </a:solidFill>
            </a:endParaRPr>
          </a:p>
        </p:txBody>
      </p:sp>
      <p:pic>
        <p:nvPicPr>
          <p:cNvPr id="3" name="Content Placeholder 2">
            <a:extLst>
              <a:ext uri="{FF2B5EF4-FFF2-40B4-BE49-F238E27FC236}">
                <a16:creationId xmlns:a16="http://schemas.microsoft.com/office/drawing/2014/main" id="{B2898819-7D3C-2282-0F3D-E7819F402ABF}"/>
              </a:ext>
            </a:extLst>
          </p:cNvPr>
          <p:cNvPicPr>
            <a:picLocks noChangeAspect="1"/>
          </p:cNvPicPr>
          <p:nvPr/>
        </p:nvPicPr>
        <p:blipFill>
          <a:blip r:embed="rId2"/>
          <a:stretch>
            <a:fillRect/>
          </a:stretch>
        </p:blipFill>
        <p:spPr>
          <a:xfrm>
            <a:off x="513963" y="1348207"/>
            <a:ext cx="6751199" cy="3902219"/>
          </a:xfrm>
          <a:prstGeom prst="rect">
            <a:avLst/>
          </a:prstGeom>
        </p:spPr>
      </p:pic>
      <p:pic>
        <p:nvPicPr>
          <p:cNvPr id="7" name="Picture 6">
            <a:extLst>
              <a:ext uri="{FF2B5EF4-FFF2-40B4-BE49-F238E27FC236}">
                <a16:creationId xmlns:a16="http://schemas.microsoft.com/office/drawing/2014/main" id="{F3F87E27-2A8F-DC7C-7A80-4248D28B9D6C}"/>
              </a:ext>
            </a:extLst>
          </p:cNvPr>
          <p:cNvPicPr>
            <a:picLocks noChangeAspect="1"/>
          </p:cNvPicPr>
          <p:nvPr/>
        </p:nvPicPr>
        <p:blipFill>
          <a:blip r:embed="rId3"/>
          <a:stretch>
            <a:fillRect/>
          </a:stretch>
        </p:blipFill>
        <p:spPr>
          <a:xfrm>
            <a:off x="7506930" y="1720010"/>
            <a:ext cx="4335182" cy="2080793"/>
          </a:xfrm>
          <a:prstGeom prst="rect">
            <a:avLst/>
          </a:prstGeom>
        </p:spPr>
      </p:pic>
      <p:sp>
        <p:nvSpPr>
          <p:cNvPr id="4" name="TextBox 3">
            <a:extLst>
              <a:ext uri="{FF2B5EF4-FFF2-40B4-BE49-F238E27FC236}">
                <a16:creationId xmlns:a16="http://schemas.microsoft.com/office/drawing/2014/main" id="{D259DC53-1BB8-EEEE-ED1D-EEAF80C9D88E}"/>
              </a:ext>
            </a:extLst>
          </p:cNvPr>
          <p:cNvSpPr txBox="1"/>
          <p:nvPr/>
        </p:nvSpPr>
        <p:spPr>
          <a:xfrm>
            <a:off x="7629832" y="4090219"/>
            <a:ext cx="3834581" cy="369332"/>
          </a:xfrm>
          <a:prstGeom prst="rect">
            <a:avLst/>
          </a:prstGeom>
          <a:noFill/>
        </p:spPr>
        <p:txBody>
          <a:bodyPr wrap="square" rtlCol="0">
            <a:spAutoFit/>
          </a:bodyPr>
          <a:lstStyle/>
          <a:p>
            <a:pPr marL="285750" indent="-285750">
              <a:buFont typeface="Arial" panose="020B0604020202020204" pitchFamily="34" charset="0"/>
              <a:buChar char="•"/>
            </a:pPr>
            <a:r>
              <a:rPr lang="en-US"/>
              <a:t>Associated with more risky events</a:t>
            </a:r>
          </a:p>
        </p:txBody>
      </p:sp>
    </p:spTree>
    <p:extLst>
      <p:ext uri="{BB962C8B-B14F-4D97-AF65-F5344CB8AC3E}">
        <p14:creationId xmlns:p14="http://schemas.microsoft.com/office/powerpoint/2010/main" val="4141444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0352D-2973-CA09-86B8-FC4888886DE1}"/>
              </a:ext>
            </a:extLst>
          </p:cNvPr>
          <p:cNvSpPr>
            <a:spLocks noGrp="1"/>
          </p:cNvSpPr>
          <p:nvPr>
            <p:ph type="title"/>
          </p:nvPr>
        </p:nvSpPr>
        <p:spPr>
          <a:xfrm>
            <a:off x="362039" y="356312"/>
            <a:ext cx="9124951" cy="1108693"/>
          </a:xfrm>
        </p:spPr>
        <p:txBody>
          <a:bodyPr>
            <a:normAutofit/>
          </a:bodyPr>
          <a:lstStyle/>
          <a:p>
            <a:r>
              <a:rPr lang="en-US" sz="3600" b="1">
                <a:solidFill>
                  <a:srgbClr val="002060"/>
                </a:solidFill>
              </a:rPr>
              <a:t>Total miles vs risk factor by truck model</a:t>
            </a:r>
          </a:p>
        </p:txBody>
      </p:sp>
      <p:pic>
        <p:nvPicPr>
          <p:cNvPr id="4" name="Picture 3">
            <a:extLst>
              <a:ext uri="{FF2B5EF4-FFF2-40B4-BE49-F238E27FC236}">
                <a16:creationId xmlns:a16="http://schemas.microsoft.com/office/drawing/2014/main" id="{FA3E78F2-D1A6-FD87-7A20-D7EDFF15557E}"/>
              </a:ext>
            </a:extLst>
          </p:cNvPr>
          <p:cNvPicPr>
            <a:picLocks noChangeAspect="1"/>
          </p:cNvPicPr>
          <p:nvPr/>
        </p:nvPicPr>
        <p:blipFill>
          <a:blip r:embed="rId2"/>
          <a:stretch>
            <a:fillRect/>
          </a:stretch>
        </p:blipFill>
        <p:spPr>
          <a:xfrm>
            <a:off x="1496752" y="1377109"/>
            <a:ext cx="8186883" cy="4792338"/>
          </a:xfrm>
          <a:prstGeom prst="rect">
            <a:avLst/>
          </a:prstGeom>
        </p:spPr>
      </p:pic>
    </p:spTree>
    <p:extLst>
      <p:ext uri="{BB962C8B-B14F-4D97-AF65-F5344CB8AC3E}">
        <p14:creationId xmlns:p14="http://schemas.microsoft.com/office/powerpoint/2010/main" val="399227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ca89d355-7c9a-4118-84f6-fb2e8a0d5d27" xsi:nil="true"/>
    <_activity xmlns="ca89d355-7c9a-4118-84f6-fb2e8a0d5d2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1DCE9CB85AC0445B0E088C3ACF13C60" ma:contentTypeVersion="16" ma:contentTypeDescription="Create a new document." ma:contentTypeScope="" ma:versionID="0113127e44a3559121c4d3139d808eac">
  <xsd:schema xmlns:xsd="http://www.w3.org/2001/XMLSchema" xmlns:xs="http://www.w3.org/2001/XMLSchema" xmlns:p="http://schemas.microsoft.com/office/2006/metadata/properties" xmlns:ns3="ca89d355-7c9a-4118-84f6-fb2e8a0d5d27" xmlns:ns4="f7e33bf0-62a6-46c6-bb97-2b405d710e8e" targetNamespace="http://schemas.microsoft.com/office/2006/metadata/properties" ma:root="true" ma:fieldsID="901b1f354fc979ae833cef0d38183d85" ns3:_="" ns4:_="">
    <xsd:import namespace="ca89d355-7c9a-4118-84f6-fb2e8a0d5d27"/>
    <xsd:import namespace="f7e33bf0-62a6-46c6-bb97-2b405d710e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KeyPoints" minOccurs="0"/>
                <xsd:element ref="ns3:MediaServiceKeyPoints"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MediaServiceSystem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89d355-7c9a-4118-84f6-fb2e8a0d5d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_activity" ma:index="13" nillable="true" ma:displayName="_activity" ma:hidden="true" ma:internalName="_activity">
      <xsd:simpleType>
        <xsd:restriction base="dms:Note"/>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7e33bf0-62a6-46c6-bb97-2b405d710e8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19A930-1B99-4E6A-8FC0-F4EC96DB90CA}">
  <ds:schemaRefs>
    <ds:schemaRef ds:uri="ca89d355-7c9a-4118-84f6-fb2e8a0d5d27"/>
    <ds:schemaRef ds:uri="f7e33bf0-62a6-46c6-bb97-2b405d710e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4569ADA-0C05-4A91-A86B-9E6F06EC880B}">
  <ds:schemaRefs>
    <ds:schemaRef ds:uri="ca89d355-7c9a-4118-84f6-fb2e8a0d5d27"/>
    <ds:schemaRef ds:uri="f7e33bf0-62a6-46c6-bb97-2b405d710e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BIG DATA: Truck Project</vt:lpstr>
      <vt:lpstr>OBJECTIVE</vt:lpstr>
      <vt:lpstr>PowerPoint Presentation</vt:lpstr>
      <vt:lpstr>PowerPoint Presentation</vt:lpstr>
      <vt:lpstr>PowerPoint Presentation</vt:lpstr>
      <vt:lpstr>Top 10 Risky drivers</vt:lpstr>
      <vt:lpstr>Top 10 Safest drivers</vt:lpstr>
      <vt:lpstr>Analysis in R: Count by truck model  </vt:lpstr>
      <vt:lpstr>Total miles vs risk factor by truck model</vt:lpstr>
      <vt:lpstr>Most efficient truck models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Truck Project</dc:title>
  <dc:creator>Wadhwa, Milind</dc:creator>
  <cp:revision>1</cp:revision>
  <dcterms:created xsi:type="dcterms:W3CDTF">2023-12-05T21:27:03Z</dcterms:created>
  <dcterms:modified xsi:type="dcterms:W3CDTF">2023-12-07T23:12:51Z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0x01010071DCE9CB85AC0445B0E088C3ACF13C60</vt:lpwstr>
  </property>
  <property fmtid="{D5CDD505-2E9C-101B-9397-08002B2CF9AE}" pid="3" name="MediaServiceImageTags">
    <vt:lpwstr/>
  </property>
</Properties>
</file>