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notesMasterIdLst>
    <p:notesMasterId r:id="rId21"/>
  </p:notesMasterIdLst>
  <p:handoutMasterIdLst>
    <p:handoutMasterId r:id="rId22"/>
  </p:handoutMasterIdLst>
  <p:sldIdLst>
    <p:sldId id="319" r:id="rId5"/>
    <p:sldId id="318" r:id="rId6"/>
    <p:sldId id="298" r:id="rId7"/>
    <p:sldId id="322" r:id="rId8"/>
    <p:sldId id="321" r:id="rId9"/>
    <p:sldId id="320" r:id="rId10"/>
    <p:sldId id="297" r:id="rId11"/>
    <p:sldId id="323" r:id="rId12"/>
    <p:sldId id="324" r:id="rId13"/>
    <p:sldId id="326" r:id="rId14"/>
    <p:sldId id="327" r:id="rId15"/>
    <p:sldId id="325" r:id="rId16"/>
    <p:sldId id="329" r:id="rId17"/>
    <p:sldId id="328" r:id="rId18"/>
    <p:sldId id="330" r:id="rId19"/>
    <p:sldId id="331" r:id="rId2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C8F1"/>
    <a:srgbClr val="9EDDF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8" d="100"/>
          <a:sy n="68" d="100"/>
        </p:scale>
        <p:origin x="432" y="3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81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4F1EED-DF6B-4C95-ACAC-171DCCBBAAD3}"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s-ES"/>
        </a:p>
      </dgm:t>
    </dgm:pt>
    <dgm:pt modelId="{1911A0F2-EB90-4D48-9FB9-8C53A30295C4}">
      <dgm:prSet phldrT="[Texto]" custT="1"/>
      <dgm:spPr/>
      <dgm:t>
        <a:bodyPr/>
        <a:lstStyle/>
        <a:p>
          <a:r>
            <a:rPr lang="es-PE" sz="3200" dirty="0"/>
            <a:t>GAN</a:t>
          </a:r>
          <a:endParaRPr lang="es-ES" sz="3200" dirty="0"/>
        </a:p>
      </dgm:t>
    </dgm:pt>
    <dgm:pt modelId="{E0A0D23B-749B-4E84-8DD0-9DEC344F5ED6}" type="parTrans" cxnId="{35734AD9-8FA4-407C-AF6E-C55A77130323}">
      <dgm:prSet/>
      <dgm:spPr/>
      <dgm:t>
        <a:bodyPr/>
        <a:lstStyle/>
        <a:p>
          <a:endParaRPr lang="es-ES" sz="1050"/>
        </a:p>
      </dgm:t>
    </dgm:pt>
    <dgm:pt modelId="{8B4A8900-97BB-4D6F-9EE0-85108CE6B71C}" type="sibTrans" cxnId="{35734AD9-8FA4-407C-AF6E-C55A77130323}">
      <dgm:prSet/>
      <dgm:spPr/>
      <dgm:t>
        <a:bodyPr/>
        <a:lstStyle/>
        <a:p>
          <a:endParaRPr lang="es-ES" sz="1050"/>
        </a:p>
      </dgm:t>
    </dgm:pt>
    <dgm:pt modelId="{93968EEF-27D3-40FA-A0C1-00EACED46EE5}">
      <dgm:prSet phldrT="[Texto]" custT="1"/>
      <dgm:spPr/>
      <dgm:t>
        <a:bodyPr/>
        <a:lstStyle/>
        <a:p>
          <a:r>
            <a:rPr lang="es-PE" sz="3200" dirty="0" err="1"/>
            <a:t>cGAN</a:t>
          </a:r>
          <a:endParaRPr lang="es-ES" sz="3200" dirty="0"/>
        </a:p>
      </dgm:t>
    </dgm:pt>
    <dgm:pt modelId="{212ACCBA-1264-4080-8A58-C0EB08B550D8}" type="parTrans" cxnId="{9F38F2E6-968C-427C-B9C2-AA76ADABB636}">
      <dgm:prSet/>
      <dgm:spPr/>
      <dgm:t>
        <a:bodyPr/>
        <a:lstStyle/>
        <a:p>
          <a:endParaRPr lang="es-ES" sz="1050"/>
        </a:p>
      </dgm:t>
    </dgm:pt>
    <dgm:pt modelId="{6A4B17BC-2D95-406D-B5FD-8020473CF2C0}" type="sibTrans" cxnId="{9F38F2E6-968C-427C-B9C2-AA76ADABB636}">
      <dgm:prSet/>
      <dgm:spPr/>
      <dgm:t>
        <a:bodyPr/>
        <a:lstStyle/>
        <a:p>
          <a:endParaRPr lang="es-ES" sz="1050"/>
        </a:p>
      </dgm:t>
    </dgm:pt>
    <dgm:pt modelId="{BCD894EF-14E8-4E35-9994-1FD95C054752}">
      <dgm:prSet phldrT="[Texto]" custT="1"/>
      <dgm:spPr/>
      <dgm:t>
        <a:bodyPr/>
        <a:lstStyle/>
        <a:p>
          <a:r>
            <a:rPr lang="es-PE" sz="3200" dirty="0"/>
            <a:t>Adam</a:t>
          </a:r>
          <a:endParaRPr lang="es-ES" sz="3200" dirty="0"/>
        </a:p>
      </dgm:t>
    </dgm:pt>
    <dgm:pt modelId="{A43A5EE2-1897-4B8E-A98D-7E230EB17D17}" type="parTrans" cxnId="{1C9D45B8-058E-4121-AC9D-FFB19E34A200}">
      <dgm:prSet/>
      <dgm:spPr/>
      <dgm:t>
        <a:bodyPr/>
        <a:lstStyle/>
        <a:p>
          <a:endParaRPr lang="es-ES" sz="1050"/>
        </a:p>
      </dgm:t>
    </dgm:pt>
    <dgm:pt modelId="{2896FE3C-660C-44CD-8FF5-0863B1377E2F}" type="sibTrans" cxnId="{1C9D45B8-058E-4121-AC9D-FFB19E34A200}">
      <dgm:prSet/>
      <dgm:spPr/>
      <dgm:t>
        <a:bodyPr/>
        <a:lstStyle/>
        <a:p>
          <a:endParaRPr lang="es-ES" sz="1050"/>
        </a:p>
      </dgm:t>
    </dgm:pt>
    <dgm:pt modelId="{AE82EE3B-B6BE-4B64-8A18-0C9F83B1CDD9}">
      <dgm:prSet phldrT="[Texto]" custT="1"/>
      <dgm:spPr/>
      <dgm:t>
        <a:bodyPr/>
        <a:lstStyle/>
        <a:p>
          <a:r>
            <a:rPr lang="es-PE" sz="3200" dirty="0"/>
            <a:t>U-net</a:t>
          </a:r>
          <a:endParaRPr lang="es-ES" sz="3200" dirty="0"/>
        </a:p>
      </dgm:t>
    </dgm:pt>
    <dgm:pt modelId="{F5DCCB2D-C6D0-486B-B267-9244D55778A2}" type="parTrans" cxnId="{4BEDAA19-6837-4E7B-8E29-67B310078EAA}">
      <dgm:prSet/>
      <dgm:spPr/>
      <dgm:t>
        <a:bodyPr/>
        <a:lstStyle/>
        <a:p>
          <a:endParaRPr lang="es-ES" sz="1050"/>
        </a:p>
      </dgm:t>
    </dgm:pt>
    <dgm:pt modelId="{2B7F75D1-8141-4E4D-9934-3CF8694FFA40}" type="sibTrans" cxnId="{4BEDAA19-6837-4E7B-8E29-67B310078EAA}">
      <dgm:prSet/>
      <dgm:spPr/>
      <dgm:t>
        <a:bodyPr/>
        <a:lstStyle/>
        <a:p>
          <a:endParaRPr lang="es-ES" sz="1050"/>
        </a:p>
      </dgm:t>
    </dgm:pt>
    <dgm:pt modelId="{A64B64C3-4E06-4F67-A59A-4173E2557B48}" type="pres">
      <dgm:prSet presAssocID="{D74F1EED-DF6B-4C95-ACAC-171DCCBBAAD3}" presName="Name0" presStyleCnt="0">
        <dgm:presLayoutVars>
          <dgm:dir/>
          <dgm:resizeHandles val="exact"/>
        </dgm:presLayoutVars>
      </dgm:prSet>
      <dgm:spPr/>
    </dgm:pt>
    <dgm:pt modelId="{A9CCC406-CFFB-4138-8A9A-3335272A7DAA}" type="pres">
      <dgm:prSet presAssocID="{1911A0F2-EB90-4D48-9FB9-8C53A30295C4}" presName="compNode" presStyleCnt="0"/>
      <dgm:spPr/>
    </dgm:pt>
    <dgm:pt modelId="{B09C4FE0-FF15-44D5-9759-0B49125B3D64}" type="pres">
      <dgm:prSet presAssocID="{1911A0F2-EB90-4D48-9FB9-8C53A30295C4}"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7000" r="1743"/>
          </a:stretch>
        </a:blipFill>
      </dgm:spPr>
    </dgm:pt>
    <dgm:pt modelId="{5C217555-FD0B-4F58-ABA7-06B04A603265}" type="pres">
      <dgm:prSet presAssocID="{1911A0F2-EB90-4D48-9FB9-8C53A30295C4}" presName="textRect" presStyleLbl="revTx" presStyleIdx="0" presStyleCnt="4">
        <dgm:presLayoutVars>
          <dgm:bulletEnabled val="1"/>
        </dgm:presLayoutVars>
      </dgm:prSet>
      <dgm:spPr/>
    </dgm:pt>
    <dgm:pt modelId="{68C26B0E-AEB2-4E4A-8C4D-5D0258D64DDA}" type="pres">
      <dgm:prSet presAssocID="{8B4A8900-97BB-4D6F-9EE0-85108CE6B71C}" presName="sibTrans" presStyleLbl="sibTrans2D1" presStyleIdx="0" presStyleCnt="0"/>
      <dgm:spPr/>
    </dgm:pt>
    <dgm:pt modelId="{6D6C11E7-F2BB-439A-A641-A57DBEEED4D9}" type="pres">
      <dgm:prSet presAssocID="{93968EEF-27D3-40FA-A0C1-00EACED46EE5}" presName="compNode" presStyleCnt="0"/>
      <dgm:spPr/>
    </dgm:pt>
    <dgm:pt modelId="{25A3B5C9-6A3B-4046-8CF0-A8C1CC92B749}" type="pres">
      <dgm:prSet presAssocID="{93968EEF-27D3-40FA-A0C1-00EACED46EE5}" presName="pictRect" presStyleLbl="node1" presStyleIdx="1" presStyleCnt="4"/>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115" t="-1905" r="-799" b="-4400"/>
          </a:stretch>
        </a:blipFill>
      </dgm:spPr>
    </dgm:pt>
    <dgm:pt modelId="{862B712D-D8D1-4E7B-AD1A-1F0C18FCBBB5}" type="pres">
      <dgm:prSet presAssocID="{93968EEF-27D3-40FA-A0C1-00EACED46EE5}" presName="textRect" presStyleLbl="revTx" presStyleIdx="1" presStyleCnt="4">
        <dgm:presLayoutVars>
          <dgm:bulletEnabled val="1"/>
        </dgm:presLayoutVars>
      </dgm:prSet>
      <dgm:spPr/>
    </dgm:pt>
    <dgm:pt modelId="{EE2B91F0-E30F-4EB0-BB8D-39C2646F679A}" type="pres">
      <dgm:prSet presAssocID="{6A4B17BC-2D95-406D-B5FD-8020473CF2C0}" presName="sibTrans" presStyleLbl="sibTrans2D1" presStyleIdx="0" presStyleCnt="0"/>
      <dgm:spPr/>
    </dgm:pt>
    <dgm:pt modelId="{519F41AB-87A6-4A80-B588-801CE7E87BE3}" type="pres">
      <dgm:prSet presAssocID="{BCD894EF-14E8-4E35-9994-1FD95C054752}" presName="compNode" presStyleCnt="0"/>
      <dgm:spPr/>
    </dgm:pt>
    <dgm:pt modelId="{8F3AD14E-C957-46A5-A0FC-FFB265E70757}" type="pres">
      <dgm:prSet presAssocID="{BCD894EF-14E8-4E35-9994-1FD95C054752}" presName="pictRect" presStyleLbl="node1" presStyleIdx="2" presStyleCnt="4"/>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pt>
    <dgm:pt modelId="{58564D5E-D5C3-4EEB-A7ED-53A88A527A09}" type="pres">
      <dgm:prSet presAssocID="{BCD894EF-14E8-4E35-9994-1FD95C054752}" presName="textRect" presStyleLbl="revTx" presStyleIdx="2" presStyleCnt="4">
        <dgm:presLayoutVars>
          <dgm:bulletEnabled val="1"/>
        </dgm:presLayoutVars>
      </dgm:prSet>
      <dgm:spPr/>
    </dgm:pt>
    <dgm:pt modelId="{AAF33630-4F29-4CF0-9D3F-A99B1E8EEE7B}" type="pres">
      <dgm:prSet presAssocID="{2896FE3C-660C-44CD-8FF5-0863B1377E2F}" presName="sibTrans" presStyleLbl="sibTrans2D1" presStyleIdx="0" presStyleCnt="0"/>
      <dgm:spPr/>
    </dgm:pt>
    <dgm:pt modelId="{42664084-3FF9-46CD-A78F-EE32C27B7740}" type="pres">
      <dgm:prSet presAssocID="{AE82EE3B-B6BE-4B64-8A18-0C9F83B1CDD9}" presName="compNode" presStyleCnt="0"/>
      <dgm:spPr/>
    </dgm:pt>
    <dgm:pt modelId="{70EC80E1-DA67-4844-8E5A-376F404B7856}" type="pres">
      <dgm:prSet presAssocID="{AE82EE3B-B6BE-4B64-8A18-0C9F83B1CDD9}" presName="pictRect" presStyleLbl="node1" presStyleIdx="3" presStyleCnt="4"/>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4162" r="-7670"/>
          </a:stretch>
        </a:blipFill>
      </dgm:spPr>
    </dgm:pt>
    <dgm:pt modelId="{D8E7D924-F60F-4176-8F6A-FF0DE015ACE7}" type="pres">
      <dgm:prSet presAssocID="{AE82EE3B-B6BE-4B64-8A18-0C9F83B1CDD9}" presName="textRect" presStyleLbl="revTx" presStyleIdx="3" presStyleCnt="4">
        <dgm:presLayoutVars>
          <dgm:bulletEnabled val="1"/>
        </dgm:presLayoutVars>
      </dgm:prSet>
      <dgm:spPr/>
    </dgm:pt>
  </dgm:ptLst>
  <dgm:cxnLst>
    <dgm:cxn modelId="{AD6B2F02-0429-4C55-A54F-99FFCEFC49E1}" type="presOf" srcId="{8B4A8900-97BB-4D6F-9EE0-85108CE6B71C}" destId="{68C26B0E-AEB2-4E4A-8C4D-5D0258D64DDA}" srcOrd="0" destOrd="0" presId="urn:microsoft.com/office/officeart/2005/8/layout/pList1"/>
    <dgm:cxn modelId="{4BEDAA19-6837-4E7B-8E29-67B310078EAA}" srcId="{D74F1EED-DF6B-4C95-ACAC-171DCCBBAAD3}" destId="{AE82EE3B-B6BE-4B64-8A18-0C9F83B1CDD9}" srcOrd="3" destOrd="0" parTransId="{F5DCCB2D-C6D0-486B-B267-9244D55778A2}" sibTransId="{2B7F75D1-8141-4E4D-9934-3CF8694FFA40}"/>
    <dgm:cxn modelId="{69A2673E-B04D-4E55-9208-0321CBD87099}" type="presOf" srcId="{AE82EE3B-B6BE-4B64-8A18-0C9F83B1CDD9}" destId="{D8E7D924-F60F-4176-8F6A-FF0DE015ACE7}" srcOrd="0" destOrd="0" presId="urn:microsoft.com/office/officeart/2005/8/layout/pList1"/>
    <dgm:cxn modelId="{E629D356-18AE-49FC-887B-35AB4761B7F5}" type="presOf" srcId="{1911A0F2-EB90-4D48-9FB9-8C53A30295C4}" destId="{5C217555-FD0B-4F58-ABA7-06B04A603265}" srcOrd="0" destOrd="0" presId="urn:microsoft.com/office/officeart/2005/8/layout/pList1"/>
    <dgm:cxn modelId="{5F4470A8-0867-4831-A707-ABD596C2B0F0}" type="presOf" srcId="{D74F1EED-DF6B-4C95-ACAC-171DCCBBAAD3}" destId="{A64B64C3-4E06-4F67-A59A-4173E2557B48}" srcOrd="0" destOrd="0" presId="urn:microsoft.com/office/officeart/2005/8/layout/pList1"/>
    <dgm:cxn modelId="{1C9D45B8-058E-4121-AC9D-FFB19E34A200}" srcId="{D74F1EED-DF6B-4C95-ACAC-171DCCBBAAD3}" destId="{BCD894EF-14E8-4E35-9994-1FD95C054752}" srcOrd="2" destOrd="0" parTransId="{A43A5EE2-1897-4B8E-A98D-7E230EB17D17}" sibTransId="{2896FE3C-660C-44CD-8FF5-0863B1377E2F}"/>
    <dgm:cxn modelId="{0FB003CB-D7B5-4536-8652-B4CEB950FAC6}" type="presOf" srcId="{BCD894EF-14E8-4E35-9994-1FD95C054752}" destId="{58564D5E-D5C3-4EEB-A7ED-53A88A527A09}" srcOrd="0" destOrd="0" presId="urn:microsoft.com/office/officeart/2005/8/layout/pList1"/>
    <dgm:cxn modelId="{A83F1ED1-AA6A-4DD6-8B2D-AFFA5585AD18}" type="presOf" srcId="{93968EEF-27D3-40FA-A0C1-00EACED46EE5}" destId="{862B712D-D8D1-4E7B-AD1A-1F0C18FCBBB5}" srcOrd="0" destOrd="0" presId="urn:microsoft.com/office/officeart/2005/8/layout/pList1"/>
    <dgm:cxn modelId="{60334AD1-4A38-4545-A436-554AB00724BA}" type="presOf" srcId="{6A4B17BC-2D95-406D-B5FD-8020473CF2C0}" destId="{EE2B91F0-E30F-4EB0-BB8D-39C2646F679A}" srcOrd="0" destOrd="0" presId="urn:microsoft.com/office/officeart/2005/8/layout/pList1"/>
    <dgm:cxn modelId="{35734AD9-8FA4-407C-AF6E-C55A77130323}" srcId="{D74F1EED-DF6B-4C95-ACAC-171DCCBBAAD3}" destId="{1911A0F2-EB90-4D48-9FB9-8C53A30295C4}" srcOrd="0" destOrd="0" parTransId="{E0A0D23B-749B-4E84-8DD0-9DEC344F5ED6}" sibTransId="{8B4A8900-97BB-4D6F-9EE0-85108CE6B71C}"/>
    <dgm:cxn modelId="{9F38F2E6-968C-427C-B9C2-AA76ADABB636}" srcId="{D74F1EED-DF6B-4C95-ACAC-171DCCBBAAD3}" destId="{93968EEF-27D3-40FA-A0C1-00EACED46EE5}" srcOrd="1" destOrd="0" parTransId="{212ACCBA-1264-4080-8A58-C0EB08B550D8}" sibTransId="{6A4B17BC-2D95-406D-B5FD-8020473CF2C0}"/>
    <dgm:cxn modelId="{71C194FB-5349-4AA0-95BD-77547B60D21A}" type="presOf" srcId="{2896FE3C-660C-44CD-8FF5-0863B1377E2F}" destId="{AAF33630-4F29-4CF0-9D3F-A99B1E8EEE7B}" srcOrd="0" destOrd="0" presId="urn:microsoft.com/office/officeart/2005/8/layout/pList1"/>
    <dgm:cxn modelId="{CB67D673-FB50-4D56-9110-C2C003D4798D}" type="presParOf" srcId="{A64B64C3-4E06-4F67-A59A-4173E2557B48}" destId="{A9CCC406-CFFB-4138-8A9A-3335272A7DAA}" srcOrd="0" destOrd="0" presId="urn:microsoft.com/office/officeart/2005/8/layout/pList1"/>
    <dgm:cxn modelId="{9C9C2AB6-619E-4F46-B489-C3D2574021BE}" type="presParOf" srcId="{A9CCC406-CFFB-4138-8A9A-3335272A7DAA}" destId="{B09C4FE0-FF15-44D5-9759-0B49125B3D64}" srcOrd="0" destOrd="0" presId="urn:microsoft.com/office/officeart/2005/8/layout/pList1"/>
    <dgm:cxn modelId="{85F7277B-8C17-414F-815B-D6B664930908}" type="presParOf" srcId="{A9CCC406-CFFB-4138-8A9A-3335272A7DAA}" destId="{5C217555-FD0B-4F58-ABA7-06B04A603265}" srcOrd="1" destOrd="0" presId="urn:microsoft.com/office/officeart/2005/8/layout/pList1"/>
    <dgm:cxn modelId="{08EFA1D1-C85B-46BF-AD25-4E7222DA3BB3}" type="presParOf" srcId="{A64B64C3-4E06-4F67-A59A-4173E2557B48}" destId="{68C26B0E-AEB2-4E4A-8C4D-5D0258D64DDA}" srcOrd="1" destOrd="0" presId="urn:microsoft.com/office/officeart/2005/8/layout/pList1"/>
    <dgm:cxn modelId="{067F973C-FFA2-49B9-8F61-217666C80B03}" type="presParOf" srcId="{A64B64C3-4E06-4F67-A59A-4173E2557B48}" destId="{6D6C11E7-F2BB-439A-A641-A57DBEEED4D9}" srcOrd="2" destOrd="0" presId="urn:microsoft.com/office/officeart/2005/8/layout/pList1"/>
    <dgm:cxn modelId="{3C4AF949-2C8D-45AB-9006-D55DC7B04CC0}" type="presParOf" srcId="{6D6C11E7-F2BB-439A-A641-A57DBEEED4D9}" destId="{25A3B5C9-6A3B-4046-8CF0-A8C1CC92B749}" srcOrd="0" destOrd="0" presId="urn:microsoft.com/office/officeart/2005/8/layout/pList1"/>
    <dgm:cxn modelId="{823AE250-1F83-4CAF-87CE-BC64303EC073}" type="presParOf" srcId="{6D6C11E7-F2BB-439A-A641-A57DBEEED4D9}" destId="{862B712D-D8D1-4E7B-AD1A-1F0C18FCBBB5}" srcOrd="1" destOrd="0" presId="urn:microsoft.com/office/officeart/2005/8/layout/pList1"/>
    <dgm:cxn modelId="{4E109F06-785A-40D2-8D63-0CE2CEB81B3F}" type="presParOf" srcId="{A64B64C3-4E06-4F67-A59A-4173E2557B48}" destId="{EE2B91F0-E30F-4EB0-BB8D-39C2646F679A}" srcOrd="3" destOrd="0" presId="urn:microsoft.com/office/officeart/2005/8/layout/pList1"/>
    <dgm:cxn modelId="{C5AEE196-14AD-4E1A-A839-FAF576CB9A41}" type="presParOf" srcId="{A64B64C3-4E06-4F67-A59A-4173E2557B48}" destId="{519F41AB-87A6-4A80-B588-801CE7E87BE3}" srcOrd="4" destOrd="0" presId="urn:microsoft.com/office/officeart/2005/8/layout/pList1"/>
    <dgm:cxn modelId="{5E7F4F9D-BE6C-4655-85CF-3EBC105BBDB5}" type="presParOf" srcId="{519F41AB-87A6-4A80-B588-801CE7E87BE3}" destId="{8F3AD14E-C957-46A5-A0FC-FFB265E70757}" srcOrd="0" destOrd="0" presId="urn:microsoft.com/office/officeart/2005/8/layout/pList1"/>
    <dgm:cxn modelId="{97E72B4C-2274-4083-9380-262EA64D20C8}" type="presParOf" srcId="{519F41AB-87A6-4A80-B588-801CE7E87BE3}" destId="{58564D5E-D5C3-4EEB-A7ED-53A88A527A09}" srcOrd="1" destOrd="0" presId="urn:microsoft.com/office/officeart/2005/8/layout/pList1"/>
    <dgm:cxn modelId="{DF08FBAD-307B-4415-AA42-7CB8DF87B5E7}" type="presParOf" srcId="{A64B64C3-4E06-4F67-A59A-4173E2557B48}" destId="{AAF33630-4F29-4CF0-9D3F-A99B1E8EEE7B}" srcOrd="5" destOrd="0" presId="urn:microsoft.com/office/officeart/2005/8/layout/pList1"/>
    <dgm:cxn modelId="{A193E16F-3FD1-409D-A832-2D5C6C1D60C3}" type="presParOf" srcId="{A64B64C3-4E06-4F67-A59A-4173E2557B48}" destId="{42664084-3FF9-46CD-A78F-EE32C27B7740}" srcOrd="6" destOrd="0" presId="urn:microsoft.com/office/officeart/2005/8/layout/pList1"/>
    <dgm:cxn modelId="{36EA394F-113F-45A1-BF65-664EC9CF4D49}" type="presParOf" srcId="{42664084-3FF9-46CD-A78F-EE32C27B7740}" destId="{70EC80E1-DA67-4844-8E5A-376F404B7856}" srcOrd="0" destOrd="0" presId="urn:microsoft.com/office/officeart/2005/8/layout/pList1"/>
    <dgm:cxn modelId="{D4D5DDB3-5AEA-4867-B182-536105CCC5DD}" type="presParOf" srcId="{42664084-3FF9-46CD-A78F-EE32C27B7740}" destId="{D8E7D924-F60F-4176-8F6A-FF0DE015ACE7}"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C4FE0-FF15-44D5-9759-0B49125B3D64}">
      <dsp:nvSpPr>
        <dsp:cNvPr id="0" name=""/>
        <dsp:cNvSpPr/>
      </dsp:nvSpPr>
      <dsp:spPr>
        <a:xfrm>
          <a:off x="4557" y="639777"/>
          <a:ext cx="2168869" cy="1494351"/>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7000" r="1743"/>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217555-FD0B-4F58-ABA7-06B04A603265}">
      <dsp:nvSpPr>
        <dsp:cNvPr id="0" name=""/>
        <dsp:cNvSpPr/>
      </dsp:nvSpPr>
      <dsp:spPr>
        <a:xfrm>
          <a:off x="4557" y="2134128"/>
          <a:ext cx="2168869" cy="8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es-PE" sz="3200" kern="1200" dirty="0"/>
            <a:t>GAN</a:t>
          </a:r>
          <a:endParaRPr lang="es-ES" sz="3200" kern="1200" dirty="0"/>
        </a:p>
      </dsp:txBody>
      <dsp:txXfrm>
        <a:off x="4557" y="2134128"/>
        <a:ext cx="2168869" cy="804650"/>
      </dsp:txXfrm>
    </dsp:sp>
    <dsp:sp modelId="{25A3B5C9-6A3B-4046-8CF0-A8C1CC92B749}">
      <dsp:nvSpPr>
        <dsp:cNvPr id="0" name=""/>
        <dsp:cNvSpPr/>
      </dsp:nvSpPr>
      <dsp:spPr>
        <a:xfrm>
          <a:off x="2390405" y="639777"/>
          <a:ext cx="2168869" cy="1494351"/>
        </a:xfrm>
        <a:prstGeom prst="round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115" t="-1905" r="-799" b="-44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2B712D-D8D1-4E7B-AD1A-1F0C18FCBBB5}">
      <dsp:nvSpPr>
        <dsp:cNvPr id="0" name=""/>
        <dsp:cNvSpPr/>
      </dsp:nvSpPr>
      <dsp:spPr>
        <a:xfrm>
          <a:off x="2390405" y="2134128"/>
          <a:ext cx="2168869" cy="8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es-PE" sz="3200" kern="1200" dirty="0" err="1"/>
            <a:t>cGAN</a:t>
          </a:r>
          <a:endParaRPr lang="es-ES" sz="3200" kern="1200" dirty="0"/>
        </a:p>
      </dsp:txBody>
      <dsp:txXfrm>
        <a:off x="2390405" y="2134128"/>
        <a:ext cx="2168869" cy="804650"/>
      </dsp:txXfrm>
    </dsp:sp>
    <dsp:sp modelId="{8F3AD14E-C957-46A5-A0FC-FFB265E70757}">
      <dsp:nvSpPr>
        <dsp:cNvPr id="0" name=""/>
        <dsp:cNvSpPr/>
      </dsp:nvSpPr>
      <dsp:spPr>
        <a:xfrm>
          <a:off x="4776253" y="639777"/>
          <a:ext cx="2168869" cy="1494351"/>
        </a:xfrm>
        <a:prstGeom prst="roundRect">
          <a:avLst/>
        </a:prstGeom>
        <a:blipFill rotWithShape="1">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564D5E-D5C3-4EEB-A7ED-53A88A527A09}">
      <dsp:nvSpPr>
        <dsp:cNvPr id="0" name=""/>
        <dsp:cNvSpPr/>
      </dsp:nvSpPr>
      <dsp:spPr>
        <a:xfrm>
          <a:off x="4776253" y="2134128"/>
          <a:ext cx="2168869" cy="8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es-PE" sz="3200" kern="1200" dirty="0"/>
            <a:t>Adam</a:t>
          </a:r>
          <a:endParaRPr lang="es-ES" sz="3200" kern="1200" dirty="0"/>
        </a:p>
      </dsp:txBody>
      <dsp:txXfrm>
        <a:off x="4776253" y="2134128"/>
        <a:ext cx="2168869" cy="804650"/>
      </dsp:txXfrm>
    </dsp:sp>
    <dsp:sp modelId="{70EC80E1-DA67-4844-8E5A-376F404B7856}">
      <dsp:nvSpPr>
        <dsp:cNvPr id="0" name=""/>
        <dsp:cNvSpPr/>
      </dsp:nvSpPr>
      <dsp:spPr>
        <a:xfrm>
          <a:off x="7162100" y="639777"/>
          <a:ext cx="2168869" cy="1494351"/>
        </a:xfrm>
        <a:prstGeom prst="roundRect">
          <a:avLst/>
        </a:prstGeom>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4162" r="-767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E7D924-F60F-4176-8F6A-FF0DE015ACE7}">
      <dsp:nvSpPr>
        <dsp:cNvPr id="0" name=""/>
        <dsp:cNvSpPr/>
      </dsp:nvSpPr>
      <dsp:spPr>
        <a:xfrm>
          <a:off x="7162100" y="2134128"/>
          <a:ext cx="2168869" cy="80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0" numCol="1" spcCol="1270" anchor="t" anchorCtr="0">
          <a:noAutofit/>
        </a:bodyPr>
        <a:lstStyle/>
        <a:p>
          <a:pPr marL="0" lvl="0" indent="0" algn="ctr" defTabSz="1422400">
            <a:lnSpc>
              <a:spcPct val="90000"/>
            </a:lnSpc>
            <a:spcBef>
              <a:spcPct val="0"/>
            </a:spcBef>
            <a:spcAft>
              <a:spcPct val="35000"/>
            </a:spcAft>
            <a:buNone/>
          </a:pPr>
          <a:r>
            <a:rPr lang="es-PE" sz="3200" kern="1200" dirty="0"/>
            <a:t>U-net</a:t>
          </a:r>
          <a:endParaRPr lang="es-ES" sz="3200" kern="1200" dirty="0"/>
        </a:p>
      </dsp:txBody>
      <dsp:txXfrm>
        <a:off x="7162100" y="2134128"/>
        <a:ext cx="2168869" cy="804650"/>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53968A3-9EDB-4683-A56C-76A4465E42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D33CF852-F49F-417A-B230-3FBC4B5E58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998033-632B-4DA9-B0B2-7DDEBE794BDF}" type="datetime1">
              <a:rPr lang="es-ES" smtClean="0"/>
              <a:t>14/08/2020</a:t>
            </a:fld>
            <a:endParaRPr lang="es-ES"/>
          </a:p>
        </p:txBody>
      </p:sp>
      <p:sp>
        <p:nvSpPr>
          <p:cNvPr id="4" name="Marcador de pie de página 3">
            <a:extLst>
              <a:ext uri="{FF2B5EF4-FFF2-40B4-BE49-F238E27FC236}">
                <a16:creationId xmlns:a16="http://schemas.microsoft.com/office/drawing/2014/main" id="{2C1DD5D2-1FF7-437B-9BE0-36015B4B11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055BCEE1-1C63-4D74-8DA2-5968B4818D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A096A3-B214-43ED-BBF5-2825BD8E4E1B}" type="slidenum">
              <a:rPr lang="es-ES" smtClean="0"/>
              <a:t>‹Nº›</a:t>
            </a:fld>
            <a:endParaRPr lang="es-ES"/>
          </a:p>
        </p:txBody>
      </p:sp>
    </p:spTree>
    <p:extLst>
      <p:ext uri="{BB962C8B-B14F-4D97-AF65-F5344CB8AC3E}">
        <p14:creationId xmlns:p14="http://schemas.microsoft.com/office/powerpoint/2010/main" val="3995363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9485B67-20AF-440C-B3C6-B5672292B141}" type="datetime1">
              <a:rPr lang="es-ES" noProof="0" smtClean="0"/>
              <a:t>14/08/2020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80CB90E-A225-4324-8C33-43B910608846}" type="slidenum">
              <a:rPr lang="es-ES" noProof="0" smtClean="0"/>
              <a:t>‹Nº›</a:t>
            </a:fld>
            <a:endParaRPr lang="es-ES" noProof="0"/>
          </a:p>
        </p:txBody>
      </p:sp>
    </p:spTree>
    <p:extLst>
      <p:ext uri="{BB962C8B-B14F-4D97-AF65-F5344CB8AC3E}">
        <p14:creationId xmlns:p14="http://schemas.microsoft.com/office/powerpoint/2010/main" val="17767866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fff8dcef4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fff8dcef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89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p>
        </p:txBody>
      </p:sp>
      <p:sp>
        <p:nvSpPr>
          <p:cNvPr id="3" name="Subtítulo 2"/>
          <p:cNvSpPr>
            <a:spLocks noGrp="1"/>
          </p:cNvSpPr>
          <p:nvPr>
            <p:ph type="subTitle" idx="1"/>
          </p:nvPr>
        </p:nvSpPr>
        <p:spPr>
          <a:xfrm>
            <a:off x="1370693" y="359833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4B9C604B-65D2-4F2C-A90B-F2DC43786172}" type="datetime1">
              <a:rPr lang="es-ES" noProof="0" smtClean="0"/>
              <a:t>14/08/2020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F28FB93-0A08-4E7D-8E63-9EFA29F1E093}" type="slidenum">
              <a:rPr lang="es-ES" noProof="0" smtClean="0"/>
              <a:pPr rtl="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913795" y="5108728"/>
            <a:ext cx="10353762" cy="682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BC79E43C-7A4D-4AD4-937F-FD5685991C99}" type="datetime1">
              <a:rPr lang="es-ES" noProof="0" smtClean="0"/>
              <a:t>14/08/2020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lstStyle>
            <a:lvl1pPr>
              <a:defRPr sz="3200"/>
            </a:lvl1pPr>
          </a:lstStyle>
          <a:p>
            <a:pPr rtl="0"/>
            <a:r>
              <a:rPr lang="es-ES" noProof="0"/>
              <a:t>Haga clic para modificar el estilo de título del patrón</a:t>
            </a:r>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F4ACC1D4-9544-492D-B921-21CBBCB58A2E}" type="datetime1">
              <a:rPr lang="es-ES" noProof="0" smtClean="0"/>
              <a:t>14/08/2020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446212" y="609600"/>
            <a:ext cx="9302752" cy="2992904"/>
          </a:xfrm>
        </p:spPr>
        <p:txBody>
          <a:bodyPr rtlCol="0" anchor="ctr"/>
          <a:lstStyle>
            <a:lvl1pPr>
              <a:defRPr sz="3200"/>
            </a:lvl1pPr>
          </a:lstStyle>
          <a:p>
            <a:pPr rtl="0"/>
            <a:r>
              <a:rPr lang="es-ES" noProof="0"/>
              <a:t>Haga clic para editar el estilo de título del patrón</a:t>
            </a:r>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A1783E0D-343A-4B46-AC44-E56B2F9FB10C}" type="datetime1">
              <a:rPr lang="es-ES" noProof="0" smtClean="0"/>
              <a:t>14/08/2020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
        <p:nvSpPr>
          <p:cNvPr id="11" name="Cuadro de texto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tx1"/>
                </a:solidFill>
                <a:effectLst/>
              </a:rPr>
              <a:t>“</a:t>
            </a:r>
          </a:p>
        </p:txBody>
      </p:sp>
      <p:sp>
        <p:nvSpPr>
          <p:cNvPr id="13" name="Cuadro de texto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25F5E250-4002-47F0-82D4-800137BBF6D0}" type="datetime1">
              <a:rPr lang="es-ES" noProof="0" smtClean="0"/>
              <a:t>14/08/2020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p>
        </p:txBody>
      </p:sp>
      <p:sp>
        <p:nvSpPr>
          <p:cNvPr id="7" name="Marcador de texto 2"/>
          <p:cNvSpPr>
            <a:spLocks noGrp="1"/>
          </p:cNvSpPr>
          <p:nvPr>
            <p:ph type="body" idx="1"/>
          </p:nvPr>
        </p:nvSpPr>
        <p:spPr>
          <a:xfrm>
            <a:off x="913795" y="1885950"/>
            <a:ext cx="3300984" cy="576262"/>
          </a:xfrm>
        </p:spPr>
        <p:txBody>
          <a:bodyPr rtlCol="0"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571750"/>
            <a:ext cx="3300984" cy="3219450"/>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posición de texto 4"/>
          <p:cNvSpPr>
            <a:spLocks noGrp="1"/>
          </p:cNvSpPr>
          <p:nvPr>
            <p:ph type="body" sz="quarter" idx="3"/>
          </p:nvPr>
        </p:nvSpPr>
        <p:spPr>
          <a:xfrm>
            <a:off x="4446711" y="1885950"/>
            <a:ext cx="3300984" cy="576262"/>
          </a:xfrm>
        </p:spPr>
        <p:txBody>
          <a:bodyPr rtlCol="0"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571750"/>
            <a:ext cx="3300984" cy="3219450"/>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576262"/>
          </a:xfrm>
        </p:spPr>
        <p:txBody>
          <a:bodyPr rtlCol="0"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571750"/>
            <a:ext cx="3300984" cy="3219450"/>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posición de fecha 2"/>
          <p:cNvSpPr>
            <a:spLocks noGrp="1"/>
          </p:cNvSpPr>
          <p:nvPr>
            <p:ph type="dt" sz="half" idx="10"/>
          </p:nvPr>
        </p:nvSpPr>
        <p:spPr/>
        <p:txBody>
          <a:bodyPr rtlCol="0"/>
          <a:lstStyle/>
          <a:p>
            <a:pPr rtl="0"/>
            <a:fld id="{369A2380-AFA9-4661-8881-A6FE5210E248}" type="datetime1">
              <a:rPr lang="es-ES" noProof="0" smtClean="0"/>
              <a:t>14/08/2020</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1" name="Marcador de posición de texto 3"/>
          <p:cNvSpPr>
            <a:spLocks noGrp="1"/>
          </p:cNvSpPr>
          <p:nvPr>
            <p:ph type="body" sz="half" idx="18"/>
          </p:nvPr>
        </p:nvSpPr>
        <p:spPr>
          <a:xfrm>
            <a:off x="913795" y="4480368"/>
            <a:ext cx="3300984" cy="1310833"/>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4" name="Marcador de posición de texto 3"/>
          <p:cNvSpPr>
            <a:spLocks noGrp="1"/>
          </p:cNvSpPr>
          <p:nvPr>
            <p:ph type="body" sz="half" idx="19"/>
          </p:nvPr>
        </p:nvSpPr>
        <p:spPr>
          <a:xfrm>
            <a:off x="4441435" y="4480367"/>
            <a:ext cx="3300984" cy="1310833"/>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7" name="Marcador de posición de texto 3"/>
          <p:cNvSpPr>
            <a:spLocks noGrp="1"/>
          </p:cNvSpPr>
          <p:nvPr>
            <p:ph type="body" sz="half" idx="20"/>
          </p:nvPr>
        </p:nvSpPr>
        <p:spPr>
          <a:xfrm>
            <a:off x="7966572" y="4480365"/>
            <a:ext cx="3300984" cy="131083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FA42B2B6-A3FB-4E4D-8B2B-DB9C9B4F0D0F}" type="datetime1">
              <a:rPr lang="es-ES" noProof="0" smtClean="0"/>
              <a:t>14/08/2020</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318B8E6-876B-428E-A4C8-5FFE9E456778}" type="datetime1">
              <a:rPr lang="es-ES" noProof="0" smtClean="0"/>
              <a:t>14/08/2020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F28FB93-0A08-4E7D-8E63-9EFA29F1E093}" type="slidenum">
              <a:rPr lang="es-ES" noProof="0" smtClean="0"/>
              <a:pPr rtl="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983068" y="609599"/>
            <a:ext cx="2284487" cy="5181601"/>
          </a:xfrm>
        </p:spPr>
        <p:txBody>
          <a:bodyPr vert="eaVert" rtlCol="0"/>
          <a:lstStyle>
            <a:lvl1pPr algn="l">
              <a:defRPr/>
            </a:lvl1pPr>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913796" y="609599"/>
            <a:ext cx="7916872" cy="5181601"/>
          </a:xfrm>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D0A3903-8C54-4B1F-9C4D-CC317235A826}" type="datetime1">
              <a:rPr lang="es-ES" noProof="0" smtClean="0"/>
              <a:t>14/08/2020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F28FB93-0A08-4E7D-8E63-9EFA29F1E093}" type="slidenum">
              <a:rPr lang="es-ES" noProof="0" smtClean="0"/>
              <a:pPr rtl="0"/>
              <a:t>‹Nº›</a:t>
            </a:fld>
            <a:endParaRPr lang="es-E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29"/>
        <p:cNvGrpSpPr/>
        <p:nvPr/>
      </p:nvGrpSpPr>
      <p:grpSpPr>
        <a:xfrm>
          <a:off x="0" y="0"/>
          <a:ext cx="0" cy="0"/>
          <a:chOff x="0" y="0"/>
          <a:chExt cx="0" cy="0"/>
        </a:xfrm>
      </p:grpSpPr>
      <p:sp>
        <p:nvSpPr>
          <p:cNvPr id="30" name="Google Shape;30;p7"/>
          <p:cNvSpPr/>
          <p:nvPr/>
        </p:nvSpPr>
        <p:spPr>
          <a:xfrm>
            <a:off x="3011200" y="1530619"/>
            <a:ext cx="6169600" cy="377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7"/>
          <p:cNvSpPr txBox="1">
            <a:spLocks noGrp="1"/>
          </p:cNvSpPr>
          <p:nvPr>
            <p:ph type="title"/>
          </p:nvPr>
        </p:nvSpPr>
        <p:spPr>
          <a:xfrm>
            <a:off x="3718800" y="2055267"/>
            <a:ext cx="4754400" cy="814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2800"/>
              <a:buNone/>
              <a:defRPr>
                <a:solidFill>
                  <a:schemeClr val="accent1"/>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32" name="Google Shape;32;p7"/>
          <p:cNvSpPr txBox="1">
            <a:spLocks noGrp="1"/>
          </p:cNvSpPr>
          <p:nvPr>
            <p:ph type="body" idx="1"/>
          </p:nvPr>
        </p:nvSpPr>
        <p:spPr>
          <a:xfrm>
            <a:off x="3718800" y="2973933"/>
            <a:ext cx="4754400" cy="1828800"/>
          </a:xfrm>
          <a:prstGeom prst="rect">
            <a:avLst/>
          </a:prstGeom>
        </p:spPr>
        <p:txBody>
          <a:bodyPr spcFirstLastPara="1" wrap="square" lIns="91425" tIns="91425" rIns="91425" bIns="91425" anchor="t" anchorCtr="0">
            <a:noAutofit/>
          </a:bodyPr>
          <a:lstStyle>
            <a:lvl1pPr marL="609585" lvl="0" indent="-440256" algn="ctr">
              <a:spcBef>
                <a:spcPts val="0"/>
              </a:spcBef>
              <a:spcAft>
                <a:spcPts val="0"/>
              </a:spcAft>
              <a:buClr>
                <a:schemeClr val="lt1"/>
              </a:buClr>
              <a:buSzPts val="1600"/>
              <a:buChar char="●"/>
              <a:defRPr sz="2133">
                <a:solidFill>
                  <a:schemeClr val="lt1"/>
                </a:solidFill>
              </a:defRPr>
            </a:lvl1pPr>
            <a:lvl2pPr marL="1219170" lvl="1" indent="-440256" algn="ctr">
              <a:spcBef>
                <a:spcPts val="2133"/>
              </a:spcBef>
              <a:spcAft>
                <a:spcPts val="0"/>
              </a:spcAft>
              <a:buClr>
                <a:schemeClr val="lt1"/>
              </a:buClr>
              <a:buSzPts val="1600"/>
              <a:buChar char="○"/>
              <a:defRPr sz="2133">
                <a:solidFill>
                  <a:schemeClr val="lt1"/>
                </a:solidFill>
              </a:defRPr>
            </a:lvl2pPr>
            <a:lvl3pPr marL="1828754" lvl="2" indent="-440256" algn="ctr">
              <a:spcBef>
                <a:spcPts val="2133"/>
              </a:spcBef>
              <a:spcAft>
                <a:spcPts val="0"/>
              </a:spcAft>
              <a:buClr>
                <a:schemeClr val="lt1"/>
              </a:buClr>
              <a:buSzPts val="1600"/>
              <a:buChar char="■"/>
              <a:defRPr sz="2133">
                <a:solidFill>
                  <a:schemeClr val="lt1"/>
                </a:solidFill>
              </a:defRPr>
            </a:lvl3pPr>
            <a:lvl4pPr marL="2438339" lvl="3" indent="-440256" algn="ctr">
              <a:spcBef>
                <a:spcPts val="2133"/>
              </a:spcBef>
              <a:spcAft>
                <a:spcPts val="0"/>
              </a:spcAft>
              <a:buClr>
                <a:schemeClr val="lt1"/>
              </a:buClr>
              <a:buSzPts val="1600"/>
              <a:buChar char="●"/>
              <a:defRPr sz="2133">
                <a:solidFill>
                  <a:schemeClr val="lt1"/>
                </a:solidFill>
              </a:defRPr>
            </a:lvl4pPr>
            <a:lvl5pPr marL="3047924" lvl="4" indent="-440256" algn="ctr">
              <a:spcBef>
                <a:spcPts val="2133"/>
              </a:spcBef>
              <a:spcAft>
                <a:spcPts val="0"/>
              </a:spcAft>
              <a:buClr>
                <a:schemeClr val="lt1"/>
              </a:buClr>
              <a:buSzPts val="1600"/>
              <a:buChar char="○"/>
              <a:defRPr sz="2133">
                <a:solidFill>
                  <a:schemeClr val="lt1"/>
                </a:solidFill>
              </a:defRPr>
            </a:lvl5pPr>
            <a:lvl6pPr marL="3657509" lvl="5" indent="-440256" algn="ctr">
              <a:spcBef>
                <a:spcPts val="2133"/>
              </a:spcBef>
              <a:spcAft>
                <a:spcPts val="0"/>
              </a:spcAft>
              <a:buClr>
                <a:schemeClr val="lt1"/>
              </a:buClr>
              <a:buSzPts val="1600"/>
              <a:buChar char="■"/>
              <a:defRPr sz="2133">
                <a:solidFill>
                  <a:schemeClr val="lt1"/>
                </a:solidFill>
              </a:defRPr>
            </a:lvl6pPr>
            <a:lvl7pPr marL="4267093" lvl="6" indent="-440256" algn="ctr">
              <a:spcBef>
                <a:spcPts val="2133"/>
              </a:spcBef>
              <a:spcAft>
                <a:spcPts val="0"/>
              </a:spcAft>
              <a:buClr>
                <a:schemeClr val="lt1"/>
              </a:buClr>
              <a:buSzPts val="1600"/>
              <a:buChar char="●"/>
              <a:defRPr sz="2133">
                <a:solidFill>
                  <a:schemeClr val="lt1"/>
                </a:solidFill>
              </a:defRPr>
            </a:lvl7pPr>
            <a:lvl8pPr marL="4876678" lvl="7" indent="-440256" algn="ctr">
              <a:spcBef>
                <a:spcPts val="2133"/>
              </a:spcBef>
              <a:spcAft>
                <a:spcPts val="0"/>
              </a:spcAft>
              <a:buClr>
                <a:schemeClr val="lt1"/>
              </a:buClr>
              <a:buSzPts val="1600"/>
              <a:buChar char="○"/>
              <a:defRPr sz="2133">
                <a:solidFill>
                  <a:schemeClr val="lt1"/>
                </a:solidFill>
              </a:defRPr>
            </a:lvl8pPr>
            <a:lvl9pPr marL="5486263" lvl="8" indent="-440256" algn="ctr">
              <a:spcBef>
                <a:spcPts val="2133"/>
              </a:spcBef>
              <a:spcAft>
                <a:spcPts val="2133"/>
              </a:spcAft>
              <a:buClr>
                <a:schemeClr val="lt1"/>
              </a:buClr>
              <a:buSzPts val="1600"/>
              <a:buChar char="■"/>
              <a:defRPr sz="2133">
                <a:solidFill>
                  <a:schemeClr val="lt1"/>
                </a:solidFill>
              </a:defRPr>
            </a:lvl9pPr>
          </a:lstStyle>
          <a:p>
            <a:endParaRPr/>
          </a:p>
        </p:txBody>
      </p:sp>
      <p:grpSp>
        <p:nvGrpSpPr>
          <p:cNvPr id="33" name="Google Shape;33;p7"/>
          <p:cNvGrpSpPr/>
          <p:nvPr/>
        </p:nvGrpSpPr>
        <p:grpSpPr>
          <a:xfrm>
            <a:off x="3173867" y="4198800"/>
            <a:ext cx="544933" cy="3660400"/>
            <a:chOff x="-6589225" y="578350"/>
            <a:chExt cx="408700" cy="2745300"/>
          </a:xfrm>
        </p:grpSpPr>
        <p:sp>
          <p:nvSpPr>
            <p:cNvPr id="34" name="Google Shape;34;p7"/>
            <p:cNvSpPr/>
            <p:nvPr/>
          </p:nvSpPr>
          <p:spPr>
            <a:xfrm>
              <a:off x="-6589225" y="578350"/>
              <a:ext cx="31375" cy="2745300"/>
            </a:xfrm>
            <a:custGeom>
              <a:avLst/>
              <a:gdLst/>
              <a:ahLst/>
              <a:cxnLst/>
              <a:rect l="l" t="t" r="r" b="b"/>
              <a:pathLst>
                <a:path w="1255" h="109812" extrusionOk="0">
                  <a:moveTo>
                    <a:pt x="0" y="1"/>
                  </a:moveTo>
                  <a:lnTo>
                    <a:pt x="0" y="109811"/>
                  </a:lnTo>
                  <a:lnTo>
                    <a:pt x="1255" y="109811"/>
                  </a:lnTo>
                  <a:lnTo>
                    <a:pt x="12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7"/>
            <p:cNvSpPr/>
            <p:nvPr/>
          </p:nvSpPr>
          <p:spPr>
            <a:xfrm>
              <a:off x="-6573550" y="3054975"/>
              <a:ext cx="377325" cy="31400"/>
            </a:xfrm>
            <a:custGeom>
              <a:avLst/>
              <a:gdLst/>
              <a:ahLst/>
              <a:cxnLst/>
              <a:rect l="l" t="t" r="r" b="b"/>
              <a:pathLst>
                <a:path w="15093" h="1256" extrusionOk="0">
                  <a:moveTo>
                    <a:pt x="0" y="1"/>
                  </a:moveTo>
                  <a:lnTo>
                    <a:pt x="0" y="1255"/>
                  </a:lnTo>
                  <a:lnTo>
                    <a:pt x="15093" y="1255"/>
                  </a:lnTo>
                  <a:lnTo>
                    <a:pt x="1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7"/>
            <p:cNvSpPr/>
            <p:nvPr/>
          </p:nvSpPr>
          <p:spPr>
            <a:xfrm>
              <a:off x="-6573550" y="2765175"/>
              <a:ext cx="377325" cy="31375"/>
            </a:xfrm>
            <a:custGeom>
              <a:avLst/>
              <a:gdLst/>
              <a:ahLst/>
              <a:cxnLst/>
              <a:rect l="l" t="t" r="r" b="b"/>
              <a:pathLst>
                <a:path w="15093" h="1255" extrusionOk="0">
                  <a:moveTo>
                    <a:pt x="0" y="0"/>
                  </a:moveTo>
                  <a:lnTo>
                    <a:pt x="0" y="1255"/>
                  </a:lnTo>
                  <a:lnTo>
                    <a:pt x="15093" y="1255"/>
                  </a:lnTo>
                  <a:lnTo>
                    <a:pt x="150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7"/>
            <p:cNvSpPr/>
            <p:nvPr/>
          </p:nvSpPr>
          <p:spPr>
            <a:xfrm>
              <a:off x="-6573550" y="2475325"/>
              <a:ext cx="377325" cy="31425"/>
            </a:xfrm>
            <a:custGeom>
              <a:avLst/>
              <a:gdLst/>
              <a:ahLst/>
              <a:cxnLst/>
              <a:rect l="l" t="t" r="r" b="b"/>
              <a:pathLst>
                <a:path w="15093" h="1257" extrusionOk="0">
                  <a:moveTo>
                    <a:pt x="0" y="0"/>
                  </a:moveTo>
                  <a:lnTo>
                    <a:pt x="0" y="1257"/>
                  </a:lnTo>
                  <a:lnTo>
                    <a:pt x="15093" y="1257"/>
                  </a:lnTo>
                  <a:lnTo>
                    <a:pt x="150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7"/>
            <p:cNvSpPr/>
            <p:nvPr/>
          </p:nvSpPr>
          <p:spPr>
            <a:xfrm>
              <a:off x="-6573550" y="2185500"/>
              <a:ext cx="377325" cy="31400"/>
            </a:xfrm>
            <a:custGeom>
              <a:avLst/>
              <a:gdLst/>
              <a:ahLst/>
              <a:cxnLst/>
              <a:rect l="l" t="t" r="r" b="b"/>
              <a:pathLst>
                <a:path w="15093" h="1256" extrusionOk="0">
                  <a:moveTo>
                    <a:pt x="0" y="1"/>
                  </a:moveTo>
                  <a:lnTo>
                    <a:pt x="0" y="1256"/>
                  </a:lnTo>
                  <a:lnTo>
                    <a:pt x="15093" y="1256"/>
                  </a:lnTo>
                  <a:lnTo>
                    <a:pt x="1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7"/>
            <p:cNvSpPr/>
            <p:nvPr/>
          </p:nvSpPr>
          <p:spPr>
            <a:xfrm>
              <a:off x="-6573550" y="1895700"/>
              <a:ext cx="377325" cy="31400"/>
            </a:xfrm>
            <a:custGeom>
              <a:avLst/>
              <a:gdLst/>
              <a:ahLst/>
              <a:cxnLst/>
              <a:rect l="l" t="t" r="r" b="b"/>
              <a:pathLst>
                <a:path w="15093" h="1256" extrusionOk="0">
                  <a:moveTo>
                    <a:pt x="0" y="1"/>
                  </a:moveTo>
                  <a:lnTo>
                    <a:pt x="0" y="1255"/>
                  </a:lnTo>
                  <a:lnTo>
                    <a:pt x="15093" y="1255"/>
                  </a:lnTo>
                  <a:lnTo>
                    <a:pt x="1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7"/>
            <p:cNvSpPr/>
            <p:nvPr/>
          </p:nvSpPr>
          <p:spPr>
            <a:xfrm>
              <a:off x="-6573550" y="1615775"/>
              <a:ext cx="377325" cy="31400"/>
            </a:xfrm>
            <a:custGeom>
              <a:avLst/>
              <a:gdLst/>
              <a:ahLst/>
              <a:cxnLst/>
              <a:rect l="l" t="t" r="r" b="b"/>
              <a:pathLst>
                <a:path w="15093" h="1256" extrusionOk="0">
                  <a:moveTo>
                    <a:pt x="0" y="0"/>
                  </a:moveTo>
                  <a:lnTo>
                    <a:pt x="0" y="1255"/>
                  </a:lnTo>
                  <a:lnTo>
                    <a:pt x="15093" y="1255"/>
                  </a:lnTo>
                  <a:lnTo>
                    <a:pt x="150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7"/>
            <p:cNvSpPr/>
            <p:nvPr/>
          </p:nvSpPr>
          <p:spPr>
            <a:xfrm>
              <a:off x="-6573550" y="1325950"/>
              <a:ext cx="377325" cy="31400"/>
            </a:xfrm>
            <a:custGeom>
              <a:avLst/>
              <a:gdLst/>
              <a:ahLst/>
              <a:cxnLst/>
              <a:rect l="l" t="t" r="r" b="b"/>
              <a:pathLst>
                <a:path w="15093" h="1256" extrusionOk="0">
                  <a:moveTo>
                    <a:pt x="0" y="1"/>
                  </a:moveTo>
                  <a:lnTo>
                    <a:pt x="0" y="1256"/>
                  </a:lnTo>
                  <a:lnTo>
                    <a:pt x="15093" y="1256"/>
                  </a:lnTo>
                  <a:lnTo>
                    <a:pt x="1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7"/>
            <p:cNvSpPr/>
            <p:nvPr/>
          </p:nvSpPr>
          <p:spPr>
            <a:xfrm>
              <a:off x="-6573550" y="1046025"/>
              <a:ext cx="377325" cy="31400"/>
            </a:xfrm>
            <a:custGeom>
              <a:avLst/>
              <a:gdLst/>
              <a:ahLst/>
              <a:cxnLst/>
              <a:rect l="l" t="t" r="r" b="b"/>
              <a:pathLst>
                <a:path w="15093" h="1256" extrusionOk="0">
                  <a:moveTo>
                    <a:pt x="0" y="1"/>
                  </a:moveTo>
                  <a:lnTo>
                    <a:pt x="0" y="1256"/>
                  </a:lnTo>
                  <a:lnTo>
                    <a:pt x="15093" y="1256"/>
                  </a:lnTo>
                  <a:lnTo>
                    <a:pt x="1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7"/>
            <p:cNvSpPr/>
            <p:nvPr/>
          </p:nvSpPr>
          <p:spPr>
            <a:xfrm>
              <a:off x="-6573550" y="756200"/>
              <a:ext cx="377325" cy="31425"/>
            </a:xfrm>
            <a:custGeom>
              <a:avLst/>
              <a:gdLst/>
              <a:ahLst/>
              <a:cxnLst/>
              <a:rect l="l" t="t" r="r" b="b"/>
              <a:pathLst>
                <a:path w="15093" h="1257" extrusionOk="0">
                  <a:moveTo>
                    <a:pt x="0" y="0"/>
                  </a:moveTo>
                  <a:lnTo>
                    <a:pt x="0" y="1256"/>
                  </a:lnTo>
                  <a:lnTo>
                    <a:pt x="15093" y="1256"/>
                  </a:lnTo>
                  <a:lnTo>
                    <a:pt x="150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7"/>
            <p:cNvSpPr/>
            <p:nvPr/>
          </p:nvSpPr>
          <p:spPr>
            <a:xfrm>
              <a:off x="-6211925" y="578350"/>
              <a:ext cx="31400" cy="2745300"/>
            </a:xfrm>
            <a:custGeom>
              <a:avLst/>
              <a:gdLst/>
              <a:ahLst/>
              <a:cxnLst/>
              <a:rect l="l" t="t" r="r" b="b"/>
              <a:pathLst>
                <a:path w="1256" h="109812" extrusionOk="0">
                  <a:moveTo>
                    <a:pt x="1" y="1"/>
                  </a:moveTo>
                  <a:lnTo>
                    <a:pt x="1" y="109811"/>
                  </a:lnTo>
                  <a:lnTo>
                    <a:pt x="1255" y="109811"/>
                  </a:lnTo>
                  <a:lnTo>
                    <a:pt x="12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 name="Google Shape;45;p7"/>
          <p:cNvGrpSpPr/>
          <p:nvPr/>
        </p:nvGrpSpPr>
        <p:grpSpPr>
          <a:xfrm>
            <a:off x="10345301" y="228133"/>
            <a:ext cx="1722625" cy="8214040"/>
            <a:chOff x="7182025" y="185175"/>
            <a:chExt cx="1291969" cy="6160530"/>
          </a:xfrm>
        </p:grpSpPr>
        <p:sp>
          <p:nvSpPr>
            <p:cNvPr id="46" name="Google Shape;46;p7"/>
            <p:cNvSpPr/>
            <p:nvPr/>
          </p:nvSpPr>
          <p:spPr>
            <a:xfrm>
              <a:off x="7841532" y="185175"/>
              <a:ext cx="27103" cy="1362234"/>
            </a:xfrm>
            <a:custGeom>
              <a:avLst/>
              <a:gdLst/>
              <a:ahLst/>
              <a:cxnLst/>
              <a:rect l="l" t="t" r="r" b="b"/>
              <a:pathLst>
                <a:path w="838" h="42119" extrusionOk="0">
                  <a:moveTo>
                    <a:pt x="1" y="0"/>
                  </a:moveTo>
                  <a:lnTo>
                    <a:pt x="1" y="42119"/>
                  </a:lnTo>
                  <a:lnTo>
                    <a:pt x="837" y="42119"/>
                  </a:lnTo>
                  <a:lnTo>
                    <a:pt x="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7"/>
            <p:cNvSpPr/>
            <p:nvPr/>
          </p:nvSpPr>
          <p:spPr>
            <a:xfrm>
              <a:off x="8097915" y="335053"/>
              <a:ext cx="376079" cy="300915"/>
            </a:xfrm>
            <a:custGeom>
              <a:avLst/>
              <a:gdLst/>
              <a:ahLst/>
              <a:cxnLst/>
              <a:rect l="l" t="t" r="r" b="b"/>
              <a:pathLst>
                <a:path w="11628" h="9304" extrusionOk="0">
                  <a:moveTo>
                    <a:pt x="1" y="0"/>
                  </a:moveTo>
                  <a:lnTo>
                    <a:pt x="1" y="9304"/>
                  </a:lnTo>
                  <a:lnTo>
                    <a:pt x="4525" y="9304"/>
                  </a:lnTo>
                  <a:lnTo>
                    <a:pt x="11628" y="4651"/>
                  </a:lnTo>
                  <a:lnTo>
                    <a:pt x="4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8097915" y="215545"/>
              <a:ext cx="114557" cy="420420"/>
            </a:xfrm>
            <a:custGeom>
              <a:avLst/>
              <a:gdLst/>
              <a:ahLst/>
              <a:cxnLst/>
              <a:rect l="l" t="t" r="r" b="b"/>
              <a:pathLst>
                <a:path w="3542" h="12999" extrusionOk="0">
                  <a:moveTo>
                    <a:pt x="3542" y="0"/>
                  </a:moveTo>
                  <a:lnTo>
                    <a:pt x="1" y="3135"/>
                  </a:lnTo>
                  <a:lnTo>
                    <a:pt x="1" y="12999"/>
                  </a:lnTo>
                  <a:lnTo>
                    <a:pt x="3542" y="9302"/>
                  </a:lnTo>
                  <a:lnTo>
                    <a:pt x="3542" y="0"/>
                  </a:lnTo>
                  <a:close/>
                </a:path>
              </a:pathLst>
            </a:custGeom>
            <a:solidFill>
              <a:srgbClr val="7C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7836357" y="215545"/>
              <a:ext cx="376079" cy="300882"/>
            </a:xfrm>
            <a:custGeom>
              <a:avLst/>
              <a:gdLst/>
              <a:ahLst/>
              <a:cxnLst/>
              <a:rect l="l" t="t" r="r" b="b"/>
              <a:pathLst>
                <a:path w="11628" h="9303" extrusionOk="0">
                  <a:moveTo>
                    <a:pt x="0" y="0"/>
                  </a:moveTo>
                  <a:lnTo>
                    <a:pt x="0" y="9302"/>
                  </a:lnTo>
                  <a:lnTo>
                    <a:pt x="11627" y="9302"/>
                  </a:lnTo>
                  <a:lnTo>
                    <a:pt x="11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7237170" y="1826099"/>
              <a:ext cx="54141" cy="4519606"/>
            </a:xfrm>
            <a:custGeom>
              <a:avLst/>
              <a:gdLst/>
              <a:ahLst/>
              <a:cxnLst/>
              <a:rect l="l" t="t" r="r" b="b"/>
              <a:pathLst>
                <a:path w="1674" h="139742" extrusionOk="0">
                  <a:moveTo>
                    <a:pt x="1" y="1"/>
                  </a:moveTo>
                  <a:lnTo>
                    <a:pt x="1" y="139741"/>
                  </a:lnTo>
                  <a:lnTo>
                    <a:pt x="1674" y="139741"/>
                  </a:lnTo>
                  <a:lnTo>
                    <a:pt x="16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7"/>
            <p:cNvSpPr/>
            <p:nvPr/>
          </p:nvSpPr>
          <p:spPr>
            <a:xfrm>
              <a:off x="7264241" y="5496452"/>
              <a:ext cx="571557" cy="54141"/>
            </a:xfrm>
            <a:custGeom>
              <a:avLst/>
              <a:gdLst/>
              <a:ahLst/>
              <a:cxnLst/>
              <a:rect l="l" t="t" r="r" b="b"/>
              <a:pathLst>
                <a:path w="17672" h="1674" extrusionOk="0">
                  <a:moveTo>
                    <a:pt x="0" y="0"/>
                  </a:moveTo>
                  <a:lnTo>
                    <a:pt x="0" y="1673"/>
                  </a:lnTo>
                  <a:lnTo>
                    <a:pt x="17672" y="1673"/>
                  </a:lnTo>
                  <a:lnTo>
                    <a:pt x="176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7"/>
            <p:cNvSpPr/>
            <p:nvPr/>
          </p:nvSpPr>
          <p:spPr>
            <a:xfrm>
              <a:off x="7264241" y="5057395"/>
              <a:ext cx="571557" cy="54141"/>
            </a:xfrm>
            <a:custGeom>
              <a:avLst/>
              <a:gdLst/>
              <a:ahLst/>
              <a:cxnLst/>
              <a:rect l="l" t="t" r="r" b="b"/>
              <a:pathLst>
                <a:path w="17672" h="1674" extrusionOk="0">
                  <a:moveTo>
                    <a:pt x="0" y="0"/>
                  </a:moveTo>
                  <a:lnTo>
                    <a:pt x="0" y="1673"/>
                  </a:lnTo>
                  <a:lnTo>
                    <a:pt x="17672" y="1673"/>
                  </a:lnTo>
                  <a:lnTo>
                    <a:pt x="176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7"/>
            <p:cNvSpPr/>
            <p:nvPr/>
          </p:nvSpPr>
          <p:spPr>
            <a:xfrm>
              <a:off x="7264241" y="4618338"/>
              <a:ext cx="571557" cy="54174"/>
            </a:xfrm>
            <a:custGeom>
              <a:avLst/>
              <a:gdLst/>
              <a:ahLst/>
              <a:cxnLst/>
              <a:rect l="l" t="t" r="r" b="b"/>
              <a:pathLst>
                <a:path w="17672" h="1675" extrusionOk="0">
                  <a:moveTo>
                    <a:pt x="0" y="1"/>
                  </a:moveTo>
                  <a:lnTo>
                    <a:pt x="0" y="1675"/>
                  </a:lnTo>
                  <a:lnTo>
                    <a:pt x="17672" y="1675"/>
                  </a:lnTo>
                  <a:lnTo>
                    <a:pt x="176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7"/>
            <p:cNvSpPr/>
            <p:nvPr/>
          </p:nvSpPr>
          <p:spPr>
            <a:xfrm>
              <a:off x="7264241" y="4179282"/>
              <a:ext cx="571557" cy="54206"/>
            </a:xfrm>
            <a:custGeom>
              <a:avLst/>
              <a:gdLst/>
              <a:ahLst/>
              <a:cxnLst/>
              <a:rect l="l" t="t" r="r" b="b"/>
              <a:pathLst>
                <a:path w="17672" h="1676" extrusionOk="0">
                  <a:moveTo>
                    <a:pt x="0" y="1"/>
                  </a:moveTo>
                  <a:lnTo>
                    <a:pt x="0" y="1675"/>
                  </a:lnTo>
                  <a:lnTo>
                    <a:pt x="17672" y="1675"/>
                  </a:lnTo>
                  <a:lnTo>
                    <a:pt x="176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7"/>
            <p:cNvSpPr/>
            <p:nvPr/>
          </p:nvSpPr>
          <p:spPr>
            <a:xfrm>
              <a:off x="7264241" y="3755264"/>
              <a:ext cx="571557" cy="54141"/>
            </a:xfrm>
            <a:custGeom>
              <a:avLst/>
              <a:gdLst/>
              <a:ahLst/>
              <a:cxnLst/>
              <a:rect l="l" t="t" r="r" b="b"/>
              <a:pathLst>
                <a:path w="17672" h="1674" extrusionOk="0">
                  <a:moveTo>
                    <a:pt x="0" y="1"/>
                  </a:moveTo>
                  <a:lnTo>
                    <a:pt x="0" y="1674"/>
                  </a:lnTo>
                  <a:lnTo>
                    <a:pt x="17672" y="1674"/>
                  </a:lnTo>
                  <a:lnTo>
                    <a:pt x="176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7"/>
            <p:cNvSpPr/>
            <p:nvPr/>
          </p:nvSpPr>
          <p:spPr>
            <a:xfrm>
              <a:off x="7264241" y="3316208"/>
              <a:ext cx="571557" cy="54141"/>
            </a:xfrm>
            <a:custGeom>
              <a:avLst/>
              <a:gdLst/>
              <a:ahLst/>
              <a:cxnLst/>
              <a:rect l="l" t="t" r="r" b="b"/>
              <a:pathLst>
                <a:path w="17672" h="1674" extrusionOk="0">
                  <a:moveTo>
                    <a:pt x="0" y="1"/>
                  </a:moveTo>
                  <a:lnTo>
                    <a:pt x="0" y="1674"/>
                  </a:lnTo>
                  <a:lnTo>
                    <a:pt x="17672" y="1674"/>
                  </a:lnTo>
                  <a:lnTo>
                    <a:pt x="176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7"/>
            <p:cNvSpPr/>
            <p:nvPr/>
          </p:nvSpPr>
          <p:spPr>
            <a:xfrm>
              <a:off x="7264241" y="2892158"/>
              <a:ext cx="571557" cy="54141"/>
            </a:xfrm>
            <a:custGeom>
              <a:avLst/>
              <a:gdLst/>
              <a:ahLst/>
              <a:cxnLst/>
              <a:rect l="l" t="t" r="r" b="b"/>
              <a:pathLst>
                <a:path w="17672" h="1674" extrusionOk="0">
                  <a:moveTo>
                    <a:pt x="0" y="0"/>
                  </a:moveTo>
                  <a:lnTo>
                    <a:pt x="0" y="1673"/>
                  </a:lnTo>
                  <a:lnTo>
                    <a:pt x="17672" y="1673"/>
                  </a:lnTo>
                  <a:lnTo>
                    <a:pt x="176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7"/>
            <p:cNvSpPr/>
            <p:nvPr/>
          </p:nvSpPr>
          <p:spPr>
            <a:xfrm>
              <a:off x="7264241" y="2453101"/>
              <a:ext cx="571557" cy="54141"/>
            </a:xfrm>
            <a:custGeom>
              <a:avLst/>
              <a:gdLst/>
              <a:ahLst/>
              <a:cxnLst/>
              <a:rect l="l" t="t" r="r" b="b"/>
              <a:pathLst>
                <a:path w="17672" h="1674" extrusionOk="0">
                  <a:moveTo>
                    <a:pt x="0" y="1"/>
                  </a:moveTo>
                  <a:lnTo>
                    <a:pt x="0" y="1674"/>
                  </a:lnTo>
                  <a:lnTo>
                    <a:pt x="17672" y="1674"/>
                  </a:lnTo>
                  <a:lnTo>
                    <a:pt x="176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7"/>
            <p:cNvSpPr/>
            <p:nvPr/>
          </p:nvSpPr>
          <p:spPr>
            <a:xfrm>
              <a:off x="7808704" y="1826099"/>
              <a:ext cx="54174" cy="4519606"/>
            </a:xfrm>
            <a:custGeom>
              <a:avLst/>
              <a:gdLst/>
              <a:ahLst/>
              <a:cxnLst/>
              <a:rect l="l" t="t" r="r" b="b"/>
              <a:pathLst>
                <a:path w="1675" h="139742" extrusionOk="0">
                  <a:moveTo>
                    <a:pt x="1" y="1"/>
                  </a:moveTo>
                  <a:lnTo>
                    <a:pt x="1" y="139741"/>
                  </a:lnTo>
                  <a:lnTo>
                    <a:pt x="1674" y="139741"/>
                  </a:lnTo>
                  <a:lnTo>
                    <a:pt x="16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7"/>
            <p:cNvSpPr/>
            <p:nvPr/>
          </p:nvSpPr>
          <p:spPr>
            <a:xfrm>
              <a:off x="7295840" y="2369397"/>
              <a:ext cx="178919" cy="936703"/>
            </a:xfrm>
            <a:custGeom>
              <a:avLst/>
              <a:gdLst/>
              <a:ahLst/>
              <a:cxnLst/>
              <a:rect l="l" t="t" r="r" b="b"/>
              <a:pathLst>
                <a:path w="5532" h="28962" extrusionOk="0">
                  <a:moveTo>
                    <a:pt x="1" y="1"/>
                  </a:moveTo>
                  <a:lnTo>
                    <a:pt x="459" y="28508"/>
                  </a:lnTo>
                  <a:lnTo>
                    <a:pt x="2612" y="28962"/>
                  </a:lnTo>
                  <a:lnTo>
                    <a:pt x="5532" y="49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7"/>
            <p:cNvSpPr/>
            <p:nvPr/>
          </p:nvSpPr>
          <p:spPr>
            <a:xfrm>
              <a:off x="7355772" y="2292647"/>
              <a:ext cx="415472" cy="601215"/>
            </a:xfrm>
            <a:custGeom>
              <a:avLst/>
              <a:gdLst/>
              <a:ahLst/>
              <a:cxnLst/>
              <a:rect l="l" t="t" r="r" b="b"/>
              <a:pathLst>
                <a:path w="12846" h="18589" extrusionOk="0">
                  <a:moveTo>
                    <a:pt x="6948" y="0"/>
                  </a:moveTo>
                  <a:lnTo>
                    <a:pt x="0" y="2775"/>
                  </a:lnTo>
                  <a:lnTo>
                    <a:pt x="7638" y="6431"/>
                  </a:lnTo>
                  <a:cubicBezTo>
                    <a:pt x="8639" y="6909"/>
                    <a:pt x="9238" y="7958"/>
                    <a:pt x="9145" y="9064"/>
                  </a:cubicBezTo>
                  <a:lnTo>
                    <a:pt x="8333" y="18589"/>
                  </a:lnTo>
                  <a:lnTo>
                    <a:pt x="10738" y="18589"/>
                  </a:lnTo>
                  <a:lnTo>
                    <a:pt x="12495" y="7626"/>
                  </a:lnTo>
                  <a:cubicBezTo>
                    <a:pt x="12845" y="6039"/>
                    <a:pt x="12275" y="4389"/>
                    <a:pt x="11022" y="3356"/>
                  </a:cubicBezTo>
                  <a:lnTo>
                    <a:pt x="69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7"/>
            <p:cNvSpPr/>
            <p:nvPr/>
          </p:nvSpPr>
          <p:spPr>
            <a:xfrm>
              <a:off x="7359621" y="1706721"/>
              <a:ext cx="110838" cy="119409"/>
            </a:xfrm>
            <a:custGeom>
              <a:avLst/>
              <a:gdLst/>
              <a:ahLst/>
              <a:cxnLst/>
              <a:rect l="l" t="t" r="r" b="b"/>
              <a:pathLst>
                <a:path w="3427" h="3692" extrusionOk="0">
                  <a:moveTo>
                    <a:pt x="3427" y="1"/>
                  </a:moveTo>
                  <a:lnTo>
                    <a:pt x="642" y="1416"/>
                  </a:lnTo>
                  <a:lnTo>
                    <a:pt x="1" y="3692"/>
                  </a:lnTo>
                  <a:lnTo>
                    <a:pt x="2532" y="3692"/>
                  </a:lnTo>
                  <a:lnTo>
                    <a:pt x="3427" y="1"/>
                  </a:lnTo>
                  <a:close/>
                </a:path>
              </a:pathLst>
            </a:custGeom>
            <a:solidFill>
              <a:srgbClr val="E5A7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7"/>
            <p:cNvSpPr/>
            <p:nvPr/>
          </p:nvSpPr>
          <p:spPr>
            <a:xfrm>
              <a:off x="7337595" y="1512727"/>
              <a:ext cx="166920" cy="239787"/>
            </a:xfrm>
            <a:custGeom>
              <a:avLst/>
              <a:gdLst/>
              <a:ahLst/>
              <a:cxnLst/>
              <a:rect l="l" t="t" r="r" b="b"/>
              <a:pathLst>
                <a:path w="5161" h="7414" extrusionOk="0">
                  <a:moveTo>
                    <a:pt x="2234" y="0"/>
                  </a:moveTo>
                  <a:cubicBezTo>
                    <a:pt x="2167" y="0"/>
                    <a:pt x="2099" y="6"/>
                    <a:pt x="2032" y="19"/>
                  </a:cubicBezTo>
                  <a:cubicBezTo>
                    <a:pt x="1021" y="213"/>
                    <a:pt x="509" y="1806"/>
                    <a:pt x="252" y="3191"/>
                  </a:cubicBezTo>
                  <a:cubicBezTo>
                    <a:pt x="0" y="4559"/>
                    <a:pt x="596" y="5945"/>
                    <a:pt x="1761" y="6703"/>
                  </a:cubicBezTo>
                  <a:cubicBezTo>
                    <a:pt x="2361" y="7094"/>
                    <a:pt x="3012" y="7414"/>
                    <a:pt x="3535" y="7414"/>
                  </a:cubicBezTo>
                  <a:cubicBezTo>
                    <a:pt x="3687" y="7414"/>
                    <a:pt x="3829" y="7387"/>
                    <a:pt x="3955" y="7326"/>
                  </a:cubicBezTo>
                  <a:cubicBezTo>
                    <a:pt x="4505" y="7065"/>
                    <a:pt x="4780" y="6204"/>
                    <a:pt x="4915" y="5326"/>
                  </a:cubicBezTo>
                  <a:cubicBezTo>
                    <a:pt x="5161" y="3725"/>
                    <a:pt x="4740" y="2080"/>
                    <a:pt x="3673" y="861"/>
                  </a:cubicBezTo>
                  <a:cubicBezTo>
                    <a:pt x="3247" y="374"/>
                    <a:pt x="2751" y="0"/>
                    <a:pt x="2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7"/>
            <p:cNvSpPr/>
            <p:nvPr/>
          </p:nvSpPr>
          <p:spPr>
            <a:xfrm>
              <a:off x="7245773" y="1483910"/>
              <a:ext cx="242439" cy="291568"/>
            </a:xfrm>
            <a:custGeom>
              <a:avLst/>
              <a:gdLst/>
              <a:ahLst/>
              <a:cxnLst/>
              <a:rect l="l" t="t" r="r" b="b"/>
              <a:pathLst>
                <a:path w="7496" h="9015" extrusionOk="0">
                  <a:moveTo>
                    <a:pt x="4974" y="0"/>
                  </a:moveTo>
                  <a:cubicBezTo>
                    <a:pt x="4421" y="0"/>
                    <a:pt x="3831" y="113"/>
                    <a:pt x="3300" y="257"/>
                  </a:cubicBezTo>
                  <a:cubicBezTo>
                    <a:pt x="1527" y="741"/>
                    <a:pt x="225" y="2276"/>
                    <a:pt x="105" y="4110"/>
                  </a:cubicBezTo>
                  <a:cubicBezTo>
                    <a:pt x="0" y="5736"/>
                    <a:pt x="654" y="7376"/>
                    <a:pt x="1930" y="8305"/>
                  </a:cubicBezTo>
                  <a:cubicBezTo>
                    <a:pt x="2661" y="8837"/>
                    <a:pt x="3343" y="9015"/>
                    <a:pt x="3928" y="9015"/>
                  </a:cubicBezTo>
                  <a:cubicBezTo>
                    <a:pt x="5097" y="9015"/>
                    <a:pt x="5876" y="8305"/>
                    <a:pt x="5876" y="8305"/>
                  </a:cubicBezTo>
                  <a:cubicBezTo>
                    <a:pt x="5876" y="8305"/>
                    <a:pt x="5950" y="6342"/>
                    <a:pt x="5010" y="6342"/>
                  </a:cubicBezTo>
                  <a:cubicBezTo>
                    <a:pt x="4071" y="6342"/>
                    <a:pt x="3684" y="5246"/>
                    <a:pt x="4269" y="4598"/>
                  </a:cubicBezTo>
                  <a:cubicBezTo>
                    <a:pt x="4374" y="4482"/>
                    <a:pt x="4450" y="4436"/>
                    <a:pt x="4508" y="4436"/>
                  </a:cubicBezTo>
                  <a:cubicBezTo>
                    <a:pt x="4744" y="4436"/>
                    <a:pt x="4666" y="5211"/>
                    <a:pt x="4906" y="5211"/>
                  </a:cubicBezTo>
                  <a:cubicBezTo>
                    <a:pt x="4936" y="5211"/>
                    <a:pt x="4970" y="5199"/>
                    <a:pt x="5010" y="5173"/>
                  </a:cubicBezTo>
                  <a:cubicBezTo>
                    <a:pt x="5459" y="4880"/>
                    <a:pt x="4708" y="2980"/>
                    <a:pt x="4931" y="2614"/>
                  </a:cubicBezTo>
                  <a:cubicBezTo>
                    <a:pt x="5154" y="2249"/>
                    <a:pt x="7496" y="2114"/>
                    <a:pt x="6827" y="891"/>
                  </a:cubicBezTo>
                  <a:cubicBezTo>
                    <a:pt x="6461" y="223"/>
                    <a:pt x="5754" y="0"/>
                    <a:pt x="4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7"/>
            <p:cNvSpPr/>
            <p:nvPr/>
          </p:nvSpPr>
          <p:spPr>
            <a:xfrm>
              <a:off x="7359621" y="1760184"/>
              <a:ext cx="104628" cy="43177"/>
            </a:xfrm>
            <a:custGeom>
              <a:avLst/>
              <a:gdLst/>
              <a:ahLst/>
              <a:cxnLst/>
              <a:rect l="l" t="t" r="r" b="b"/>
              <a:pathLst>
                <a:path w="3235" h="1335" extrusionOk="0">
                  <a:moveTo>
                    <a:pt x="3234" y="0"/>
                  </a:moveTo>
                  <a:lnTo>
                    <a:pt x="1" y="444"/>
                  </a:lnTo>
                  <a:lnTo>
                    <a:pt x="1" y="1334"/>
                  </a:lnTo>
                  <a:lnTo>
                    <a:pt x="3234" y="878"/>
                  </a:lnTo>
                  <a:lnTo>
                    <a:pt x="3234" y="0"/>
                  </a:lnTo>
                  <a:close/>
                </a:path>
              </a:pathLst>
            </a:custGeom>
            <a:solidFill>
              <a:srgbClr val="E3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7"/>
            <p:cNvSpPr/>
            <p:nvPr/>
          </p:nvSpPr>
          <p:spPr>
            <a:xfrm>
              <a:off x="7755920" y="1209673"/>
              <a:ext cx="34445" cy="83541"/>
            </a:xfrm>
            <a:custGeom>
              <a:avLst/>
              <a:gdLst/>
              <a:ahLst/>
              <a:cxnLst/>
              <a:rect l="l" t="t" r="r" b="b"/>
              <a:pathLst>
                <a:path w="1065" h="2583" extrusionOk="0">
                  <a:moveTo>
                    <a:pt x="840" y="0"/>
                  </a:moveTo>
                  <a:cubicBezTo>
                    <a:pt x="633" y="0"/>
                    <a:pt x="356" y="277"/>
                    <a:pt x="178" y="698"/>
                  </a:cubicBezTo>
                  <a:cubicBezTo>
                    <a:pt x="1" y="1118"/>
                    <a:pt x="178" y="1917"/>
                    <a:pt x="178" y="1917"/>
                  </a:cubicBezTo>
                  <a:lnTo>
                    <a:pt x="545" y="2583"/>
                  </a:lnTo>
                  <a:cubicBezTo>
                    <a:pt x="545" y="2583"/>
                    <a:pt x="799" y="942"/>
                    <a:pt x="932" y="698"/>
                  </a:cubicBezTo>
                  <a:cubicBezTo>
                    <a:pt x="1065" y="453"/>
                    <a:pt x="1047" y="0"/>
                    <a:pt x="840" y="0"/>
                  </a:cubicBezTo>
                  <a:close/>
                </a:path>
              </a:pathLst>
            </a:custGeom>
            <a:solidFill>
              <a:srgbClr val="F7B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7"/>
            <p:cNvSpPr/>
            <p:nvPr/>
          </p:nvSpPr>
          <p:spPr>
            <a:xfrm>
              <a:off x="7746896" y="1160932"/>
              <a:ext cx="103690" cy="149487"/>
            </a:xfrm>
            <a:custGeom>
              <a:avLst/>
              <a:gdLst/>
              <a:ahLst/>
              <a:cxnLst/>
              <a:rect l="l" t="t" r="r" b="b"/>
              <a:pathLst>
                <a:path w="3206" h="4622" extrusionOk="0">
                  <a:moveTo>
                    <a:pt x="2233" y="1"/>
                  </a:moveTo>
                  <a:cubicBezTo>
                    <a:pt x="2187" y="1"/>
                    <a:pt x="2124" y="27"/>
                    <a:pt x="2043" y="91"/>
                  </a:cubicBezTo>
                  <a:cubicBezTo>
                    <a:pt x="1736" y="331"/>
                    <a:pt x="427" y="3247"/>
                    <a:pt x="427" y="3247"/>
                  </a:cubicBezTo>
                  <a:cubicBezTo>
                    <a:pt x="0" y="4221"/>
                    <a:pt x="1757" y="4621"/>
                    <a:pt x="1757" y="4621"/>
                  </a:cubicBezTo>
                  <a:cubicBezTo>
                    <a:pt x="1757" y="4621"/>
                    <a:pt x="2704" y="3764"/>
                    <a:pt x="2954" y="3011"/>
                  </a:cubicBezTo>
                  <a:cubicBezTo>
                    <a:pt x="3205" y="2258"/>
                    <a:pt x="1779" y="1642"/>
                    <a:pt x="1779" y="1642"/>
                  </a:cubicBezTo>
                  <a:cubicBezTo>
                    <a:pt x="1779" y="1642"/>
                    <a:pt x="2240" y="613"/>
                    <a:pt x="2315" y="377"/>
                  </a:cubicBezTo>
                  <a:cubicBezTo>
                    <a:pt x="2370" y="203"/>
                    <a:pt x="2363" y="1"/>
                    <a:pt x="2233" y="1"/>
                  </a:cubicBezTo>
                  <a:close/>
                </a:path>
              </a:pathLst>
            </a:custGeom>
            <a:solidFill>
              <a:srgbClr val="F7B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7"/>
            <p:cNvSpPr/>
            <p:nvPr/>
          </p:nvSpPr>
          <p:spPr>
            <a:xfrm>
              <a:off x="7236782" y="1264818"/>
              <a:ext cx="576731" cy="1153851"/>
            </a:xfrm>
            <a:custGeom>
              <a:avLst/>
              <a:gdLst/>
              <a:ahLst/>
              <a:cxnLst/>
              <a:rect l="l" t="t" r="r" b="b"/>
              <a:pathLst>
                <a:path w="17832" h="35676" extrusionOk="0">
                  <a:moveTo>
                    <a:pt x="16018" y="0"/>
                  </a:moveTo>
                  <a:cubicBezTo>
                    <a:pt x="15866" y="0"/>
                    <a:pt x="15720" y="84"/>
                    <a:pt x="15648" y="231"/>
                  </a:cubicBezTo>
                  <a:cubicBezTo>
                    <a:pt x="14471" y="2600"/>
                    <a:pt x="8293" y="14931"/>
                    <a:pt x="7032" y="15316"/>
                  </a:cubicBezTo>
                  <a:cubicBezTo>
                    <a:pt x="6256" y="15553"/>
                    <a:pt x="5925" y="15872"/>
                    <a:pt x="4444" y="16068"/>
                  </a:cubicBezTo>
                  <a:cubicBezTo>
                    <a:pt x="3152" y="16237"/>
                    <a:pt x="2113" y="17211"/>
                    <a:pt x="1859" y="18489"/>
                  </a:cubicBezTo>
                  <a:cubicBezTo>
                    <a:pt x="968" y="22962"/>
                    <a:pt x="1" y="33081"/>
                    <a:pt x="1366" y="34976"/>
                  </a:cubicBezTo>
                  <a:cubicBezTo>
                    <a:pt x="1726" y="35477"/>
                    <a:pt x="2357" y="35676"/>
                    <a:pt x="3134" y="35676"/>
                  </a:cubicBezTo>
                  <a:cubicBezTo>
                    <a:pt x="6166" y="35676"/>
                    <a:pt x="11418" y="32636"/>
                    <a:pt x="11418" y="32636"/>
                  </a:cubicBezTo>
                  <a:lnTo>
                    <a:pt x="10890" y="17604"/>
                  </a:lnTo>
                  <a:cubicBezTo>
                    <a:pt x="10890" y="17604"/>
                    <a:pt x="17832" y="2538"/>
                    <a:pt x="17832" y="1702"/>
                  </a:cubicBezTo>
                  <a:cubicBezTo>
                    <a:pt x="17832" y="1101"/>
                    <a:pt x="16809" y="404"/>
                    <a:pt x="16230" y="59"/>
                  </a:cubicBezTo>
                  <a:cubicBezTo>
                    <a:pt x="16163" y="19"/>
                    <a:pt x="16090" y="0"/>
                    <a:pt x="160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7"/>
            <p:cNvSpPr/>
            <p:nvPr/>
          </p:nvSpPr>
          <p:spPr>
            <a:xfrm>
              <a:off x="7231898" y="1812224"/>
              <a:ext cx="72059" cy="57279"/>
            </a:xfrm>
            <a:custGeom>
              <a:avLst/>
              <a:gdLst/>
              <a:ahLst/>
              <a:cxnLst/>
              <a:rect l="l" t="t" r="r" b="b"/>
              <a:pathLst>
                <a:path w="2228" h="1771" extrusionOk="0">
                  <a:moveTo>
                    <a:pt x="1404" y="1"/>
                  </a:moveTo>
                  <a:cubicBezTo>
                    <a:pt x="916" y="1"/>
                    <a:pt x="279" y="332"/>
                    <a:pt x="166" y="430"/>
                  </a:cubicBezTo>
                  <a:cubicBezTo>
                    <a:pt x="1" y="572"/>
                    <a:pt x="524" y="1771"/>
                    <a:pt x="524" y="1771"/>
                  </a:cubicBezTo>
                  <a:lnTo>
                    <a:pt x="1697" y="1771"/>
                  </a:lnTo>
                  <a:cubicBezTo>
                    <a:pt x="1697" y="1771"/>
                    <a:pt x="2228" y="852"/>
                    <a:pt x="1912" y="254"/>
                  </a:cubicBezTo>
                  <a:cubicBezTo>
                    <a:pt x="1814" y="68"/>
                    <a:pt x="1624" y="1"/>
                    <a:pt x="1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7"/>
            <p:cNvSpPr/>
            <p:nvPr/>
          </p:nvSpPr>
          <p:spPr>
            <a:xfrm>
              <a:off x="7241180" y="1859898"/>
              <a:ext cx="71283" cy="178142"/>
            </a:xfrm>
            <a:custGeom>
              <a:avLst/>
              <a:gdLst/>
              <a:ahLst/>
              <a:cxnLst/>
              <a:rect l="l" t="t" r="r" b="b"/>
              <a:pathLst>
                <a:path w="2204" h="5508" extrusionOk="0">
                  <a:moveTo>
                    <a:pt x="1" y="0"/>
                  </a:moveTo>
                  <a:lnTo>
                    <a:pt x="1" y="5272"/>
                  </a:lnTo>
                  <a:lnTo>
                    <a:pt x="2204" y="5507"/>
                  </a:lnTo>
                  <a:lnTo>
                    <a:pt x="1723" y="9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7"/>
            <p:cNvSpPr/>
            <p:nvPr/>
          </p:nvSpPr>
          <p:spPr>
            <a:xfrm>
              <a:off x="7185001" y="1826099"/>
              <a:ext cx="157993" cy="254147"/>
            </a:xfrm>
            <a:custGeom>
              <a:avLst/>
              <a:gdLst/>
              <a:ahLst/>
              <a:cxnLst/>
              <a:rect l="l" t="t" r="r" b="b"/>
              <a:pathLst>
                <a:path w="4885" h="7858" extrusionOk="0">
                  <a:moveTo>
                    <a:pt x="3941" y="1"/>
                  </a:moveTo>
                  <a:lnTo>
                    <a:pt x="3941" y="1"/>
                  </a:lnTo>
                  <a:cubicBezTo>
                    <a:pt x="3941" y="1"/>
                    <a:pt x="1" y="6054"/>
                    <a:pt x="1974" y="7504"/>
                  </a:cubicBezTo>
                  <a:cubicBezTo>
                    <a:pt x="2306" y="7748"/>
                    <a:pt x="2589" y="7857"/>
                    <a:pt x="2831" y="7857"/>
                  </a:cubicBezTo>
                  <a:cubicBezTo>
                    <a:pt x="4885" y="7857"/>
                    <a:pt x="3941" y="1"/>
                    <a:pt x="39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7"/>
            <p:cNvSpPr/>
            <p:nvPr/>
          </p:nvSpPr>
          <p:spPr>
            <a:xfrm>
              <a:off x="7610312" y="2876892"/>
              <a:ext cx="174003" cy="52492"/>
            </a:xfrm>
            <a:custGeom>
              <a:avLst/>
              <a:gdLst/>
              <a:ahLst/>
              <a:cxnLst/>
              <a:rect l="l" t="t" r="r" b="b"/>
              <a:pathLst>
                <a:path w="5380" h="1623" extrusionOk="0">
                  <a:moveTo>
                    <a:pt x="3161" y="1"/>
                  </a:moveTo>
                  <a:cubicBezTo>
                    <a:pt x="3032" y="1"/>
                    <a:pt x="2952" y="3"/>
                    <a:pt x="2952" y="3"/>
                  </a:cubicBezTo>
                  <a:lnTo>
                    <a:pt x="463" y="525"/>
                  </a:lnTo>
                  <a:cubicBezTo>
                    <a:pt x="463" y="525"/>
                    <a:pt x="1" y="1320"/>
                    <a:pt x="198" y="1556"/>
                  </a:cubicBezTo>
                  <a:cubicBezTo>
                    <a:pt x="235" y="1601"/>
                    <a:pt x="409" y="1623"/>
                    <a:pt x="671" y="1623"/>
                  </a:cubicBezTo>
                  <a:cubicBezTo>
                    <a:pt x="1806" y="1623"/>
                    <a:pt x="4599" y="1213"/>
                    <a:pt x="5097" y="463"/>
                  </a:cubicBezTo>
                  <a:cubicBezTo>
                    <a:pt x="5379" y="39"/>
                    <a:pt x="3753"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7"/>
            <p:cNvSpPr/>
            <p:nvPr/>
          </p:nvSpPr>
          <p:spPr>
            <a:xfrm>
              <a:off x="7295840" y="3284059"/>
              <a:ext cx="169507" cy="52201"/>
            </a:xfrm>
            <a:custGeom>
              <a:avLst/>
              <a:gdLst/>
              <a:ahLst/>
              <a:cxnLst/>
              <a:rect l="l" t="t" r="r" b="b"/>
              <a:pathLst>
                <a:path w="5241" h="1614" extrusionOk="0">
                  <a:moveTo>
                    <a:pt x="460" y="0"/>
                  </a:moveTo>
                  <a:cubicBezTo>
                    <a:pt x="460" y="0"/>
                    <a:pt x="1" y="682"/>
                    <a:pt x="34" y="1118"/>
                  </a:cubicBezTo>
                  <a:cubicBezTo>
                    <a:pt x="67" y="1556"/>
                    <a:pt x="5241" y="1613"/>
                    <a:pt x="5241" y="1613"/>
                  </a:cubicBezTo>
                  <a:cubicBezTo>
                    <a:pt x="5241" y="1613"/>
                    <a:pt x="5044" y="228"/>
                    <a:pt x="2636" y="228"/>
                  </a:cubicBezTo>
                  <a:cubicBezTo>
                    <a:pt x="1882" y="228"/>
                    <a:pt x="460" y="0"/>
                    <a:pt x="460" y="0"/>
                  </a:cubicBezTo>
                  <a:close/>
                </a:path>
              </a:pathLst>
            </a:custGeom>
            <a:solidFill>
              <a:srgbClr val="2C4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7"/>
            <p:cNvSpPr/>
            <p:nvPr/>
          </p:nvSpPr>
          <p:spPr>
            <a:xfrm>
              <a:off x="7217667" y="3052127"/>
              <a:ext cx="82926" cy="108056"/>
            </a:xfrm>
            <a:custGeom>
              <a:avLst/>
              <a:gdLst/>
              <a:ahLst/>
              <a:cxnLst/>
              <a:rect l="l" t="t" r="r" b="b"/>
              <a:pathLst>
                <a:path w="2564" h="3341" extrusionOk="0">
                  <a:moveTo>
                    <a:pt x="612" y="0"/>
                  </a:moveTo>
                  <a:cubicBezTo>
                    <a:pt x="540" y="0"/>
                    <a:pt x="375" y="319"/>
                    <a:pt x="224" y="669"/>
                  </a:cubicBezTo>
                  <a:cubicBezTo>
                    <a:pt x="0" y="1186"/>
                    <a:pt x="171" y="1539"/>
                    <a:pt x="446" y="2270"/>
                  </a:cubicBezTo>
                  <a:cubicBezTo>
                    <a:pt x="720" y="3002"/>
                    <a:pt x="723" y="3286"/>
                    <a:pt x="723" y="3286"/>
                  </a:cubicBezTo>
                  <a:lnTo>
                    <a:pt x="1760" y="3340"/>
                  </a:lnTo>
                  <a:lnTo>
                    <a:pt x="1834" y="3031"/>
                  </a:lnTo>
                  <a:cubicBezTo>
                    <a:pt x="1892" y="2791"/>
                    <a:pt x="2005" y="2567"/>
                    <a:pt x="2162" y="2377"/>
                  </a:cubicBezTo>
                  <a:lnTo>
                    <a:pt x="2251" y="2272"/>
                  </a:lnTo>
                  <a:cubicBezTo>
                    <a:pt x="2363" y="2136"/>
                    <a:pt x="2409" y="1956"/>
                    <a:pt x="2468" y="1670"/>
                  </a:cubicBezTo>
                  <a:cubicBezTo>
                    <a:pt x="2564" y="1213"/>
                    <a:pt x="2381" y="1186"/>
                    <a:pt x="2304" y="1127"/>
                  </a:cubicBezTo>
                  <a:cubicBezTo>
                    <a:pt x="2300" y="1124"/>
                    <a:pt x="2296" y="1123"/>
                    <a:pt x="2293" y="1123"/>
                  </a:cubicBezTo>
                  <a:cubicBezTo>
                    <a:pt x="2239" y="1123"/>
                    <a:pt x="2291" y="1529"/>
                    <a:pt x="2080" y="1670"/>
                  </a:cubicBezTo>
                  <a:cubicBezTo>
                    <a:pt x="2035" y="1701"/>
                    <a:pt x="1840" y="1728"/>
                    <a:pt x="1677" y="1728"/>
                  </a:cubicBezTo>
                  <a:cubicBezTo>
                    <a:pt x="1551" y="1728"/>
                    <a:pt x="1444" y="1712"/>
                    <a:pt x="1439" y="1670"/>
                  </a:cubicBezTo>
                  <a:cubicBezTo>
                    <a:pt x="1402" y="1336"/>
                    <a:pt x="595" y="704"/>
                    <a:pt x="642" y="225"/>
                  </a:cubicBezTo>
                  <a:cubicBezTo>
                    <a:pt x="658" y="66"/>
                    <a:pt x="645" y="0"/>
                    <a:pt x="6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7"/>
            <p:cNvSpPr/>
            <p:nvPr/>
          </p:nvSpPr>
          <p:spPr>
            <a:xfrm>
              <a:off x="7182025" y="3138903"/>
              <a:ext cx="177625" cy="554253"/>
            </a:xfrm>
            <a:custGeom>
              <a:avLst/>
              <a:gdLst/>
              <a:ahLst/>
              <a:cxnLst/>
              <a:rect l="l" t="t" r="r" b="b"/>
              <a:pathLst>
                <a:path w="5492" h="17137" extrusionOk="0">
                  <a:moveTo>
                    <a:pt x="1523" y="0"/>
                  </a:moveTo>
                  <a:lnTo>
                    <a:pt x="0" y="8102"/>
                  </a:lnTo>
                  <a:lnTo>
                    <a:pt x="3055" y="17137"/>
                  </a:lnTo>
                  <a:lnTo>
                    <a:pt x="5492" y="12356"/>
                  </a:lnTo>
                  <a:lnTo>
                    <a:pt x="2668" y="7175"/>
                  </a:lnTo>
                  <a:lnTo>
                    <a:pt x="3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7"/>
            <p:cNvSpPr/>
            <p:nvPr/>
          </p:nvSpPr>
          <p:spPr>
            <a:xfrm>
              <a:off x="7295840" y="4101108"/>
              <a:ext cx="178919" cy="936703"/>
            </a:xfrm>
            <a:custGeom>
              <a:avLst/>
              <a:gdLst/>
              <a:ahLst/>
              <a:cxnLst/>
              <a:rect l="l" t="t" r="r" b="b"/>
              <a:pathLst>
                <a:path w="5532" h="28962" extrusionOk="0">
                  <a:moveTo>
                    <a:pt x="1" y="1"/>
                  </a:moveTo>
                  <a:lnTo>
                    <a:pt x="459" y="28508"/>
                  </a:lnTo>
                  <a:lnTo>
                    <a:pt x="2612" y="28962"/>
                  </a:lnTo>
                  <a:lnTo>
                    <a:pt x="5532" y="50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7"/>
            <p:cNvSpPr/>
            <p:nvPr/>
          </p:nvSpPr>
          <p:spPr>
            <a:xfrm>
              <a:off x="7355772" y="4024391"/>
              <a:ext cx="415472" cy="601182"/>
            </a:xfrm>
            <a:custGeom>
              <a:avLst/>
              <a:gdLst/>
              <a:ahLst/>
              <a:cxnLst/>
              <a:rect l="l" t="t" r="r" b="b"/>
              <a:pathLst>
                <a:path w="12846" h="18588" extrusionOk="0">
                  <a:moveTo>
                    <a:pt x="6948" y="0"/>
                  </a:moveTo>
                  <a:lnTo>
                    <a:pt x="0" y="2775"/>
                  </a:lnTo>
                  <a:lnTo>
                    <a:pt x="7638" y="6431"/>
                  </a:lnTo>
                  <a:cubicBezTo>
                    <a:pt x="8639" y="6909"/>
                    <a:pt x="9238" y="7956"/>
                    <a:pt x="9145" y="9062"/>
                  </a:cubicBezTo>
                  <a:lnTo>
                    <a:pt x="8333" y="18588"/>
                  </a:lnTo>
                  <a:lnTo>
                    <a:pt x="10738" y="18588"/>
                  </a:lnTo>
                  <a:lnTo>
                    <a:pt x="12495" y="7625"/>
                  </a:lnTo>
                  <a:cubicBezTo>
                    <a:pt x="12845" y="6038"/>
                    <a:pt x="12275" y="4390"/>
                    <a:pt x="11022" y="3355"/>
                  </a:cubicBezTo>
                  <a:lnTo>
                    <a:pt x="69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7"/>
            <p:cNvSpPr/>
            <p:nvPr/>
          </p:nvSpPr>
          <p:spPr>
            <a:xfrm>
              <a:off x="7359621" y="3438432"/>
              <a:ext cx="110838" cy="119409"/>
            </a:xfrm>
            <a:custGeom>
              <a:avLst/>
              <a:gdLst/>
              <a:ahLst/>
              <a:cxnLst/>
              <a:rect l="l" t="t" r="r" b="b"/>
              <a:pathLst>
                <a:path w="3427" h="3692" extrusionOk="0">
                  <a:moveTo>
                    <a:pt x="3427" y="0"/>
                  </a:moveTo>
                  <a:lnTo>
                    <a:pt x="642" y="1416"/>
                  </a:lnTo>
                  <a:lnTo>
                    <a:pt x="1" y="3692"/>
                  </a:lnTo>
                  <a:lnTo>
                    <a:pt x="2532" y="3692"/>
                  </a:lnTo>
                  <a:lnTo>
                    <a:pt x="3427" y="0"/>
                  </a:lnTo>
                  <a:close/>
                </a:path>
              </a:pathLst>
            </a:custGeom>
            <a:solidFill>
              <a:srgbClr val="E5A7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7"/>
            <p:cNvSpPr/>
            <p:nvPr/>
          </p:nvSpPr>
          <p:spPr>
            <a:xfrm>
              <a:off x="7326695" y="3239134"/>
              <a:ext cx="162262" cy="229211"/>
            </a:xfrm>
            <a:custGeom>
              <a:avLst/>
              <a:gdLst/>
              <a:ahLst/>
              <a:cxnLst/>
              <a:rect l="l" t="t" r="r" b="b"/>
              <a:pathLst>
                <a:path w="5017" h="7087" extrusionOk="0">
                  <a:moveTo>
                    <a:pt x="1569" y="1"/>
                  </a:moveTo>
                  <a:cubicBezTo>
                    <a:pt x="1431" y="1"/>
                    <a:pt x="1295" y="25"/>
                    <a:pt x="1164" y="77"/>
                  </a:cubicBezTo>
                  <a:cubicBezTo>
                    <a:pt x="207" y="457"/>
                    <a:pt x="0" y="2116"/>
                    <a:pt x="6" y="3525"/>
                  </a:cubicBezTo>
                  <a:cubicBezTo>
                    <a:pt x="15" y="4915"/>
                    <a:pt x="858" y="6165"/>
                    <a:pt x="2144" y="6694"/>
                  </a:cubicBezTo>
                  <a:cubicBezTo>
                    <a:pt x="2688" y="6917"/>
                    <a:pt x="3256" y="7087"/>
                    <a:pt x="3726" y="7087"/>
                  </a:cubicBezTo>
                  <a:cubicBezTo>
                    <a:pt x="3996" y="7087"/>
                    <a:pt x="4233" y="7031"/>
                    <a:pt x="4416" y="6898"/>
                  </a:cubicBezTo>
                  <a:cubicBezTo>
                    <a:pt x="4908" y="6537"/>
                    <a:pt x="5017" y="5640"/>
                    <a:pt x="4986" y="4752"/>
                  </a:cubicBezTo>
                  <a:cubicBezTo>
                    <a:pt x="4928" y="3134"/>
                    <a:pt x="4208" y="1596"/>
                    <a:pt x="2933" y="598"/>
                  </a:cubicBezTo>
                  <a:cubicBezTo>
                    <a:pt x="2493" y="252"/>
                    <a:pt x="2017" y="1"/>
                    <a:pt x="15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7"/>
            <p:cNvSpPr/>
            <p:nvPr/>
          </p:nvSpPr>
          <p:spPr>
            <a:xfrm>
              <a:off x="7223845" y="3215459"/>
              <a:ext cx="220123" cy="291050"/>
            </a:xfrm>
            <a:custGeom>
              <a:avLst/>
              <a:gdLst/>
              <a:ahLst/>
              <a:cxnLst/>
              <a:rect l="l" t="t" r="r" b="b"/>
              <a:pathLst>
                <a:path w="6806" h="8999" extrusionOk="0">
                  <a:moveTo>
                    <a:pt x="4099" y="0"/>
                  </a:moveTo>
                  <a:cubicBezTo>
                    <a:pt x="3717" y="0"/>
                    <a:pt x="3295" y="164"/>
                    <a:pt x="2760" y="420"/>
                  </a:cubicBezTo>
                  <a:cubicBezTo>
                    <a:pt x="1048" y="1244"/>
                    <a:pt x="1" y="3070"/>
                    <a:pt x="273" y="4952"/>
                  </a:cubicBezTo>
                  <a:cubicBezTo>
                    <a:pt x="501" y="6526"/>
                    <a:pt x="1439" y="7962"/>
                    <a:pt x="2832" y="8621"/>
                  </a:cubicBezTo>
                  <a:cubicBezTo>
                    <a:pt x="3408" y="8894"/>
                    <a:pt x="3927" y="8998"/>
                    <a:pt x="4384" y="8998"/>
                  </a:cubicBezTo>
                  <a:cubicBezTo>
                    <a:pt x="4775" y="8998"/>
                    <a:pt x="5121" y="8922"/>
                    <a:pt x="5419" y="8809"/>
                  </a:cubicBezTo>
                  <a:cubicBezTo>
                    <a:pt x="6389" y="8439"/>
                    <a:pt x="6806" y="7238"/>
                    <a:pt x="6163" y="6424"/>
                  </a:cubicBezTo>
                  <a:cubicBezTo>
                    <a:pt x="6015" y="6236"/>
                    <a:pt x="5833" y="6107"/>
                    <a:pt x="5609" y="6107"/>
                  </a:cubicBezTo>
                  <a:cubicBezTo>
                    <a:pt x="5572" y="6107"/>
                    <a:pt x="5533" y="6111"/>
                    <a:pt x="5493" y="6118"/>
                  </a:cubicBezTo>
                  <a:cubicBezTo>
                    <a:pt x="5418" y="6133"/>
                    <a:pt x="5340" y="6140"/>
                    <a:pt x="5262" y="6140"/>
                  </a:cubicBezTo>
                  <a:cubicBezTo>
                    <a:pt x="4388" y="6140"/>
                    <a:pt x="3452" y="5281"/>
                    <a:pt x="4440" y="4544"/>
                  </a:cubicBezTo>
                  <a:cubicBezTo>
                    <a:pt x="4467" y="4523"/>
                    <a:pt x="4489" y="4515"/>
                    <a:pt x="4506" y="4515"/>
                  </a:cubicBezTo>
                  <a:cubicBezTo>
                    <a:pt x="4595" y="4515"/>
                    <a:pt x="4575" y="4742"/>
                    <a:pt x="4687" y="4742"/>
                  </a:cubicBezTo>
                  <a:cubicBezTo>
                    <a:pt x="4729" y="4742"/>
                    <a:pt x="4791" y="4709"/>
                    <a:pt x="4884" y="4620"/>
                  </a:cubicBezTo>
                  <a:cubicBezTo>
                    <a:pt x="5270" y="4249"/>
                    <a:pt x="3674" y="3238"/>
                    <a:pt x="3824" y="2836"/>
                  </a:cubicBezTo>
                  <a:cubicBezTo>
                    <a:pt x="3976" y="2436"/>
                    <a:pt x="6226" y="1810"/>
                    <a:pt x="5341" y="733"/>
                  </a:cubicBezTo>
                  <a:cubicBezTo>
                    <a:pt x="4912" y="211"/>
                    <a:pt x="4532" y="0"/>
                    <a:pt x="40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7"/>
            <p:cNvSpPr/>
            <p:nvPr/>
          </p:nvSpPr>
          <p:spPr>
            <a:xfrm>
              <a:off x="7359621" y="3491895"/>
              <a:ext cx="104628" cy="43177"/>
            </a:xfrm>
            <a:custGeom>
              <a:avLst/>
              <a:gdLst/>
              <a:ahLst/>
              <a:cxnLst/>
              <a:rect l="l" t="t" r="r" b="b"/>
              <a:pathLst>
                <a:path w="3235" h="1335" extrusionOk="0">
                  <a:moveTo>
                    <a:pt x="3234" y="0"/>
                  </a:moveTo>
                  <a:lnTo>
                    <a:pt x="1" y="444"/>
                  </a:lnTo>
                  <a:lnTo>
                    <a:pt x="1" y="1334"/>
                  </a:lnTo>
                  <a:lnTo>
                    <a:pt x="3234" y="878"/>
                  </a:lnTo>
                  <a:lnTo>
                    <a:pt x="3234" y="0"/>
                  </a:lnTo>
                  <a:close/>
                </a:path>
              </a:pathLst>
            </a:custGeom>
            <a:solidFill>
              <a:srgbClr val="E3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7"/>
            <p:cNvSpPr/>
            <p:nvPr/>
          </p:nvSpPr>
          <p:spPr>
            <a:xfrm>
              <a:off x="7236782" y="3491830"/>
              <a:ext cx="369287" cy="658590"/>
            </a:xfrm>
            <a:custGeom>
              <a:avLst/>
              <a:gdLst/>
              <a:ahLst/>
              <a:cxnLst/>
              <a:rect l="l" t="t" r="r" b="b"/>
              <a:pathLst>
                <a:path w="11418" h="20363" extrusionOk="0">
                  <a:moveTo>
                    <a:pt x="6947" y="1"/>
                  </a:moveTo>
                  <a:cubicBezTo>
                    <a:pt x="6200" y="1"/>
                    <a:pt x="5872" y="565"/>
                    <a:pt x="4444" y="754"/>
                  </a:cubicBezTo>
                  <a:cubicBezTo>
                    <a:pt x="3152" y="925"/>
                    <a:pt x="2113" y="1898"/>
                    <a:pt x="1859" y="3175"/>
                  </a:cubicBezTo>
                  <a:cubicBezTo>
                    <a:pt x="968" y="7649"/>
                    <a:pt x="1" y="17767"/>
                    <a:pt x="1366" y="19664"/>
                  </a:cubicBezTo>
                  <a:cubicBezTo>
                    <a:pt x="1726" y="20164"/>
                    <a:pt x="2357" y="20363"/>
                    <a:pt x="3134" y="20363"/>
                  </a:cubicBezTo>
                  <a:cubicBezTo>
                    <a:pt x="6166" y="20363"/>
                    <a:pt x="11418" y="17323"/>
                    <a:pt x="11418" y="17323"/>
                  </a:cubicBezTo>
                  <a:lnTo>
                    <a:pt x="9685" y="2441"/>
                  </a:lnTo>
                  <a:cubicBezTo>
                    <a:pt x="9685" y="2441"/>
                    <a:pt x="9807" y="156"/>
                    <a:pt x="7032" y="3"/>
                  </a:cubicBezTo>
                  <a:cubicBezTo>
                    <a:pt x="7003" y="2"/>
                    <a:pt x="6975" y="1"/>
                    <a:pt x="69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7"/>
            <p:cNvSpPr/>
            <p:nvPr/>
          </p:nvSpPr>
          <p:spPr>
            <a:xfrm>
              <a:off x="7420814" y="3489696"/>
              <a:ext cx="256605" cy="268281"/>
            </a:xfrm>
            <a:custGeom>
              <a:avLst/>
              <a:gdLst/>
              <a:ahLst/>
              <a:cxnLst/>
              <a:rect l="l" t="t" r="r" b="b"/>
              <a:pathLst>
                <a:path w="7934" h="8295" extrusionOk="0">
                  <a:moveTo>
                    <a:pt x="1536" y="0"/>
                  </a:moveTo>
                  <a:cubicBezTo>
                    <a:pt x="1393" y="0"/>
                    <a:pt x="1258" y="23"/>
                    <a:pt x="1133" y="73"/>
                  </a:cubicBezTo>
                  <a:cubicBezTo>
                    <a:pt x="0" y="522"/>
                    <a:pt x="2738" y="5489"/>
                    <a:pt x="2738" y="5489"/>
                  </a:cubicBezTo>
                  <a:lnTo>
                    <a:pt x="5771" y="8295"/>
                  </a:lnTo>
                  <a:lnTo>
                    <a:pt x="7933" y="5619"/>
                  </a:lnTo>
                  <a:cubicBezTo>
                    <a:pt x="7933" y="5619"/>
                    <a:pt x="3756" y="0"/>
                    <a:pt x="1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7"/>
            <p:cNvSpPr/>
            <p:nvPr/>
          </p:nvSpPr>
          <p:spPr>
            <a:xfrm>
              <a:off x="7789007" y="3453116"/>
              <a:ext cx="94925" cy="96866"/>
            </a:xfrm>
            <a:custGeom>
              <a:avLst/>
              <a:gdLst/>
              <a:ahLst/>
              <a:cxnLst/>
              <a:rect l="l" t="t" r="r" b="b"/>
              <a:pathLst>
                <a:path w="2935" h="2995" extrusionOk="0">
                  <a:moveTo>
                    <a:pt x="2367" y="1"/>
                  </a:moveTo>
                  <a:cubicBezTo>
                    <a:pt x="2307" y="1"/>
                    <a:pt x="2246" y="28"/>
                    <a:pt x="2186" y="88"/>
                  </a:cubicBezTo>
                  <a:cubicBezTo>
                    <a:pt x="1847" y="427"/>
                    <a:pt x="1276" y="836"/>
                    <a:pt x="994" y="1018"/>
                  </a:cubicBezTo>
                  <a:cubicBezTo>
                    <a:pt x="971" y="1032"/>
                    <a:pt x="947" y="1039"/>
                    <a:pt x="923" y="1039"/>
                  </a:cubicBezTo>
                  <a:cubicBezTo>
                    <a:pt x="860" y="1039"/>
                    <a:pt x="800" y="992"/>
                    <a:pt x="793" y="922"/>
                  </a:cubicBezTo>
                  <a:cubicBezTo>
                    <a:pt x="768" y="654"/>
                    <a:pt x="714" y="225"/>
                    <a:pt x="628" y="205"/>
                  </a:cubicBezTo>
                  <a:cubicBezTo>
                    <a:pt x="613" y="201"/>
                    <a:pt x="601" y="199"/>
                    <a:pt x="591" y="199"/>
                  </a:cubicBezTo>
                  <a:cubicBezTo>
                    <a:pt x="543" y="199"/>
                    <a:pt x="560" y="249"/>
                    <a:pt x="506" y="356"/>
                  </a:cubicBezTo>
                  <a:cubicBezTo>
                    <a:pt x="374" y="617"/>
                    <a:pt x="325" y="915"/>
                    <a:pt x="339" y="1207"/>
                  </a:cubicBezTo>
                  <a:cubicBezTo>
                    <a:pt x="355" y="1499"/>
                    <a:pt x="419" y="1672"/>
                    <a:pt x="419" y="1672"/>
                  </a:cubicBezTo>
                  <a:lnTo>
                    <a:pt x="1" y="2227"/>
                  </a:lnTo>
                  <a:lnTo>
                    <a:pt x="697" y="2994"/>
                  </a:lnTo>
                  <a:cubicBezTo>
                    <a:pt x="697" y="2994"/>
                    <a:pt x="919" y="2816"/>
                    <a:pt x="1659" y="2565"/>
                  </a:cubicBezTo>
                  <a:cubicBezTo>
                    <a:pt x="2400" y="2314"/>
                    <a:pt x="2807" y="1689"/>
                    <a:pt x="2877" y="1131"/>
                  </a:cubicBezTo>
                  <a:cubicBezTo>
                    <a:pt x="2935" y="667"/>
                    <a:pt x="2667" y="1"/>
                    <a:pt x="2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7"/>
            <p:cNvSpPr/>
            <p:nvPr/>
          </p:nvSpPr>
          <p:spPr>
            <a:xfrm>
              <a:off x="7606042" y="3513468"/>
              <a:ext cx="247258" cy="281736"/>
            </a:xfrm>
            <a:custGeom>
              <a:avLst/>
              <a:gdLst/>
              <a:ahLst/>
              <a:cxnLst/>
              <a:rect l="l" t="t" r="r" b="b"/>
              <a:pathLst>
                <a:path w="7645" h="8711" extrusionOk="0">
                  <a:moveTo>
                    <a:pt x="5493" y="0"/>
                  </a:moveTo>
                  <a:lnTo>
                    <a:pt x="1675" y="4846"/>
                  </a:lnTo>
                  <a:lnTo>
                    <a:pt x="1" y="7523"/>
                  </a:lnTo>
                  <a:cubicBezTo>
                    <a:pt x="1" y="7523"/>
                    <a:pt x="1161" y="8711"/>
                    <a:pt x="2193" y="8711"/>
                  </a:cubicBezTo>
                  <a:cubicBezTo>
                    <a:pt x="2569" y="8711"/>
                    <a:pt x="2929" y="8553"/>
                    <a:pt x="3208" y="8121"/>
                  </a:cubicBezTo>
                  <a:cubicBezTo>
                    <a:pt x="4254" y="6505"/>
                    <a:pt x="7645" y="825"/>
                    <a:pt x="7645" y="825"/>
                  </a:cubicBezTo>
                  <a:lnTo>
                    <a:pt x="5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7"/>
            <p:cNvSpPr/>
            <p:nvPr/>
          </p:nvSpPr>
          <p:spPr>
            <a:xfrm>
              <a:off x="7610312" y="4608668"/>
              <a:ext cx="173970" cy="52427"/>
            </a:xfrm>
            <a:custGeom>
              <a:avLst/>
              <a:gdLst/>
              <a:ahLst/>
              <a:cxnLst/>
              <a:rect l="l" t="t" r="r" b="b"/>
              <a:pathLst>
                <a:path w="5379" h="1621" extrusionOk="0">
                  <a:moveTo>
                    <a:pt x="3168" y="0"/>
                  </a:moveTo>
                  <a:cubicBezTo>
                    <a:pt x="3035" y="0"/>
                    <a:pt x="2952" y="2"/>
                    <a:pt x="2952" y="2"/>
                  </a:cubicBezTo>
                  <a:lnTo>
                    <a:pt x="463" y="523"/>
                  </a:lnTo>
                  <a:cubicBezTo>
                    <a:pt x="463" y="523"/>
                    <a:pt x="1" y="1318"/>
                    <a:pt x="198" y="1554"/>
                  </a:cubicBezTo>
                  <a:cubicBezTo>
                    <a:pt x="235" y="1599"/>
                    <a:pt x="410" y="1621"/>
                    <a:pt x="672" y="1621"/>
                  </a:cubicBezTo>
                  <a:cubicBezTo>
                    <a:pt x="1808" y="1621"/>
                    <a:pt x="4599" y="1212"/>
                    <a:pt x="5097" y="461"/>
                  </a:cubicBezTo>
                  <a:cubicBezTo>
                    <a:pt x="5378" y="39"/>
                    <a:pt x="3766" y="0"/>
                    <a:pt x="31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7"/>
            <p:cNvSpPr/>
            <p:nvPr/>
          </p:nvSpPr>
          <p:spPr>
            <a:xfrm>
              <a:off x="7295840" y="5015802"/>
              <a:ext cx="169507" cy="52168"/>
            </a:xfrm>
            <a:custGeom>
              <a:avLst/>
              <a:gdLst/>
              <a:ahLst/>
              <a:cxnLst/>
              <a:rect l="l" t="t" r="r" b="b"/>
              <a:pathLst>
                <a:path w="5241" h="1613" extrusionOk="0">
                  <a:moveTo>
                    <a:pt x="460" y="1"/>
                  </a:moveTo>
                  <a:cubicBezTo>
                    <a:pt x="460" y="1"/>
                    <a:pt x="1" y="681"/>
                    <a:pt x="34" y="1118"/>
                  </a:cubicBezTo>
                  <a:cubicBezTo>
                    <a:pt x="67" y="1554"/>
                    <a:pt x="5241" y="1612"/>
                    <a:pt x="5241" y="1612"/>
                  </a:cubicBezTo>
                  <a:cubicBezTo>
                    <a:pt x="5241" y="1612"/>
                    <a:pt x="5044" y="227"/>
                    <a:pt x="2636" y="227"/>
                  </a:cubicBezTo>
                  <a:cubicBezTo>
                    <a:pt x="1882" y="227"/>
                    <a:pt x="460" y="1"/>
                    <a:pt x="4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 name="Google Shape;88;p7"/>
          <p:cNvGrpSpPr/>
          <p:nvPr/>
        </p:nvGrpSpPr>
        <p:grpSpPr>
          <a:xfrm>
            <a:off x="720697" y="-380532"/>
            <a:ext cx="787428" cy="5289279"/>
            <a:chOff x="-6589225" y="578350"/>
            <a:chExt cx="408700" cy="2745300"/>
          </a:xfrm>
        </p:grpSpPr>
        <p:sp>
          <p:nvSpPr>
            <p:cNvPr id="89" name="Google Shape;89;p7"/>
            <p:cNvSpPr/>
            <p:nvPr/>
          </p:nvSpPr>
          <p:spPr>
            <a:xfrm>
              <a:off x="-6589225" y="578350"/>
              <a:ext cx="31375" cy="2745300"/>
            </a:xfrm>
            <a:custGeom>
              <a:avLst/>
              <a:gdLst/>
              <a:ahLst/>
              <a:cxnLst/>
              <a:rect l="l" t="t" r="r" b="b"/>
              <a:pathLst>
                <a:path w="1255" h="109812" extrusionOk="0">
                  <a:moveTo>
                    <a:pt x="0" y="1"/>
                  </a:moveTo>
                  <a:lnTo>
                    <a:pt x="0" y="109811"/>
                  </a:lnTo>
                  <a:lnTo>
                    <a:pt x="1255" y="109811"/>
                  </a:lnTo>
                  <a:lnTo>
                    <a:pt x="12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7"/>
            <p:cNvSpPr/>
            <p:nvPr/>
          </p:nvSpPr>
          <p:spPr>
            <a:xfrm>
              <a:off x="-6573550" y="3054975"/>
              <a:ext cx="377325" cy="31400"/>
            </a:xfrm>
            <a:custGeom>
              <a:avLst/>
              <a:gdLst/>
              <a:ahLst/>
              <a:cxnLst/>
              <a:rect l="l" t="t" r="r" b="b"/>
              <a:pathLst>
                <a:path w="15093" h="1256" extrusionOk="0">
                  <a:moveTo>
                    <a:pt x="0" y="1"/>
                  </a:moveTo>
                  <a:lnTo>
                    <a:pt x="0" y="1255"/>
                  </a:lnTo>
                  <a:lnTo>
                    <a:pt x="15093" y="1255"/>
                  </a:lnTo>
                  <a:lnTo>
                    <a:pt x="15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7"/>
            <p:cNvSpPr/>
            <p:nvPr/>
          </p:nvSpPr>
          <p:spPr>
            <a:xfrm>
              <a:off x="-6573550" y="2765175"/>
              <a:ext cx="377325" cy="31375"/>
            </a:xfrm>
            <a:custGeom>
              <a:avLst/>
              <a:gdLst/>
              <a:ahLst/>
              <a:cxnLst/>
              <a:rect l="l" t="t" r="r" b="b"/>
              <a:pathLst>
                <a:path w="15093" h="1255" extrusionOk="0">
                  <a:moveTo>
                    <a:pt x="0" y="0"/>
                  </a:moveTo>
                  <a:lnTo>
                    <a:pt x="0" y="1255"/>
                  </a:lnTo>
                  <a:lnTo>
                    <a:pt x="15093" y="1255"/>
                  </a:lnTo>
                  <a:lnTo>
                    <a:pt x="15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7"/>
            <p:cNvSpPr/>
            <p:nvPr/>
          </p:nvSpPr>
          <p:spPr>
            <a:xfrm>
              <a:off x="-6573550" y="2475325"/>
              <a:ext cx="377325" cy="31425"/>
            </a:xfrm>
            <a:custGeom>
              <a:avLst/>
              <a:gdLst/>
              <a:ahLst/>
              <a:cxnLst/>
              <a:rect l="l" t="t" r="r" b="b"/>
              <a:pathLst>
                <a:path w="15093" h="1257" extrusionOk="0">
                  <a:moveTo>
                    <a:pt x="0" y="0"/>
                  </a:moveTo>
                  <a:lnTo>
                    <a:pt x="0" y="1257"/>
                  </a:lnTo>
                  <a:lnTo>
                    <a:pt x="15093" y="1257"/>
                  </a:lnTo>
                  <a:lnTo>
                    <a:pt x="15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7"/>
            <p:cNvSpPr/>
            <p:nvPr/>
          </p:nvSpPr>
          <p:spPr>
            <a:xfrm>
              <a:off x="-6573550" y="2185500"/>
              <a:ext cx="377325" cy="31400"/>
            </a:xfrm>
            <a:custGeom>
              <a:avLst/>
              <a:gdLst/>
              <a:ahLst/>
              <a:cxnLst/>
              <a:rect l="l" t="t" r="r" b="b"/>
              <a:pathLst>
                <a:path w="15093" h="1256" extrusionOk="0">
                  <a:moveTo>
                    <a:pt x="0" y="1"/>
                  </a:moveTo>
                  <a:lnTo>
                    <a:pt x="0" y="1256"/>
                  </a:lnTo>
                  <a:lnTo>
                    <a:pt x="15093" y="1256"/>
                  </a:lnTo>
                  <a:lnTo>
                    <a:pt x="15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7"/>
            <p:cNvSpPr/>
            <p:nvPr/>
          </p:nvSpPr>
          <p:spPr>
            <a:xfrm>
              <a:off x="-6573550" y="1895700"/>
              <a:ext cx="377325" cy="31400"/>
            </a:xfrm>
            <a:custGeom>
              <a:avLst/>
              <a:gdLst/>
              <a:ahLst/>
              <a:cxnLst/>
              <a:rect l="l" t="t" r="r" b="b"/>
              <a:pathLst>
                <a:path w="15093" h="1256" extrusionOk="0">
                  <a:moveTo>
                    <a:pt x="0" y="1"/>
                  </a:moveTo>
                  <a:lnTo>
                    <a:pt x="0" y="1255"/>
                  </a:lnTo>
                  <a:lnTo>
                    <a:pt x="15093" y="1255"/>
                  </a:lnTo>
                  <a:lnTo>
                    <a:pt x="15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7"/>
            <p:cNvSpPr/>
            <p:nvPr/>
          </p:nvSpPr>
          <p:spPr>
            <a:xfrm>
              <a:off x="-6573550" y="1615775"/>
              <a:ext cx="377325" cy="31400"/>
            </a:xfrm>
            <a:custGeom>
              <a:avLst/>
              <a:gdLst/>
              <a:ahLst/>
              <a:cxnLst/>
              <a:rect l="l" t="t" r="r" b="b"/>
              <a:pathLst>
                <a:path w="15093" h="1256" extrusionOk="0">
                  <a:moveTo>
                    <a:pt x="0" y="0"/>
                  </a:moveTo>
                  <a:lnTo>
                    <a:pt x="0" y="1255"/>
                  </a:lnTo>
                  <a:lnTo>
                    <a:pt x="15093" y="1255"/>
                  </a:lnTo>
                  <a:lnTo>
                    <a:pt x="15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7"/>
            <p:cNvSpPr/>
            <p:nvPr/>
          </p:nvSpPr>
          <p:spPr>
            <a:xfrm>
              <a:off x="-6573550" y="1325950"/>
              <a:ext cx="377325" cy="31400"/>
            </a:xfrm>
            <a:custGeom>
              <a:avLst/>
              <a:gdLst/>
              <a:ahLst/>
              <a:cxnLst/>
              <a:rect l="l" t="t" r="r" b="b"/>
              <a:pathLst>
                <a:path w="15093" h="1256" extrusionOk="0">
                  <a:moveTo>
                    <a:pt x="0" y="1"/>
                  </a:moveTo>
                  <a:lnTo>
                    <a:pt x="0" y="1256"/>
                  </a:lnTo>
                  <a:lnTo>
                    <a:pt x="15093" y="1256"/>
                  </a:lnTo>
                  <a:lnTo>
                    <a:pt x="15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7"/>
            <p:cNvSpPr/>
            <p:nvPr/>
          </p:nvSpPr>
          <p:spPr>
            <a:xfrm>
              <a:off x="-6573550" y="1046025"/>
              <a:ext cx="377325" cy="31400"/>
            </a:xfrm>
            <a:custGeom>
              <a:avLst/>
              <a:gdLst/>
              <a:ahLst/>
              <a:cxnLst/>
              <a:rect l="l" t="t" r="r" b="b"/>
              <a:pathLst>
                <a:path w="15093" h="1256" extrusionOk="0">
                  <a:moveTo>
                    <a:pt x="0" y="1"/>
                  </a:moveTo>
                  <a:lnTo>
                    <a:pt x="0" y="1256"/>
                  </a:lnTo>
                  <a:lnTo>
                    <a:pt x="15093" y="1256"/>
                  </a:lnTo>
                  <a:lnTo>
                    <a:pt x="15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7"/>
            <p:cNvSpPr/>
            <p:nvPr/>
          </p:nvSpPr>
          <p:spPr>
            <a:xfrm>
              <a:off x="-6573550" y="756200"/>
              <a:ext cx="377325" cy="31425"/>
            </a:xfrm>
            <a:custGeom>
              <a:avLst/>
              <a:gdLst/>
              <a:ahLst/>
              <a:cxnLst/>
              <a:rect l="l" t="t" r="r" b="b"/>
              <a:pathLst>
                <a:path w="15093" h="1257" extrusionOk="0">
                  <a:moveTo>
                    <a:pt x="0" y="0"/>
                  </a:moveTo>
                  <a:lnTo>
                    <a:pt x="0" y="1256"/>
                  </a:lnTo>
                  <a:lnTo>
                    <a:pt x="15093" y="1256"/>
                  </a:lnTo>
                  <a:lnTo>
                    <a:pt x="15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7"/>
            <p:cNvSpPr/>
            <p:nvPr/>
          </p:nvSpPr>
          <p:spPr>
            <a:xfrm>
              <a:off x="-6211925" y="578350"/>
              <a:ext cx="31400" cy="2745300"/>
            </a:xfrm>
            <a:custGeom>
              <a:avLst/>
              <a:gdLst/>
              <a:ahLst/>
              <a:cxnLst/>
              <a:rect l="l" t="t" r="r" b="b"/>
              <a:pathLst>
                <a:path w="1256" h="109812" extrusionOk="0">
                  <a:moveTo>
                    <a:pt x="1" y="1"/>
                  </a:moveTo>
                  <a:lnTo>
                    <a:pt x="1" y="109811"/>
                  </a:lnTo>
                  <a:lnTo>
                    <a:pt x="1255" y="109811"/>
                  </a:lnTo>
                  <a:lnTo>
                    <a:pt x="12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0" name="Google Shape;100;p7"/>
          <p:cNvSpPr/>
          <p:nvPr/>
        </p:nvSpPr>
        <p:spPr>
          <a:xfrm>
            <a:off x="1545662" y="273690"/>
            <a:ext cx="2952061" cy="600767"/>
          </a:xfrm>
          <a:custGeom>
            <a:avLst/>
            <a:gdLst/>
            <a:ahLst/>
            <a:cxnLst/>
            <a:rect l="l" t="t" r="r" b="b"/>
            <a:pathLst>
              <a:path w="79599" h="16199" extrusionOk="0">
                <a:moveTo>
                  <a:pt x="51698" y="1"/>
                </a:moveTo>
                <a:cubicBezTo>
                  <a:pt x="51591" y="1"/>
                  <a:pt x="51484" y="4"/>
                  <a:pt x="51375" y="12"/>
                </a:cubicBezTo>
                <a:cubicBezTo>
                  <a:pt x="45149" y="427"/>
                  <a:pt x="40534" y="8099"/>
                  <a:pt x="40534" y="8099"/>
                </a:cubicBezTo>
                <a:lnTo>
                  <a:pt x="27973" y="8099"/>
                </a:lnTo>
                <a:lnTo>
                  <a:pt x="20733" y="11262"/>
                </a:lnTo>
                <a:lnTo>
                  <a:pt x="0" y="16198"/>
                </a:lnTo>
                <a:lnTo>
                  <a:pt x="79599" y="16198"/>
                </a:lnTo>
                <a:lnTo>
                  <a:pt x="59676" y="11264"/>
                </a:lnTo>
                <a:cubicBezTo>
                  <a:pt x="59676" y="11264"/>
                  <a:pt x="57673" y="1"/>
                  <a:pt x="51698" y="1"/>
                </a:cubicBezTo>
                <a:close/>
              </a:path>
            </a:pathLst>
          </a:custGeom>
          <a:solidFill>
            <a:srgbClr val="EFECD2">
              <a:alpha val="373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7"/>
          <p:cNvSpPr/>
          <p:nvPr/>
        </p:nvSpPr>
        <p:spPr>
          <a:xfrm>
            <a:off x="11427331" y="3113290"/>
            <a:ext cx="1326516" cy="279300"/>
          </a:xfrm>
          <a:custGeom>
            <a:avLst/>
            <a:gdLst/>
            <a:ahLst/>
            <a:cxnLst/>
            <a:rect l="l" t="t" r="r" b="b"/>
            <a:pathLst>
              <a:path w="35768" h="7531" extrusionOk="0">
                <a:moveTo>
                  <a:pt x="20457" y="0"/>
                </a:moveTo>
                <a:lnTo>
                  <a:pt x="16681" y="2396"/>
                </a:lnTo>
                <a:lnTo>
                  <a:pt x="12768" y="4732"/>
                </a:lnTo>
                <a:lnTo>
                  <a:pt x="9619" y="4158"/>
                </a:lnTo>
                <a:cubicBezTo>
                  <a:pt x="9619" y="4158"/>
                  <a:pt x="9418" y="3439"/>
                  <a:pt x="8798" y="3439"/>
                </a:cubicBezTo>
                <a:cubicBezTo>
                  <a:pt x="8455" y="3439"/>
                  <a:pt x="7984" y="3658"/>
                  <a:pt x="7348" y="4341"/>
                </a:cubicBezTo>
                <a:lnTo>
                  <a:pt x="3989" y="6647"/>
                </a:lnTo>
                <a:cubicBezTo>
                  <a:pt x="3989" y="6647"/>
                  <a:pt x="3551" y="5848"/>
                  <a:pt x="2630" y="5848"/>
                </a:cubicBezTo>
                <a:cubicBezTo>
                  <a:pt x="2204" y="5848"/>
                  <a:pt x="1675" y="6019"/>
                  <a:pt x="1038" y="6519"/>
                </a:cubicBezTo>
                <a:cubicBezTo>
                  <a:pt x="0" y="7333"/>
                  <a:pt x="9241" y="7530"/>
                  <a:pt x="18450" y="7530"/>
                </a:cubicBezTo>
                <a:cubicBezTo>
                  <a:pt x="27123" y="7530"/>
                  <a:pt x="35768" y="7355"/>
                  <a:pt x="35768" y="7355"/>
                </a:cubicBezTo>
                <a:lnTo>
                  <a:pt x="25830" y="5997"/>
                </a:lnTo>
                <a:lnTo>
                  <a:pt x="20457" y="0"/>
                </a:lnTo>
                <a:close/>
              </a:path>
            </a:pathLst>
          </a:custGeom>
          <a:solidFill>
            <a:srgbClr val="EFECD2">
              <a:alpha val="373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7"/>
          <p:cNvSpPr/>
          <p:nvPr/>
        </p:nvSpPr>
        <p:spPr>
          <a:xfrm>
            <a:off x="-981072" y="5226323"/>
            <a:ext cx="2952061" cy="600767"/>
          </a:xfrm>
          <a:custGeom>
            <a:avLst/>
            <a:gdLst/>
            <a:ahLst/>
            <a:cxnLst/>
            <a:rect l="l" t="t" r="r" b="b"/>
            <a:pathLst>
              <a:path w="79599" h="16199" extrusionOk="0">
                <a:moveTo>
                  <a:pt x="51698" y="1"/>
                </a:moveTo>
                <a:cubicBezTo>
                  <a:pt x="51591" y="1"/>
                  <a:pt x="51484" y="4"/>
                  <a:pt x="51375" y="12"/>
                </a:cubicBezTo>
                <a:cubicBezTo>
                  <a:pt x="45149" y="427"/>
                  <a:pt x="40534" y="8099"/>
                  <a:pt x="40534" y="8099"/>
                </a:cubicBezTo>
                <a:lnTo>
                  <a:pt x="27973" y="8099"/>
                </a:lnTo>
                <a:lnTo>
                  <a:pt x="20733" y="11262"/>
                </a:lnTo>
                <a:lnTo>
                  <a:pt x="0" y="16198"/>
                </a:lnTo>
                <a:lnTo>
                  <a:pt x="79599" y="16198"/>
                </a:lnTo>
                <a:lnTo>
                  <a:pt x="59676" y="11264"/>
                </a:lnTo>
                <a:cubicBezTo>
                  <a:pt x="59676" y="11264"/>
                  <a:pt x="57673" y="1"/>
                  <a:pt x="51698" y="1"/>
                </a:cubicBezTo>
                <a:close/>
              </a:path>
            </a:pathLst>
          </a:custGeom>
          <a:solidFill>
            <a:srgbClr val="EFECD2">
              <a:alpha val="373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06419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1"/>
        </a:solidFill>
        <a:effectLst/>
      </p:bgPr>
    </p:bg>
    <p:spTree>
      <p:nvGrpSpPr>
        <p:cNvPr id="1" name="Shape 286"/>
        <p:cNvGrpSpPr/>
        <p:nvPr/>
      </p:nvGrpSpPr>
      <p:grpSpPr>
        <a:xfrm>
          <a:off x="0" y="0"/>
          <a:ext cx="0" cy="0"/>
          <a:chOff x="0" y="0"/>
          <a:chExt cx="0" cy="0"/>
        </a:xfrm>
      </p:grpSpPr>
      <p:sp>
        <p:nvSpPr>
          <p:cNvPr id="287" name="Google Shape;287;p22"/>
          <p:cNvSpPr/>
          <p:nvPr/>
        </p:nvSpPr>
        <p:spPr>
          <a:xfrm>
            <a:off x="9763262" y="1312207"/>
            <a:ext cx="2952061" cy="600767"/>
          </a:xfrm>
          <a:custGeom>
            <a:avLst/>
            <a:gdLst/>
            <a:ahLst/>
            <a:cxnLst/>
            <a:rect l="l" t="t" r="r" b="b"/>
            <a:pathLst>
              <a:path w="79599" h="16199" extrusionOk="0">
                <a:moveTo>
                  <a:pt x="51698" y="1"/>
                </a:moveTo>
                <a:cubicBezTo>
                  <a:pt x="51591" y="1"/>
                  <a:pt x="51484" y="4"/>
                  <a:pt x="51375" y="12"/>
                </a:cubicBezTo>
                <a:cubicBezTo>
                  <a:pt x="45149" y="427"/>
                  <a:pt x="40534" y="8099"/>
                  <a:pt x="40534" y="8099"/>
                </a:cubicBezTo>
                <a:lnTo>
                  <a:pt x="27973" y="8099"/>
                </a:lnTo>
                <a:lnTo>
                  <a:pt x="20733" y="11262"/>
                </a:lnTo>
                <a:lnTo>
                  <a:pt x="0" y="16198"/>
                </a:lnTo>
                <a:lnTo>
                  <a:pt x="79599" y="16198"/>
                </a:lnTo>
                <a:lnTo>
                  <a:pt x="59676" y="11264"/>
                </a:lnTo>
                <a:cubicBezTo>
                  <a:pt x="59676" y="11264"/>
                  <a:pt x="57673" y="1"/>
                  <a:pt x="51698" y="1"/>
                </a:cubicBezTo>
                <a:close/>
              </a:path>
            </a:pathLst>
          </a:custGeom>
          <a:solidFill>
            <a:srgbClr val="EFECD2">
              <a:alpha val="373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22"/>
          <p:cNvSpPr/>
          <p:nvPr/>
        </p:nvSpPr>
        <p:spPr>
          <a:xfrm>
            <a:off x="9831770" y="5995745"/>
            <a:ext cx="2815061" cy="592740"/>
          </a:xfrm>
          <a:custGeom>
            <a:avLst/>
            <a:gdLst/>
            <a:ahLst/>
            <a:cxnLst/>
            <a:rect l="l" t="t" r="r" b="b"/>
            <a:pathLst>
              <a:path w="35768" h="7531" extrusionOk="0">
                <a:moveTo>
                  <a:pt x="20457" y="0"/>
                </a:moveTo>
                <a:lnTo>
                  <a:pt x="16681" y="2396"/>
                </a:lnTo>
                <a:lnTo>
                  <a:pt x="12768" y="4732"/>
                </a:lnTo>
                <a:lnTo>
                  <a:pt x="9619" y="4158"/>
                </a:lnTo>
                <a:cubicBezTo>
                  <a:pt x="9619" y="4158"/>
                  <a:pt x="9418" y="3439"/>
                  <a:pt x="8798" y="3439"/>
                </a:cubicBezTo>
                <a:cubicBezTo>
                  <a:pt x="8455" y="3439"/>
                  <a:pt x="7984" y="3658"/>
                  <a:pt x="7348" y="4341"/>
                </a:cubicBezTo>
                <a:lnTo>
                  <a:pt x="3989" y="6647"/>
                </a:lnTo>
                <a:cubicBezTo>
                  <a:pt x="3989" y="6647"/>
                  <a:pt x="3551" y="5848"/>
                  <a:pt x="2630" y="5848"/>
                </a:cubicBezTo>
                <a:cubicBezTo>
                  <a:pt x="2204" y="5848"/>
                  <a:pt x="1675" y="6019"/>
                  <a:pt x="1038" y="6519"/>
                </a:cubicBezTo>
                <a:cubicBezTo>
                  <a:pt x="0" y="7333"/>
                  <a:pt x="9241" y="7530"/>
                  <a:pt x="18450" y="7530"/>
                </a:cubicBezTo>
                <a:cubicBezTo>
                  <a:pt x="27123" y="7530"/>
                  <a:pt x="35768" y="7355"/>
                  <a:pt x="35768" y="7355"/>
                </a:cubicBezTo>
                <a:lnTo>
                  <a:pt x="25830" y="5997"/>
                </a:lnTo>
                <a:lnTo>
                  <a:pt x="20457" y="0"/>
                </a:lnTo>
                <a:close/>
              </a:path>
            </a:pathLst>
          </a:custGeom>
          <a:solidFill>
            <a:srgbClr val="EFECD2">
              <a:alpha val="373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56740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F4141D99-1E78-4945-AFC6-A857A39B9582}" type="datetime1">
              <a:rPr lang="es-ES" noProof="0" smtClean="0"/>
              <a:t>14/08/2020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F28FB93-0A08-4E7D-8E63-9EFA29F1E093}" type="slidenum">
              <a:rPr lang="es-ES" noProof="0" smtClean="0"/>
              <a:pPr rtl="0"/>
              <a:t>‹Nº›</a:t>
            </a:fld>
            <a:endParaRPr lang="es-E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bg>
      <p:bgPr>
        <a:solidFill>
          <a:schemeClr val="dk1"/>
        </a:solidFill>
        <a:effectLst/>
      </p:bgPr>
    </p:bg>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1505400" y="724200"/>
            <a:ext cx="91812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 name="Google Shape;150;p15"/>
          <p:cNvSpPr txBox="1">
            <a:spLocks noGrp="1"/>
          </p:cNvSpPr>
          <p:nvPr>
            <p:ph type="title" idx="2"/>
          </p:nvPr>
        </p:nvSpPr>
        <p:spPr>
          <a:xfrm>
            <a:off x="1302200" y="4245052"/>
            <a:ext cx="2960400" cy="50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1pPr>
            <a:lvl2pPr lvl="1"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2pPr>
            <a:lvl3pPr lvl="2"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3pPr>
            <a:lvl4pPr lvl="3"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4pPr>
            <a:lvl5pPr lvl="4"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5pPr>
            <a:lvl6pPr lvl="5"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6pPr>
            <a:lvl7pPr lvl="6"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7pPr>
            <a:lvl8pPr lvl="7"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8pPr>
            <a:lvl9pPr lvl="8"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9pPr>
          </a:lstStyle>
          <a:p>
            <a:endParaRPr/>
          </a:p>
        </p:txBody>
      </p:sp>
      <p:sp>
        <p:nvSpPr>
          <p:cNvPr id="151" name="Google Shape;151;p15"/>
          <p:cNvSpPr txBox="1">
            <a:spLocks noGrp="1"/>
          </p:cNvSpPr>
          <p:nvPr>
            <p:ph type="subTitle" idx="1"/>
          </p:nvPr>
        </p:nvSpPr>
        <p:spPr>
          <a:xfrm>
            <a:off x="1302200" y="4659767"/>
            <a:ext cx="2960400" cy="12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1600"/>
              <a:buNone/>
              <a:defRPr sz="2133">
                <a:solidFill>
                  <a:schemeClr val="lt1"/>
                </a:solidFill>
              </a:defRPr>
            </a:lvl2pPr>
            <a:lvl3pPr lvl="2" algn="ctr" rtl="0">
              <a:lnSpc>
                <a:spcPct val="100000"/>
              </a:lnSpc>
              <a:spcBef>
                <a:spcPts val="0"/>
              </a:spcBef>
              <a:spcAft>
                <a:spcPts val="0"/>
              </a:spcAft>
              <a:buClr>
                <a:schemeClr val="lt1"/>
              </a:buClr>
              <a:buSzPts val="1600"/>
              <a:buNone/>
              <a:defRPr sz="2133">
                <a:solidFill>
                  <a:schemeClr val="lt1"/>
                </a:solidFill>
              </a:defRPr>
            </a:lvl3pPr>
            <a:lvl4pPr lvl="3" algn="ctr" rtl="0">
              <a:lnSpc>
                <a:spcPct val="100000"/>
              </a:lnSpc>
              <a:spcBef>
                <a:spcPts val="0"/>
              </a:spcBef>
              <a:spcAft>
                <a:spcPts val="0"/>
              </a:spcAft>
              <a:buClr>
                <a:schemeClr val="lt1"/>
              </a:buClr>
              <a:buSzPts val="1600"/>
              <a:buNone/>
              <a:defRPr sz="2133">
                <a:solidFill>
                  <a:schemeClr val="lt1"/>
                </a:solidFill>
              </a:defRPr>
            </a:lvl4pPr>
            <a:lvl5pPr lvl="4" algn="ctr" rtl="0">
              <a:lnSpc>
                <a:spcPct val="100000"/>
              </a:lnSpc>
              <a:spcBef>
                <a:spcPts val="0"/>
              </a:spcBef>
              <a:spcAft>
                <a:spcPts val="0"/>
              </a:spcAft>
              <a:buClr>
                <a:schemeClr val="lt1"/>
              </a:buClr>
              <a:buSzPts val="1600"/>
              <a:buNone/>
              <a:defRPr sz="2133">
                <a:solidFill>
                  <a:schemeClr val="lt1"/>
                </a:solidFill>
              </a:defRPr>
            </a:lvl5pPr>
            <a:lvl6pPr lvl="5" algn="ctr" rtl="0">
              <a:lnSpc>
                <a:spcPct val="100000"/>
              </a:lnSpc>
              <a:spcBef>
                <a:spcPts val="0"/>
              </a:spcBef>
              <a:spcAft>
                <a:spcPts val="0"/>
              </a:spcAft>
              <a:buClr>
                <a:schemeClr val="lt1"/>
              </a:buClr>
              <a:buSzPts val="1600"/>
              <a:buNone/>
              <a:defRPr sz="2133">
                <a:solidFill>
                  <a:schemeClr val="lt1"/>
                </a:solidFill>
              </a:defRPr>
            </a:lvl6pPr>
            <a:lvl7pPr lvl="6" algn="ctr" rtl="0">
              <a:lnSpc>
                <a:spcPct val="100000"/>
              </a:lnSpc>
              <a:spcBef>
                <a:spcPts val="0"/>
              </a:spcBef>
              <a:spcAft>
                <a:spcPts val="0"/>
              </a:spcAft>
              <a:buClr>
                <a:schemeClr val="lt1"/>
              </a:buClr>
              <a:buSzPts val="1600"/>
              <a:buNone/>
              <a:defRPr sz="2133">
                <a:solidFill>
                  <a:schemeClr val="lt1"/>
                </a:solidFill>
              </a:defRPr>
            </a:lvl7pPr>
            <a:lvl8pPr lvl="7" algn="ctr" rtl="0">
              <a:lnSpc>
                <a:spcPct val="100000"/>
              </a:lnSpc>
              <a:spcBef>
                <a:spcPts val="0"/>
              </a:spcBef>
              <a:spcAft>
                <a:spcPts val="0"/>
              </a:spcAft>
              <a:buClr>
                <a:schemeClr val="lt1"/>
              </a:buClr>
              <a:buSzPts val="1600"/>
              <a:buNone/>
              <a:defRPr sz="2133">
                <a:solidFill>
                  <a:schemeClr val="lt1"/>
                </a:solidFill>
              </a:defRPr>
            </a:lvl8pPr>
            <a:lvl9pPr lvl="8" algn="ctr" rtl="0">
              <a:lnSpc>
                <a:spcPct val="100000"/>
              </a:lnSpc>
              <a:spcBef>
                <a:spcPts val="0"/>
              </a:spcBef>
              <a:spcAft>
                <a:spcPts val="0"/>
              </a:spcAft>
              <a:buClr>
                <a:schemeClr val="lt1"/>
              </a:buClr>
              <a:buSzPts val="1600"/>
              <a:buNone/>
              <a:defRPr sz="2133">
                <a:solidFill>
                  <a:schemeClr val="lt1"/>
                </a:solidFill>
              </a:defRPr>
            </a:lvl9pPr>
          </a:lstStyle>
          <a:p>
            <a:endParaRPr/>
          </a:p>
        </p:txBody>
      </p:sp>
      <p:sp>
        <p:nvSpPr>
          <p:cNvPr id="152" name="Google Shape;152;p15"/>
          <p:cNvSpPr txBox="1">
            <a:spLocks noGrp="1"/>
          </p:cNvSpPr>
          <p:nvPr>
            <p:ph type="title" idx="3"/>
          </p:nvPr>
        </p:nvSpPr>
        <p:spPr>
          <a:xfrm>
            <a:off x="4615800" y="4245052"/>
            <a:ext cx="2960400" cy="50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1pPr>
            <a:lvl2pPr lvl="1"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2pPr>
            <a:lvl3pPr lvl="2"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3pPr>
            <a:lvl4pPr lvl="3"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4pPr>
            <a:lvl5pPr lvl="4"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5pPr>
            <a:lvl6pPr lvl="5"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6pPr>
            <a:lvl7pPr lvl="6"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7pPr>
            <a:lvl8pPr lvl="7"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8pPr>
            <a:lvl9pPr lvl="8"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9pPr>
          </a:lstStyle>
          <a:p>
            <a:endParaRPr/>
          </a:p>
        </p:txBody>
      </p:sp>
      <p:sp>
        <p:nvSpPr>
          <p:cNvPr id="153" name="Google Shape;153;p15"/>
          <p:cNvSpPr txBox="1">
            <a:spLocks noGrp="1"/>
          </p:cNvSpPr>
          <p:nvPr>
            <p:ph type="subTitle" idx="4"/>
          </p:nvPr>
        </p:nvSpPr>
        <p:spPr>
          <a:xfrm>
            <a:off x="4615800" y="4659767"/>
            <a:ext cx="2960400" cy="12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1600"/>
              <a:buNone/>
              <a:defRPr sz="2133">
                <a:solidFill>
                  <a:schemeClr val="lt1"/>
                </a:solidFill>
              </a:defRPr>
            </a:lvl2pPr>
            <a:lvl3pPr lvl="2" algn="ctr" rtl="0">
              <a:lnSpc>
                <a:spcPct val="100000"/>
              </a:lnSpc>
              <a:spcBef>
                <a:spcPts val="0"/>
              </a:spcBef>
              <a:spcAft>
                <a:spcPts val="0"/>
              </a:spcAft>
              <a:buClr>
                <a:schemeClr val="lt1"/>
              </a:buClr>
              <a:buSzPts val="1600"/>
              <a:buNone/>
              <a:defRPr sz="2133">
                <a:solidFill>
                  <a:schemeClr val="lt1"/>
                </a:solidFill>
              </a:defRPr>
            </a:lvl3pPr>
            <a:lvl4pPr lvl="3" algn="ctr" rtl="0">
              <a:lnSpc>
                <a:spcPct val="100000"/>
              </a:lnSpc>
              <a:spcBef>
                <a:spcPts val="0"/>
              </a:spcBef>
              <a:spcAft>
                <a:spcPts val="0"/>
              </a:spcAft>
              <a:buClr>
                <a:schemeClr val="lt1"/>
              </a:buClr>
              <a:buSzPts val="1600"/>
              <a:buNone/>
              <a:defRPr sz="2133">
                <a:solidFill>
                  <a:schemeClr val="lt1"/>
                </a:solidFill>
              </a:defRPr>
            </a:lvl4pPr>
            <a:lvl5pPr lvl="4" algn="ctr" rtl="0">
              <a:lnSpc>
                <a:spcPct val="100000"/>
              </a:lnSpc>
              <a:spcBef>
                <a:spcPts val="0"/>
              </a:spcBef>
              <a:spcAft>
                <a:spcPts val="0"/>
              </a:spcAft>
              <a:buClr>
                <a:schemeClr val="lt1"/>
              </a:buClr>
              <a:buSzPts val="1600"/>
              <a:buNone/>
              <a:defRPr sz="2133">
                <a:solidFill>
                  <a:schemeClr val="lt1"/>
                </a:solidFill>
              </a:defRPr>
            </a:lvl5pPr>
            <a:lvl6pPr lvl="5" algn="ctr" rtl="0">
              <a:lnSpc>
                <a:spcPct val="100000"/>
              </a:lnSpc>
              <a:spcBef>
                <a:spcPts val="0"/>
              </a:spcBef>
              <a:spcAft>
                <a:spcPts val="0"/>
              </a:spcAft>
              <a:buClr>
                <a:schemeClr val="lt1"/>
              </a:buClr>
              <a:buSzPts val="1600"/>
              <a:buNone/>
              <a:defRPr sz="2133">
                <a:solidFill>
                  <a:schemeClr val="lt1"/>
                </a:solidFill>
              </a:defRPr>
            </a:lvl6pPr>
            <a:lvl7pPr lvl="6" algn="ctr" rtl="0">
              <a:lnSpc>
                <a:spcPct val="100000"/>
              </a:lnSpc>
              <a:spcBef>
                <a:spcPts val="0"/>
              </a:spcBef>
              <a:spcAft>
                <a:spcPts val="0"/>
              </a:spcAft>
              <a:buClr>
                <a:schemeClr val="lt1"/>
              </a:buClr>
              <a:buSzPts val="1600"/>
              <a:buNone/>
              <a:defRPr sz="2133">
                <a:solidFill>
                  <a:schemeClr val="lt1"/>
                </a:solidFill>
              </a:defRPr>
            </a:lvl7pPr>
            <a:lvl8pPr lvl="7" algn="ctr" rtl="0">
              <a:lnSpc>
                <a:spcPct val="100000"/>
              </a:lnSpc>
              <a:spcBef>
                <a:spcPts val="0"/>
              </a:spcBef>
              <a:spcAft>
                <a:spcPts val="0"/>
              </a:spcAft>
              <a:buClr>
                <a:schemeClr val="lt1"/>
              </a:buClr>
              <a:buSzPts val="1600"/>
              <a:buNone/>
              <a:defRPr sz="2133">
                <a:solidFill>
                  <a:schemeClr val="lt1"/>
                </a:solidFill>
              </a:defRPr>
            </a:lvl8pPr>
            <a:lvl9pPr lvl="8" algn="ctr" rtl="0">
              <a:lnSpc>
                <a:spcPct val="100000"/>
              </a:lnSpc>
              <a:spcBef>
                <a:spcPts val="0"/>
              </a:spcBef>
              <a:spcAft>
                <a:spcPts val="0"/>
              </a:spcAft>
              <a:buClr>
                <a:schemeClr val="lt1"/>
              </a:buClr>
              <a:buSzPts val="1600"/>
              <a:buNone/>
              <a:defRPr sz="2133">
                <a:solidFill>
                  <a:schemeClr val="lt1"/>
                </a:solidFill>
              </a:defRPr>
            </a:lvl9pPr>
          </a:lstStyle>
          <a:p>
            <a:endParaRPr/>
          </a:p>
        </p:txBody>
      </p:sp>
      <p:sp>
        <p:nvSpPr>
          <p:cNvPr id="154" name="Google Shape;154;p15"/>
          <p:cNvSpPr txBox="1">
            <a:spLocks noGrp="1"/>
          </p:cNvSpPr>
          <p:nvPr>
            <p:ph type="title" idx="5"/>
          </p:nvPr>
        </p:nvSpPr>
        <p:spPr>
          <a:xfrm>
            <a:off x="7929400" y="4245052"/>
            <a:ext cx="2960400" cy="50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1pPr>
            <a:lvl2pPr lvl="1"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2pPr>
            <a:lvl3pPr lvl="2"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3pPr>
            <a:lvl4pPr lvl="3"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4pPr>
            <a:lvl5pPr lvl="4"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5pPr>
            <a:lvl6pPr lvl="5"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6pPr>
            <a:lvl7pPr lvl="6"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7pPr>
            <a:lvl8pPr lvl="7"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8pPr>
            <a:lvl9pPr lvl="8" algn="ctr" rtl="0">
              <a:spcBef>
                <a:spcPts val="0"/>
              </a:spcBef>
              <a:spcAft>
                <a:spcPts val="0"/>
              </a:spcAft>
              <a:buSzPts val="1800"/>
              <a:buFont typeface="Montserrat ExtraBold"/>
              <a:buNone/>
              <a:defRPr sz="2400">
                <a:latin typeface="Montserrat ExtraBold"/>
                <a:ea typeface="Montserrat ExtraBold"/>
                <a:cs typeface="Montserrat ExtraBold"/>
                <a:sym typeface="Montserrat ExtraBold"/>
              </a:defRPr>
            </a:lvl9pPr>
          </a:lstStyle>
          <a:p>
            <a:endParaRPr/>
          </a:p>
        </p:txBody>
      </p:sp>
      <p:sp>
        <p:nvSpPr>
          <p:cNvPr id="155" name="Google Shape;155;p15"/>
          <p:cNvSpPr txBox="1">
            <a:spLocks noGrp="1"/>
          </p:cNvSpPr>
          <p:nvPr>
            <p:ph type="subTitle" idx="6"/>
          </p:nvPr>
        </p:nvSpPr>
        <p:spPr>
          <a:xfrm>
            <a:off x="7929400" y="4659767"/>
            <a:ext cx="2960400" cy="12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1600"/>
              <a:buNone/>
              <a:defRPr sz="2133">
                <a:solidFill>
                  <a:schemeClr val="lt1"/>
                </a:solidFill>
              </a:defRPr>
            </a:lvl2pPr>
            <a:lvl3pPr lvl="2" algn="ctr" rtl="0">
              <a:lnSpc>
                <a:spcPct val="100000"/>
              </a:lnSpc>
              <a:spcBef>
                <a:spcPts val="0"/>
              </a:spcBef>
              <a:spcAft>
                <a:spcPts val="0"/>
              </a:spcAft>
              <a:buClr>
                <a:schemeClr val="lt1"/>
              </a:buClr>
              <a:buSzPts val="1600"/>
              <a:buNone/>
              <a:defRPr sz="2133">
                <a:solidFill>
                  <a:schemeClr val="lt1"/>
                </a:solidFill>
              </a:defRPr>
            </a:lvl3pPr>
            <a:lvl4pPr lvl="3" algn="ctr" rtl="0">
              <a:lnSpc>
                <a:spcPct val="100000"/>
              </a:lnSpc>
              <a:spcBef>
                <a:spcPts val="0"/>
              </a:spcBef>
              <a:spcAft>
                <a:spcPts val="0"/>
              </a:spcAft>
              <a:buClr>
                <a:schemeClr val="lt1"/>
              </a:buClr>
              <a:buSzPts val="1600"/>
              <a:buNone/>
              <a:defRPr sz="2133">
                <a:solidFill>
                  <a:schemeClr val="lt1"/>
                </a:solidFill>
              </a:defRPr>
            </a:lvl4pPr>
            <a:lvl5pPr lvl="4" algn="ctr" rtl="0">
              <a:lnSpc>
                <a:spcPct val="100000"/>
              </a:lnSpc>
              <a:spcBef>
                <a:spcPts val="0"/>
              </a:spcBef>
              <a:spcAft>
                <a:spcPts val="0"/>
              </a:spcAft>
              <a:buClr>
                <a:schemeClr val="lt1"/>
              </a:buClr>
              <a:buSzPts val="1600"/>
              <a:buNone/>
              <a:defRPr sz="2133">
                <a:solidFill>
                  <a:schemeClr val="lt1"/>
                </a:solidFill>
              </a:defRPr>
            </a:lvl5pPr>
            <a:lvl6pPr lvl="5" algn="ctr" rtl="0">
              <a:lnSpc>
                <a:spcPct val="100000"/>
              </a:lnSpc>
              <a:spcBef>
                <a:spcPts val="0"/>
              </a:spcBef>
              <a:spcAft>
                <a:spcPts val="0"/>
              </a:spcAft>
              <a:buClr>
                <a:schemeClr val="lt1"/>
              </a:buClr>
              <a:buSzPts val="1600"/>
              <a:buNone/>
              <a:defRPr sz="2133">
                <a:solidFill>
                  <a:schemeClr val="lt1"/>
                </a:solidFill>
              </a:defRPr>
            </a:lvl6pPr>
            <a:lvl7pPr lvl="6" algn="ctr" rtl="0">
              <a:lnSpc>
                <a:spcPct val="100000"/>
              </a:lnSpc>
              <a:spcBef>
                <a:spcPts val="0"/>
              </a:spcBef>
              <a:spcAft>
                <a:spcPts val="0"/>
              </a:spcAft>
              <a:buClr>
                <a:schemeClr val="lt1"/>
              </a:buClr>
              <a:buSzPts val="1600"/>
              <a:buNone/>
              <a:defRPr sz="2133">
                <a:solidFill>
                  <a:schemeClr val="lt1"/>
                </a:solidFill>
              </a:defRPr>
            </a:lvl7pPr>
            <a:lvl8pPr lvl="7" algn="ctr" rtl="0">
              <a:lnSpc>
                <a:spcPct val="100000"/>
              </a:lnSpc>
              <a:spcBef>
                <a:spcPts val="0"/>
              </a:spcBef>
              <a:spcAft>
                <a:spcPts val="0"/>
              </a:spcAft>
              <a:buClr>
                <a:schemeClr val="lt1"/>
              </a:buClr>
              <a:buSzPts val="1600"/>
              <a:buNone/>
              <a:defRPr sz="2133">
                <a:solidFill>
                  <a:schemeClr val="lt1"/>
                </a:solidFill>
              </a:defRPr>
            </a:lvl8pPr>
            <a:lvl9pPr lvl="8" algn="ctr" rtl="0">
              <a:lnSpc>
                <a:spcPct val="100000"/>
              </a:lnSpc>
              <a:spcBef>
                <a:spcPts val="0"/>
              </a:spcBef>
              <a:spcAft>
                <a:spcPts val="0"/>
              </a:spcAft>
              <a:buClr>
                <a:schemeClr val="lt1"/>
              </a:buClr>
              <a:buSzPts val="1600"/>
              <a:buNone/>
              <a:defRPr sz="2133">
                <a:solidFill>
                  <a:schemeClr val="lt1"/>
                </a:solidFill>
              </a:defRPr>
            </a:lvl9pPr>
          </a:lstStyle>
          <a:p>
            <a:endParaRPr/>
          </a:p>
        </p:txBody>
      </p:sp>
      <p:sp>
        <p:nvSpPr>
          <p:cNvPr id="156" name="Google Shape;156;p15"/>
          <p:cNvSpPr/>
          <p:nvPr/>
        </p:nvSpPr>
        <p:spPr>
          <a:xfrm>
            <a:off x="9763262" y="1312207"/>
            <a:ext cx="2952061" cy="600767"/>
          </a:xfrm>
          <a:custGeom>
            <a:avLst/>
            <a:gdLst/>
            <a:ahLst/>
            <a:cxnLst/>
            <a:rect l="l" t="t" r="r" b="b"/>
            <a:pathLst>
              <a:path w="79599" h="16199" extrusionOk="0">
                <a:moveTo>
                  <a:pt x="51698" y="1"/>
                </a:moveTo>
                <a:cubicBezTo>
                  <a:pt x="51591" y="1"/>
                  <a:pt x="51484" y="4"/>
                  <a:pt x="51375" y="12"/>
                </a:cubicBezTo>
                <a:cubicBezTo>
                  <a:pt x="45149" y="427"/>
                  <a:pt x="40534" y="8099"/>
                  <a:pt x="40534" y="8099"/>
                </a:cubicBezTo>
                <a:lnTo>
                  <a:pt x="27973" y="8099"/>
                </a:lnTo>
                <a:lnTo>
                  <a:pt x="20733" y="11262"/>
                </a:lnTo>
                <a:lnTo>
                  <a:pt x="0" y="16198"/>
                </a:lnTo>
                <a:lnTo>
                  <a:pt x="79599" y="16198"/>
                </a:lnTo>
                <a:lnTo>
                  <a:pt x="59676" y="11264"/>
                </a:lnTo>
                <a:cubicBezTo>
                  <a:pt x="59676" y="11264"/>
                  <a:pt x="57673" y="1"/>
                  <a:pt x="51698" y="1"/>
                </a:cubicBezTo>
                <a:close/>
              </a:path>
            </a:pathLst>
          </a:custGeom>
          <a:solidFill>
            <a:srgbClr val="EFECD2">
              <a:alpha val="373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15"/>
          <p:cNvSpPr/>
          <p:nvPr/>
        </p:nvSpPr>
        <p:spPr>
          <a:xfrm>
            <a:off x="-675764" y="5817478"/>
            <a:ext cx="2815061" cy="592740"/>
          </a:xfrm>
          <a:custGeom>
            <a:avLst/>
            <a:gdLst/>
            <a:ahLst/>
            <a:cxnLst/>
            <a:rect l="l" t="t" r="r" b="b"/>
            <a:pathLst>
              <a:path w="35768" h="7531" extrusionOk="0">
                <a:moveTo>
                  <a:pt x="20457" y="0"/>
                </a:moveTo>
                <a:lnTo>
                  <a:pt x="16681" y="2396"/>
                </a:lnTo>
                <a:lnTo>
                  <a:pt x="12768" y="4732"/>
                </a:lnTo>
                <a:lnTo>
                  <a:pt x="9619" y="4158"/>
                </a:lnTo>
                <a:cubicBezTo>
                  <a:pt x="9619" y="4158"/>
                  <a:pt x="9418" y="3439"/>
                  <a:pt x="8798" y="3439"/>
                </a:cubicBezTo>
                <a:cubicBezTo>
                  <a:pt x="8455" y="3439"/>
                  <a:pt x="7984" y="3658"/>
                  <a:pt x="7348" y="4341"/>
                </a:cubicBezTo>
                <a:lnTo>
                  <a:pt x="3989" y="6647"/>
                </a:lnTo>
                <a:cubicBezTo>
                  <a:pt x="3989" y="6647"/>
                  <a:pt x="3551" y="5848"/>
                  <a:pt x="2630" y="5848"/>
                </a:cubicBezTo>
                <a:cubicBezTo>
                  <a:pt x="2204" y="5848"/>
                  <a:pt x="1675" y="6019"/>
                  <a:pt x="1038" y="6519"/>
                </a:cubicBezTo>
                <a:cubicBezTo>
                  <a:pt x="0" y="7333"/>
                  <a:pt x="9241" y="7530"/>
                  <a:pt x="18450" y="7530"/>
                </a:cubicBezTo>
                <a:cubicBezTo>
                  <a:pt x="27123" y="7530"/>
                  <a:pt x="35768" y="7355"/>
                  <a:pt x="35768" y="7355"/>
                </a:cubicBezTo>
                <a:lnTo>
                  <a:pt x="25830" y="5997"/>
                </a:lnTo>
                <a:lnTo>
                  <a:pt x="20457" y="0"/>
                </a:lnTo>
                <a:close/>
              </a:path>
            </a:pathLst>
          </a:custGeom>
          <a:solidFill>
            <a:srgbClr val="EFECD2">
              <a:alpha val="373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15"/>
          <p:cNvSpPr/>
          <p:nvPr/>
        </p:nvSpPr>
        <p:spPr>
          <a:xfrm>
            <a:off x="-540664" y="466678"/>
            <a:ext cx="2815061" cy="592740"/>
          </a:xfrm>
          <a:custGeom>
            <a:avLst/>
            <a:gdLst/>
            <a:ahLst/>
            <a:cxnLst/>
            <a:rect l="l" t="t" r="r" b="b"/>
            <a:pathLst>
              <a:path w="35768" h="7531" extrusionOk="0">
                <a:moveTo>
                  <a:pt x="20457" y="0"/>
                </a:moveTo>
                <a:lnTo>
                  <a:pt x="16681" y="2396"/>
                </a:lnTo>
                <a:lnTo>
                  <a:pt x="12768" y="4732"/>
                </a:lnTo>
                <a:lnTo>
                  <a:pt x="9619" y="4158"/>
                </a:lnTo>
                <a:cubicBezTo>
                  <a:pt x="9619" y="4158"/>
                  <a:pt x="9418" y="3439"/>
                  <a:pt x="8798" y="3439"/>
                </a:cubicBezTo>
                <a:cubicBezTo>
                  <a:pt x="8455" y="3439"/>
                  <a:pt x="7984" y="3658"/>
                  <a:pt x="7348" y="4341"/>
                </a:cubicBezTo>
                <a:lnTo>
                  <a:pt x="3989" y="6647"/>
                </a:lnTo>
                <a:cubicBezTo>
                  <a:pt x="3989" y="6647"/>
                  <a:pt x="3551" y="5848"/>
                  <a:pt x="2630" y="5848"/>
                </a:cubicBezTo>
                <a:cubicBezTo>
                  <a:pt x="2204" y="5848"/>
                  <a:pt x="1675" y="6019"/>
                  <a:pt x="1038" y="6519"/>
                </a:cubicBezTo>
                <a:cubicBezTo>
                  <a:pt x="0" y="7333"/>
                  <a:pt x="9241" y="7530"/>
                  <a:pt x="18450" y="7530"/>
                </a:cubicBezTo>
                <a:cubicBezTo>
                  <a:pt x="27123" y="7530"/>
                  <a:pt x="35768" y="7355"/>
                  <a:pt x="35768" y="7355"/>
                </a:cubicBezTo>
                <a:lnTo>
                  <a:pt x="25830" y="5997"/>
                </a:lnTo>
                <a:lnTo>
                  <a:pt x="20457" y="0"/>
                </a:lnTo>
                <a:close/>
              </a:path>
            </a:pathLst>
          </a:custGeom>
          <a:solidFill>
            <a:srgbClr val="EFECD2">
              <a:alpha val="373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07854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1295401" y="3589879"/>
            <a:ext cx="9590550" cy="150705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AC4D2A1A-0D97-4830-B934-AEFD00310BB5}" type="datetime1">
              <a:rPr lang="es-ES" noProof="0" smtClean="0"/>
              <a:t>14/08/2020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F28FB93-0A08-4E7D-8E63-9EFA29F1E093}" type="slidenum">
              <a:rPr lang="es-ES" noProof="0" smtClean="0"/>
              <a:pPr rtl="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p:nvPr>
        </p:nvSpPr>
        <p:spPr>
          <a:xfrm>
            <a:off x="913795" y="1732449"/>
            <a:ext cx="5060497" cy="4058750"/>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p:nvPr>
        </p:nvSpPr>
        <p:spPr>
          <a:xfrm>
            <a:off x="6202892" y="1732449"/>
            <a:ext cx="5064665" cy="405875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C187630F-E7F6-41A2-B873-E05D317ADCAB}" type="datetime1">
              <a:rPr lang="es-ES" noProof="0" smtClean="0"/>
              <a:t>14/08/2020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F28FB93-0A08-4E7D-8E63-9EFA29F1E093}" type="slidenum">
              <a:rPr lang="es-ES" noProof="0" smtClean="0"/>
              <a:pPr rtl="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Imagen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05872" y="1835254"/>
            <a:ext cx="4876344" cy="54488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05872" y="2380137"/>
            <a:ext cx="4876344" cy="341106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p:nvPr>
        </p:nvSpPr>
        <p:spPr>
          <a:xfrm>
            <a:off x="6294967" y="1835254"/>
            <a:ext cx="4895330" cy="544883"/>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294967" y="2380137"/>
            <a:ext cx="4895330" cy="341106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9C1F35FB-5FF5-4E72-8E2D-DBBEC92EDEC9}" type="datetime1">
              <a:rPr lang="es-ES" noProof="0" smtClean="0"/>
              <a:t>14/08/2020</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F28FB93-0A08-4E7D-8E63-9EFA29F1E093}" type="slidenum">
              <a:rPr lang="es-ES" noProof="0" smtClean="0"/>
              <a:pPr rtl="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EC7C48D0-B04C-4D22-863E-41D6D3763DA2}" type="datetime1">
              <a:rPr lang="es-ES" noProof="0" smtClean="0"/>
              <a:t>14/08/2020</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F28FB93-0A08-4E7D-8E63-9EFA29F1E093}" type="slidenum">
              <a:rPr lang="es-ES" noProof="0" smtClean="0"/>
              <a:pPr rtl="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EE74975E-BEF9-4130-AF56-3F18F8ACBE33}" type="datetime1">
              <a:rPr lang="es-ES" noProof="0" smtClean="0"/>
              <a:t>14/08/2020</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F28FB93-0A08-4E7D-8E63-9EFA29F1E093}" type="slidenum">
              <a:rPr lang="es-ES" noProof="0" smtClean="0"/>
              <a:pPr rtl="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400" b="0"/>
            </a:lvl1pPr>
          </a:lstStyle>
          <a:p>
            <a:pPr rtl="0"/>
            <a:r>
              <a:rPr lang="es-ES" noProof="0"/>
              <a:t>Haga clic para modificar el estilo de título del patrón</a:t>
            </a:r>
          </a:p>
        </p:txBody>
      </p:sp>
      <p:sp>
        <p:nvSpPr>
          <p:cNvPr id="3" name="Marcador de posición de contenido 2"/>
          <p:cNvSpPr>
            <a:spLocks noGrp="1"/>
          </p:cNvSpPr>
          <p:nvPr>
            <p:ph idx="1"/>
          </p:nvPr>
        </p:nvSpPr>
        <p:spPr>
          <a:xfrm>
            <a:off x="4855633" y="609600"/>
            <a:ext cx="6411924" cy="5181600"/>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p:nvPr>
        </p:nvSpPr>
        <p:spPr>
          <a:xfrm>
            <a:off x="913795" y="2431518"/>
            <a:ext cx="3706889" cy="3359681"/>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EFA0ED93-16F8-4440-83C2-2C89C3D42D65}" type="datetime1">
              <a:rPr lang="es-ES" noProof="0" smtClean="0"/>
              <a:t>14/08/2020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F28FB93-0A08-4E7D-8E63-9EFA29F1E093}" type="slidenum">
              <a:rPr lang="es-ES" noProof="0" smtClean="0"/>
              <a:pPr rtl="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609923"/>
            <a:ext cx="5934949" cy="1829338"/>
          </a:xfrm>
        </p:spPr>
        <p:txBody>
          <a:bodyPr rtlCol="0" anchor="b">
            <a:noAutofit/>
          </a:bodyPr>
          <a:lstStyle>
            <a:lvl1pPr algn="ctr">
              <a:defRPr sz="32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913795" y="2439261"/>
            <a:ext cx="5934949" cy="3376134"/>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B61BC4-9361-4F52-9662-5321EFA4F1B5}" type="datetime1">
              <a:rPr lang="es-ES" noProof="0" smtClean="0"/>
              <a:t>14/08/2020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F28FB93-0A08-4E7D-8E63-9EFA29F1E093}" type="slidenum">
              <a:rPr lang="es-ES" noProof="0" smtClean="0"/>
              <a:pPr rtl="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rtl="0"/>
            <a:fld id="{D24A1722-CB2A-4723-AC90-5D4723E10201}" type="datetime1">
              <a:rPr lang="es-ES" noProof="0" smtClean="0"/>
              <a:t>14/08/2020</a:t>
            </a:fld>
            <a:endParaRPr lang="es-ES" noProof="0" dirty="0"/>
          </a:p>
        </p:txBody>
      </p:sp>
      <p:sp>
        <p:nvSpPr>
          <p:cNvPr id="5" name="Marcador de posición de pie de página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a:p>
        </p:txBody>
      </p:sp>
      <p:sp>
        <p:nvSpPr>
          <p:cNvPr id="6" name="Marcador de número de diapositiva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rtl="0"/>
            <a:fld id="{DF28FB93-0A08-4E7D-8E63-9EFA29F1E093}" type="slidenum">
              <a:rPr lang="es-ES" noProof="0" smtClean="0"/>
              <a:pPr rtl="0"/>
              <a:t>‹Nº›</a:t>
            </a:fld>
            <a:endParaRPr lang="es-ES" noProof="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 id="2147483860" r:id="rId18"/>
    <p:sldLayoutId id="2147483861" r:id="rId19"/>
    <p:sldLayoutId id="2147483862" r:id="rId20"/>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inciudadana01.wixsite.com/datacriminal/base-de-datos" TargetMode="External"/><Relationship Id="rId2" Type="http://schemas.openxmlformats.org/officeDocument/2006/relationships/hyperlink" Target="http://datacrim.inei.gob.pe/panel/mapa" TargetMode="External"/><Relationship Id="rId1" Type="http://schemas.openxmlformats.org/officeDocument/2006/relationships/slideLayout" Target="../slideLayouts/slideLayout19.xml"/><Relationship Id="rId4" Type="http://schemas.openxmlformats.org/officeDocument/2006/relationships/hyperlink" Target="http://mmlab.ie.cuhk.edu.hk/archive/facesketch.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00AFE80-A556-4C39-B47D-86D47C310E6D}"/>
              </a:ext>
            </a:extLst>
          </p:cNvPr>
          <p:cNvPicPr>
            <a:picLocks noChangeAspect="1"/>
          </p:cNvPicPr>
          <p:nvPr/>
        </p:nvPicPr>
        <p:blipFill rotWithShape="1">
          <a:blip r:embed="rId2">
            <a:duotone>
              <a:prstClr val="black"/>
              <a:schemeClr val="accent1">
                <a:tint val="45000"/>
                <a:satMod val="400000"/>
              </a:schemeClr>
            </a:duotone>
          </a:blip>
          <a:srcRect l="65451" t="43076" r="24200" b="39956"/>
          <a:stretch/>
        </p:blipFill>
        <p:spPr>
          <a:xfrm>
            <a:off x="10708773" y="152143"/>
            <a:ext cx="1574702" cy="1995205"/>
          </a:xfrm>
          <a:prstGeom prst="rect">
            <a:avLst/>
          </a:prstGeom>
        </p:spPr>
      </p:pic>
      <p:sp>
        <p:nvSpPr>
          <p:cNvPr id="5" name="Google Shape;476;p27">
            <a:extLst>
              <a:ext uri="{FF2B5EF4-FFF2-40B4-BE49-F238E27FC236}">
                <a16:creationId xmlns:a16="http://schemas.microsoft.com/office/drawing/2014/main" id="{F70B611F-19DE-4CD1-A359-F5E1F3C33C8F}"/>
              </a:ext>
            </a:extLst>
          </p:cNvPr>
          <p:cNvSpPr txBox="1">
            <a:spLocks/>
          </p:cNvSpPr>
          <p:nvPr/>
        </p:nvSpPr>
        <p:spPr>
          <a:xfrm>
            <a:off x="290818" y="5325032"/>
            <a:ext cx="4382000" cy="1288366"/>
          </a:xfrm>
          <a:prstGeom prst="rect">
            <a:avLst/>
          </a:prstGeom>
        </p:spPr>
        <p:txBody>
          <a:bodyPr spcFirstLastPara="1" wrap="square" lIns="121900" tIns="121900" rIns="121900" bIns="121900" anchor="t" anchorCtr="0">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PE" sz="1600" dirty="0"/>
              <a:t>INTEGRANTES:</a:t>
            </a:r>
          </a:p>
          <a:p>
            <a:pPr marL="285750" indent="-285750"/>
            <a:r>
              <a:rPr lang="es-PE" sz="1600" dirty="0"/>
              <a:t>Ferrer Deza Nicolle</a:t>
            </a:r>
          </a:p>
          <a:p>
            <a:pPr marL="285750" indent="-285750"/>
            <a:r>
              <a:rPr lang="es-PE" sz="1600" dirty="0"/>
              <a:t>Velásquez </a:t>
            </a:r>
            <a:r>
              <a:rPr lang="es-PE" sz="1600" dirty="0" err="1"/>
              <a:t>Chorres</a:t>
            </a:r>
            <a:r>
              <a:rPr lang="es-PE" sz="1600" dirty="0"/>
              <a:t> Axel</a:t>
            </a:r>
          </a:p>
        </p:txBody>
      </p:sp>
      <p:sp>
        <p:nvSpPr>
          <p:cNvPr id="6" name="Google Shape;476;p27">
            <a:extLst>
              <a:ext uri="{FF2B5EF4-FFF2-40B4-BE49-F238E27FC236}">
                <a16:creationId xmlns:a16="http://schemas.microsoft.com/office/drawing/2014/main" id="{2842FB97-5323-4722-9FAB-A353D6AA3521}"/>
              </a:ext>
            </a:extLst>
          </p:cNvPr>
          <p:cNvSpPr txBox="1">
            <a:spLocks/>
          </p:cNvSpPr>
          <p:nvPr/>
        </p:nvSpPr>
        <p:spPr>
          <a:xfrm>
            <a:off x="9522482" y="5506828"/>
            <a:ext cx="4382000" cy="1288366"/>
          </a:xfrm>
          <a:prstGeom prst="rect">
            <a:avLst/>
          </a:prstGeom>
        </p:spPr>
        <p:txBody>
          <a:bodyPr spcFirstLastPara="1" wrap="square" lIns="121900" tIns="121900" rIns="121900" bIns="121900" anchor="t" anchorCtr="0">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PE" sz="1600" dirty="0"/>
              <a:t>DOCENTES:</a:t>
            </a:r>
          </a:p>
          <a:p>
            <a:pPr marL="285750" indent="-285750"/>
            <a:r>
              <a:rPr lang="es-PE" sz="1600" dirty="0"/>
              <a:t>Cueva Chávez Walter</a:t>
            </a:r>
          </a:p>
          <a:p>
            <a:pPr marL="285750" indent="-285750"/>
            <a:r>
              <a:rPr lang="es-PE" sz="1600" dirty="0"/>
              <a:t>Lozano Chu Ali</a:t>
            </a:r>
          </a:p>
        </p:txBody>
      </p:sp>
      <p:sp>
        <p:nvSpPr>
          <p:cNvPr id="7" name="Título 13">
            <a:extLst>
              <a:ext uri="{FF2B5EF4-FFF2-40B4-BE49-F238E27FC236}">
                <a16:creationId xmlns:a16="http://schemas.microsoft.com/office/drawing/2014/main" id="{AA148C19-890F-47BF-8670-43CB5CDB662D}"/>
              </a:ext>
            </a:extLst>
          </p:cNvPr>
          <p:cNvSpPr txBox="1">
            <a:spLocks/>
          </p:cNvSpPr>
          <p:nvPr/>
        </p:nvSpPr>
        <p:spPr>
          <a:xfrm>
            <a:off x="575539" y="2290664"/>
            <a:ext cx="10906707" cy="1828801"/>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z="3200" b="1" dirty="0">
                <a:ln>
                  <a:noFill/>
                </a:ln>
                <a:solidFill>
                  <a:schemeClr val="accent5">
                    <a:lumMod val="20000"/>
                    <a:lumOff val="80000"/>
                  </a:schemeClr>
                </a:solidFill>
                <a:latin typeface="Gill Sans MT" panose="020B0502020104020203" pitchFamily="34" charset="0"/>
              </a:rPr>
              <a:t>DESARROLLO DE  MODELO DE DEEP LEARNING PARA LA COLORIZACION DE BOCETOS</a:t>
            </a:r>
            <a:endParaRPr lang="es-ES" sz="3200" b="1" dirty="0">
              <a:ln>
                <a:noFill/>
              </a:ln>
              <a:solidFill>
                <a:schemeClr val="accent5">
                  <a:lumMod val="20000"/>
                  <a:lumOff val="80000"/>
                </a:schemeClr>
              </a:solidFill>
              <a:latin typeface="Gill Sans MT" panose="020B0502020104020203" pitchFamily="34" charset="0"/>
            </a:endParaRPr>
          </a:p>
        </p:txBody>
      </p:sp>
      <p:sp>
        <p:nvSpPr>
          <p:cNvPr id="13" name="Título 13">
            <a:extLst>
              <a:ext uri="{FF2B5EF4-FFF2-40B4-BE49-F238E27FC236}">
                <a16:creationId xmlns:a16="http://schemas.microsoft.com/office/drawing/2014/main" id="{CE3FAF10-F328-4923-A948-75D698DA94ED}"/>
              </a:ext>
            </a:extLst>
          </p:cNvPr>
          <p:cNvSpPr txBox="1">
            <a:spLocks/>
          </p:cNvSpPr>
          <p:nvPr/>
        </p:nvSpPr>
        <p:spPr>
          <a:xfrm>
            <a:off x="1145886" y="3790174"/>
            <a:ext cx="2671863" cy="773121"/>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z="2800" dirty="0">
                <a:solidFill>
                  <a:schemeClr val="accent1">
                    <a:lumMod val="40000"/>
                    <a:lumOff val="60000"/>
                  </a:schemeClr>
                </a:solidFill>
              </a:rPr>
              <a:t>Scketch2Color</a:t>
            </a:r>
            <a:endParaRPr lang="es-ES" sz="2800" dirty="0">
              <a:solidFill>
                <a:schemeClr val="accent1">
                  <a:lumMod val="40000"/>
                  <a:lumOff val="60000"/>
                </a:schemeClr>
              </a:solidFill>
            </a:endParaRPr>
          </a:p>
        </p:txBody>
      </p:sp>
      <p:sp>
        <p:nvSpPr>
          <p:cNvPr id="15" name="Título 13">
            <a:extLst>
              <a:ext uri="{FF2B5EF4-FFF2-40B4-BE49-F238E27FC236}">
                <a16:creationId xmlns:a16="http://schemas.microsoft.com/office/drawing/2014/main" id="{28926C6C-307A-4B83-B888-AA597B0FA640}"/>
              </a:ext>
            </a:extLst>
          </p:cNvPr>
          <p:cNvSpPr txBox="1">
            <a:spLocks/>
          </p:cNvSpPr>
          <p:nvPr/>
        </p:nvSpPr>
        <p:spPr>
          <a:xfrm>
            <a:off x="7895161" y="3732905"/>
            <a:ext cx="3454527" cy="773121"/>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ES" dirty="0"/>
          </a:p>
        </p:txBody>
      </p:sp>
      <p:sp>
        <p:nvSpPr>
          <p:cNvPr id="17" name="Título 13">
            <a:extLst>
              <a:ext uri="{FF2B5EF4-FFF2-40B4-BE49-F238E27FC236}">
                <a16:creationId xmlns:a16="http://schemas.microsoft.com/office/drawing/2014/main" id="{68CFC9AF-BFD4-45AB-AD82-773A9FE56425}"/>
              </a:ext>
            </a:extLst>
          </p:cNvPr>
          <p:cNvSpPr txBox="1">
            <a:spLocks/>
          </p:cNvSpPr>
          <p:nvPr/>
        </p:nvSpPr>
        <p:spPr>
          <a:xfrm>
            <a:off x="6734013" y="3824626"/>
            <a:ext cx="4882447" cy="929157"/>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z="2800" dirty="0">
                <a:solidFill>
                  <a:schemeClr val="accent1">
                    <a:lumMod val="40000"/>
                    <a:lumOff val="60000"/>
                  </a:schemeClr>
                </a:solidFill>
              </a:rPr>
              <a:t>Análisis  de la situación criminalística en Perú </a:t>
            </a:r>
            <a:endParaRPr lang="es-ES" sz="2800" dirty="0">
              <a:solidFill>
                <a:schemeClr val="accent1">
                  <a:lumMod val="40000"/>
                  <a:lumOff val="60000"/>
                </a:schemeClr>
              </a:solidFill>
            </a:endParaRPr>
          </a:p>
        </p:txBody>
      </p:sp>
      <p:cxnSp>
        <p:nvCxnSpPr>
          <p:cNvPr id="19" name="Conector recto 18">
            <a:extLst>
              <a:ext uri="{FF2B5EF4-FFF2-40B4-BE49-F238E27FC236}">
                <a16:creationId xmlns:a16="http://schemas.microsoft.com/office/drawing/2014/main" id="{25A8C78E-97C7-4C0B-A62A-46D8E4B4462C}"/>
              </a:ext>
            </a:extLst>
          </p:cNvPr>
          <p:cNvCxnSpPr/>
          <p:nvPr/>
        </p:nvCxnSpPr>
        <p:spPr>
          <a:xfrm>
            <a:off x="933998" y="3678027"/>
            <a:ext cx="10682463" cy="6565"/>
          </a:xfrm>
          <a:prstGeom prst="line">
            <a:avLst/>
          </a:prstGeom>
          <a:ln w="3810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15821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 name="Google Shape;985;p47">
            <a:extLst>
              <a:ext uri="{FF2B5EF4-FFF2-40B4-BE49-F238E27FC236}">
                <a16:creationId xmlns:a16="http://schemas.microsoft.com/office/drawing/2014/main" id="{6519E6A5-ECA5-4A13-9BB5-C9975E849D7E}"/>
              </a:ext>
            </a:extLst>
          </p:cNvPr>
          <p:cNvGrpSpPr>
            <a:grpSpLocks noChangeAspect="1"/>
          </p:cNvGrpSpPr>
          <p:nvPr/>
        </p:nvGrpSpPr>
        <p:grpSpPr>
          <a:xfrm>
            <a:off x="582594" y="538640"/>
            <a:ext cx="3952844" cy="5997696"/>
            <a:chOff x="1976025" y="238175"/>
            <a:chExt cx="3447100" cy="5230325"/>
          </a:xfrm>
        </p:grpSpPr>
        <p:sp>
          <p:nvSpPr>
            <p:cNvPr id="240" name="Google Shape;986;p47">
              <a:extLst>
                <a:ext uri="{FF2B5EF4-FFF2-40B4-BE49-F238E27FC236}">
                  <a16:creationId xmlns:a16="http://schemas.microsoft.com/office/drawing/2014/main" id="{9C4EE70E-4B60-430C-BE48-3A2A85291FDC}"/>
                </a:ext>
              </a:extLst>
            </p:cNvPr>
            <p:cNvSpPr/>
            <p:nvPr/>
          </p:nvSpPr>
          <p:spPr>
            <a:xfrm>
              <a:off x="2090325" y="4536925"/>
              <a:ext cx="343350" cy="871625"/>
            </a:xfrm>
            <a:custGeom>
              <a:avLst/>
              <a:gdLst/>
              <a:ahLst/>
              <a:cxnLst/>
              <a:rect l="l" t="t" r="r" b="b"/>
              <a:pathLst>
                <a:path w="13734" h="34865" extrusionOk="0">
                  <a:moveTo>
                    <a:pt x="1" y="0"/>
                  </a:moveTo>
                  <a:lnTo>
                    <a:pt x="3670" y="34576"/>
                  </a:lnTo>
                  <a:lnTo>
                    <a:pt x="6328" y="34865"/>
                  </a:lnTo>
                  <a:lnTo>
                    <a:pt x="8477" y="10041"/>
                  </a:lnTo>
                  <a:lnTo>
                    <a:pt x="7947" y="34576"/>
                  </a:lnTo>
                  <a:lnTo>
                    <a:pt x="10139" y="34620"/>
                  </a:lnTo>
                  <a:lnTo>
                    <a:pt x="13734"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 name="Google Shape;987;p47">
              <a:extLst>
                <a:ext uri="{FF2B5EF4-FFF2-40B4-BE49-F238E27FC236}">
                  <a16:creationId xmlns:a16="http://schemas.microsoft.com/office/drawing/2014/main" id="{8A3F7518-4869-4FBB-8C29-BEE09AA4E6A3}"/>
                </a:ext>
              </a:extLst>
            </p:cNvPr>
            <p:cNvSpPr/>
            <p:nvPr/>
          </p:nvSpPr>
          <p:spPr>
            <a:xfrm>
              <a:off x="2027925" y="3883525"/>
              <a:ext cx="475775" cy="677700"/>
            </a:xfrm>
            <a:custGeom>
              <a:avLst/>
              <a:gdLst/>
              <a:ahLst/>
              <a:cxnLst/>
              <a:rect l="l" t="t" r="r" b="b"/>
              <a:pathLst>
                <a:path w="19031" h="27108" extrusionOk="0">
                  <a:moveTo>
                    <a:pt x="9722" y="1"/>
                  </a:moveTo>
                  <a:cubicBezTo>
                    <a:pt x="6810" y="1"/>
                    <a:pt x="1340" y="1087"/>
                    <a:pt x="273" y="9026"/>
                  </a:cubicBezTo>
                  <a:lnTo>
                    <a:pt x="273" y="17084"/>
                  </a:lnTo>
                  <a:cubicBezTo>
                    <a:pt x="170" y="19216"/>
                    <a:pt x="194" y="21353"/>
                    <a:pt x="340" y="23482"/>
                  </a:cubicBezTo>
                  <a:cubicBezTo>
                    <a:pt x="340" y="23482"/>
                    <a:pt x="0" y="26970"/>
                    <a:pt x="5494" y="26970"/>
                  </a:cubicBezTo>
                  <a:lnTo>
                    <a:pt x="16052" y="27108"/>
                  </a:lnTo>
                  <a:cubicBezTo>
                    <a:pt x="17541" y="26851"/>
                    <a:pt x="17442" y="22846"/>
                    <a:pt x="18576" y="12186"/>
                  </a:cubicBezTo>
                  <a:cubicBezTo>
                    <a:pt x="19030" y="7916"/>
                    <a:pt x="17833" y="2426"/>
                    <a:pt x="13852" y="830"/>
                  </a:cubicBezTo>
                  <a:cubicBezTo>
                    <a:pt x="13852" y="830"/>
                    <a:pt x="12387" y="277"/>
                    <a:pt x="11553" y="155"/>
                  </a:cubicBezTo>
                  <a:cubicBezTo>
                    <a:pt x="11553" y="155"/>
                    <a:pt x="10819" y="1"/>
                    <a:pt x="9722"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988;p47">
              <a:extLst>
                <a:ext uri="{FF2B5EF4-FFF2-40B4-BE49-F238E27FC236}">
                  <a16:creationId xmlns:a16="http://schemas.microsoft.com/office/drawing/2014/main" id="{7EF1D9E7-EB6E-4F11-A70D-E77A67D91E55}"/>
                </a:ext>
              </a:extLst>
            </p:cNvPr>
            <p:cNvSpPr/>
            <p:nvPr/>
          </p:nvSpPr>
          <p:spPr>
            <a:xfrm>
              <a:off x="2206750" y="3766025"/>
              <a:ext cx="1800" cy="825"/>
            </a:xfrm>
            <a:custGeom>
              <a:avLst/>
              <a:gdLst/>
              <a:ahLst/>
              <a:cxnLst/>
              <a:rect l="l" t="t" r="r" b="b"/>
              <a:pathLst>
                <a:path w="72" h="33" extrusionOk="0">
                  <a:moveTo>
                    <a:pt x="71" y="1"/>
                  </a:moveTo>
                  <a:lnTo>
                    <a:pt x="71" y="1"/>
                  </a:lnTo>
                  <a:cubicBezTo>
                    <a:pt x="52" y="5"/>
                    <a:pt x="36" y="9"/>
                    <a:pt x="20" y="16"/>
                  </a:cubicBezTo>
                  <a:cubicBezTo>
                    <a:pt x="12" y="20"/>
                    <a:pt x="8" y="24"/>
                    <a:pt x="0" y="32"/>
                  </a:cubicBezTo>
                  <a:cubicBezTo>
                    <a:pt x="20" y="16"/>
                    <a:pt x="44" y="9"/>
                    <a:pt x="7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989;p47">
              <a:extLst>
                <a:ext uri="{FF2B5EF4-FFF2-40B4-BE49-F238E27FC236}">
                  <a16:creationId xmlns:a16="http://schemas.microsoft.com/office/drawing/2014/main" id="{20CBEB5E-60E5-4C70-A4E5-B26829B3E2DA}"/>
                </a:ext>
              </a:extLst>
            </p:cNvPr>
            <p:cNvSpPr/>
            <p:nvPr/>
          </p:nvSpPr>
          <p:spPr>
            <a:xfrm>
              <a:off x="2212975" y="3765625"/>
              <a:ext cx="6025" cy="2000"/>
            </a:xfrm>
            <a:custGeom>
              <a:avLst/>
              <a:gdLst/>
              <a:ahLst/>
              <a:cxnLst/>
              <a:rect l="l" t="t" r="r" b="b"/>
              <a:pathLst>
                <a:path w="241" h="80" extrusionOk="0">
                  <a:moveTo>
                    <a:pt x="0" y="1"/>
                  </a:moveTo>
                  <a:lnTo>
                    <a:pt x="0" y="1"/>
                  </a:lnTo>
                  <a:cubicBezTo>
                    <a:pt x="24" y="5"/>
                    <a:pt x="47" y="9"/>
                    <a:pt x="67" y="17"/>
                  </a:cubicBezTo>
                  <a:lnTo>
                    <a:pt x="87" y="21"/>
                  </a:lnTo>
                  <a:cubicBezTo>
                    <a:pt x="95" y="22"/>
                    <a:pt x="104" y="24"/>
                    <a:pt x="112" y="26"/>
                  </a:cubicBezTo>
                  <a:lnTo>
                    <a:pt x="112" y="26"/>
                  </a:lnTo>
                  <a:cubicBezTo>
                    <a:pt x="75" y="15"/>
                    <a:pt x="38" y="6"/>
                    <a:pt x="0" y="1"/>
                  </a:cubicBezTo>
                  <a:close/>
                  <a:moveTo>
                    <a:pt x="112" y="26"/>
                  </a:moveTo>
                  <a:cubicBezTo>
                    <a:pt x="115" y="27"/>
                    <a:pt x="119" y="28"/>
                    <a:pt x="122" y="30"/>
                  </a:cubicBezTo>
                  <a:lnTo>
                    <a:pt x="122" y="30"/>
                  </a:lnTo>
                  <a:cubicBezTo>
                    <a:pt x="119" y="28"/>
                    <a:pt x="115" y="27"/>
                    <a:pt x="112" y="26"/>
                  </a:cubicBezTo>
                  <a:close/>
                  <a:moveTo>
                    <a:pt x="122" y="30"/>
                  </a:moveTo>
                  <a:cubicBezTo>
                    <a:pt x="134" y="34"/>
                    <a:pt x="144" y="38"/>
                    <a:pt x="154" y="44"/>
                  </a:cubicBezTo>
                  <a:lnTo>
                    <a:pt x="174" y="52"/>
                  </a:lnTo>
                  <a:cubicBezTo>
                    <a:pt x="198" y="60"/>
                    <a:pt x="221" y="72"/>
                    <a:pt x="241" y="80"/>
                  </a:cubicBezTo>
                  <a:cubicBezTo>
                    <a:pt x="203" y="60"/>
                    <a:pt x="163" y="43"/>
                    <a:pt x="122" y="30"/>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 name="Google Shape;990;p47">
              <a:extLst>
                <a:ext uri="{FF2B5EF4-FFF2-40B4-BE49-F238E27FC236}">
                  <a16:creationId xmlns:a16="http://schemas.microsoft.com/office/drawing/2014/main" id="{43E48E43-3A14-4A7E-B441-A8137B57037C}"/>
                </a:ext>
              </a:extLst>
            </p:cNvPr>
            <p:cNvSpPr/>
            <p:nvPr/>
          </p:nvSpPr>
          <p:spPr>
            <a:xfrm>
              <a:off x="2210700" y="3765525"/>
              <a:ext cx="1900" cy="125"/>
            </a:xfrm>
            <a:custGeom>
              <a:avLst/>
              <a:gdLst/>
              <a:ahLst/>
              <a:cxnLst/>
              <a:rect l="l" t="t" r="r" b="b"/>
              <a:pathLst>
                <a:path w="76" h="5" extrusionOk="0">
                  <a:moveTo>
                    <a:pt x="40" y="1"/>
                  </a:moveTo>
                  <a:cubicBezTo>
                    <a:pt x="24" y="1"/>
                    <a:pt x="12" y="1"/>
                    <a:pt x="0" y="5"/>
                  </a:cubicBezTo>
                  <a:cubicBezTo>
                    <a:pt x="12" y="3"/>
                    <a:pt x="25" y="2"/>
                    <a:pt x="38" y="2"/>
                  </a:cubicBezTo>
                  <a:cubicBezTo>
                    <a:pt x="44" y="2"/>
                    <a:pt x="50" y="2"/>
                    <a:pt x="55" y="3"/>
                  </a:cubicBezTo>
                  <a:lnTo>
                    <a:pt x="55" y="3"/>
                  </a:lnTo>
                  <a:cubicBezTo>
                    <a:pt x="50" y="2"/>
                    <a:pt x="45" y="1"/>
                    <a:pt x="40" y="1"/>
                  </a:cubicBezTo>
                  <a:close/>
                  <a:moveTo>
                    <a:pt x="55" y="3"/>
                  </a:moveTo>
                  <a:lnTo>
                    <a:pt x="55" y="3"/>
                  </a:lnTo>
                  <a:cubicBezTo>
                    <a:pt x="62" y="4"/>
                    <a:pt x="69" y="5"/>
                    <a:pt x="75" y="5"/>
                  </a:cubicBezTo>
                  <a:cubicBezTo>
                    <a:pt x="69" y="4"/>
                    <a:pt x="62" y="3"/>
                    <a:pt x="55" y="3"/>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 name="Google Shape;991;p47">
              <a:extLst>
                <a:ext uri="{FF2B5EF4-FFF2-40B4-BE49-F238E27FC236}">
                  <a16:creationId xmlns:a16="http://schemas.microsoft.com/office/drawing/2014/main" id="{31F372E3-6BE7-41F8-91C1-5832588D41E8}"/>
                </a:ext>
              </a:extLst>
            </p:cNvPr>
            <p:cNvSpPr/>
            <p:nvPr/>
          </p:nvSpPr>
          <p:spPr>
            <a:xfrm>
              <a:off x="2204975" y="3766825"/>
              <a:ext cx="1700" cy="1300"/>
            </a:xfrm>
            <a:custGeom>
              <a:avLst/>
              <a:gdLst/>
              <a:ahLst/>
              <a:cxnLst/>
              <a:rect l="l" t="t" r="r" b="b"/>
              <a:pathLst>
                <a:path w="68" h="52" extrusionOk="0">
                  <a:moveTo>
                    <a:pt x="67" y="0"/>
                  </a:moveTo>
                  <a:cubicBezTo>
                    <a:pt x="48" y="8"/>
                    <a:pt x="32" y="20"/>
                    <a:pt x="16" y="36"/>
                  </a:cubicBezTo>
                  <a:cubicBezTo>
                    <a:pt x="15" y="37"/>
                    <a:pt x="13" y="39"/>
                    <a:pt x="12" y="41"/>
                  </a:cubicBezTo>
                  <a:lnTo>
                    <a:pt x="12" y="41"/>
                  </a:lnTo>
                  <a:cubicBezTo>
                    <a:pt x="29" y="26"/>
                    <a:pt x="48" y="13"/>
                    <a:pt x="67" y="0"/>
                  </a:cubicBezTo>
                  <a:close/>
                  <a:moveTo>
                    <a:pt x="12" y="41"/>
                  </a:moveTo>
                  <a:cubicBezTo>
                    <a:pt x="8" y="44"/>
                    <a:pt x="4" y="48"/>
                    <a:pt x="0" y="52"/>
                  </a:cubicBezTo>
                  <a:cubicBezTo>
                    <a:pt x="6" y="49"/>
                    <a:pt x="9" y="44"/>
                    <a:pt x="12" y="4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 name="Google Shape;992;p47">
              <a:extLst>
                <a:ext uri="{FF2B5EF4-FFF2-40B4-BE49-F238E27FC236}">
                  <a16:creationId xmlns:a16="http://schemas.microsoft.com/office/drawing/2014/main" id="{ED34BF84-BD6E-48AE-A5D7-E18E3AFBD5A3}"/>
                </a:ext>
              </a:extLst>
            </p:cNvPr>
            <p:cNvSpPr/>
            <p:nvPr/>
          </p:nvSpPr>
          <p:spPr>
            <a:xfrm>
              <a:off x="2219375" y="3767900"/>
              <a:ext cx="1700" cy="1025"/>
            </a:xfrm>
            <a:custGeom>
              <a:avLst/>
              <a:gdLst/>
              <a:ahLst/>
              <a:cxnLst/>
              <a:rect l="l" t="t" r="r" b="b"/>
              <a:pathLst>
                <a:path w="68" h="41" extrusionOk="0">
                  <a:moveTo>
                    <a:pt x="1" y="1"/>
                  </a:moveTo>
                  <a:lnTo>
                    <a:pt x="1" y="1"/>
                  </a:lnTo>
                  <a:cubicBezTo>
                    <a:pt x="24" y="13"/>
                    <a:pt x="48" y="24"/>
                    <a:pt x="68" y="40"/>
                  </a:cubicBezTo>
                  <a:cubicBezTo>
                    <a:pt x="64" y="36"/>
                    <a:pt x="60" y="32"/>
                    <a:pt x="56" y="28"/>
                  </a:cubicBezTo>
                  <a:cubicBezTo>
                    <a:pt x="36" y="20"/>
                    <a:pt x="21" y="9"/>
                    <a:pt x="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993;p47">
              <a:extLst>
                <a:ext uri="{FF2B5EF4-FFF2-40B4-BE49-F238E27FC236}">
                  <a16:creationId xmlns:a16="http://schemas.microsoft.com/office/drawing/2014/main" id="{39E8E0C3-B845-432D-ADC2-B192F218CB2F}"/>
                </a:ext>
              </a:extLst>
            </p:cNvPr>
            <p:cNvSpPr/>
            <p:nvPr/>
          </p:nvSpPr>
          <p:spPr>
            <a:xfrm>
              <a:off x="2208625" y="3765625"/>
              <a:ext cx="2000" cy="325"/>
            </a:xfrm>
            <a:custGeom>
              <a:avLst/>
              <a:gdLst/>
              <a:ahLst/>
              <a:cxnLst/>
              <a:rect l="l" t="t" r="r" b="b"/>
              <a:pathLst>
                <a:path w="80" h="13" extrusionOk="0">
                  <a:moveTo>
                    <a:pt x="75" y="1"/>
                  </a:moveTo>
                  <a:cubicBezTo>
                    <a:pt x="48" y="1"/>
                    <a:pt x="24" y="5"/>
                    <a:pt x="0" y="13"/>
                  </a:cubicBezTo>
                  <a:cubicBezTo>
                    <a:pt x="24" y="5"/>
                    <a:pt x="52" y="1"/>
                    <a:pt x="79"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994;p47">
              <a:extLst>
                <a:ext uri="{FF2B5EF4-FFF2-40B4-BE49-F238E27FC236}">
                  <a16:creationId xmlns:a16="http://schemas.microsoft.com/office/drawing/2014/main" id="{6F198607-D695-4F8F-8578-3AF3C68B859F}"/>
                </a:ext>
              </a:extLst>
            </p:cNvPr>
            <p:cNvSpPr/>
            <p:nvPr/>
          </p:nvSpPr>
          <p:spPr>
            <a:xfrm>
              <a:off x="2210600" y="3765625"/>
              <a:ext cx="125" cy="25"/>
            </a:xfrm>
            <a:custGeom>
              <a:avLst/>
              <a:gdLst/>
              <a:ahLst/>
              <a:cxnLst/>
              <a:rect l="l" t="t" r="r" b="b"/>
              <a:pathLst>
                <a:path w="5" h="1" extrusionOk="0">
                  <a:moveTo>
                    <a:pt x="0" y="1"/>
                  </a:moveTo>
                  <a:lnTo>
                    <a:pt x="0" y="1"/>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 name="Google Shape;995;p47">
              <a:extLst>
                <a:ext uri="{FF2B5EF4-FFF2-40B4-BE49-F238E27FC236}">
                  <a16:creationId xmlns:a16="http://schemas.microsoft.com/office/drawing/2014/main" id="{A519C35A-F1D7-4E0E-870E-B0F83BBD594F}"/>
                </a:ext>
              </a:extLst>
            </p:cNvPr>
            <p:cNvSpPr/>
            <p:nvPr/>
          </p:nvSpPr>
          <p:spPr>
            <a:xfrm>
              <a:off x="2208425" y="3766025"/>
              <a:ext cx="125" cy="25"/>
            </a:xfrm>
            <a:custGeom>
              <a:avLst/>
              <a:gdLst/>
              <a:ahLst/>
              <a:cxnLst/>
              <a:rect l="l" t="t" r="r" b="b"/>
              <a:pathLst>
                <a:path w="5" h="1" extrusionOk="0">
                  <a:moveTo>
                    <a:pt x="0" y="1"/>
                  </a:moveTo>
                  <a:lnTo>
                    <a:pt x="0" y="1"/>
                  </a:lnTo>
                  <a:cubicBezTo>
                    <a:pt x="0" y="1"/>
                    <a:pt x="4" y="1"/>
                    <a:pt x="4" y="1"/>
                  </a:cubicBez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0" name="Google Shape;996;p47">
              <a:extLst>
                <a:ext uri="{FF2B5EF4-FFF2-40B4-BE49-F238E27FC236}">
                  <a16:creationId xmlns:a16="http://schemas.microsoft.com/office/drawing/2014/main" id="{D08E5728-EA2B-4C63-8C57-90BED36BFC6A}"/>
                </a:ext>
              </a:extLst>
            </p:cNvPr>
            <p:cNvSpPr/>
            <p:nvPr/>
          </p:nvSpPr>
          <p:spPr>
            <a:xfrm>
              <a:off x="2208525" y="3765625"/>
              <a:ext cx="2000" cy="325"/>
            </a:xfrm>
            <a:custGeom>
              <a:avLst/>
              <a:gdLst/>
              <a:ahLst/>
              <a:cxnLst/>
              <a:rect l="l" t="t" r="r" b="b"/>
              <a:pathLst>
                <a:path w="80" h="13" extrusionOk="0">
                  <a:moveTo>
                    <a:pt x="0" y="13"/>
                  </a:moveTo>
                  <a:lnTo>
                    <a:pt x="0" y="13"/>
                  </a:lnTo>
                  <a:cubicBezTo>
                    <a:pt x="28" y="5"/>
                    <a:pt x="56" y="1"/>
                    <a:pt x="79" y="1"/>
                  </a:cubicBezTo>
                  <a:lnTo>
                    <a:pt x="79" y="1"/>
                  </a:lnTo>
                  <a:cubicBezTo>
                    <a:pt x="56" y="1"/>
                    <a:pt x="28"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1" name="Google Shape;997;p47">
              <a:extLst>
                <a:ext uri="{FF2B5EF4-FFF2-40B4-BE49-F238E27FC236}">
                  <a16:creationId xmlns:a16="http://schemas.microsoft.com/office/drawing/2014/main" id="{32A7FBC9-F84F-431A-BE8A-491CF0B3E10D}"/>
                </a:ext>
              </a:extLst>
            </p:cNvPr>
            <p:cNvSpPr/>
            <p:nvPr/>
          </p:nvSpPr>
          <p:spPr>
            <a:xfrm>
              <a:off x="2207325" y="3766025"/>
              <a:ext cx="1225" cy="425"/>
            </a:xfrm>
            <a:custGeom>
              <a:avLst/>
              <a:gdLst/>
              <a:ahLst/>
              <a:cxnLst/>
              <a:rect l="l" t="t" r="r" b="b"/>
              <a:pathLst>
                <a:path w="49" h="17" extrusionOk="0">
                  <a:moveTo>
                    <a:pt x="1" y="16"/>
                  </a:moveTo>
                  <a:cubicBezTo>
                    <a:pt x="17" y="9"/>
                    <a:pt x="33" y="5"/>
                    <a:pt x="48" y="1"/>
                  </a:cubicBezTo>
                  <a:lnTo>
                    <a:pt x="48" y="1"/>
                  </a:lnTo>
                  <a:cubicBezTo>
                    <a:pt x="33" y="5"/>
                    <a:pt x="17" y="9"/>
                    <a:pt x="1"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 name="Google Shape;998;p47">
              <a:extLst>
                <a:ext uri="{FF2B5EF4-FFF2-40B4-BE49-F238E27FC236}">
                  <a16:creationId xmlns:a16="http://schemas.microsoft.com/office/drawing/2014/main" id="{B8240E63-D102-443C-8FF7-B26D28FAA72B}"/>
                </a:ext>
              </a:extLst>
            </p:cNvPr>
            <p:cNvSpPr/>
            <p:nvPr/>
          </p:nvSpPr>
          <p:spPr>
            <a:xfrm>
              <a:off x="2210700" y="3765525"/>
              <a:ext cx="1000" cy="125"/>
            </a:xfrm>
            <a:custGeom>
              <a:avLst/>
              <a:gdLst/>
              <a:ahLst/>
              <a:cxnLst/>
              <a:rect l="l" t="t" r="r" b="b"/>
              <a:pathLst>
                <a:path w="40" h="5" extrusionOk="0">
                  <a:moveTo>
                    <a:pt x="0" y="5"/>
                  </a:moveTo>
                  <a:lnTo>
                    <a:pt x="0" y="5"/>
                  </a:lnTo>
                  <a:cubicBezTo>
                    <a:pt x="12" y="1"/>
                    <a:pt x="24" y="1"/>
                    <a:pt x="40" y="1"/>
                  </a:cubicBezTo>
                  <a:cubicBezTo>
                    <a:pt x="24" y="1"/>
                    <a:pt x="12" y="1"/>
                    <a:pt x="0"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3" name="Google Shape;999;p47">
              <a:extLst>
                <a:ext uri="{FF2B5EF4-FFF2-40B4-BE49-F238E27FC236}">
                  <a16:creationId xmlns:a16="http://schemas.microsoft.com/office/drawing/2014/main" id="{F46DBC52-A3CC-4A14-8CA0-85018F262C36}"/>
                </a:ext>
              </a:extLst>
            </p:cNvPr>
            <p:cNvSpPr/>
            <p:nvPr/>
          </p:nvSpPr>
          <p:spPr>
            <a:xfrm>
              <a:off x="2204975" y="3766825"/>
              <a:ext cx="1700" cy="1300"/>
            </a:xfrm>
            <a:custGeom>
              <a:avLst/>
              <a:gdLst/>
              <a:ahLst/>
              <a:cxnLst/>
              <a:rect l="l" t="t" r="r" b="b"/>
              <a:pathLst>
                <a:path w="68" h="52" extrusionOk="0">
                  <a:moveTo>
                    <a:pt x="0" y="52"/>
                  </a:moveTo>
                  <a:lnTo>
                    <a:pt x="0" y="52"/>
                  </a:lnTo>
                  <a:cubicBezTo>
                    <a:pt x="20" y="32"/>
                    <a:pt x="44" y="16"/>
                    <a:pt x="67" y="0"/>
                  </a:cubicBezTo>
                  <a:lnTo>
                    <a:pt x="67" y="0"/>
                  </a:lnTo>
                  <a:cubicBezTo>
                    <a:pt x="44" y="16"/>
                    <a:pt x="20" y="32"/>
                    <a:pt x="0" y="5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4" name="Google Shape;1000;p47">
              <a:extLst>
                <a:ext uri="{FF2B5EF4-FFF2-40B4-BE49-F238E27FC236}">
                  <a16:creationId xmlns:a16="http://schemas.microsoft.com/office/drawing/2014/main" id="{770EE6EF-E045-439E-AAED-781E701496B6}"/>
                </a:ext>
              </a:extLst>
            </p:cNvPr>
            <p:cNvSpPr/>
            <p:nvPr/>
          </p:nvSpPr>
          <p:spPr>
            <a:xfrm>
              <a:off x="2205350" y="3766825"/>
              <a:ext cx="1325" cy="900"/>
            </a:xfrm>
            <a:custGeom>
              <a:avLst/>
              <a:gdLst/>
              <a:ahLst/>
              <a:cxnLst/>
              <a:rect l="l" t="t" r="r" b="b"/>
              <a:pathLst>
                <a:path w="53" h="36" extrusionOk="0">
                  <a:moveTo>
                    <a:pt x="52" y="0"/>
                  </a:moveTo>
                  <a:cubicBezTo>
                    <a:pt x="33" y="8"/>
                    <a:pt x="17" y="20"/>
                    <a:pt x="1" y="36"/>
                  </a:cubicBezTo>
                  <a:cubicBezTo>
                    <a:pt x="17" y="20"/>
                    <a:pt x="33" y="8"/>
                    <a:pt x="5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5" name="Google Shape;1001;p47">
              <a:extLst>
                <a:ext uri="{FF2B5EF4-FFF2-40B4-BE49-F238E27FC236}">
                  <a16:creationId xmlns:a16="http://schemas.microsoft.com/office/drawing/2014/main" id="{CFA764DE-1A64-4246-97B7-0115F333E7D3}"/>
                </a:ext>
              </a:extLst>
            </p:cNvPr>
            <p:cNvSpPr/>
            <p:nvPr/>
          </p:nvSpPr>
          <p:spPr>
            <a:xfrm>
              <a:off x="2221050" y="3768900"/>
              <a:ext cx="6850" cy="5450"/>
            </a:xfrm>
            <a:custGeom>
              <a:avLst/>
              <a:gdLst/>
              <a:ahLst/>
              <a:cxnLst/>
              <a:rect l="l" t="t" r="r" b="b"/>
              <a:pathLst>
                <a:path w="274" h="218" extrusionOk="0">
                  <a:moveTo>
                    <a:pt x="1" y="0"/>
                  </a:moveTo>
                  <a:lnTo>
                    <a:pt x="1" y="0"/>
                  </a:lnTo>
                  <a:cubicBezTo>
                    <a:pt x="76" y="48"/>
                    <a:pt x="147" y="107"/>
                    <a:pt x="206" y="174"/>
                  </a:cubicBezTo>
                  <a:cubicBezTo>
                    <a:pt x="226" y="194"/>
                    <a:pt x="250" y="210"/>
                    <a:pt x="273" y="217"/>
                  </a:cubicBezTo>
                  <a:cubicBezTo>
                    <a:pt x="250" y="210"/>
                    <a:pt x="226" y="194"/>
                    <a:pt x="206" y="174"/>
                  </a:cubicBezTo>
                  <a:cubicBezTo>
                    <a:pt x="147" y="107"/>
                    <a:pt x="76" y="4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6" name="Google Shape;1002;p47">
              <a:extLst>
                <a:ext uri="{FF2B5EF4-FFF2-40B4-BE49-F238E27FC236}">
                  <a16:creationId xmlns:a16="http://schemas.microsoft.com/office/drawing/2014/main" id="{805C3C3A-68F0-48FE-B14A-3DA6DBD76836}"/>
                </a:ext>
              </a:extLst>
            </p:cNvPr>
            <p:cNvSpPr/>
            <p:nvPr/>
          </p:nvSpPr>
          <p:spPr>
            <a:xfrm>
              <a:off x="2231225" y="3714475"/>
              <a:ext cx="3475" cy="58700"/>
            </a:xfrm>
            <a:custGeom>
              <a:avLst/>
              <a:gdLst/>
              <a:ahLst/>
              <a:cxnLst/>
              <a:rect l="l" t="t" r="r" b="b"/>
              <a:pathLst>
                <a:path w="139" h="2348" extrusionOk="0">
                  <a:moveTo>
                    <a:pt x="1" y="2347"/>
                  </a:moveTo>
                  <a:cubicBezTo>
                    <a:pt x="21" y="2327"/>
                    <a:pt x="28" y="2300"/>
                    <a:pt x="28" y="2272"/>
                  </a:cubicBezTo>
                  <a:lnTo>
                    <a:pt x="139" y="1"/>
                  </a:lnTo>
                  <a:lnTo>
                    <a:pt x="28" y="2272"/>
                  </a:lnTo>
                  <a:cubicBezTo>
                    <a:pt x="28" y="2300"/>
                    <a:pt x="21" y="2327"/>
                    <a:pt x="1" y="23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7" name="Google Shape;1003;p47">
              <a:extLst>
                <a:ext uri="{FF2B5EF4-FFF2-40B4-BE49-F238E27FC236}">
                  <a16:creationId xmlns:a16="http://schemas.microsoft.com/office/drawing/2014/main" id="{AAFCFB32-1EAE-46FA-98C8-AF48B872CEFF}"/>
                </a:ext>
              </a:extLst>
            </p:cNvPr>
            <p:cNvSpPr/>
            <p:nvPr/>
          </p:nvSpPr>
          <p:spPr>
            <a:xfrm>
              <a:off x="2220775" y="3768600"/>
              <a:ext cx="300" cy="325"/>
            </a:xfrm>
            <a:custGeom>
              <a:avLst/>
              <a:gdLst/>
              <a:ahLst/>
              <a:cxnLst/>
              <a:rect l="l" t="t" r="r" b="b"/>
              <a:pathLst>
                <a:path w="12" h="13" extrusionOk="0">
                  <a:moveTo>
                    <a:pt x="0" y="0"/>
                  </a:moveTo>
                  <a:cubicBezTo>
                    <a:pt x="4" y="4"/>
                    <a:pt x="8" y="8"/>
                    <a:pt x="12" y="12"/>
                  </a:cubicBezTo>
                  <a:lnTo>
                    <a:pt x="12" y="12"/>
                  </a:lnTo>
                  <a:cubicBezTo>
                    <a:pt x="8" y="8"/>
                    <a:pt x="4"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8" name="Google Shape;1004;p47">
              <a:extLst>
                <a:ext uri="{FF2B5EF4-FFF2-40B4-BE49-F238E27FC236}">
                  <a16:creationId xmlns:a16="http://schemas.microsoft.com/office/drawing/2014/main" id="{7AD394D2-330C-434B-9642-4DD636E709AE}"/>
                </a:ext>
              </a:extLst>
            </p:cNvPr>
            <p:cNvSpPr/>
            <p:nvPr/>
          </p:nvSpPr>
          <p:spPr>
            <a:xfrm>
              <a:off x="2206750" y="3766425"/>
              <a:ext cx="600" cy="425"/>
            </a:xfrm>
            <a:custGeom>
              <a:avLst/>
              <a:gdLst/>
              <a:ahLst/>
              <a:cxnLst/>
              <a:rect l="l" t="t" r="r" b="b"/>
              <a:pathLst>
                <a:path w="24" h="17" extrusionOk="0">
                  <a:moveTo>
                    <a:pt x="0" y="16"/>
                  </a:moveTo>
                  <a:lnTo>
                    <a:pt x="0" y="16"/>
                  </a:lnTo>
                  <a:cubicBezTo>
                    <a:pt x="8" y="8"/>
                    <a:pt x="12" y="4"/>
                    <a:pt x="24" y="0"/>
                  </a:cubicBezTo>
                  <a:cubicBezTo>
                    <a:pt x="12" y="4"/>
                    <a:pt x="8" y="8"/>
                    <a:pt x="0"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9" name="Google Shape;1005;p47">
              <a:extLst>
                <a:ext uri="{FF2B5EF4-FFF2-40B4-BE49-F238E27FC236}">
                  <a16:creationId xmlns:a16="http://schemas.microsoft.com/office/drawing/2014/main" id="{F7F7529D-9879-4D0A-9A98-54CF6395009D}"/>
                </a:ext>
              </a:extLst>
            </p:cNvPr>
            <p:cNvSpPr/>
            <p:nvPr/>
          </p:nvSpPr>
          <p:spPr>
            <a:xfrm>
              <a:off x="2204975" y="3767700"/>
              <a:ext cx="400" cy="425"/>
            </a:xfrm>
            <a:custGeom>
              <a:avLst/>
              <a:gdLst/>
              <a:ahLst/>
              <a:cxnLst/>
              <a:rect l="l" t="t" r="r" b="b"/>
              <a:pathLst>
                <a:path w="16" h="17" extrusionOk="0">
                  <a:moveTo>
                    <a:pt x="16" y="1"/>
                  </a:moveTo>
                  <a:cubicBezTo>
                    <a:pt x="12" y="5"/>
                    <a:pt x="4" y="13"/>
                    <a:pt x="0" y="17"/>
                  </a:cubicBezTo>
                  <a:lnTo>
                    <a:pt x="0" y="17"/>
                  </a:lnTo>
                  <a:cubicBezTo>
                    <a:pt x="4" y="13"/>
                    <a:pt x="12" y="5"/>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0" name="Google Shape;1006;p47">
              <a:extLst>
                <a:ext uri="{FF2B5EF4-FFF2-40B4-BE49-F238E27FC236}">
                  <a16:creationId xmlns:a16="http://schemas.microsoft.com/office/drawing/2014/main" id="{B4585BAB-028B-494D-B41C-AC1A6AD452BB}"/>
                </a:ext>
              </a:extLst>
            </p:cNvPr>
            <p:cNvSpPr/>
            <p:nvPr/>
          </p:nvSpPr>
          <p:spPr>
            <a:xfrm>
              <a:off x="2206650" y="3766825"/>
              <a:ext cx="125" cy="25"/>
            </a:xfrm>
            <a:custGeom>
              <a:avLst/>
              <a:gdLst/>
              <a:ahLst/>
              <a:cxnLst/>
              <a:rect l="l" t="t" r="r" b="b"/>
              <a:pathLst>
                <a:path w="5" h="1" extrusionOk="0">
                  <a:moveTo>
                    <a:pt x="0" y="0"/>
                  </a:moveTo>
                  <a:lnTo>
                    <a:pt x="0" y="0"/>
                  </a:lnTo>
                  <a:lnTo>
                    <a:pt x="4" y="0"/>
                  </a:lnTo>
                  <a:lnTo>
                    <a:pt x="4"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1" name="Google Shape;1007;p47">
              <a:extLst>
                <a:ext uri="{FF2B5EF4-FFF2-40B4-BE49-F238E27FC236}">
                  <a16:creationId xmlns:a16="http://schemas.microsoft.com/office/drawing/2014/main" id="{DB1AB9DD-4751-4923-BFD5-5E7064275029}"/>
                </a:ext>
              </a:extLst>
            </p:cNvPr>
            <p:cNvSpPr/>
            <p:nvPr/>
          </p:nvSpPr>
          <p:spPr>
            <a:xfrm>
              <a:off x="2219575" y="3614750"/>
              <a:ext cx="9400" cy="4875"/>
            </a:xfrm>
            <a:custGeom>
              <a:avLst/>
              <a:gdLst/>
              <a:ahLst/>
              <a:cxnLst/>
              <a:rect l="l" t="t" r="r" b="b"/>
              <a:pathLst>
                <a:path w="376" h="195" extrusionOk="0">
                  <a:moveTo>
                    <a:pt x="376" y="1"/>
                  </a:moveTo>
                  <a:lnTo>
                    <a:pt x="376" y="1"/>
                  </a:lnTo>
                  <a:cubicBezTo>
                    <a:pt x="250" y="60"/>
                    <a:pt x="123" y="127"/>
                    <a:pt x="1" y="194"/>
                  </a:cubicBezTo>
                  <a:cubicBezTo>
                    <a:pt x="123" y="127"/>
                    <a:pt x="250" y="64"/>
                    <a:pt x="37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1008;p47">
              <a:extLst>
                <a:ext uri="{FF2B5EF4-FFF2-40B4-BE49-F238E27FC236}">
                  <a16:creationId xmlns:a16="http://schemas.microsoft.com/office/drawing/2014/main" id="{1E757EB8-9C5F-4507-BD94-085E7F1CFEE4}"/>
                </a:ext>
              </a:extLst>
            </p:cNvPr>
            <p:cNvSpPr/>
            <p:nvPr/>
          </p:nvSpPr>
          <p:spPr>
            <a:xfrm>
              <a:off x="2210700" y="3620175"/>
              <a:ext cx="7725" cy="4675"/>
            </a:xfrm>
            <a:custGeom>
              <a:avLst/>
              <a:gdLst/>
              <a:ahLst/>
              <a:cxnLst/>
              <a:rect l="l" t="t" r="r" b="b"/>
              <a:pathLst>
                <a:path w="309" h="187" extrusionOk="0">
                  <a:moveTo>
                    <a:pt x="0" y="187"/>
                  </a:moveTo>
                  <a:cubicBezTo>
                    <a:pt x="103" y="119"/>
                    <a:pt x="206" y="60"/>
                    <a:pt x="308" y="1"/>
                  </a:cubicBezTo>
                  <a:cubicBezTo>
                    <a:pt x="206" y="60"/>
                    <a:pt x="103" y="119"/>
                    <a:pt x="0" y="18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3" name="Google Shape;1009;p47">
              <a:extLst>
                <a:ext uri="{FF2B5EF4-FFF2-40B4-BE49-F238E27FC236}">
                  <a16:creationId xmlns:a16="http://schemas.microsoft.com/office/drawing/2014/main" id="{D2A823A2-56B6-4E67-8298-C02679638288}"/>
                </a:ext>
              </a:extLst>
            </p:cNvPr>
            <p:cNvSpPr/>
            <p:nvPr/>
          </p:nvSpPr>
          <p:spPr>
            <a:xfrm>
              <a:off x="2241400" y="3606950"/>
              <a:ext cx="7125" cy="2600"/>
            </a:xfrm>
            <a:custGeom>
              <a:avLst/>
              <a:gdLst/>
              <a:ahLst/>
              <a:cxnLst/>
              <a:rect l="l" t="t" r="r" b="b"/>
              <a:pathLst>
                <a:path w="285" h="104" extrusionOk="0">
                  <a:moveTo>
                    <a:pt x="1" y="103"/>
                  </a:moveTo>
                  <a:cubicBezTo>
                    <a:pt x="95" y="68"/>
                    <a:pt x="190" y="32"/>
                    <a:pt x="285" y="1"/>
                  </a:cubicBezTo>
                  <a:cubicBezTo>
                    <a:pt x="190" y="32"/>
                    <a:pt x="95" y="68"/>
                    <a:pt x="1" y="10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1010;p47">
              <a:extLst>
                <a:ext uri="{FF2B5EF4-FFF2-40B4-BE49-F238E27FC236}">
                  <a16:creationId xmlns:a16="http://schemas.microsoft.com/office/drawing/2014/main" id="{FADF1761-33FF-45A2-AAE8-367AC6611B27}"/>
                </a:ext>
              </a:extLst>
            </p:cNvPr>
            <p:cNvSpPr/>
            <p:nvPr/>
          </p:nvSpPr>
          <p:spPr>
            <a:xfrm>
              <a:off x="2261450" y="3600525"/>
              <a:ext cx="9300" cy="2400"/>
            </a:xfrm>
            <a:custGeom>
              <a:avLst/>
              <a:gdLst/>
              <a:ahLst/>
              <a:cxnLst/>
              <a:rect l="l" t="t" r="r" b="b"/>
              <a:pathLst>
                <a:path w="372" h="96" extrusionOk="0">
                  <a:moveTo>
                    <a:pt x="372" y="1"/>
                  </a:moveTo>
                  <a:cubicBezTo>
                    <a:pt x="245" y="32"/>
                    <a:pt x="123" y="64"/>
                    <a:pt x="0" y="96"/>
                  </a:cubicBezTo>
                  <a:cubicBezTo>
                    <a:pt x="123" y="64"/>
                    <a:pt x="249" y="32"/>
                    <a:pt x="37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1011;p47">
              <a:extLst>
                <a:ext uri="{FF2B5EF4-FFF2-40B4-BE49-F238E27FC236}">
                  <a16:creationId xmlns:a16="http://schemas.microsoft.com/office/drawing/2014/main" id="{3493D8E6-3EBF-47EC-9BD0-E5888F285F83}"/>
                </a:ext>
              </a:extLst>
            </p:cNvPr>
            <p:cNvSpPr/>
            <p:nvPr/>
          </p:nvSpPr>
          <p:spPr>
            <a:xfrm>
              <a:off x="2230750" y="3610600"/>
              <a:ext cx="7800" cy="3475"/>
            </a:xfrm>
            <a:custGeom>
              <a:avLst/>
              <a:gdLst/>
              <a:ahLst/>
              <a:cxnLst/>
              <a:rect l="l" t="t" r="r" b="b"/>
              <a:pathLst>
                <a:path w="312" h="139" extrusionOk="0">
                  <a:moveTo>
                    <a:pt x="312" y="1"/>
                  </a:moveTo>
                  <a:lnTo>
                    <a:pt x="312" y="1"/>
                  </a:lnTo>
                  <a:cubicBezTo>
                    <a:pt x="209" y="44"/>
                    <a:pt x="103" y="88"/>
                    <a:pt x="0" y="139"/>
                  </a:cubicBezTo>
                  <a:cubicBezTo>
                    <a:pt x="103" y="92"/>
                    <a:pt x="209" y="44"/>
                    <a:pt x="31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1012;p47">
              <a:extLst>
                <a:ext uri="{FF2B5EF4-FFF2-40B4-BE49-F238E27FC236}">
                  <a16:creationId xmlns:a16="http://schemas.microsoft.com/office/drawing/2014/main" id="{38A0D7C0-FB1F-4B69-89CF-8AE0D430BFD3}"/>
                </a:ext>
              </a:extLst>
            </p:cNvPr>
            <p:cNvSpPr/>
            <p:nvPr/>
          </p:nvSpPr>
          <p:spPr>
            <a:xfrm>
              <a:off x="2251475" y="3603700"/>
              <a:ext cx="7425" cy="2300"/>
            </a:xfrm>
            <a:custGeom>
              <a:avLst/>
              <a:gdLst/>
              <a:ahLst/>
              <a:cxnLst/>
              <a:rect l="l" t="t" r="r" b="b"/>
              <a:pathLst>
                <a:path w="297" h="92" extrusionOk="0">
                  <a:moveTo>
                    <a:pt x="0" y="91"/>
                  </a:moveTo>
                  <a:cubicBezTo>
                    <a:pt x="99" y="60"/>
                    <a:pt x="198" y="28"/>
                    <a:pt x="297" y="0"/>
                  </a:cubicBezTo>
                  <a:cubicBezTo>
                    <a:pt x="198" y="28"/>
                    <a:pt x="99" y="60"/>
                    <a:pt x="0"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1013;p47">
              <a:extLst>
                <a:ext uri="{FF2B5EF4-FFF2-40B4-BE49-F238E27FC236}">
                  <a16:creationId xmlns:a16="http://schemas.microsoft.com/office/drawing/2014/main" id="{1FD69853-F8B4-4A41-BA38-756E2C216E5E}"/>
                </a:ext>
              </a:extLst>
            </p:cNvPr>
            <p:cNvSpPr/>
            <p:nvPr/>
          </p:nvSpPr>
          <p:spPr>
            <a:xfrm>
              <a:off x="2219000" y="3767600"/>
              <a:ext cx="400" cy="325"/>
            </a:xfrm>
            <a:custGeom>
              <a:avLst/>
              <a:gdLst/>
              <a:ahLst/>
              <a:cxnLst/>
              <a:rect l="l" t="t" r="r" b="b"/>
              <a:pathLst>
                <a:path w="16" h="13" extrusionOk="0">
                  <a:moveTo>
                    <a:pt x="0" y="1"/>
                  </a:moveTo>
                  <a:lnTo>
                    <a:pt x="0" y="1"/>
                  </a:lnTo>
                  <a:lnTo>
                    <a:pt x="16" y="13"/>
                  </a:lnTo>
                  <a:lnTo>
                    <a:pt x="16" y="13"/>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1014;p47">
              <a:extLst>
                <a:ext uri="{FF2B5EF4-FFF2-40B4-BE49-F238E27FC236}">
                  <a16:creationId xmlns:a16="http://schemas.microsoft.com/office/drawing/2014/main" id="{8A141397-077D-460C-BE11-9712232D3813}"/>
                </a:ext>
              </a:extLst>
            </p:cNvPr>
            <p:cNvSpPr/>
            <p:nvPr/>
          </p:nvSpPr>
          <p:spPr>
            <a:xfrm>
              <a:off x="2206650" y="3766825"/>
              <a:ext cx="125" cy="25"/>
            </a:xfrm>
            <a:custGeom>
              <a:avLst/>
              <a:gdLst/>
              <a:ahLst/>
              <a:cxnLst/>
              <a:rect l="l" t="t" r="r" b="b"/>
              <a:pathLst>
                <a:path w="5" h="1" extrusionOk="0">
                  <a:moveTo>
                    <a:pt x="4" y="0"/>
                  </a:moveTo>
                  <a:lnTo>
                    <a:pt x="4" y="0"/>
                  </a:lnTo>
                  <a:lnTo>
                    <a:pt x="0" y="0"/>
                  </a:lnTo>
                  <a:lnTo>
                    <a:pt x="0"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1015;p47">
              <a:extLst>
                <a:ext uri="{FF2B5EF4-FFF2-40B4-BE49-F238E27FC236}">
                  <a16:creationId xmlns:a16="http://schemas.microsoft.com/office/drawing/2014/main" id="{9367394E-E665-4B01-9EFB-A6E13F5E3F25}"/>
                </a:ext>
              </a:extLst>
            </p:cNvPr>
            <p:cNvSpPr/>
            <p:nvPr/>
          </p:nvSpPr>
          <p:spPr>
            <a:xfrm>
              <a:off x="2210600" y="3765625"/>
              <a:ext cx="125" cy="25"/>
            </a:xfrm>
            <a:custGeom>
              <a:avLst/>
              <a:gdLst/>
              <a:ahLst/>
              <a:cxnLst/>
              <a:rect l="l" t="t" r="r" b="b"/>
              <a:pathLst>
                <a:path w="5" h="1" extrusionOk="0">
                  <a:moveTo>
                    <a:pt x="4" y="1"/>
                  </a:move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1016;p47">
              <a:extLst>
                <a:ext uri="{FF2B5EF4-FFF2-40B4-BE49-F238E27FC236}">
                  <a16:creationId xmlns:a16="http://schemas.microsoft.com/office/drawing/2014/main" id="{5426F57C-68C3-4999-99E8-37EB8296B06E}"/>
                </a:ext>
              </a:extLst>
            </p:cNvPr>
            <p:cNvSpPr/>
            <p:nvPr/>
          </p:nvSpPr>
          <p:spPr>
            <a:xfrm>
              <a:off x="2208525" y="376602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1017;p47">
              <a:extLst>
                <a:ext uri="{FF2B5EF4-FFF2-40B4-BE49-F238E27FC236}">
                  <a16:creationId xmlns:a16="http://schemas.microsoft.com/office/drawing/2014/main" id="{04B92C10-3115-4EF1-81C4-1FC76321A6A2}"/>
                </a:ext>
              </a:extLst>
            </p:cNvPr>
            <p:cNvSpPr/>
            <p:nvPr/>
          </p:nvSpPr>
          <p:spPr>
            <a:xfrm>
              <a:off x="2212575" y="3765625"/>
              <a:ext cx="425" cy="25"/>
            </a:xfrm>
            <a:custGeom>
              <a:avLst/>
              <a:gdLst/>
              <a:ahLst/>
              <a:cxnLst/>
              <a:rect l="l" t="t" r="r" b="b"/>
              <a:pathLst>
                <a:path w="17" h="1" extrusionOk="0">
                  <a:moveTo>
                    <a:pt x="0" y="1"/>
                  </a:moveTo>
                  <a:lnTo>
                    <a:pt x="0" y="1"/>
                  </a:lnTo>
                  <a:lnTo>
                    <a:pt x="16" y="1"/>
                  </a:lnTo>
                  <a:lnTo>
                    <a:pt x="16"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1018;p47">
              <a:extLst>
                <a:ext uri="{FF2B5EF4-FFF2-40B4-BE49-F238E27FC236}">
                  <a16:creationId xmlns:a16="http://schemas.microsoft.com/office/drawing/2014/main" id="{495DC8DC-547A-44A9-88C5-4CBDCA7E6164}"/>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3" name="Google Shape;1019;p47">
              <a:extLst>
                <a:ext uri="{FF2B5EF4-FFF2-40B4-BE49-F238E27FC236}">
                  <a16:creationId xmlns:a16="http://schemas.microsoft.com/office/drawing/2014/main" id="{9A3D0F42-C857-4B31-8027-4746CF789B17}"/>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4" name="Google Shape;1020;p47">
              <a:extLst>
                <a:ext uri="{FF2B5EF4-FFF2-40B4-BE49-F238E27FC236}">
                  <a16:creationId xmlns:a16="http://schemas.microsoft.com/office/drawing/2014/main" id="{90DD0611-E6B2-4ECD-8596-396F05566E84}"/>
                </a:ext>
              </a:extLst>
            </p:cNvPr>
            <p:cNvSpPr/>
            <p:nvPr/>
          </p:nvSpPr>
          <p:spPr>
            <a:xfrm>
              <a:off x="2165475" y="3589025"/>
              <a:ext cx="225650" cy="320000"/>
            </a:xfrm>
            <a:custGeom>
              <a:avLst/>
              <a:gdLst/>
              <a:ahLst/>
              <a:cxnLst/>
              <a:rect l="l" t="t" r="r" b="b"/>
              <a:pathLst>
                <a:path w="9026" h="12800" extrusionOk="0">
                  <a:moveTo>
                    <a:pt x="5442" y="0"/>
                  </a:moveTo>
                  <a:cubicBezTo>
                    <a:pt x="3968" y="0"/>
                    <a:pt x="2611" y="856"/>
                    <a:pt x="2611" y="856"/>
                  </a:cubicBezTo>
                  <a:cubicBezTo>
                    <a:pt x="2611" y="856"/>
                    <a:pt x="0" y="3324"/>
                    <a:pt x="1296" y="7199"/>
                  </a:cubicBezTo>
                  <a:cubicBezTo>
                    <a:pt x="2192" y="9893"/>
                    <a:pt x="2737" y="11611"/>
                    <a:pt x="2611" y="11931"/>
                  </a:cubicBezTo>
                  <a:cubicBezTo>
                    <a:pt x="2500" y="12205"/>
                    <a:pt x="3197" y="12799"/>
                    <a:pt x="4073" y="12799"/>
                  </a:cubicBezTo>
                  <a:cubicBezTo>
                    <a:pt x="4323" y="12799"/>
                    <a:pt x="4586" y="12751"/>
                    <a:pt x="4851" y="12634"/>
                  </a:cubicBezTo>
                  <a:cubicBezTo>
                    <a:pt x="4977" y="12575"/>
                    <a:pt x="5056" y="12440"/>
                    <a:pt x="5048" y="12302"/>
                  </a:cubicBezTo>
                  <a:lnTo>
                    <a:pt x="5060" y="11034"/>
                  </a:lnTo>
                  <a:lnTo>
                    <a:pt x="5060" y="10845"/>
                  </a:lnTo>
                  <a:cubicBezTo>
                    <a:pt x="5226" y="10885"/>
                    <a:pt x="5408" y="10903"/>
                    <a:pt x="5597" y="10903"/>
                  </a:cubicBezTo>
                  <a:cubicBezTo>
                    <a:pt x="6175" y="10903"/>
                    <a:pt x="6808" y="10732"/>
                    <a:pt x="7193" y="10497"/>
                  </a:cubicBezTo>
                  <a:cubicBezTo>
                    <a:pt x="9002" y="9395"/>
                    <a:pt x="8978" y="6891"/>
                    <a:pt x="9006" y="4845"/>
                  </a:cubicBezTo>
                  <a:cubicBezTo>
                    <a:pt x="9025" y="3640"/>
                    <a:pt x="8690" y="2736"/>
                    <a:pt x="8409" y="2100"/>
                  </a:cubicBezTo>
                  <a:cubicBezTo>
                    <a:pt x="7690" y="469"/>
                    <a:pt x="6534" y="0"/>
                    <a:pt x="54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1021;p47">
              <a:extLst>
                <a:ext uri="{FF2B5EF4-FFF2-40B4-BE49-F238E27FC236}">
                  <a16:creationId xmlns:a16="http://schemas.microsoft.com/office/drawing/2014/main" id="{6C9926AA-F09E-4B08-B2BB-670159C9CBE8}"/>
                </a:ext>
              </a:extLst>
            </p:cNvPr>
            <p:cNvSpPr/>
            <p:nvPr/>
          </p:nvSpPr>
          <p:spPr>
            <a:xfrm>
              <a:off x="2291275" y="3881550"/>
              <a:ext cx="74575" cy="245800"/>
            </a:xfrm>
            <a:custGeom>
              <a:avLst/>
              <a:gdLst/>
              <a:ahLst/>
              <a:cxnLst/>
              <a:rect l="l" t="t" r="r" b="b"/>
              <a:pathLst>
                <a:path w="2983" h="9832" extrusionOk="0">
                  <a:moveTo>
                    <a:pt x="0" y="1"/>
                  </a:moveTo>
                  <a:lnTo>
                    <a:pt x="194" y="8019"/>
                  </a:lnTo>
                  <a:lnTo>
                    <a:pt x="585" y="9832"/>
                  </a:lnTo>
                  <a:lnTo>
                    <a:pt x="2982" y="3785"/>
                  </a:lnTo>
                  <a:lnTo>
                    <a:pt x="1462" y="2766"/>
                  </a:lnTo>
                  <a:lnTo>
                    <a:pt x="2548" y="2623"/>
                  </a:lnTo>
                  <a:cubicBezTo>
                    <a:pt x="1312" y="597"/>
                    <a:pt x="0" y="1"/>
                    <a:pt x="0"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1022;p47">
              <a:extLst>
                <a:ext uri="{FF2B5EF4-FFF2-40B4-BE49-F238E27FC236}">
                  <a16:creationId xmlns:a16="http://schemas.microsoft.com/office/drawing/2014/main" id="{6D1E956F-BB7E-4BFD-B4EF-F9AA5F07FD1C}"/>
                </a:ext>
              </a:extLst>
            </p:cNvPr>
            <p:cNvSpPr/>
            <p:nvPr/>
          </p:nvSpPr>
          <p:spPr>
            <a:xfrm>
              <a:off x="2189375" y="3876325"/>
              <a:ext cx="116425" cy="250925"/>
            </a:xfrm>
            <a:custGeom>
              <a:avLst/>
              <a:gdLst/>
              <a:ahLst/>
              <a:cxnLst/>
              <a:rect l="l" t="t" r="r" b="b"/>
              <a:pathLst>
                <a:path w="4657" h="10037" extrusionOk="0">
                  <a:moveTo>
                    <a:pt x="1639" y="1"/>
                  </a:moveTo>
                  <a:cubicBezTo>
                    <a:pt x="1639" y="1"/>
                    <a:pt x="537" y="1067"/>
                    <a:pt x="24" y="3532"/>
                  </a:cubicBezTo>
                  <a:lnTo>
                    <a:pt x="1157" y="3287"/>
                  </a:lnTo>
                  <a:lnTo>
                    <a:pt x="1157" y="3287"/>
                  </a:lnTo>
                  <a:lnTo>
                    <a:pt x="0" y="4847"/>
                  </a:lnTo>
                  <a:lnTo>
                    <a:pt x="4657" y="10037"/>
                  </a:lnTo>
                  <a:lnTo>
                    <a:pt x="4657" y="10037"/>
                  </a:lnTo>
                  <a:lnTo>
                    <a:pt x="3985" y="6909"/>
                  </a:lnTo>
                  <a:lnTo>
                    <a:pt x="1639" y="1"/>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1023;p47">
              <a:extLst>
                <a:ext uri="{FF2B5EF4-FFF2-40B4-BE49-F238E27FC236}">
                  <a16:creationId xmlns:a16="http://schemas.microsoft.com/office/drawing/2014/main" id="{C8A44FF6-4AB7-4934-A16D-EC22354C4B08}"/>
                </a:ext>
              </a:extLst>
            </p:cNvPr>
            <p:cNvSpPr/>
            <p:nvPr/>
          </p:nvSpPr>
          <p:spPr>
            <a:xfrm>
              <a:off x="2110275" y="3522300"/>
              <a:ext cx="298650" cy="294625"/>
            </a:xfrm>
            <a:custGeom>
              <a:avLst/>
              <a:gdLst/>
              <a:ahLst/>
              <a:cxnLst/>
              <a:rect l="l" t="t" r="r" b="b"/>
              <a:pathLst>
                <a:path w="11946" h="11785" extrusionOk="0">
                  <a:moveTo>
                    <a:pt x="9302" y="0"/>
                  </a:moveTo>
                  <a:cubicBezTo>
                    <a:pt x="8730" y="0"/>
                    <a:pt x="8070" y="259"/>
                    <a:pt x="7359" y="879"/>
                  </a:cubicBezTo>
                  <a:cubicBezTo>
                    <a:pt x="5841" y="2197"/>
                    <a:pt x="4531" y="2389"/>
                    <a:pt x="3529" y="2389"/>
                  </a:cubicBezTo>
                  <a:cubicBezTo>
                    <a:pt x="3118" y="2389"/>
                    <a:pt x="2759" y="2357"/>
                    <a:pt x="2458" y="2357"/>
                  </a:cubicBezTo>
                  <a:cubicBezTo>
                    <a:pt x="2109" y="2357"/>
                    <a:pt x="1839" y="2400"/>
                    <a:pt x="1659" y="2589"/>
                  </a:cubicBezTo>
                  <a:cubicBezTo>
                    <a:pt x="0" y="4315"/>
                    <a:pt x="2145" y="9730"/>
                    <a:pt x="2307" y="11029"/>
                  </a:cubicBezTo>
                  <a:cubicBezTo>
                    <a:pt x="2372" y="11553"/>
                    <a:pt x="3013" y="11785"/>
                    <a:pt x="3617" y="11785"/>
                  </a:cubicBezTo>
                  <a:cubicBezTo>
                    <a:pt x="4108" y="11785"/>
                    <a:pt x="4576" y="11632"/>
                    <a:pt x="4693" y="11357"/>
                  </a:cubicBezTo>
                  <a:cubicBezTo>
                    <a:pt x="4890" y="10891"/>
                    <a:pt x="4752" y="9489"/>
                    <a:pt x="4685" y="8948"/>
                  </a:cubicBezTo>
                  <a:cubicBezTo>
                    <a:pt x="4531" y="7660"/>
                    <a:pt x="4373" y="7084"/>
                    <a:pt x="4246" y="6381"/>
                  </a:cubicBezTo>
                  <a:cubicBezTo>
                    <a:pt x="4246" y="6381"/>
                    <a:pt x="10412" y="5646"/>
                    <a:pt x="11032" y="4315"/>
                  </a:cubicBezTo>
                  <a:cubicBezTo>
                    <a:pt x="11946" y="2363"/>
                    <a:pt x="11028" y="0"/>
                    <a:pt x="93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1024;p47">
              <a:extLst>
                <a:ext uri="{FF2B5EF4-FFF2-40B4-BE49-F238E27FC236}">
                  <a16:creationId xmlns:a16="http://schemas.microsoft.com/office/drawing/2014/main" id="{BDE0C7BD-9DFD-4D4C-A1E1-B2AB0E4C85BA}"/>
                </a:ext>
              </a:extLst>
            </p:cNvPr>
            <p:cNvSpPr/>
            <p:nvPr/>
          </p:nvSpPr>
          <p:spPr>
            <a:xfrm>
              <a:off x="2199425" y="3752600"/>
              <a:ext cx="32525" cy="50550"/>
            </a:xfrm>
            <a:custGeom>
              <a:avLst/>
              <a:gdLst/>
              <a:ahLst/>
              <a:cxnLst/>
              <a:rect l="l" t="t" r="r" b="b"/>
              <a:pathLst>
                <a:path w="1301" h="2022" extrusionOk="0">
                  <a:moveTo>
                    <a:pt x="435" y="0"/>
                  </a:moveTo>
                  <a:cubicBezTo>
                    <a:pt x="412" y="4"/>
                    <a:pt x="384" y="8"/>
                    <a:pt x="360" y="20"/>
                  </a:cubicBezTo>
                  <a:lnTo>
                    <a:pt x="356" y="20"/>
                  </a:lnTo>
                  <a:cubicBezTo>
                    <a:pt x="329" y="28"/>
                    <a:pt x="305" y="40"/>
                    <a:pt x="281" y="52"/>
                  </a:cubicBezTo>
                  <a:cubicBezTo>
                    <a:pt x="254" y="72"/>
                    <a:pt x="230" y="91"/>
                    <a:pt x="210" y="111"/>
                  </a:cubicBezTo>
                  <a:cubicBezTo>
                    <a:pt x="76" y="261"/>
                    <a:pt x="1" y="550"/>
                    <a:pt x="68" y="1075"/>
                  </a:cubicBezTo>
                  <a:cubicBezTo>
                    <a:pt x="68" y="1075"/>
                    <a:pt x="72" y="1095"/>
                    <a:pt x="80" y="1126"/>
                  </a:cubicBezTo>
                  <a:cubicBezTo>
                    <a:pt x="126" y="1316"/>
                    <a:pt x="334" y="2022"/>
                    <a:pt x="972" y="2022"/>
                  </a:cubicBezTo>
                  <a:cubicBezTo>
                    <a:pt x="1051" y="2022"/>
                    <a:pt x="1137" y="2011"/>
                    <a:pt x="1229" y="1987"/>
                  </a:cubicBezTo>
                  <a:cubicBezTo>
                    <a:pt x="1300" y="1971"/>
                    <a:pt x="1237" y="348"/>
                    <a:pt x="1186" y="340"/>
                  </a:cubicBezTo>
                  <a:cubicBezTo>
                    <a:pt x="1158" y="332"/>
                    <a:pt x="1131" y="316"/>
                    <a:pt x="1111" y="297"/>
                  </a:cubicBezTo>
                  <a:cubicBezTo>
                    <a:pt x="1048" y="230"/>
                    <a:pt x="969" y="170"/>
                    <a:pt x="890" y="123"/>
                  </a:cubicBezTo>
                  <a:cubicBezTo>
                    <a:pt x="866" y="107"/>
                    <a:pt x="838" y="95"/>
                    <a:pt x="815" y="83"/>
                  </a:cubicBezTo>
                  <a:lnTo>
                    <a:pt x="799" y="76"/>
                  </a:lnTo>
                  <a:cubicBezTo>
                    <a:pt x="775" y="64"/>
                    <a:pt x="751" y="52"/>
                    <a:pt x="728" y="44"/>
                  </a:cubicBezTo>
                  <a:lnTo>
                    <a:pt x="708" y="36"/>
                  </a:lnTo>
                  <a:cubicBezTo>
                    <a:pt x="684" y="28"/>
                    <a:pt x="657" y="20"/>
                    <a:pt x="633" y="16"/>
                  </a:cubicBezTo>
                  <a:lnTo>
                    <a:pt x="613" y="12"/>
                  </a:lnTo>
                  <a:cubicBezTo>
                    <a:pt x="589" y="8"/>
                    <a:pt x="566" y="4"/>
                    <a:pt x="5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1025;p47">
              <a:extLst>
                <a:ext uri="{FF2B5EF4-FFF2-40B4-BE49-F238E27FC236}">
                  <a16:creationId xmlns:a16="http://schemas.microsoft.com/office/drawing/2014/main" id="{B8B0FB25-48E9-424F-8BE7-6AB3ABC3CE6C}"/>
                </a:ext>
              </a:extLst>
            </p:cNvPr>
            <p:cNvSpPr/>
            <p:nvPr/>
          </p:nvSpPr>
          <p:spPr>
            <a:xfrm>
              <a:off x="1981175" y="3960750"/>
              <a:ext cx="190250" cy="740800"/>
            </a:xfrm>
            <a:custGeom>
              <a:avLst/>
              <a:gdLst/>
              <a:ahLst/>
              <a:cxnLst/>
              <a:rect l="l" t="t" r="r" b="b"/>
              <a:pathLst>
                <a:path w="7610" h="29632" extrusionOk="0">
                  <a:moveTo>
                    <a:pt x="7609" y="1"/>
                  </a:moveTo>
                  <a:cubicBezTo>
                    <a:pt x="7609" y="1"/>
                    <a:pt x="2921" y="2481"/>
                    <a:pt x="2494" y="4089"/>
                  </a:cubicBezTo>
                  <a:cubicBezTo>
                    <a:pt x="749" y="10756"/>
                    <a:pt x="0" y="29589"/>
                    <a:pt x="144" y="29589"/>
                  </a:cubicBezTo>
                  <a:cubicBezTo>
                    <a:pt x="145" y="29589"/>
                    <a:pt x="147" y="29588"/>
                    <a:pt x="148" y="29584"/>
                  </a:cubicBezTo>
                  <a:lnTo>
                    <a:pt x="2020" y="29632"/>
                  </a:lnTo>
                  <a:lnTo>
                    <a:pt x="7609"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1026;p47">
              <a:extLst>
                <a:ext uri="{FF2B5EF4-FFF2-40B4-BE49-F238E27FC236}">
                  <a16:creationId xmlns:a16="http://schemas.microsoft.com/office/drawing/2014/main" id="{F5243F82-CE07-403C-BA3B-229E3C475772}"/>
                </a:ext>
              </a:extLst>
            </p:cNvPr>
            <p:cNvSpPr/>
            <p:nvPr/>
          </p:nvSpPr>
          <p:spPr>
            <a:xfrm>
              <a:off x="1976025" y="4700350"/>
              <a:ext cx="55675" cy="150075"/>
            </a:xfrm>
            <a:custGeom>
              <a:avLst/>
              <a:gdLst/>
              <a:ahLst/>
              <a:cxnLst/>
              <a:rect l="l" t="t" r="r" b="b"/>
              <a:pathLst>
                <a:path w="2227" h="6003" extrusionOk="0">
                  <a:moveTo>
                    <a:pt x="354" y="0"/>
                  </a:moveTo>
                  <a:cubicBezTo>
                    <a:pt x="0" y="2970"/>
                    <a:pt x="383" y="6002"/>
                    <a:pt x="637" y="6002"/>
                  </a:cubicBezTo>
                  <a:cubicBezTo>
                    <a:pt x="695" y="6002"/>
                    <a:pt x="746" y="5845"/>
                    <a:pt x="781" y="5494"/>
                  </a:cubicBezTo>
                  <a:cubicBezTo>
                    <a:pt x="923" y="4053"/>
                    <a:pt x="1128" y="2880"/>
                    <a:pt x="1219" y="2406"/>
                  </a:cubicBezTo>
                  <a:cubicBezTo>
                    <a:pt x="1228" y="2358"/>
                    <a:pt x="1275" y="2326"/>
                    <a:pt x="1319" y="2326"/>
                  </a:cubicBezTo>
                  <a:cubicBezTo>
                    <a:pt x="1352" y="2326"/>
                    <a:pt x="1383" y="2344"/>
                    <a:pt x="1397" y="2386"/>
                  </a:cubicBezTo>
                  <a:cubicBezTo>
                    <a:pt x="1535" y="2805"/>
                    <a:pt x="1602" y="3251"/>
                    <a:pt x="1756" y="3764"/>
                  </a:cubicBezTo>
                  <a:cubicBezTo>
                    <a:pt x="1771" y="3815"/>
                    <a:pt x="1787" y="3838"/>
                    <a:pt x="1802" y="3838"/>
                  </a:cubicBezTo>
                  <a:cubicBezTo>
                    <a:pt x="1999" y="3838"/>
                    <a:pt x="2226" y="48"/>
                    <a:pt x="2226" y="48"/>
                  </a:cubicBezTo>
                  <a:lnTo>
                    <a:pt x="354"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1" name="Google Shape;1027;p47">
              <a:extLst>
                <a:ext uri="{FF2B5EF4-FFF2-40B4-BE49-F238E27FC236}">
                  <a16:creationId xmlns:a16="http://schemas.microsoft.com/office/drawing/2014/main" id="{B01DFE65-06C6-4136-9871-3555A30E282A}"/>
                </a:ext>
              </a:extLst>
            </p:cNvPr>
            <p:cNvSpPr/>
            <p:nvPr/>
          </p:nvSpPr>
          <p:spPr>
            <a:xfrm>
              <a:off x="2440000" y="4698175"/>
              <a:ext cx="55075" cy="139725"/>
            </a:xfrm>
            <a:custGeom>
              <a:avLst/>
              <a:gdLst/>
              <a:ahLst/>
              <a:cxnLst/>
              <a:rect l="l" t="t" r="r" b="b"/>
              <a:pathLst>
                <a:path w="2203" h="5589" extrusionOk="0">
                  <a:moveTo>
                    <a:pt x="552" y="0"/>
                  </a:moveTo>
                  <a:cubicBezTo>
                    <a:pt x="552" y="0"/>
                    <a:pt x="0" y="3582"/>
                    <a:pt x="197" y="3582"/>
                  </a:cubicBezTo>
                  <a:cubicBezTo>
                    <a:pt x="212" y="3582"/>
                    <a:pt x="232" y="3561"/>
                    <a:pt x="256" y="3516"/>
                  </a:cubicBezTo>
                  <a:cubicBezTo>
                    <a:pt x="513" y="3046"/>
                    <a:pt x="671" y="2623"/>
                    <a:pt x="892" y="2240"/>
                  </a:cubicBezTo>
                  <a:cubicBezTo>
                    <a:pt x="909" y="2210"/>
                    <a:pt x="935" y="2197"/>
                    <a:pt x="962" y="2197"/>
                  </a:cubicBezTo>
                  <a:cubicBezTo>
                    <a:pt x="1012" y="2197"/>
                    <a:pt x="1065" y="2241"/>
                    <a:pt x="1062" y="2295"/>
                  </a:cubicBezTo>
                  <a:cubicBezTo>
                    <a:pt x="1054" y="2777"/>
                    <a:pt x="821" y="3966"/>
                    <a:pt x="857" y="5407"/>
                  </a:cubicBezTo>
                  <a:cubicBezTo>
                    <a:pt x="860" y="5531"/>
                    <a:pt x="886" y="5589"/>
                    <a:pt x="929" y="5589"/>
                  </a:cubicBezTo>
                  <a:cubicBezTo>
                    <a:pt x="1210" y="5589"/>
                    <a:pt x="2202" y="3085"/>
                    <a:pt x="2168" y="99"/>
                  </a:cubicBezTo>
                  <a:lnTo>
                    <a:pt x="552"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1028;p47">
              <a:extLst>
                <a:ext uri="{FF2B5EF4-FFF2-40B4-BE49-F238E27FC236}">
                  <a16:creationId xmlns:a16="http://schemas.microsoft.com/office/drawing/2014/main" id="{BB3EB5C6-0317-4CFD-BB76-16C3AFD757CD}"/>
                </a:ext>
              </a:extLst>
            </p:cNvPr>
            <p:cNvSpPr/>
            <p:nvPr/>
          </p:nvSpPr>
          <p:spPr>
            <a:xfrm>
              <a:off x="2277550" y="5399550"/>
              <a:ext cx="240550" cy="67175"/>
            </a:xfrm>
            <a:custGeom>
              <a:avLst/>
              <a:gdLst/>
              <a:ahLst/>
              <a:cxnLst/>
              <a:rect l="l" t="t" r="r" b="b"/>
              <a:pathLst>
                <a:path w="9622" h="2687" extrusionOk="0">
                  <a:moveTo>
                    <a:pt x="975" y="0"/>
                  </a:moveTo>
                  <a:cubicBezTo>
                    <a:pt x="713" y="0"/>
                    <a:pt x="546" y="24"/>
                    <a:pt x="458" y="83"/>
                  </a:cubicBezTo>
                  <a:cubicBezTo>
                    <a:pt x="91" y="340"/>
                    <a:pt x="0" y="1940"/>
                    <a:pt x="0" y="1940"/>
                  </a:cubicBezTo>
                  <a:lnTo>
                    <a:pt x="1118" y="2228"/>
                  </a:lnTo>
                  <a:lnTo>
                    <a:pt x="1383" y="1513"/>
                  </a:lnTo>
                  <a:cubicBezTo>
                    <a:pt x="3595" y="2102"/>
                    <a:pt x="7285" y="2686"/>
                    <a:pt x="8542" y="2686"/>
                  </a:cubicBezTo>
                  <a:cubicBezTo>
                    <a:pt x="8551" y="2686"/>
                    <a:pt x="8559" y="2686"/>
                    <a:pt x="8567" y="2686"/>
                  </a:cubicBezTo>
                  <a:cubicBezTo>
                    <a:pt x="9622" y="2678"/>
                    <a:pt x="7908" y="1857"/>
                    <a:pt x="6430" y="1193"/>
                  </a:cubicBezTo>
                  <a:cubicBezTo>
                    <a:pt x="5636" y="838"/>
                    <a:pt x="3318" y="162"/>
                    <a:pt x="2449" y="91"/>
                  </a:cubicBezTo>
                  <a:cubicBezTo>
                    <a:pt x="1787" y="38"/>
                    <a:pt x="1306" y="0"/>
                    <a:pt x="97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1029;p47">
              <a:extLst>
                <a:ext uri="{FF2B5EF4-FFF2-40B4-BE49-F238E27FC236}">
                  <a16:creationId xmlns:a16="http://schemas.microsoft.com/office/drawing/2014/main" id="{5A8B6787-0414-474A-861D-A0D6CC518F37}"/>
                </a:ext>
              </a:extLst>
            </p:cNvPr>
            <p:cNvSpPr/>
            <p:nvPr/>
          </p:nvSpPr>
          <p:spPr>
            <a:xfrm>
              <a:off x="2151050" y="5397650"/>
              <a:ext cx="239400" cy="70850"/>
            </a:xfrm>
            <a:custGeom>
              <a:avLst/>
              <a:gdLst/>
              <a:ahLst/>
              <a:cxnLst/>
              <a:rect l="l" t="t" r="r" b="b"/>
              <a:pathLst>
                <a:path w="9576" h="2834" extrusionOk="0">
                  <a:moveTo>
                    <a:pt x="927" y="0"/>
                  </a:moveTo>
                  <a:cubicBezTo>
                    <a:pt x="714" y="0"/>
                    <a:pt x="573" y="21"/>
                    <a:pt x="494" y="72"/>
                  </a:cubicBezTo>
                  <a:cubicBezTo>
                    <a:pt x="119" y="321"/>
                    <a:pt x="1" y="1917"/>
                    <a:pt x="1" y="1917"/>
                  </a:cubicBezTo>
                  <a:lnTo>
                    <a:pt x="1107" y="2229"/>
                  </a:lnTo>
                  <a:lnTo>
                    <a:pt x="1387" y="1518"/>
                  </a:lnTo>
                  <a:cubicBezTo>
                    <a:pt x="3603" y="2154"/>
                    <a:pt x="7319" y="2821"/>
                    <a:pt x="8548" y="2833"/>
                  </a:cubicBezTo>
                  <a:cubicBezTo>
                    <a:pt x="8557" y="2833"/>
                    <a:pt x="8567" y="2833"/>
                    <a:pt x="8576" y="2833"/>
                  </a:cubicBezTo>
                  <a:cubicBezTo>
                    <a:pt x="9575" y="2833"/>
                    <a:pt x="7895" y="1990"/>
                    <a:pt x="6443" y="1305"/>
                  </a:cubicBezTo>
                  <a:cubicBezTo>
                    <a:pt x="5653" y="933"/>
                    <a:pt x="3350" y="211"/>
                    <a:pt x="2485" y="124"/>
                  </a:cubicBezTo>
                  <a:cubicBezTo>
                    <a:pt x="1764" y="52"/>
                    <a:pt x="1258" y="0"/>
                    <a:pt x="927"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4" name="Google Shape;1030;p47">
              <a:extLst>
                <a:ext uri="{FF2B5EF4-FFF2-40B4-BE49-F238E27FC236}">
                  <a16:creationId xmlns:a16="http://schemas.microsoft.com/office/drawing/2014/main" id="{885F1DE2-72B6-4C96-AAFD-2F3830D5F4F7}"/>
                </a:ext>
              </a:extLst>
            </p:cNvPr>
            <p:cNvSpPr/>
            <p:nvPr/>
          </p:nvSpPr>
          <p:spPr>
            <a:xfrm>
              <a:off x="2238250" y="3896575"/>
              <a:ext cx="57875" cy="185450"/>
            </a:xfrm>
            <a:custGeom>
              <a:avLst/>
              <a:gdLst/>
              <a:ahLst/>
              <a:cxnLst/>
              <a:rect l="l" t="t" r="r" b="b"/>
              <a:pathLst>
                <a:path w="2315" h="7418" extrusionOk="0">
                  <a:moveTo>
                    <a:pt x="2133" y="0"/>
                  </a:moveTo>
                  <a:cubicBezTo>
                    <a:pt x="2133" y="0"/>
                    <a:pt x="1779" y="503"/>
                    <a:pt x="1097" y="503"/>
                  </a:cubicBezTo>
                  <a:cubicBezTo>
                    <a:pt x="795" y="503"/>
                    <a:pt x="428" y="404"/>
                    <a:pt x="0" y="119"/>
                  </a:cubicBezTo>
                  <a:lnTo>
                    <a:pt x="0" y="119"/>
                  </a:lnTo>
                  <a:lnTo>
                    <a:pt x="2315" y="7418"/>
                  </a:lnTo>
                  <a:lnTo>
                    <a:pt x="2133"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1031;p47">
              <a:extLst>
                <a:ext uri="{FF2B5EF4-FFF2-40B4-BE49-F238E27FC236}">
                  <a16:creationId xmlns:a16="http://schemas.microsoft.com/office/drawing/2014/main" id="{9544310E-2FBC-44AB-BCD1-938B18D39A36}"/>
                </a:ext>
              </a:extLst>
            </p:cNvPr>
            <p:cNvSpPr/>
            <p:nvPr/>
          </p:nvSpPr>
          <p:spPr>
            <a:xfrm>
              <a:off x="2388725" y="4049825"/>
              <a:ext cx="113175" cy="650850"/>
            </a:xfrm>
            <a:custGeom>
              <a:avLst/>
              <a:gdLst/>
              <a:ahLst/>
              <a:cxnLst/>
              <a:rect l="l" t="t" r="r" b="b"/>
              <a:pathLst>
                <a:path w="4527" h="26034" extrusionOk="0">
                  <a:moveTo>
                    <a:pt x="1" y="0"/>
                  </a:moveTo>
                  <a:lnTo>
                    <a:pt x="2603" y="25934"/>
                  </a:lnTo>
                  <a:lnTo>
                    <a:pt x="4219" y="26033"/>
                  </a:lnTo>
                  <a:cubicBezTo>
                    <a:pt x="4219" y="26033"/>
                    <a:pt x="4527" y="4155"/>
                    <a:pt x="4156" y="1959"/>
                  </a:cubicBezTo>
                  <a:cubicBezTo>
                    <a:pt x="3915" y="541"/>
                    <a:pt x="1" y="0"/>
                    <a:pt x="1"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6" name="Google Shape;1032;p47">
              <a:extLst>
                <a:ext uri="{FF2B5EF4-FFF2-40B4-BE49-F238E27FC236}">
                  <a16:creationId xmlns:a16="http://schemas.microsoft.com/office/drawing/2014/main" id="{38748CFB-7D6D-4EF5-A290-DAE8020858F7}"/>
                </a:ext>
              </a:extLst>
            </p:cNvPr>
            <p:cNvSpPr/>
            <p:nvPr/>
          </p:nvSpPr>
          <p:spPr>
            <a:xfrm>
              <a:off x="2843550" y="4557750"/>
              <a:ext cx="328050" cy="841625"/>
            </a:xfrm>
            <a:custGeom>
              <a:avLst/>
              <a:gdLst/>
              <a:ahLst/>
              <a:cxnLst/>
              <a:rect l="l" t="t" r="r" b="b"/>
              <a:pathLst>
                <a:path w="13122" h="33665" extrusionOk="0">
                  <a:moveTo>
                    <a:pt x="13121" y="1"/>
                  </a:moveTo>
                  <a:lnTo>
                    <a:pt x="0" y="660"/>
                  </a:lnTo>
                  <a:lnTo>
                    <a:pt x="5174" y="33518"/>
                  </a:lnTo>
                  <a:lnTo>
                    <a:pt x="7726" y="33664"/>
                  </a:lnTo>
                  <a:lnTo>
                    <a:pt x="8583" y="9847"/>
                  </a:lnTo>
                  <a:lnTo>
                    <a:pt x="9258" y="33309"/>
                  </a:lnTo>
                  <a:lnTo>
                    <a:pt x="11356" y="33250"/>
                  </a:lnTo>
                  <a:lnTo>
                    <a:pt x="13121"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7" name="Google Shape;1033;p47">
              <a:extLst>
                <a:ext uri="{FF2B5EF4-FFF2-40B4-BE49-F238E27FC236}">
                  <a16:creationId xmlns:a16="http://schemas.microsoft.com/office/drawing/2014/main" id="{CAC46CFA-034A-4767-96C6-45AAB2C290E5}"/>
                </a:ext>
              </a:extLst>
            </p:cNvPr>
            <p:cNvSpPr/>
            <p:nvPr/>
          </p:nvSpPr>
          <p:spPr>
            <a:xfrm>
              <a:off x="2794950" y="3941050"/>
              <a:ext cx="446750" cy="649875"/>
            </a:xfrm>
            <a:custGeom>
              <a:avLst/>
              <a:gdLst/>
              <a:ahLst/>
              <a:cxnLst/>
              <a:rect l="l" t="t" r="r" b="b"/>
              <a:pathLst>
                <a:path w="17870" h="25995" extrusionOk="0">
                  <a:moveTo>
                    <a:pt x="9154" y="0"/>
                  </a:moveTo>
                  <a:cubicBezTo>
                    <a:pt x="6577" y="0"/>
                    <a:pt x="686" y="907"/>
                    <a:pt x="1" y="9091"/>
                  </a:cubicBezTo>
                  <a:lnTo>
                    <a:pt x="392" y="16789"/>
                  </a:lnTo>
                  <a:cubicBezTo>
                    <a:pt x="396" y="18831"/>
                    <a:pt x="522" y="20869"/>
                    <a:pt x="767" y="22895"/>
                  </a:cubicBezTo>
                  <a:cubicBezTo>
                    <a:pt x="767" y="22895"/>
                    <a:pt x="621" y="25995"/>
                    <a:pt x="5279" y="25995"/>
                  </a:cubicBezTo>
                  <a:cubicBezTo>
                    <a:pt x="5463" y="25995"/>
                    <a:pt x="5655" y="25990"/>
                    <a:pt x="5854" y="25980"/>
                  </a:cubicBezTo>
                  <a:lnTo>
                    <a:pt x="15950" y="25605"/>
                  </a:lnTo>
                  <a:cubicBezTo>
                    <a:pt x="17360" y="25289"/>
                    <a:pt x="17071" y="21465"/>
                    <a:pt x="17640" y="11228"/>
                  </a:cubicBezTo>
                  <a:cubicBezTo>
                    <a:pt x="17869" y="7128"/>
                    <a:pt x="16459" y="1942"/>
                    <a:pt x="12581" y="607"/>
                  </a:cubicBezTo>
                  <a:cubicBezTo>
                    <a:pt x="12581" y="607"/>
                    <a:pt x="11155" y="153"/>
                    <a:pt x="10353" y="74"/>
                  </a:cubicBezTo>
                  <a:cubicBezTo>
                    <a:pt x="10353" y="74"/>
                    <a:pt x="9888" y="0"/>
                    <a:pt x="9154"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1034;p47">
              <a:extLst>
                <a:ext uri="{FF2B5EF4-FFF2-40B4-BE49-F238E27FC236}">
                  <a16:creationId xmlns:a16="http://schemas.microsoft.com/office/drawing/2014/main" id="{9007678A-3443-4458-B9F2-A8A7B98AE365}"/>
                </a:ext>
              </a:extLst>
            </p:cNvPr>
            <p:cNvSpPr/>
            <p:nvPr/>
          </p:nvSpPr>
          <p:spPr>
            <a:xfrm>
              <a:off x="2917300" y="3857275"/>
              <a:ext cx="1300" cy="1200"/>
            </a:xfrm>
            <a:custGeom>
              <a:avLst/>
              <a:gdLst/>
              <a:ahLst/>
              <a:cxnLst/>
              <a:rect l="l" t="t" r="r" b="b"/>
              <a:pathLst>
                <a:path w="52" h="48" extrusionOk="0">
                  <a:moveTo>
                    <a:pt x="52" y="0"/>
                  </a:moveTo>
                  <a:cubicBezTo>
                    <a:pt x="49" y="2"/>
                    <a:pt x="46" y="4"/>
                    <a:pt x="43" y="6"/>
                  </a:cubicBezTo>
                  <a:lnTo>
                    <a:pt x="43" y="6"/>
                  </a:lnTo>
                  <a:cubicBezTo>
                    <a:pt x="46" y="4"/>
                    <a:pt x="49" y="2"/>
                    <a:pt x="52" y="0"/>
                  </a:cubicBezTo>
                  <a:close/>
                  <a:moveTo>
                    <a:pt x="43" y="6"/>
                  </a:moveTo>
                  <a:cubicBezTo>
                    <a:pt x="34" y="12"/>
                    <a:pt x="25" y="19"/>
                    <a:pt x="16" y="28"/>
                  </a:cubicBezTo>
                  <a:cubicBezTo>
                    <a:pt x="8" y="32"/>
                    <a:pt x="4" y="44"/>
                    <a:pt x="0" y="48"/>
                  </a:cubicBezTo>
                  <a:cubicBezTo>
                    <a:pt x="14" y="34"/>
                    <a:pt x="27" y="18"/>
                    <a:pt x="43" y="6"/>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1035;p47">
              <a:extLst>
                <a:ext uri="{FF2B5EF4-FFF2-40B4-BE49-F238E27FC236}">
                  <a16:creationId xmlns:a16="http://schemas.microsoft.com/office/drawing/2014/main" id="{DB554F49-F858-40B4-8237-98F005707D2B}"/>
                </a:ext>
              </a:extLst>
            </p:cNvPr>
            <p:cNvSpPr/>
            <p:nvPr/>
          </p:nvSpPr>
          <p:spPr>
            <a:xfrm>
              <a:off x="2922525" y="3855225"/>
              <a:ext cx="6150" cy="300"/>
            </a:xfrm>
            <a:custGeom>
              <a:avLst/>
              <a:gdLst/>
              <a:ahLst/>
              <a:cxnLst/>
              <a:rect l="l" t="t" r="r" b="b"/>
              <a:pathLst>
                <a:path w="246" h="12" extrusionOk="0">
                  <a:moveTo>
                    <a:pt x="68" y="3"/>
                  </a:moveTo>
                  <a:cubicBezTo>
                    <a:pt x="44" y="3"/>
                    <a:pt x="25" y="7"/>
                    <a:pt x="1" y="11"/>
                  </a:cubicBezTo>
                  <a:cubicBezTo>
                    <a:pt x="24" y="8"/>
                    <a:pt x="47" y="5"/>
                    <a:pt x="71" y="3"/>
                  </a:cubicBezTo>
                  <a:close/>
                  <a:moveTo>
                    <a:pt x="132" y="1"/>
                  </a:moveTo>
                  <a:cubicBezTo>
                    <a:pt x="111" y="1"/>
                    <a:pt x="91" y="2"/>
                    <a:pt x="71" y="3"/>
                  </a:cubicBezTo>
                  <a:lnTo>
                    <a:pt x="175" y="3"/>
                  </a:lnTo>
                  <a:cubicBezTo>
                    <a:pt x="198" y="3"/>
                    <a:pt x="222" y="7"/>
                    <a:pt x="246" y="11"/>
                  </a:cubicBezTo>
                  <a:cubicBezTo>
                    <a:pt x="207" y="4"/>
                    <a:pt x="169" y="1"/>
                    <a:pt x="13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1036;p47">
              <a:extLst>
                <a:ext uri="{FF2B5EF4-FFF2-40B4-BE49-F238E27FC236}">
                  <a16:creationId xmlns:a16="http://schemas.microsoft.com/office/drawing/2014/main" id="{58D05738-3095-4F98-A35E-8C2661C50860}"/>
                </a:ext>
              </a:extLst>
            </p:cNvPr>
            <p:cNvSpPr/>
            <p:nvPr/>
          </p:nvSpPr>
          <p:spPr>
            <a:xfrm>
              <a:off x="2920650" y="3855600"/>
              <a:ext cx="1600" cy="600"/>
            </a:xfrm>
            <a:custGeom>
              <a:avLst/>
              <a:gdLst/>
              <a:ahLst/>
              <a:cxnLst/>
              <a:rect l="l" t="t" r="r" b="b"/>
              <a:pathLst>
                <a:path w="64" h="24" extrusionOk="0">
                  <a:moveTo>
                    <a:pt x="64" y="0"/>
                  </a:moveTo>
                  <a:cubicBezTo>
                    <a:pt x="52" y="0"/>
                    <a:pt x="40" y="4"/>
                    <a:pt x="28" y="8"/>
                  </a:cubicBezTo>
                  <a:cubicBezTo>
                    <a:pt x="23" y="11"/>
                    <a:pt x="15" y="16"/>
                    <a:pt x="8" y="20"/>
                  </a:cubicBezTo>
                  <a:lnTo>
                    <a:pt x="8" y="20"/>
                  </a:lnTo>
                  <a:cubicBezTo>
                    <a:pt x="26" y="11"/>
                    <a:pt x="43" y="7"/>
                    <a:pt x="64" y="0"/>
                  </a:cubicBezTo>
                  <a:close/>
                  <a:moveTo>
                    <a:pt x="8" y="20"/>
                  </a:moveTo>
                  <a:cubicBezTo>
                    <a:pt x="6" y="21"/>
                    <a:pt x="3" y="22"/>
                    <a:pt x="1" y="24"/>
                  </a:cubicBezTo>
                  <a:cubicBezTo>
                    <a:pt x="3" y="23"/>
                    <a:pt x="6" y="21"/>
                    <a:pt x="8" y="2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 name="Google Shape;1037;p47">
              <a:extLst>
                <a:ext uri="{FF2B5EF4-FFF2-40B4-BE49-F238E27FC236}">
                  <a16:creationId xmlns:a16="http://schemas.microsoft.com/office/drawing/2014/main" id="{10A69606-62DC-42E6-8E45-745E6A70BA02}"/>
                </a:ext>
              </a:extLst>
            </p:cNvPr>
            <p:cNvSpPr/>
            <p:nvPr/>
          </p:nvSpPr>
          <p:spPr>
            <a:xfrm>
              <a:off x="2916125" y="3858550"/>
              <a:ext cx="1100" cy="1700"/>
            </a:xfrm>
            <a:custGeom>
              <a:avLst/>
              <a:gdLst/>
              <a:ahLst/>
              <a:cxnLst/>
              <a:rect l="l" t="t" r="r" b="b"/>
              <a:pathLst>
                <a:path w="44" h="68" extrusionOk="0">
                  <a:moveTo>
                    <a:pt x="44" y="1"/>
                  </a:moveTo>
                  <a:lnTo>
                    <a:pt x="44" y="1"/>
                  </a:lnTo>
                  <a:cubicBezTo>
                    <a:pt x="32" y="12"/>
                    <a:pt x="20" y="28"/>
                    <a:pt x="8" y="48"/>
                  </a:cubicBezTo>
                  <a:cubicBezTo>
                    <a:pt x="4" y="52"/>
                    <a:pt x="4" y="60"/>
                    <a:pt x="0" y="68"/>
                  </a:cubicBezTo>
                  <a:cubicBezTo>
                    <a:pt x="12" y="44"/>
                    <a:pt x="28" y="20"/>
                    <a:pt x="44"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1038;p47">
              <a:extLst>
                <a:ext uri="{FF2B5EF4-FFF2-40B4-BE49-F238E27FC236}">
                  <a16:creationId xmlns:a16="http://schemas.microsoft.com/office/drawing/2014/main" id="{70C329F4-0B0E-4092-995B-EB788982907E}"/>
                </a:ext>
              </a:extLst>
            </p:cNvPr>
            <p:cNvSpPr/>
            <p:nvPr/>
          </p:nvSpPr>
          <p:spPr>
            <a:xfrm>
              <a:off x="2929050" y="3855500"/>
              <a:ext cx="1900" cy="400"/>
            </a:xfrm>
            <a:custGeom>
              <a:avLst/>
              <a:gdLst/>
              <a:ahLst/>
              <a:cxnLst/>
              <a:rect l="l" t="t" r="r" b="b"/>
              <a:pathLst>
                <a:path w="76" h="16" extrusionOk="0">
                  <a:moveTo>
                    <a:pt x="0" y="0"/>
                  </a:moveTo>
                  <a:lnTo>
                    <a:pt x="0" y="0"/>
                  </a:lnTo>
                  <a:cubicBezTo>
                    <a:pt x="16" y="5"/>
                    <a:pt x="30" y="8"/>
                    <a:pt x="44" y="10"/>
                  </a:cubicBezTo>
                  <a:lnTo>
                    <a:pt x="44" y="10"/>
                  </a:lnTo>
                  <a:cubicBezTo>
                    <a:pt x="29" y="6"/>
                    <a:pt x="15" y="3"/>
                    <a:pt x="0" y="0"/>
                  </a:cubicBezTo>
                  <a:close/>
                  <a:moveTo>
                    <a:pt x="44" y="10"/>
                  </a:moveTo>
                  <a:lnTo>
                    <a:pt x="44" y="10"/>
                  </a:lnTo>
                  <a:cubicBezTo>
                    <a:pt x="49" y="12"/>
                    <a:pt x="54" y="14"/>
                    <a:pt x="60" y="16"/>
                  </a:cubicBezTo>
                  <a:lnTo>
                    <a:pt x="76" y="16"/>
                  </a:lnTo>
                  <a:cubicBezTo>
                    <a:pt x="65" y="14"/>
                    <a:pt x="55" y="12"/>
                    <a:pt x="44" y="1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1039;p47">
              <a:extLst>
                <a:ext uri="{FF2B5EF4-FFF2-40B4-BE49-F238E27FC236}">
                  <a16:creationId xmlns:a16="http://schemas.microsoft.com/office/drawing/2014/main" id="{2D4F34FD-A7FF-4C99-955D-71D2579E1BB0}"/>
                </a:ext>
              </a:extLst>
            </p:cNvPr>
            <p:cNvSpPr/>
            <p:nvPr/>
          </p:nvSpPr>
          <p:spPr>
            <a:xfrm>
              <a:off x="2918675" y="3856175"/>
              <a:ext cx="1800" cy="1025"/>
            </a:xfrm>
            <a:custGeom>
              <a:avLst/>
              <a:gdLst/>
              <a:ahLst/>
              <a:cxnLst/>
              <a:rect l="l" t="t" r="r" b="b"/>
              <a:pathLst>
                <a:path w="72" h="41" extrusionOk="0">
                  <a:moveTo>
                    <a:pt x="64" y="1"/>
                  </a:moveTo>
                  <a:cubicBezTo>
                    <a:pt x="44" y="13"/>
                    <a:pt x="24" y="24"/>
                    <a:pt x="5" y="36"/>
                  </a:cubicBezTo>
                  <a:lnTo>
                    <a:pt x="1" y="40"/>
                  </a:lnTo>
                  <a:cubicBezTo>
                    <a:pt x="24" y="24"/>
                    <a:pt x="44" y="13"/>
                    <a:pt x="7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1040;p47">
              <a:extLst>
                <a:ext uri="{FF2B5EF4-FFF2-40B4-BE49-F238E27FC236}">
                  <a16:creationId xmlns:a16="http://schemas.microsoft.com/office/drawing/2014/main" id="{67059204-E32D-42C9-BE07-D53463B1FC5E}"/>
                </a:ext>
              </a:extLst>
            </p:cNvPr>
            <p:cNvSpPr/>
            <p:nvPr/>
          </p:nvSpPr>
          <p:spPr>
            <a:xfrm>
              <a:off x="2920450" y="3856175"/>
              <a:ext cx="125" cy="25"/>
            </a:xfrm>
            <a:custGeom>
              <a:avLst/>
              <a:gdLst/>
              <a:ahLst/>
              <a:cxnLst/>
              <a:rect l="l" t="t" r="r" b="b"/>
              <a:pathLst>
                <a:path w="5" h="1" extrusionOk="0">
                  <a:moveTo>
                    <a:pt x="1" y="1"/>
                  </a:moveTo>
                  <a:lnTo>
                    <a:pt x="1" y="1"/>
                  </a:ln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 name="Google Shape;1041;p47">
              <a:extLst>
                <a:ext uri="{FF2B5EF4-FFF2-40B4-BE49-F238E27FC236}">
                  <a16:creationId xmlns:a16="http://schemas.microsoft.com/office/drawing/2014/main" id="{63F3AA18-1ED7-488B-8070-6C178C0554F5}"/>
                </a:ext>
              </a:extLst>
            </p:cNvPr>
            <p:cNvSpPr/>
            <p:nvPr/>
          </p:nvSpPr>
          <p:spPr>
            <a:xfrm>
              <a:off x="2918575" y="3857275"/>
              <a:ext cx="125" cy="25"/>
            </a:xfrm>
            <a:custGeom>
              <a:avLst/>
              <a:gdLst/>
              <a:ahLst/>
              <a:cxnLst/>
              <a:rect l="l" t="t" r="r" b="b"/>
              <a:pathLst>
                <a:path w="5" h="1" extrusionOk="0">
                  <a:moveTo>
                    <a:pt x="1" y="0"/>
                  </a:moveTo>
                  <a:lnTo>
                    <a:pt x="1" y="0"/>
                  </a:lnTo>
                  <a:lnTo>
                    <a:pt x="5" y="0"/>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1042;p47">
              <a:extLst>
                <a:ext uri="{FF2B5EF4-FFF2-40B4-BE49-F238E27FC236}">
                  <a16:creationId xmlns:a16="http://schemas.microsoft.com/office/drawing/2014/main" id="{C41C01ED-3D46-4A58-97C9-C530642CD27D}"/>
                </a:ext>
              </a:extLst>
            </p:cNvPr>
            <p:cNvSpPr/>
            <p:nvPr/>
          </p:nvSpPr>
          <p:spPr>
            <a:xfrm>
              <a:off x="2918675" y="3856175"/>
              <a:ext cx="1700" cy="1025"/>
            </a:xfrm>
            <a:custGeom>
              <a:avLst/>
              <a:gdLst/>
              <a:ahLst/>
              <a:cxnLst/>
              <a:rect l="l" t="t" r="r" b="b"/>
              <a:pathLst>
                <a:path w="68" h="41" extrusionOk="0">
                  <a:moveTo>
                    <a:pt x="1" y="40"/>
                  </a:moveTo>
                  <a:lnTo>
                    <a:pt x="1" y="40"/>
                  </a:lnTo>
                  <a:cubicBezTo>
                    <a:pt x="21" y="24"/>
                    <a:pt x="44" y="13"/>
                    <a:pt x="68" y="1"/>
                  </a:cubicBezTo>
                  <a:lnTo>
                    <a:pt x="68" y="1"/>
                  </a:lnTo>
                  <a:cubicBezTo>
                    <a:pt x="44" y="13"/>
                    <a:pt x="21" y="24"/>
                    <a:pt x="1" y="4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1043;p47">
              <a:extLst>
                <a:ext uri="{FF2B5EF4-FFF2-40B4-BE49-F238E27FC236}">
                  <a16:creationId xmlns:a16="http://schemas.microsoft.com/office/drawing/2014/main" id="{4C2EF831-9F52-4A13-9739-D7E87CD920B0}"/>
                </a:ext>
              </a:extLst>
            </p:cNvPr>
            <p:cNvSpPr/>
            <p:nvPr/>
          </p:nvSpPr>
          <p:spPr>
            <a:xfrm>
              <a:off x="2917700" y="3857275"/>
              <a:ext cx="900" cy="700"/>
            </a:xfrm>
            <a:custGeom>
              <a:avLst/>
              <a:gdLst/>
              <a:ahLst/>
              <a:cxnLst/>
              <a:rect l="l" t="t" r="r" b="b"/>
              <a:pathLst>
                <a:path w="36" h="28" extrusionOk="0">
                  <a:moveTo>
                    <a:pt x="0" y="28"/>
                  </a:moveTo>
                  <a:cubicBezTo>
                    <a:pt x="12" y="16"/>
                    <a:pt x="24" y="8"/>
                    <a:pt x="36" y="0"/>
                  </a:cubicBezTo>
                  <a:lnTo>
                    <a:pt x="36" y="0"/>
                  </a:lnTo>
                  <a:cubicBezTo>
                    <a:pt x="24" y="8"/>
                    <a:pt x="12" y="16"/>
                    <a:pt x="0"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1044;p47">
              <a:extLst>
                <a:ext uri="{FF2B5EF4-FFF2-40B4-BE49-F238E27FC236}">
                  <a16:creationId xmlns:a16="http://schemas.microsoft.com/office/drawing/2014/main" id="{B36C5EB0-2073-4F40-9147-F839A5170778}"/>
                </a:ext>
              </a:extLst>
            </p:cNvPr>
            <p:cNvSpPr/>
            <p:nvPr/>
          </p:nvSpPr>
          <p:spPr>
            <a:xfrm>
              <a:off x="2920650" y="3855775"/>
              <a:ext cx="725" cy="425"/>
            </a:xfrm>
            <a:custGeom>
              <a:avLst/>
              <a:gdLst/>
              <a:ahLst/>
              <a:cxnLst/>
              <a:rect l="l" t="t" r="r" b="b"/>
              <a:pathLst>
                <a:path w="29" h="17" extrusionOk="0">
                  <a:moveTo>
                    <a:pt x="28" y="1"/>
                  </a:moveTo>
                  <a:cubicBezTo>
                    <a:pt x="17" y="5"/>
                    <a:pt x="9" y="13"/>
                    <a:pt x="1" y="17"/>
                  </a:cubicBezTo>
                  <a:cubicBezTo>
                    <a:pt x="9" y="13"/>
                    <a:pt x="21" y="5"/>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 name="Google Shape;1045;p47">
              <a:extLst>
                <a:ext uri="{FF2B5EF4-FFF2-40B4-BE49-F238E27FC236}">
                  <a16:creationId xmlns:a16="http://schemas.microsoft.com/office/drawing/2014/main" id="{040ACDDD-2A78-4453-9A4C-F232328D9C2A}"/>
                </a:ext>
              </a:extLst>
            </p:cNvPr>
            <p:cNvSpPr/>
            <p:nvPr/>
          </p:nvSpPr>
          <p:spPr>
            <a:xfrm>
              <a:off x="2916125" y="3858550"/>
              <a:ext cx="1100" cy="1700"/>
            </a:xfrm>
            <a:custGeom>
              <a:avLst/>
              <a:gdLst/>
              <a:ahLst/>
              <a:cxnLst/>
              <a:rect l="l" t="t" r="r" b="b"/>
              <a:pathLst>
                <a:path w="44" h="68" extrusionOk="0">
                  <a:moveTo>
                    <a:pt x="0" y="68"/>
                  </a:moveTo>
                  <a:lnTo>
                    <a:pt x="0" y="68"/>
                  </a:lnTo>
                  <a:cubicBezTo>
                    <a:pt x="12" y="44"/>
                    <a:pt x="28" y="20"/>
                    <a:pt x="44" y="1"/>
                  </a:cubicBezTo>
                  <a:lnTo>
                    <a:pt x="44" y="1"/>
                  </a:lnTo>
                  <a:cubicBezTo>
                    <a:pt x="28" y="20"/>
                    <a:pt x="12" y="44"/>
                    <a:pt x="0"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1046;p47">
              <a:extLst>
                <a:ext uri="{FF2B5EF4-FFF2-40B4-BE49-F238E27FC236}">
                  <a16:creationId xmlns:a16="http://schemas.microsoft.com/office/drawing/2014/main" id="{861D483E-12AB-404C-A138-F364390C7D1A}"/>
                </a:ext>
              </a:extLst>
            </p:cNvPr>
            <p:cNvSpPr/>
            <p:nvPr/>
          </p:nvSpPr>
          <p:spPr>
            <a:xfrm>
              <a:off x="2916300" y="3858550"/>
              <a:ext cx="925" cy="1200"/>
            </a:xfrm>
            <a:custGeom>
              <a:avLst/>
              <a:gdLst/>
              <a:ahLst/>
              <a:cxnLst/>
              <a:rect l="l" t="t" r="r" b="b"/>
              <a:pathLst>
                <a:path w="37" h="48" extrusionOk="0">
                  <a:moveTo>
                    <a:pt x="37" y="1"/>
                  </a:moveTo>
                  <a:cubicBezTo>
                    <a:pt x="25" y="12"/>
                    <a:pt x="13" y="28"/>
                    <a:pt x="1" y="48"/>
                  </a:cubicBezTo>
                  <a:cubicBezTo>
                    <a:pt x="13" y="28"/>
                    <a:pt x="25" y="12"/>
                    <a:pt x="37"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 name="Google Shape;1047;p47">
              <a:extLst>
                <a:ext uri="{FF2B5EF4-FFF2-40B4-BE49-F238E27FC236}">
                  <a16:creationId xmlns:a16="http://schemas.microsoft.com/office/drawing/2014/main" id="{43C14880-6C31-4B07-BFE8-A1C358E9120E}"/>
                </a:ext>
              </a:extLst>
            </p:cNvPr>
            <p:cNvSpPr/>
            <p:nvPr/>
          </p:nvSpPr>
          <p:spPr>
            <a:xfrm>
              <a:off x="2930925" y="3855875"/>
              <a:ext cx="7925" cy="2900"/>
            </a:xfrm>
            <a:custGeom>
              <a:avLst/>
              <a:gdLst/>
              <a:ahLst/>
              <a:cxnLst/>
              <a:rect l="l" t="t" r="r" b="b"/>
              <a:pathLst>
                <a:path w="317" h="116" extrusionOk="0">
                  <a:moveTo>
                    <a:pt x="1" y="1"/>
                  </a:moveTo>
                  <a:lnTo>
                    <a:pt x="1" y="1"/>
                  </a:lnTo>
                  <a:cubicBezTo>
                    <a:pt x="83" y="21"/>
                    <a:pt x="166" y="56"/>
                    <a:pt x="241" y="96"/>
                  </a:cubicBezTo>
                  <a:cubicBezTo>
                    <a:pt x="261" y="112"/>
                    <a:pt x="289" y="115"/>
                    <a:pt x="317" y="115"/>
                  </a:cubicBezTo>
                  <a:cubicBezTo>
                    <a:pt x="289" y="115"/>
                    <a:pt x="261" y="112"/>
                    <a:pt x="241" y="96"/>
                  </a:cubicBezTo>
                  <a:cubicBezTo>
                    <a:pt x="166" y="56"/>
                    <a:pt x="83" y="2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1048;p47">
              <a:extLst>
                <a:ext uri="{FF2B5EF4-FFF2-40B4-BE49-F238E27FC236}">
                  <a16:creationId xmlns:a16="http://schemas.microsoft.com/office/drawing/2014/main" id="{7288716C-95CE-4F54-AD7B-3E30D1B9004A}"/>
                </a:ext>
              </a:extLst>
            </p:cNvPr>
            <p:cNvSpPr/>
            <p:nvPr/>
          </p:nvSpPr>
          <p:spPr>
            <a:xfrm>
              <a:off x="2926275" y="3802475"/>
              <a:ext cx="15450" cy="54125"/>
            </a:xfrm>
            <a:custGeom>
              <a:avLst/>
              <a:gdLst/>
              <a:ahLst/>
              <a:cxnLst/>
              <a:rect l="l" t="t" r="r" b="b"/>
              <a:pathLst>
                <a:path w="618" h="2165" extrusionOk="0">
                  <a:moveTo>
                    <a:pt x="609" y="2165"/>
                  </a:moveTo>
                  <a:cubicBezTo>
                    <a:pt x="617" y="2141"/>
                    <a:pt x="617" y="2113"/>
                    <a:pt x="609" y="2090"/>
                  </a:cubicBezTo>
                  <a:lnTo>
                    <a:pt x="1" y="0"/>
                  </a:lnTo>
                  <a:lnTo>
                    <a:pt x="609" y="2090"/>
                  </a:lnTo>
                  <a:cubicBezTo>
                    <a:pt x="617" y="2113"/>
                    <a:pt x="617" y="2141"/>
                    <a:pt x="609" y="216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 name="Google Shape;1049;p47">
              <a:extLst>
                <a:ext uri="{FF2B5EF4-FFF2-40B4-BE49-F238E27FC236}">
                  <a16:creationId xmlns:a16="http://schemas.microsoft.com/office/drawing/2014/main" id="{37F9E01E-31DC-462E-A0EE-F6E41E61670F}"/>
                </a:ext>
              </a:extLst>
            </p:cNvPr>
            <p:cNvSpPr/>
            <p:nvPr/>
          </p:nvSpPr>
          <p:spPr>
            <a:xfrm>
              <a:off x="2930525" y="3855875"/>
              <a:ext cx="325" cy="125"/>
            </a:xfrm>
            <a:custGeom>
              <a:avLst/>
              <a:gdLst/>
              <a:ahLst/>
              <a:cxnLst/>
              <a:rect l="l" t="t" r="r" b="b"/>
              <a:pathLst>
                <a:path w="13" h="5" extrusionOk="0">
                  <a:moveTo>
                    <a:pt x="1" y="1"/>
                  </a:moveTo>
                  <a:lnTo>
                    <a:pt x="13" y="5"/>
                  </a:lnTo>
                  <a:lnTo>
                    <a:pt x="13"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1050;p47">
              <a:extLst>
                <a:ext uri="{FF2B5EF4-FFF2-40B4-BE49-F238E27FC236}">
                  <a16:creationId xmlns:a16="http://schemas.microsoft.com/office/drawing/2014/main" id="{AF859B2C-038F-4852-8FB1-CC0C8D43C959}"/>
                </a:ext>
              </a:extLst>
            </p:cNvPr>
            <p:cNvSpPr/>
            <p:nvPr/>
          </p:nvSpPr>
          <p:spPr>
            <a:xfrm>
              <a:off x="2917300" y="3857950"/>
              <a:ext cx="425" cy="525"/>
            </a:xfrm>
            <a:custGeom>
              <a:avLst/>
              <a:gdLst/>
              <a:ahLst/>
              <a:cxnLst/>
              <a:rect l="l" t="t" r="r" b="b"/>
              <a:pathLst>
                <a:path w="17" h="21" extrusionOk="0">
                  <a:moveTo>
                    <a:pt x="0" y="21"/>
                  </a:moveTo>
                  <a:lnTo>
                    <a:pt x="0" y="21"/>
                  </a:lnTo>
                  <a:cubicBezTo>
                    <a:pt x="4" y="17"/>
                    <a:pt x="8" y="5"/>
                    <a:pt x="16" y="1"/>
                  </a:cubicBezTo>
                  <a:cubicBezTo>
                    <a:pt x="8" y="5"/>
                    <a:pt x="4" y="17"/>
                    <a:pt x="0" y="2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 name="Google Shape;1051;p47">
              <a:extLst>
                <a:ext uri="{FF2B5EF4-FFF2-40B4-BE49-F238E27FC236}">
                  <a16:creationId xmlns:a16="http://schemas.microsoft.com/office/drawing/2014/main" id="{985D080F-2C17-425C-90C5-F398B25145A6}"/>
                </a:ext>
              </a:extLst>
            </p:cNvPr>
            <p:cNvSpPr/>
            <p:nvPr/>
          </p:nvSpPr>
          <p:spPr>
            <a:xfrm>
              <a:off x="2916125" y="3859725"/>
              <a:ext cx="200" cy="525"/>
            </a:xfrm>
            <a:custGeom>
              <a:avLst/>
              <a:gdLst/>
              <a:ahLst/>
              <a:cxnLst/>
              <a:rect l="l" t="t" r="r" b="b"/>
              <a:pathLst>
                <a:path w="8" h="21" extrusionOk="0">
                  <a:moveTo>
                    <a:pt x="8" y="1"/>
                  </a:moveTo>
                  <a:cubicBezTo>
                    <a:pt x="4" y="5"/>
                    <a:pt x="4" y="13"/>
                    <a:pt x="0" y="21"/>
                  </a:cubicBezTo>
                  <a:lnTo>
                    <a:pt x="0" y="21"/>
                  </a:lnTo>
                  <a:cubicBezTo>
                    <a:pt x="4" y="13"/>
                    <a:pt x="4" y="5"/>
                    <a:pt x="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1052;p47">
              <a:extLst>
                <a:ext uri="{FF2B5EF4-FFF2-40B4-BE49-F238E27FC236}">
                  <a16:creationId xmlns:a16="http://schemas.microsoft.com/office/drawing/2014/main" id="{490026A7-785F-4569-A8A1-408FA0DFA7A2}"/>
                </a:ext>
              </a:extLst>
            </p:cNvPr>
            <p:cNvSpPr/>
            <p:nvPr/>
          </p:nvSpPr>
          <p:spPr>
            <a:xfrm>
              <a:off x="2917200" y="3858450"/>
              <a:ext cx="125" cy="125"/>
            </a:xfrm>
            <a:custGeom>
              <a:avLst/>
              <a:gdLst/>
              <a:ahLst/>
              <a:cxnLst/>
              <a:rect l="l" t="t" r="r" b="b"/>
              <a:pathLst>
                <a:path w="5" h="5" extrusionOk="0">
                  <a:moveTo>
                    <a:pt x="1" y="5"/>
                  </a:moveTo>
                  <a:lnTo>
                    <a:pt x="1" y="5"/>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7" name="Google Shape;1053;p47">
              <a:extLst>
                <a:ext uri="{FF2B5EF4-FFF2-40B4-BE49-F238E27FC236}">
                  <a16:creationId xmlns:a16="http://schemas.microsoft.com/office/drawing/2014/main" id="{C92DDDC4-AD09-4E2B-8F6E-96CA9716EE46}"/>
                </a:ext>
              </a:extLst>
            </p:cNvPr>
            <p:cNvSpPr/>
            <p:nvPr/>
          </p:nvSpPr>
          <p:spPr>
            <a:xfrm>
              <a:off x="2883125" y="3714000"/>
              <a:ext cx="7150" cy="7325"/>
            </a:xfrm>
            <a:custGeom>
              <a:avLst/>
              <a:gdLst/>
              <a:ahLst/>
              <a:cxnLst/>
              <a:rect l="l" t="t" r="r" b="b"/>
              <a:pathLst>
                <a:path w="286" h="293" extrusionOk="0">
                  <a:moveTo>
                    <a:pt x="1" y="292"/>
                  </a:moveTo>
                  <a:cubicBezTo>
                    <a:pt x="92" y="194"/>
                    <a:pt x="187" y="95"/>
                    <a:pt x="285" y="0"/>
                  </a:cubicBezTo>
                  <a:cubicBezTo>
                    <a:pt x="187" y="95"/>
                    <a:pt x="92" y="194"/>
                    <a:pt x="1" y="29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1054;p47">
              <a:extLst>
                <a:ext uri="{FF2B5EF4-FFF2-40B4-BE49-F238E27FC236}">
                  <a16:creationId xmlns:a16="http://schemas.microsoft.com/office/drawing/2014/main" id="{CDDCE1DE-A7C2-45B2-BA56-ABE6E4D06F85}"/>
                </a:ext>
              </a:extLst>
            </p:cNvPr>
            <p:cNvSpPr/>
            <p:nvPr/>
          </p:nvSpPr>
          <p:spPr>
            <a:xfrm>
              <a:off x="2876825" y="3722175"/>
              <a:ext cx="5550" cy="6650"/>
            </a:xfrm>
            <a:custGeom>
              <a:avLst/>
              <a:gdLst/>
              <a:ahLst/>
              <a:cxnLst/>
              <a:rect l="l" t="t" r="r" b="b"/>
              <a:pathLst>
                <a:path w="222" h="266" extrusionOk="0">
                  <a:moveTo>
                    <a:pt x="0" y="266"/>
                  </a:moveTo>
                  <a:cubicBezTo>
                    <a:pt x="71" y="175"/>
                    <a:pt x="146" y="88"/>
                    <a:pt x="221" y="1"/>
                  </a:cubicBezTo>
                  <a:cubicBezTo>
                    <a:pt x="146" y="88"/>
                    <a:pt x="71" y="175"/>
                    <a:pt x="0" y="26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1055;p47">
              <a:extLst>
                <a:ext uri="{FF2B5EF4-FFF2-40B4-BE49-F238E27FC236}">
                  <a16:creationId xmlns:a16="http://schemas.microsoft.com/office/drawing/2014/main" id="{4078EA3F-E14A-4401-9FE1-71624D848018}"/>
                </a:ext>
              </a:extLst>
            </p:cNvPr>
            <p:cNvSpPr/>
            <p:nvPr/>
          </p:nvSpPr>
          <p:spPr>
            <a:xfrm>
              <a:off x="2899825" y="3700850"/>
              <a:ext cx="5650" cy="4675"/>
            </a:xfrm>
            <a:custGeom>
              <a:avLst/>
              <a:gdLst/>
              <a:ahLst/>
              <a:cxnLst/>
              <a:rect l="l" t="t" r="r" b="b"/>
              <a:pathLst>
                <a:path w="226" h="187" extrusionOk="0">
                  <a:moveTo>
                    <a:pt x="0" y="186"/>
                  </a:moveTo>
                  <a:cubicBezTo>
                    <a:pt x="75" y="123"/>
                    <a:pt x="150" y="60"/>
                    <a:pt x="226" y="1"/>
                  </a:cubicBezTo>
                  <a:cubicBezTo>
                    <a:pt x="150" y="60"/>
                    <a:pt x="75" y="123"/>
                    <a:pt x="0" y="18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1056;p47">
              <a:extLst>
                <a:ext uri="{FF2B5EF4-FFF2-40B4-BE49-F238E27FC236}">
                  <a16:creationId xmlns:a16="http://schemas.microsoft.com/office/drawing/2014/main" id="{0AEE5BC5-D5F4-448D-A5CC-EA5BCECDB6C6}"/>
                </a:ext>
              </a:extLst>
            </p:cNvPr>
            <p:cNvSpPr/>
            <p:nvPr/>
          </p:nvSpPr>
          <p:spPr>
            <a:xfrm>
              <a:off x="2915925" y="3688225"/>
              <a:ext cx="7725" cy="5050"/>
            </a:xfrm>
            <a:custGeom>
              <a:avLst/>
              <a:gdLst/>
              <a:ahLst/>
              <a:cxnLst/>
              <a:rect l="l" t="t" r="r" b="b"/>
              <a:pathLst>
                <a:path w="309" h="202" extrusionOk="0">
                  <a:moveTo>
                    <a:pt x="0" y="202"/>
                  </a:moveTo>
                  <a:cubicBezTo>
                    <a:pt x="103" y="131"/>
                    <a:pt x="206" y="63"/>
                    <a:pt x="308" y="0"/>
                  </a:cubicBezTo>
                  <a:cubicBezTo>
                    <a:pt x="206" y="63"/>
                    <a:pt x="103" y="131"/>
                    <a:pt x="0" y="20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1057;p47">
              <a:extLst>
                <a:ext uri="{FF2B5EF4-FFF2-40B4-BE49-F238E27FC236}">
                  <a16:creationId xmlns:a16="http://schemas.microsoft.com/office/drawing/2014/main" id="{F8DD932F-0537-4039-88DB-F1737A651B2F}"/>
                </a:ext>
              </a:extLst>
            </p:cNvPr>
            <p:cNvSpPr/>
            <p:nvPr/>
          </p:nvSpPr>
          <p:spPr>
            <a:xfrm>
              <a:off x="2891625" y="3707275"/>
              <a:ext cx="6050" cy="5550"/>
            </a:xfrm>
            <a:custGeom>
              <a:avLst/>
              <a:gdLst/>
              <a:ahLst/>
              <a:cxnLst/>
              <a:rect l="l" t="t" r="r" b="b"/>
              <a:pathLst>
                <a:path w="242" h="222" extrusionOk="0">
                  <a:moveTo>
                    <a:pt x="1" y="222"/>
                  </a:moveTo>
                  <a:cubicBezTo>
                    <a:pt x="80" y="147"/>
                    <a:pt x="159" y="72"/>
                    <a:pt x="241" y="1"/>
                  </a:cubicBezTo>
                  <a:cubicBezTo>
                    <a:pt x="159" y="72"/>
                    <a:pt x="80" y="147"/>
                    <a:pt x="1" y="22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1058;p47">
              <a:extLst>
                <a:ext uri="{FF2B5EF4-FFF2-40B4-BE49-F238E27FC236}">
                  <a16:creationId xmlns:a16="http://schemas.microsoft.com/office/drawing/2014/main" id="{CF91FA92-273A-4ED6-9DFA-BF26059BEBE3}"/>
                </a:ext>
              </a:extLst>
            </p:cNvPr>
            <p:cNvSpPr/>
            <p:nvPr/>
          </p:nvSpPr>
          <p:spPr>
            <a:xfrm>
              <a:off x="2907825" y="3694725"/>
              <a:ext cx="6050" cy="4375"/>
            </a:xfrm>
            <a:custGeom>
              <a:avLst/>
              <a:gdLst/>
              <a:ahLst/>
              <a:cxnLst/>
              <a:rect l="l" t="t" r="r" b="b"/>
              <a:pathLst>
                <a:path w="242" h="175" extrusionOk="0">
                  <a:moveTo>
                    <a:pt x="0" y="175"/>
                  </a:moveTo>
                  <a:cubicBezTo>
                    <a:pt x="79" y="115"/>
                    <a:pt x="162" y="56"/>
                    <a:pt x="241" y="1"/>
                  </a:cubicBezTo>
                  <a:cubicBezTo>
                    <a:pt x="162" y="56"/>
                    <a:pt x="79" y="115"/>
                    <a:pt x="0" y="17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3" name="Google Shape;1059;p47">
              <a:extLst>
                <a:ext uri="{FF2B5EF4-FFF2-40B4-BE49-F238E27FC236}">
                  <a16:creationId xmlns:a16="http://schemas.microsoft.com/office/drawing/2014/main" id="{40F07E43-29DC-42C6-8BCB-B6D627A8820C}"/>
                </a:ext>
              </a:extLst>
            </p:cNvPr>
            <p:cNvSpPr/>
            <p:nvPr/>
          </p:nvSpPr>
          <p:spPr>
            <a:xfrm>
              <a:off x="2928650" y="3855500"/>
              <a:ext cx="425" cy="125"/>
            </a:xfrm>
            <a:custGeom>
              <a:avLst/>
              <a:gdLst/>
              <a:ahLst/>
              <a:cxnLst/>
              <a:rect l="l" t="t" r="r" b="b"/>
              <a:pathLst>
                <a:path w="17" h="5" extrusionOk="0">
                  <a:moveTo>
                    <a:pt x="1" y="0"/>
                  </a:moveTo>
                  <a:lnTo>
                    <a:pt x="16" y="4"/>
                  </a:lnTo>
                  <a:cubicBezTo>
                    <a:pt x="13" y="0"/>
                    <a:pt x="5" y="0"/>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1060;p47">
              <a:extLst>
                <a:ext uri="{FF2B5EF4-FFF2-40B4-BE49-F238E27FC236}">
                  <a16:creationId xmlns:a16="http://schemas.microsoft.com/office/drawing/2014/main" id="{63798CB6-1ED7-468F-825F-DC7A8FE3D03D}"/>
                </a:ext>
              </a:extLst>
            </p:cNvPr>
            <p:cNvSpPr/>
            <p:nvPr/>
          </p:nvSpPr>
          <p:spPr>
            <a:xfrm>
              <a:off x="2917200" y="3858450"/>
              <a:ext cx="125" cy="125"/>
            </a:xfrm>
            <a:custGeom>
              <a:avLst/>
              <a:gdLst/>
              <a:ahLst/>
              <a:cxnLst/>
              <a:rect l="l" t="t" r="r" b="b"/>
              <a:pathLst>
                <a:path w="5" h="5" extrusionOk="0">
                  <a:moveTo>
                    <a:pt x="4" y="1"/>
                  </a:moveTo>
                  <a:lnTo>
                    <a:pt x="4" y="1"/>
                  </a:lnTo>
                  <a:lnTo>
                    <a:pt x="1" y="5"/>
                  </a:lnTo>
                  <a:lnTo>
                    <a:pt x="1"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5" name="Google Shape;1061;p47">
              <a:extLst>
                <a:ext uri="{FF2B5EF4-FFF2-40B4-BE49-F238E27FC236}">
                  <a16:creationId xmlns:a16="http://schemas.microsoft.com/office/drawing/2014/main" id="{2F8A2FAB-4E51-4AFE-AB4C-7C5570DDC280}"/>
                </a:ext>
              </a:extLst>
            </p:cNvPr>
            <p:cNvSpPr/>
            <p:nvPr/>
          </p:nvSpPr>
          <p:spPr>
            <a:xfrm>
              <a:off x="2920450" y="3856175"/>
              <a:ext cx="125" cy="25"/>
            </a:xfrm>
            <a:custGeom>
              <a:avLst/>
              <a:gdLst/>
              <a:ahLst/>
              <a:cxnLst/>
              <a:rect l="l" t="t" r="r" b="b"/>
              <a:pathLst>
                <a:path w="5" h="1" extrusionOk="0">
                  <a:moveTo>
                    <a:pt x="5" y="1"/>
                  </a:move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1062;p47">
              <a:extLst>
                <a:ext uri="{FF2B5EF4-FFF2-40B4-BE49-F238E27FC236}">
                  <a16:creationId xmlns:a16="http://schemas.microsoft.com/office/drawing/2014/main" id="{C1C9BE34-77BA-4062-9863-09F68052559A}"/>
                </a:ext>
              </a:extLst>
            </p:cNvPr>
            <p:cNvSpPr/>
            <p:nvPr/>
          </p:nvSpPr>
          <p:spPr>
            <a:xfrm>
              <a:off x="2918575" y="3857175"/>
              <a:ext cx="125" cy="125"/>
            </a:xfrm>
            <a:custGeom>
              <a:avLst/>
              <a:gdLst/>
              <a:ahLst/>
              <a:cxnLst/>
              <a:rect l="l" t="t" r="r" b="b"/>
              <a:pathLst>
                <a:path w="5" h="5" extrusionOk="0">
                  <a:moveTo>
                    <a:pt x="1" y="4"/>
                  </a:moveTo>
                  <a:lnTo>
                    <a:pt x="1"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7" name="Google Shape;1063;p47">
              <a:extLst>
                <a:ext uri="{FF2B5EF4-FFF2-40B4-BE49-F238E27FC236}">
                  <a16:creationId xmlns:a16="http://schemas.microsoft.com/office/drawing/2014/main" id="{8BDBA60A-FCBF-4EAB-9D05-BCF1B1269A0B}"/>
                </a:ext>
              </a:extLst>
            </p:cNvPr>
            <p:cNvSpPr/>
            <p:nvPr/>
          </p:nvSpPr>
          <p:spPr>
            <a:xfrm>
              <a:off x="2922150" y="3855500"/>
              <a:ext cx="400" cy="125"/>
            </a:xfrm>
            <a:custGeom>
              <a:avLst/>
              <a:gdLst/>
              <a:ahLst/>
              <a:cxnLst/>
              <a:rect l="l" t="t" r="r" b="b"/>
              <a:pathLst>
                <a:path w="16" h="5" extrusionOk="0">
                  <a:moveTo>
                    <a:pt x="0" y="4"/>
                  </a:moveTo>
                  <a:lnTo>
                    <a:pt x="0" y="4"/>
                  </a:lnTo>
                  <a:lnTo>
                    <a:pt x="16" y="0"/>
                  </a:lnTo>
                  <a:lnTo>
                    <a:pt x="16"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1064;p47">
              <a:extLst>
                <a:ext uri="{FF2B5EF4-FFF2-40B4-BE49-F238E27FC236}">
                  <a16:creationId xmlns:a16="http://schemas.microsoft.com/office/drawing/2014/main" id="{03F9DE36-1C1D-49FA-BB48-ACACC17D3AD8}"/>
                </a:ext>
              </a:extLst>
            </p:cNvPr>
            <p:cNvSpPr/>
            <p:nvPr/>
          </p:nvSpPr>
          <p:spPr>
            <a:xfrm>
              <a:off x="2850550" y="3663800"/>
              <a:ext cx="250725" cy="307150"/>
            </a:xfrm>
            <a:custGeom>
              <a:avLst/>
              <a:gdLst/>
              <a:ahLst/>
              <a:cxnLst/>
              <a:rect l="l" t="t" r="r" b="b"/>
              <a:pathLst>
                <a:path w="10029" h="12286" extrusionOk="0">
                  <a:moveTo>
                    <a:pt x="4897" y="0"/>
                  </a:moveTo>
                  <a:cubicBezTo>
                    <a:pt x="3069" y="0"/>
                    <a:pt x="1596" y="1830"/>
                    <a:pt x="1596" y="1830"/>
                  </a:cubicBezTo>
                  <a:cubicBezTo>
                    <a:pt x="1596" y="1830"/>
                    <a:pt x="0" y="4872"/>
                    <a:pt x="2378" y="7980"/>
                  </a:cubicBezTo>
                  <a:cubicBezTo>
                    <a:pt x="4025" y="10133"/>
                    <a:pt x="5052" y="11523"/>
                    <a:pt x="5036" y="11851"/>
                  </a:cubicBezTo>
                  <a:cubicBezTo>
                    <a:pt x="5025" y="12058"/>
                    <a:pt x="5460" y="12286"/>
                    <a:pt x="6004" y="12286"/>
                  </a:cubicBezTo>
                  <a:cubicBezTo>
                    <a:pt x="6415" y="12286"/>
                    <a:pt x="6888" y="12157"/>
                    <a:pt x="7280" y="11792"/>
                  </a:cubicBezTo>
                  <a:cubicBezTo>
                    <a:pt x="7379" y="11697"/>
                    <a:pt x="7406" y="11555"/>
                    <a:pt x="7351" y="11428"/>
                  </a:cubicBezTo>
                  <a:lnTo>
                    <a:pt x="6972" y="10283"/>
                  </a:lnTo>
                  <a:lnTo>
                    <a:pt x="6912" y="10109"/>
                  </a:lnTo>
                  <a:cubicBezTo>
                    <a:pt x="7576" y="10046"/>
                    <a:pt x="8370" y="9572"/>
                    <a:pt x="8733" y="9133"/>
                  </a:cubicBezTo>
                  <a:cubicBezTo>
                    <a:pt x="10029" y="7569"/>
                    <a:pt x="9227" y="5314"/>
                    <a:pt x="8623" y="3454"/>
                  </a:cubicBezTo>
                  <a:cubicBezTo>
                    <a:pt x="8263" y="2360"/>
                    <a:pt x="7683" y="1645"/>
                    <a:pt x="7228" y="1155"/>
                  </a:cubicBezTo>
                  <a:cubicBezTo>
                    <a:pt x="6443" y="303"/>
                    <a:pt x="5640" y="0"/>
                    <a:pt x="489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1065;p47">
              <a:extLst>
                <a:ext uri="{FF2B5EF4-FFF2-40B4-BE49-F238E27FC236}">
                  <a16:creationId xmlns:a16="http://schemas.microsoft.com/office/drawing/2014/main" id="{C5A076F4-298C-44FB-8520-FC0BB9027C0C}"/>
                </a:ext>
              </a:extLst>
            </p:cNvPr>
            <p:cNvSpPr/>
            <p:nvPr/>
          </p:nvSpPr>
          <p:spPr>
            <a:xfrm>
              <a:off x="3029175" y="3938525"/>
              <a:ext cx="75750" cy="234150"/>
            </a:xfrm>
            <a:custGeom>
              <a:avLst/>
              <a:gdLst/>
              <a:ahLst/>
              <a:cxnLst/>
              <a:rect l="l" t="t" r="r" b="b"/>
              <a:pathLst>
                <a:path w="3030" h="9366" extrusionOk="0">
                  <a:moveTo>
                    <a:pt x="1" y="1"/>
                  </a:moveTo>
                  <a:lnTo>
                    <a:pt x="569" y="7652"/>
                  </a:lnTo>
                  <a:lnTo>
                    <a:pt x="1031" y="9366"/>
                  </a:lnTo>
                  <a:lnTo>
                    <a:pt x="3030" y="3473"/>
                  </a:lnTo>
                  <a:lnTo>
                    <a:pt x="1529" y="2572"/>
                  </a:lnTo>
                  <a:lnTo>
                    <a:pt x="2560" y="2387"/>
                  </a:lnTo>
                  <a:cubicBezTo>
                    <a:pt x="1284" y="507"/>
                    <a:pt x="1" y="1"/>
                    <a:pt x="1"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1066;p47">
              <a:extLst>
                <a:ext uri="{FF2B5EF4-FFF2-40B4-BE49-F238E27FC236}">
                  <a16:creationId xmlns:a16="http://schemas.microsoft.com/office/drawing/2014/main" id="{086A46CB-1BFB-40C5-96AD-A42AC7D13F87}"/>
                </a:ext>
              </a:extLst>
            </p:cNvPr>
            <p:cNvSpPr/>
            <p:nvPr/>
          </p:nvSpPr>
          <p:spPr>
            <a:xfrm>
              <a:off x="2936350" y="3936450"/>
              <a:ext cx="118625" cy="236225"/>
            </a:xfrm>
            <a:custGeom>
              <a:avLst/>
              <a:gdLst/>
              <a:ahLst/>
              <a:cxnLst/>
              <a:rect l="l" t="t" r="r" b="b"/>
              <a:pathLst>
                <a:path w="4745" h="9449" extrusionOk="0">
                  <a:moveTo>
                    <a:pt x="1375" y="1"/>
                  </a:moveTo>
                  <a:cubicBezTo>
                    <a:pt x="1375" y="1"/>
                    <a:pt x="376" y="1071"/>
                    <a:pt x="1" y="3453"/>
                  </a:cubicBezTo>
                  <a:lnTo>
                    <a:pt x="1075" y="3165"/>
                  </a:lnTo>
                  <a:lnTo>
                    <a:pt x="1075" y="3165"/>
                  </a:lnTo>
                  <a:lnTo>
                    <a:pt x="44" y="4709"/>
                  </a:lnTo>
                  <a:lnTo>
                    <a:pt x="4744" y="9449"/>
                  </a:lnTo>
                  <a:lnTo>
                    <a:pt x="3951" y="6490"/>
                  </a:lnTo>
                  <a:lnTo>
                    <a:pt x="1375"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1067;p47">
              <a:extLst>
                <a:ext uri="{FF2B5EF4-FFF2-40B4-BE49-F238E27FC236}">
                  <a16:creationId xmlns:a16="http://schemas.microsoft.com/office/drawing/2014/main" id="{C837E30A-5BDF-4971-BEC8-147ED7FB2B66}"/>
                </a:ext>
              </a:extLst>
            </p:cNvPr>
            <p:cNvSpPr/>
            <p:nvPr/>
          </p:nvSpPr>
          <p:spPr>
            <a:xfrm>
              <a:off x="2840575" y="3592725"/>
              <a:ext cx="201400" cy="378225"/>
            </a:xfrm>
            <a:custGeom>
              <a:avLst/>
              <a:gdLst/>
              <a:ahLst/>
              <a:cxnLst/>
              <a:rect l="l" t="t" r="r" b="b"/>
              <a:pathLst>
                <a:path w="8056" h="15129" extrusionOk="0">
                  <a:moveTo>
                    <a:pt x="5510" y="0"/>
                  </a:moveTo>
                  <a:cubicBezTo>
                    <a:pt x="4820" y="0"/>
                    <a:pt x="4086" y="430"/>
                    <a:pt x="3472" y="1490"/>
                  </a:cubicBezTo>
                  <a:cubicBezTo>
                    <a:pt x="1652" y="4626"/>
                    <a:pt x="723" y="6652"/>
                    <a:pt x="309" y="7549"/>
                  </a:cubicBezTo>
                  <a:cubicBezTo>
                    <a:pt x="60" y="8058"/>
                    <a:pt x="1" y="8639"/>
                    <a:pt x="143" y="9188"/>
                  </a:cubicBezTo>
                  <a:lnTo>
                    <a:pt x="135" y="9180"/>
                  </a:lnTo>
                  <a:lnTo>
                    <a:pt x="151" y="9220"/>
                  </a:lnTo>
                  <a:cubicBezTo>
                    <a:pt x="202" y="9413"/>
                    <a:pt x="269" y="9603"/>
                    <a:pt x="360" y="9788"/>
                  </a:cubicBezTo>
                  <a:lnTo>
                    <a:pt x="2327" y="15128"/>
                  </a:lnTo>
                  <a:lnTo>
                    <a:pt x="4219" y="12036"/>
                  </a:lnTo>
                  <a:cubicBezTo>
                    <a:pt x="4223" y="12032"/>
                    <a:pt x="4223" y="12028"/>
                    <a:pt x="4227" y="12028"/>
                  </a:cubicBezTo>
                  <a:lnTo>
                    <a:pt x="4262" y="11965"/>
                  </a:lnTo>
                  <a:lnTo>
                    <a:pt x="4258" y="11965"/>
                  </a:lnTo>
                  <a:cubicBezTo>
                    <a:pt x="4290" y="11913"/>
                    <a:pt x="4306" y="11858"/>
                    <a:pt x="4314" y="11799"/>
                  </a:cubicBezTo>
                  <a:cubicBezTo>
                    <a:pt x="4345" y="11317"/>
                    <a:pt x="3784" y="10089"/>
                    <a:pt x="3559" y="9622"/>
                  </a:cubicBezTo>
                  <a:cubicBezTo>
                    <a:pt x="3022" y="8505"/>
                    <a:pt x="2698" y="8031"/>
                    <a:pt x="2362" y="7434"/>
                  </a:cubicBezTo>
                  <a:cubicBezTo>
                    <a:pt x="2362" y="7434"/>
                    <a:pt x="7714" y="4855"/>
                    <a:pt x="7864" y="3457"/>
                  </a:cubicBezTo>
                  <a:cubicBezTo>
                    <a:pt x="8055" y="1652"/>
                    <a:pt x="6864" y="0"/>
                    <a:pt x="55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1068;p47">
              <a:extLst>
                <a:ext uri="{FF2B5EF4-FFF2-40B4-BE49-F238E27FC236}">
                  <a16:creationId xmlns:a16="http://schemas.microsoft.com/office/drawing/2014/main" id="{4E8E0035-18F5-48A1-988A-280D379ED783}"/>
                </a:ext>
              </a:extLst>
            </p:cNvPr>
            <p:cNvSpPr/>
            <p:nvPr/>
          </p:nvSpPr>
          <p:spPr>
            <a:xfrm>
              <a:off x="2910100" y="3843350"/>
              <a:ext cx="40900" cy="43825"/>
            </a:xfrm>
            <a:custGeom>
              <a:avLst/>
              <a:gdLst/>
              <a:ahLst/>
              <a:cxnLst/>
              <a:rect l="l" t="t" r="r" b="b"/>
              <a:pathLst>
                <a:path w="1636" h="1753" extrusionOk="0">
                  <a:moveTo>
                    <a:pt x="498" y="0"/>
                  </a:moveTo>
                  <a:cubicBezTo>
                    <a:pt x="474" y="0"/>
                    <a:pt x="450" y="0"/>
                    <a:pt x="427" y="4"/>
                  </a:cubicBezTo>
                  <a:lnTo>
                    <a:pt x="407" y="4"/>
                  </a:lnTo>
                  <a:cubicBezTo>
                    <a:pt x="383" y="8"/>
                    <a:pt x="360" y="12"/>
                    <a:pt x="336" y="16"/>
                  </a:cubicBezTo>
                  <a:lnTo>
                    <a:pt x="320" y="20"/>
                  </a:lnTo>
                  <a:cubicBezTo>
                    <a:pt x="296" y="28"/>
                    <a:pt x="277" y="36"/>
                    <a:pt x="253" y="48"/>
                  </a:cubicBezTo>
                  <a:lnTo>
                    <a:pt x="245" y="48"/>
                  </a:lnTo>
                  <a:cubicBezTo>
                    <a:pt x="221" y="60"/>
                    <a:pt x="202" y="71"/>
                    <a:pt x="182" y="87"/>
                  </a:cubicBezTo>
                  <a:lnTo>
                    <a:pt x="178" y="91"/>
                  </a:lnTo>
                  <a:cubicBezTo>
                    <a:pt x="154" y="107"/>
                    <a:pt x="138" y="127"/>
                    <a:pt x="123" y="146"/>
                  </a:cubicBezTo>
                  <a:lnTo>
                    <a:pt x="123" y="150"/>
                  </a:lnTo>
                  <a:cubicBezTo>
                    <a:pt x="103" y="170"/>
                    <a:pt x="87" y="198"/>
                    <a:pt x="75" y="221"/>
                  </a:cubicBezTo>
                  <a:cubicBezTo>
                    <a:pt x="0" y="399"/>
                    <a:pt x="24" y="684"/>
                    <a:pt x="249" y="1138"/>
                  </a:cubicBezTo>
                  <a:cubicBezTo>
                    <a:pt x="249" y="1138"/>
                    <a:pt x="257" y="1154"/>
                    <a:pt x="273" y="1177"/>
                  </a:cubicBezTo>
                  <a:cubicBezTo>
                    <a:pt x="357" y="1316"/>
                    <a:pt x="667" y="1753"/>
                    <a:pt x="1117" y="1753"/>
                  </a:cubicBezTo>
                  <a:cubicBezTo>
                    <a:pt x="1258" y="1753"/>
                    <a:pt x="1414" y="1710"/>
                    <a:pt x="1580" y="1600"/>
                  </a:cubicBezTo>
                  <a:cubicBezTo>
                    <a:pt x="1635" y="1564"/>
                    <a:pt x="1076" y="119"/>
                    <a:pt x="1023" y="119"/>
                  </a:cubicBezTo>
                  <a:cubicBezTo>
                    <a:pt x="1023" y="119"/>
                    <a:pt x="1023" y="119"/>
                    <a:pt x="1023" y="119"/>
                  </a:cubicBezTo>
                  <a:cubicBezTo>
                    <a:pt x="1016" y="120"/>
                    <a:pt x="1009" y="120"/>
                    <a:pt x="1002" y="120"/>
                  </a:cubicBezTo>
                  <a:cubicBezTo>
                    <a:pt x="982" y="120"/>
                    <a:pt x="962" y="116"/>
                    <a:pt x="944" y="107"/>
                  </a:cubicBezTo>
                  <a:cubicBezTo>
                    <a:pt x="865" y="64"/>
                    <a:pt x="778" y="36"/>
                    <a:pt x="687" y="16"/>
                  </a:cubicBezTo>
                  <a:cubicBezTo>
                    <a:pt x="664" y="12"/>
                    <a:pt x="640" y="8"/>
                    <a:pt x="612" y="4"/>
                  </a:cubicBezTo>
                  <a:lnTo>
                    <a:pt x="593" y="4"/>
                  </a:lnTo>
                  <a:cubicBezTo>
                    <a:pt x="569" y="0"/>
                    <a:pt x="541" y="0"/>
                    <a:pt x="51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1069;p47">
              <a:extLst>
                <a:ext uri="{FF2B5EF4-FFF2-40B4-BE49-F238E27FC236}">
                  <a16:creationId xmlns:a16="http://schemas.microsoft.com/office/drawing/2014/main" id="{57C8FA29-306A-43E9-992A-AC78CE394E46}"/>
                </a:ext>
              </a:extLst>
            </p:cNvPr>
            <p:cNvSpPr/>
            <p:nvPr/>
          </p:nvSpPr>
          <p:spPr>
            <a:xfrm>
              <a:off x="2767525" y="4020000"/>
              <a:ext cx="150975" cy="715750"/>
            </a:xfrm>
            <a:custGeom>
              <a:avLst/>
              <a:gdLst/>
              <a:ahLst/>
              <a:cxnLst/>
              <a:rect l="l" t="t" r="r" b="b"/>
              <a:pathLst>
                <a:path w="6039" h="28630" extrusionOk="0">
                  <a:moveTo>
                    <a:pt x="6039" y="0"/>
                  </a:moveTo>
                  <a:cubicBezTo>
                    <a:pt x="6039" y="1"/>
                    <a:pt x="1674" y="2595"/>
                    <a:pt x="1351" y="4152"/>
                  </a:cubicBezTo>
                  <a:cubicBezTo>
                    <a:pt x="1" y="10607"/>
                    <a:pt x="193" y="28629"/>
                    <a:pt x="332" y="28629"/>
                  </a:cubicBezTo>
                  <a:cubicBezTo>
                    <a:pt x="333" y="28629"/>
                    <a:pt x="334" y="28628"/>
                    <a:pt x="335" y="28624"/>
                  </a:cubicBezTo>
                  <a:lnTo>
                    <a:pt x="2125" y="28577"/>
                  </a:lnTo>
                  <a:lnTo>
                    <a:pt x="6039"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1070;p47">
              <a:extLst>
                <a:ext uri="{FF2B5EF4-FFF2-40B4-BE49-F238E27FC236}">
                  <a16:creationId xmlns:a16="http://schemas.microsoft.com/office/drawing/2014/main" id="{68B0BADA-3B07-4485-8BE8-3882F894BEF5}"/>
                </a:ext>
              </a:extLst>
            </p:cNvPr>
            <p:cNvSpPr/>
            <p:nvPr/>
          </p:nvSpPr>
          <p:spPr>
            <a:xfrm>
              <a:off x="3214875" y="4710800"/>
              <a:ext cx="52025" cy="133125"/>
            </a:xfrm>
            <a:custGeom>
              <a:avLst/>
              <a:gdLst/>
              <a:ahLst/>
              <a:cxnLst/>
              <a:rect l="l" t="t" r="r" b="b"/>
              <a:pathLst>
                <a:path w="2081" h="5325" extrusionOk="0">
                  <a:moveTo>
                    <a:pt x="357" y="1"/>
                  </a:moveTo>
                  <a:cubicBezTo>
                    <a:pt x="357" y="1"/>
                    <a:pt x="1" y="3440"/>
                    <a:pt x="189" y="3440"/>
                  </a:cubicBezTo>
                  <a:cubicBezTo>
                    <a:pt x="203" y="3440"/>
                    <a:pt x="221" y="3419"/>
                    <a:pt x="243" y="3374"/>
                  </a:cubicBezTo>
                  <a:cubicBezTo>
                    <a:pt x="464" y="2912"/>
                    <a:pt x="594" y="2501"/>
                    <a:pt x="788" y="2126"/>
                  </a:cubicBezTo>
                  <a:cubicBezTo>
                    <a:pt x="804" y="2094"/>
                    <a:pt x="829" y="2082"/>
                    <a:pt x="856" y="2082"/>
                  </a:cubicBezTo>
                  <a:cubicBezTo>
                    <a:pt x="902" y="2082"/>
                    <a:pt x="951" y="2121"/>
                    <a:pt x="954" y="2169"/>
                  </a:cubicBezTo>
                  <a:cubicBezTo>
                    <a:pt x="966" y="2631"/>
                    <a:pt x="800" y="3777"/>
                    <a:pt x="906" y="5155"/>
                  </a:cubicBezTo>
                  <a:cubicBezTo>
                    <a:pt x="916" y="5270"/>
                    <a:pt x="943" y="5325"/>
                    <a:pt x="982" y="5325"/>
                  </a:cubicBezTo>
                  <a:cubicBezTo>
                    <a:pt x="1248" y="5325"/>
                    <a:pt x="2081" y="2878"/>
                    <a:pt x="1902" y="21"/>
                  </a:cubicBezTo>
                  <a:lnTo>
                    <a:pt x="357"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1071;p47">
              <a:extLst>
                <a:ext uri="{FF2B5EF4-FFF2-40B4-BE49-F238E27FC236}">
                  <a16:creationId xmlns:a16="http://schemas.microsoft.com/office/drawing/2014/main" id="{A74D9BA5-F349-4D80-B613-78EDAB273ED3}"/>
                </a:ext>
              </a:extLst>
            </p:cNvPr>
            <p:cNvSpPr/>
            <p:nvPr/>
          </p:nvSpPr>
          <p:spPr>
            <a:xfrm>
              <a:off x="3066400" y="5388075"/>
              <a:ext cx="230700" cy="55325"/>
            </a:xfrm>
            <a:custGeom>
              <a:avLst/>
              <a:gdLst/>
              <a:ahLst/>
              <a:cxnLst/>
              <a:rect l="l" t="t" r="r" b="b"/>
              <a:pathLst>
                <a:path w="9228" h="2213" extrusionOk="0">
                  <a:moveTo>
                    <a:pt x="1165" y="0"/>
                  </a:moveTo>
                  <a:cubicBezTo>
                    <a:pt x="717" y="0"/>
                    <a:pt x="455" y="27"/>
                    <a:pt x="344" y="112"/>
                  </a:cubicBezTo>
                  <a:cubicBezTo>
                    <a:pt x="5" y="372"/>
                    <a:pt x="1" y="1905"/>
                    <a:pt x="1" y="1905"/>
                  </a:cubicBezTo>
                  <a:lnTo>
                    <a:pt x="1079" y="2130"/>
                  </a:lnTo>
                  <a:lnTo>
                    <a:pt x="1300" y="1431"/>
                  </a:lnTo>
                  <a:cubicBezTo>
                    <a:pt x="3287" y="1854"/>
                    <a:pt x="6498" y="2213"/>
                    <a:pt x="7904" y="2213"/>
                  </a:cubicBezTo>
                  <a:cubicBezTo>
                    <a:pt x="8021" y="2213"/>
                    <a:pt x="8126" y="2210"/>
                    <a:pt x="8216" y="2205"/>
                  </a:cubicBezTo>
                  <a:cubicBezTo>
                    <a:pt x="9227" y="2146"/>
                    <a:pt x="7549" y="1447"/>
                    <a:pt x="6103" y="886"/>
                  </a:cubicBezTo>
                  <a:cubicBezTo>
                    <a:pt x="5329" y="582"/>
                    <a:pt x="3081" y="49"/>
                    <a:pt x="2248" y="25"/>
                  </a:cubicBezTo>
                  <a:cubicBezTo>
                    <a:pt x="1807" y="11"/>
                    <a:pt x="1448" y="0"/>
                    <a:pt x="1165"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1072;p47">
              <a:extLst>
                <a:ext uri="{FF2B5EF4-FFF2-40B4-BE49-F238E27FC236}">
                  <a16:creationId xmlns:a16="http://schemas.microsoft.com/office/drawing/2014/main" id="{7F7546CD-0AAA-491D-B371-4B8852F03598}"/>
                </a:ext>
              </a:extLst>
            </p:cNvPr>
            <p:cNvSpPr/>
            <p:nvPr/>
          </p:nvSpPr>
          <p:spPr>
            <a:xfrm>
              <a:off x="2945350" y="5392400"/>
              <a:ext cx="230575" cy="58800"/>
            </a:xfrm>
            <a:custGeom>
              <a:avLst/>
              <a:gdLst/>
              <a:ahLst/>
              <a:cxnLst/>
              <a:rect l="l" t="t" r="r" b="b"/>
              <a:pathLst>
                <a:path w="9223" h="2352" extrusionOk="0">
                  <a:moveTo>
                    <a:pt x="1029" y="0"/>
                  </a:moveTo>
                  <a:cubicBezTo>
                    <a:pt x="689" y="0"/>
                    <a:pt x="481" y="26"/>
                    <a:pt x="383" y="97"/>
                  </a:cubicBezTo>
                  <a:cubicBezTo>
                    <a:pt x="36" y="353"/>
                    <a:pt x="0" y="1882"/>
                    <a:pt x="0" y="1882"/>
                  </a:cubicBezTo>
                  <a:lnTo>
                    <a:pt x="1075" y="2131"/>
                  </a:lnTo>
                  <a:lnTo>
                    <a:pt x="1308" y="1440"/>
                  </a:lnTo>
                  <a:cubicBezTo>
                    <a:pt x="3349" y="1913"/>
                    <a:pt x="6695" y="2352"/>
                    <a:pt x="8023" y="2352"/>
                  </a:cubicBezTo>
                  <a:cubicBezTo>
                    <a:pt x="8090" y="2352"/>
                    <a:pt x="8152" y="2350"/>
                    <a:pt x="8208" y="2348"/>
                  </a:cubicBezTo>
                  <a:cubicBezTo>
                    <a:pt x="9223" y="2313"/>
                    <a:pt x="7560" y="1578"/>
                    <a:pt x="6126" y="985"/>
                  </a:cubicBezTo>
                  <a:cubicBezTo>
                    <a:pt x="5356" y="669"/>
                    <a:pt x="3120" y="89"/>
                    <a:pt x="2287" y="49"/>
                  </a:cubicBezTo>
                  <a:cubicBezTo>
                    <a:pt x="1750" y="21"/>
                    <a:pt x="1336" y="0"/>
                    <a:pt x="1029"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1073;p47">
              <a:extLst>
                <a:ext uri="{FF2B5EF4-FFF2-40B4-BE49-F238E27FC236}">
                  <a16:creationId xmlns:a16="http://schemas.microsoft.com/office/drawing/2014/main" id="{53DDC018-D5D5-4E7D-9C40-A12BCA37DC8E}"/>
                </a:ext>
              </a:extLst>
            </p:cNvPr>
            <p:cNvSpPr/>
            <p:nvPr/>
          </p:nvSpPr>
          <p:spPr>
            <a:xfrm>
              <a:off x="2979400" y="3952850"/>
              <a:ext cx="64025" cy="176975"/>
            </a:xfrm>
            <a:custGeom>
              <a:avLst/>
              <a:gdLst/>
              <a:ahLst/>
              <a:cxnLst/>
              <a:rect l="l" t="t" r="r" b="b"/>
              <a:pathLst>
                <a:path w="2561" h="7079" extrusionOk="0">
                  <a:moveTo>
                    <a:pt x="2031" y="1"/>
                  </a:moveTo>
                  <a:cubicBezTo>
                    <a:pt x="2031" y="1"/>
                    <a:pt x="1694" y="532"/>
                    <a:pt x="997" y="532"/>
                  </a:cubicBezTo>
                  <a:cubicBezTo>
                    <a:pt x="722" y="532"/>
                    <a:pt x="390" y="449"/>
                    <a:pt x="1" y="218"/>
                  </a:cubicBezTo>
                  <a:lnTo>
                    <a:pt x="1" y="218"/>
                  </a:lnTo>
                  <a:lnTo>
                    <a:pt x="2560" y="7079"/>
                  </a:lnTo>
                  <a:lnTo>
                    <a:pt x="2031" y="1"/>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1074;p47">
              <a:extLst>
                <a:ext uri="{FF2B5EF4-FFF2-40B4-BE49-F238E27FC236}">
                  <a16:creationId xmlns:a16="http://schemas.microsoft.com/office/drawing/2014/main" id="{ADA19133-DA2E-4992-8DE8-08D8CCB9D649}"/>
                </a:ext>
              </a:extLst>
            </p:cNvPr>
            <p:cNvSpPr/>
            <p:nvPr/>
          </p:nvSpPr>
          <p:spPr>
            <a:xfrm>
              <a:off x="3130375" y="4094550"/>
              <a:ext cx="132050" cy="616775"/>
            </a:xfrm>
            <a:custGeom>
              <a:avLst/>
              <a:gdLst/>
              <a:ahLst/>
              <a:cxnLst/>
              <a:rect l="l" t="t" r="r" b="b"/>
              <a:pathLst>
                <a:path w="5282" h="24671" extrusionOk="0">
                  <a:moveTo>
                    <a:pt x="1" y="0"/>
                  </a:moveTo>
                  <a:lnTo>
                    <a:pt x="3737" y="24651"/>
                  </a:lnTo>
                  <a:lnTo>
                    <a:pt x="5282" y="24671"/>
                  </a:lnTo>
                  <a:cubicBezTo>
                    <a:pt x="5282" y="24671"/>
                    <a:pt x="4527" y="3753"/>
                    <a:pt x="4065" y="1671"/>
                  </a:cubicBezTo>
                  <a:cubicBezTo>
                    <a:pt x="3769" y="328"/>
                    <a:pt x="1" y="0"/>
                    <a:pt x="1"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1075;p47">
              <a:extLst>
                <a:ext uri="{FF2B5EF4-FFF2-40B4-BE49-F238E27FC236}">
                  <a16:creationId xmlns:a16="http://schemas.microsoft.com/office/drawing/2014/main" id="{352BD911-AF4D-4F58-A11A-80877E6B32F1}"/>
                </a:ext>
              </a:extLst>
            </p:cNvPr>
            <p:cNvSpPr/>
            <p:nvPr/>
          </p:nvSpPr>
          <p:spPr>
            <a:xfrm>
              <a:off x="2835550" y="3945550"/>
              <a:ext cx="145950" cy="218050"/>
            </a:xfrm>
            <a:custGeom>
              <a:avLst/>
              <a:gdLst/>
              <a:ahLst/>
              <a:cxnLst/>
              <a:rect l="l" t="t" r="r" b="b"/>
              <a:pathLst>
                <a:path w="5838" h="8722" extrusionOk="0">
                  <a:moveTo>
                    <a:pt x="2524" y="0"/>
                  </a:moveTo>
                  <a:lnTo>
                    <a:pt x="2524" y="0"/>
                  </a:lnTo>
                  <a:cubicBezTo>
                    <a:pt x="2524" y="0"/>
                    <a:pt x="0" y="3832"/>
                    <a:pt x="3049" y="8721"/>
                  </a:cubicBezTo>
                  <a:cubicBezTo>
                    <a:pt x="3049" y="8721"/>
                    <a:pt x="5838" y="3144"/>
                    <a:pt x="2524"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1076;p47">
              <a:extLst>
                <a:ext uri="{FF2B5EF4-FFF2-40B4-BE49-F238E27FC236}">
                  <a16:creationId xmlns:a16="http://schemas.microsoft.com/office/drawing/2014/main" id="{84D76F4E-B6B6-4787-B66F-34ADD71BA741}"/>
                </a:ext>
              </a:extLst>
            </p:cNvPr>
            <p:cNvSpPr/>
            <p:nvPr/>
          </p:nvSpPr>
          <p:spPr>
            <a:xfrm>
              <a:off x="2885200" y="3945550"/>
              <a:ext cx="28675" cy="24550"/>
            </a:xfrm>
            <a:custGeom>
              <a:avLst/>
              <a:gdLst/>
              <a:ahLst/>
              <a:cxnLst/>
              <a:rect l="l" t="t" r="r" b="b"/>
              <a:pathLst>
                <a:path w="1147" h="982" extrusionOk="0">
                  <a:moveTo>
                    <a:pt x="656" y="0"/>
                  </a:moveTo>
                  <a:cubicBezTo>
                    <a:pt x="222" y="0"/>
                    <a:pt x="1" y="530"/>
                    <a:pt x="313" y="838"/>
                  </a:cubicBezTo>
                  <a:cubicBezTo>
                    <a:pt x="413" y="937"/>
                    <a:pt x="535" y="982"/>
                    <a:pt x="655" y="982"/>
                  </a:cubicBezTo>
                  <a:cubicBezTo>
                    <a:pt x="906" y="982"/>
                    <a:pt x="1146" y="787"/>
                    <a:pt x="1146" y="490"/>
                  </a:cubicBezTo>
                  <a:cubicBezTo>
                    <a:pt x="1146" y="221"/>
                    <a:pt x="929" y="0"/>
                    <a:pt x="656"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1" name="Google Shape;1077;p47">
              <a:extLst>
                <a:ext uri="{FF2B5EF4-FFF2-40B4-BE49-F238E27FC236}">
                  <a16:creationId xmlns:a16="http://schemas.microsoft.com/office/drawing/2014/main" id="{3125DE2E-64CB-4672-80CA-00DC584DDF49}"/>
                </a:ext>
              </a:extLst>
            </p:cNvPr>
            <p:cNvSpPr/>
            <p:nvPr/>
          </p:nvSpPr>
          <p:spPr>
            <a:xfrm>
              <a:off x="2774825" y="4495450"/>
              <a:ext cx="475550" cy="457700"/>
            </a:xfrm>
            <a:custGeom>
              <a:avLst/>
              <a:gdLst/>
              <a:ahLst/>
              <a:cxnLst/>
              <a:rect l="l" t="t" r="r" b="b"/>
              <a:pathLst>
                <a:path w="19022" h="18308" extrusionOk="0">
                  <a:moveTo>
                    <a:pt x="3199" y="0"/>
                  </a:moveTo>
                  <a:lnTo>
                    <a:pt x="0" y="18308"/>
                  </a:lnTo>
                  <a:lnTo>
                    <a:pt x="19022" y="18308"/>
                  </a:lnTo>
                  <a:lnTo>
                    <a:pt x="16703" y="474"/>
                  </a:lnTo>
                  <a:lnTo>
                    <a:pt x="319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1078;p47">
              <a:extLst>
                <a:ext uri="{FF2B5EF4-FFF2-40B4-BE49-F238E27FC236}">
                  <a16:creationId xmlns:a16="http://schemas.microsoft.com/office/drawing/2014/main" id="{8CBCF6DE-833C-4F40-B87B-55C664F0511D}"/>
                </a:ext>
              </a:extLst>
            </p:cNvPr>
            <p:cNvSpPr/>
            <p:nvPr/>
          </p:nvSpPr>
          <p:spPr>
            <a:xfrm>
              <a:off x="2771025" y="4734400"/>
              <a:ext cx="49625" cy="144175"/>
            </a:xfrm>
            <a:custGeom>
              <a:avLst/>
              <a:gdLst/>
              <a:ahLst/>
              <a:cxnLst/>
              <a:rect l="l" t="t" r="r" b="b"/>
              <a:pathLst>
                <a:path w="1985" h="5767" extrusionOk="0">
                  <a:moveTo>
                    <a:pt x="1985" y="1"/>
                  </a:moveTo>
                  <a:lnTo>
                    <a:pt x="199" y="48"/>
                  </a:lnTo>
                  <a:cubicBezTo>
                    <a:pt x="0" y="2893"/>
                    <a:pt x="511" y="5766"/>
                    <a:pt x="754" y="5766"/>
                  </a:cubicBezTo>
                  <a:cubicBezTo>
                    <a:pt x="810" y="5766"/>
                    <a:pt x="851" y="5614"/>
                    <a:pt x="867" y="5274"/>
                  </a:cubicBezTo>
                  <a:cubicBezTo>
                    <a:pt x="930" y="3891"/>
                    <a:pt x="1076" y="2758"/>
                    <a:pt x="1136" y="2300"/>
                  </a:cubicBezTo>
                  <a:cubicBezTo>
                    <a:pt x="1142" y="2253"/>
                    <a:pt x="1189" y="2220"/>
                    <a:pt x="1233" y="2220"/>
                  </a:cubicBezTo>
                  <a:cubicBezTo>
                    <a:pt x="1264" y="2220"/>
                    <a:pt x="1295" y="2237"/>
                    <a:pt x="1309" y="2276"/>
                  </a:cubicBezTo>
                  <a:cubicBezTo>
                    <a:pt x="1459" y="2667"/>
                    <a:pt x="1546" y="3090"/>
                    <a:pt x="1716" y="3571"/>
                  </a:cubicBezTo>
                  <a:cubicBezTo>
                    <a:pt x="1733" y="3618"/>
                    <a:pt x="1748" y="3640"/>
                    <a:pt x="1763" y="3640"/>
                  </a:cubicBezTo>
                  <a:cubicBezTo>
                    <a:pt x="1954" y="3640"/>
                    <a:pt x="1985" y="1"/>
                    <a:pt x="1985"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3" name="Google Shape;1079;p47">
              <a:extLst>
                <a:ext uri="{FF2B5EF4-FFF2-40B4-BE49-F238E27FC236}">
                  <a16:creationId xmlns:a16="http://schemas.microsoft.com/office/drawing/2014/main" id="{1DA4794E-CA91-4EDF-B095-F1F771FDA263}"/>
                </a:ext>
              </a:extLst>
            </p:cNvPr>
            <p:cNvSpPr/>
            <p:nvPr/>
          </p:nvSpPr>
          <p:spPr>
            <a:xfrm>
              <a:off x="5419650" y="3845025"/>
              <a:ext cx="1700" cy="725"/>
            </a:xfrm>
            <a:custGeom>
              <a:avLst/>
              <a:gdLst/>
              <a:ahLst/>
              <a:cxnLst/>
              <a:rect l="l" t="t" r="r" b="b"/>
              <a:pathLst>
                <a:path w="68" h="29" extrusionOk="0">
                  <a:moveTo>
                    <a:pt x="1" y="0"/>
                  </a:moveTo>
                  <a:cubicBezTo>
                    <a:pt x="19" y="7"/>
                    <a:pt x="37" y="13"/>
                    <a:pt x="54" y="21"/>
                  </a:cubicBezTo>
                  <a:lnTo>
                    <a:pt x="54" y="21"/>
                  </a:lnTo>
                  <a:cubicBezTo>
                    <a:pt x="51" y="19"/>
                    <a:pt x="49" y="18"/>
                    <a:pt x="48" y="16"/>
                  </a:cubicBezTo>
                  <a:cubicBezTo>
                    <a:pt x="32" y="8"/>
                    <a:pt x="16" y="4"/>
                    <a:pt x="1" y="0"/>
                  </a:cubicBezTo>
                  <a:close/>
                  <a:moveTo>
                    <a:pt x="54" y="21"/>
                  </a:moveTo>
                  <a:lnTo>
                    <a:pt x="54" y="21"/>
                  </a:lnTo>
                  <a:cubicBezTo>
                    <a:pt x="58" y="23"/>
                    <a:pt x="63" y="26"/>
                    <a:pt x="68" y="28"/>
                  </a:cubicBezTo>
                  <a:cubicBezTo>
                    <a:pt x="63" y="25"/>
                    <a:pt x="59" y="23"/>
                    <a:pt x="54" y="2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1080;p47">
              <a:extLst>
                <a:ext uri="{FF2B5EF4-FFF2-40B4-BE49-F238E27FC236}">
                  <a16:creationId xmlns:a16="http://schemas.microsoft.com/office/drawing/2014/main" id="{29CA9B2F-D35C-4E95-AC8D-CDA095CD0852}"/>
                </a:ext>
              </a:extLst>
            </p:cNvPr>
            <p:cNvSpPr/>
            <p:nvPr/>
          </p:nvSpPr>
          <p:spPr>
            <a:xfrm>
              <a:off x="5409575" y="3844725"/>
              <a:ext cx="5850" cy="1900"/>
            </a:xfrm>
            <a:custGeom>
              <a:avLst/>
              <a:gdLst/>
              <a:ahLst/>
              <a:cxnLst/>
              <a:rect l="l" t="t" r="r" b="b"/>
              <a:pathLst>
                <a:path w="234" h="76" extrusionOk="0">
                  <a:moveTo>
                    <a:pt x="234" y="1"/>
                  </a:moveTo>
                  <a:cubicBezTo>
                    <a:pt x="219" y="3"/>
                    <a:pt x="204" y="5"/>
                    <a:pt x="190" y="8"/>
                  </a:cubicBezTo>
                  <a:lnTo>
                    <a:pt x="190" y="8"/>
                  </a:lnTo>
                  <a:cubicBezTo>
                    <a:pt x="204" y="6"/>
                    <a:pt x="219" y="3"/>
                    <a:pt x="234" y="1"/>
                  </a:cubicBezTo>
                  <a:close/>
                  <a:moveTo>
                    <a:pt x="190" y="8"/>
                  </a:moveTo>
                  <a:cubicBezTo>
                    <a:pt x="181" y="10"/>
                    <a:pt x="174" y="11"/>
                    <a:pt x="167" y="12"/>
                  </a:cubicBezTo>
                  <a:lnTo>
                    <a:pt x="147" y="16"/>
                  </a:lnTo>
                  <a:cubicBezTo>
                    <a:pt x="142" y="18"/>
                    <a:pt x="138" y="20"/>
                    <a:pt x="133" y="22"/>
                  </a:cubicBezTo>
                  <a:lnTo>
                    <a:pt x="133" y="22"/>
                  </a:lnTo>
                  <a:cubicBezTo>
                    <a:pt x="152" y="16"/>
                    <a:pt x="171" y="12"/>
                    <a:pt x="190" y="8"/>
                  </a:cubicBezTo>
                  <a:close/>
                  <a:moveTo>
                    <a:pt x="133" y="22"/>
                  </a:moveTo>
                  <a:lnTo>
                    <a:pt x="133" y="22"/>
                  </a:lnTo>
                  <a:cubicBezTo>
                    <a:pt x="87" y="35"/>
                    <a:pt x="42" y="52"/>
                    <a:pt x="1" y="76"/>
                  </a:cubicBezTo>
                  <a:cubicBezTo>
                    <a:pt x="20" y="68"/>
                    <a:pt x="44" y="56"/>
                    <a:pt x="64" y="48"/>
                  </a:cubicBezTo>
                  <a:lnTo>
                    <a:pt x="84" y="40"/>
                  </a:lnTo>
                  <a:cubicBezTo>
                    <a:pt x="99" y="34"/>
                    <a:pt x="117" y="28"/>
                    <a:pt x="133" y="2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5" name="Google Shape;1081;p47">
              <a:extLst>
                <a:ext uri="{FF2B5EF4-FFF2-40B4-BE49-F238E27FC236}">
                  <a16:creationId xmlns:a16="http://schemas.microsoft.com/office/drawing/2014/main" id="{2181D660-CCDB-45C9-89E9-908DFCED3EB4}"/>
                </a:ext>
              </a:extLst>
            </p:cNvPr>
            <p:cNvSpPr/>
            <p:nvPr/>
          </p:nvSpPr>
          <p:spPr>
            <a:xfrm>
              <a:off x="5415800" y="3844525"/>
              <a:ext cx="1700" cy="125"/>
            </a:xfrm>
            <a:custGeom>
              <a:avLst/>
              <a:gdLst/>
              <a:ahLst/>
              <a:cxnLst/>
              <a:rect l="l" t="t" r="r" b="b"/>
              <a:pathLst>
                <a:path w="68" h="5" extrusionOk="0">
                  <a:moveTo>
                    <a:pt x="32" y="1"/>
                  </a:moveTo>
                  <a:cubicBezTo>
                    <a:pt x="27" y="1"/>
                    <a:pt x="23" y="1"/>
                    <a:pt x="19" y="2"/>
                  </a:cubicBezTo>
                  <a:lnTo>
                    <a:pt x="19" y="2"/>
                  </a:lnTo>
                  <a:cubicBezTo>
                    <a:pt x="23" y="2"/>
                    <a:pt x="28" y="2"/>
                    <a:pt x="33" y="2"/>
                  </a:cubicBezTo>
                  <a:cubicBezTo>
                    <a:pt x="37" y="2"/>
                    <a:pt x="42" y="2"/>
                    <a:pt x="47" y="2"/>
                  </a:cubicBezTo>
                  <a:lnTo>
                    <a:pt x="47" y="2"/>
                  </a:lnTo>
                  <a:cubicBezTo>
                    <a:pt x="42" y="1"/>
                    <a:pt x="37" y="1"/>
                    <a:pt x="32" y="1"/>
                  </a:cubicBezTo>
                  <a:close/>
                  <a:moveTo>
                    <a:pt x="19" y="2"/>
                  </a:moveTo>
                  <a:cubicBezTo>
                    <a:pt x="12" y="3"/>
                    <a:pt x="6" y="3"/>
                    <a:pt x="0" y="5"/>
                  </a:cubicBezTo>
                  <a:cubicBezTo>
                    <a:pt x="7" y="5"/>
                    <a:pt x="13" y="3"/>
                    <a:pt x="19" y="2"/>
                  </a:cubicBezTo>
                  <a:close/>
                  <a:moveTo>
                    <a:pt x="47" y="2"/>
                  </a:moveTo>
                  <a:cubicBezTo>
                    <a:pt x="54" y="3"/>
                    <a:pt x="61" y="5"/>
                    <a:pt x="68" y="5"/>
                  </a:cubicBezTo>
                  <a:cubicBezTo>
                    <a:pt x="61" y="3"/>
                    <a:pt x="54" y="3"/>
                    <a:pt x="47" y="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6" name="Google Shape;1082;p47">
              <a:extLst>
                <a:ext uri="{FF2B5EF4-FFF2-40B4-BE49-F238E27FC236}">
                  <a16:creationId xmlns:a16="http://schemas.microsoft.com/office/drawing/2014/main" id="{BC1FA355-50BD-479A-91B7-D8CDBC187CD4}"/>
                </a:ext>
              </a:extLst>
            </p:cNvPr>
            <p:cNvSpPr/>
            <p:nvPr/>
          </p:nvSpPr>
          <p:spPr>
            <a:xfrm>
              <a:off x="5421425" y="3845825"/>
              <a:ext cx="1700" cy="1200"/>
            </a:xfrm>
            <a:custGeom>
              <a:avLst/>
              <a:gdLst/>
              <a:ahLst/>
              <a:cxnLst/>
              <a:rect l="l" t="t" r="r" b="b"/>
              <a:pathLst>
                <a:path w="68" h="48" extrusionOk="0">
                  <a:moveTo>
                    <a:pt x="1" y="0"/>
                  </a:moveTo>
                  <a:cubicBezTo>
                    <a:pt x="21" y="10"/>
                    <a:pt x="42" y="26"/>
                    <a:pt x="59" y="41"/>
                  </a:cubicBezTo>
                  <a:lnTo>
                    <a:pt x="59" y="41"/>
                  </a:lnTo>
                  <a:cubicBezTo>
                    <a:pt x="56" y="37"/>
                    <a:pt x="54" y="34"/>
                    <a:pt x="52" y="32"/>
                  </a:cubicBezTo>
                  <a:cubicBezTo>
                    <a:pt x="36" y="20"/>
                    <a:pt x="16" y="8"/>
                    <a:pt x="1" y="0"/>
                  </a:cubicBezTo>
                  <a:close/>
                  <a:moveTo>
                    <a:pt x="59" y="41"/>
                  </a:moveTo>
                  <a:cubicBezTo>
                    <a:pt x="62" y="43"/>
                    <a:pt x="64" y="46"/>
                    <a:pt x="68" y="47"/>
                  </a:cubicBezTo>
                  <a:cubicBezTo>
                    <a:pt x="65" y="45"/>
                    <a:pt x="62" y="43"/>
                    <a:pt x="59" y="4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7" name="Google Shape;1083;p47">
              <a:extLst>
                <a:ext uri="{FF2B5EF4-FFF2-40B4-BE49-F238E27FC236}">
                  <a16:creationId xmlns:a16="http://schemas.microsoft.com/office/drawing/2014/main" id="{B39D6A2C-43B2-4449-BB24-D6332E18F2E4}"/>
                </a:ext>
              </a:extLst>
            </p:cNvPr>
            <p:cNvSpPr/>
            <p:nvPr/>
          </p:nvSpPr>
          <p:spPr>
            <a:xfrm>
              <a:off x="5407600" y="3846800"/>
              <a:ext cx="1600" cy="1025"/>
            </a:xfrm>
            <a:custGeom>
              <a:avLst/>
              <a:gdLst/>
              <a:ahLst/>
              <a:cxnLst/>
              <a:rect l="l" t="t" r="r" b="b"/>
              <a:pathLst>
                <a:path w="64" h="41" extrusionOk="0">
                  <a:moveTo>
                    <a:pt x="64" y="1"/>
                  </a:moveTo>
                  <a:cubicBezTo>
                    <a:pt x="48" y="8"/>
                    <a:pt x="32" y="20"/>
                    <a:pt x="12" y="28"/>
                  </a:cubicBezTo>
                  <a:cubicBezTo>
                    <a:pt x="9" y="32"/>
                    <a:pt x="5" y="36"/>
                    <a:pt x="1" y="40"/>
                  </a:cubicBezTo>
                  <a:cubicBezTo>
                    <a:pt x="20" y="24"/>
                    <a:pt x="44" y="12"/>
                    <a:pt x="6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1084;p47">
              <a:extLst>
                <a:ext uri="{FF2B5EF4-FFF2-40B4-BE49-F238E27FC236}">
                  <a16:creationId xmlns:a16="http://schemas.microsoft.com/office/drawing/2014/main" id="{771CD2E0-25A8-4731-AA1C-C29DEEE15FEF}"/>
                </a:ext>
              </a:extLst>
            </p:cNvPr>
            <p:cNvSpPr/>
            <p:nvPr/>
          </p:nvSpPr>
          <p:spPr>
            <a:xfrm>
              <a:off x="5417675" y="3844625"/>
              <a:ext cx="1900" cy="425"/>
            </a:xfrm>
            <a:custGeom>
              <a:avLst/>
              <a:gdLst/>
              <a:ahLst/>
              <a:cxnLst/>
              <a:rect l="l" t="t" r="r" b="b"/>
              <a:pathLst>
                <a:path w="76" h="17" extrusionOk="0">
                  <a:moveTo>
                    <a:pt x="1" y="1"/>
                  </a:moveTo>
                  <a:cubicBezTo>
                    <a:pt x="24" y="5"/>
                    <a:pt x="52" y="9"/>
                    <a:pt x="76" y="16"/>
                  </a:cubicBezTo>
                  <a:lnTo>
                    <a:pt x="72" y="13"/>
                  </a:lnTo>
                  <a:cubicBezTo>
                    <a:pt x="52" y="9"/>
                    <a:pt x="28" y="5"/>
                    <a:pt x="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1085;p47">
              <a:extLst>
                <a:ext uri="{FF2B5EF4-FFF2-40B4-BE49-F238E27FC236}">
                  <a16:creationId xmlns:a16="http://schemas.microsoft.com/office/drawing/2014/main" id="{27648505-4131-4747-90B9-8B1E54CFD344}"/>
                </a:ext>
              </a:extLst>
            </p:cNvPr>
            <p:cNvSpPr/>
            <p:nvPr/>
          </p:nvSpPr>
          <p:spPr>
            <a:xfrm>
              <a:off x="5417475" y="3844625"/>
              <a:ext cx="225" cy="25"/>
            </a:xfrm>
            <a:custGeom>
              <a:avLst/>
              <a:gdLst/>
              <a:ahLst/>
              <a:cxnLst/>
              <a:rect l="l" t="t" r="r" b="b"/>
              <a:pathLst>
                <a:path w="9" h="1" extrusionOk="0">
                  <a:moveTo>
                    <a:pt x="5" y="1"/>
                  </a:moveTo>
                  <a:lnTo>
                    <a:pt x="9" y="1"/>
                  </a:lnTo>
                  <a:lnTo>
                    <a:pt x="5"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1086;p47">
              <a:extLst>
                <a:ext uri="{FF2B5EF4-FFF2-40B4-BE49-F238E27FC236}">
                  <a16:creationId xmlns:a16="http://schemas.microsoft.com/office/drawing/2014/main" id="{FC935BBC-FF1B-4DC6-9DB8-976B4ACA137B}"/>
                </a:ext>
              </a:extLst>
            </p:cNvPr>
            <p:cNvSpPr/>
            <p:nvPr/>
          </p:nvSpPr>
          <p:spPr>
            <a:xfrm>
              <a:off x="5419650" y="3845025"/>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1087;p47">
              <a:extLst>
                <a:ext uri="{FF2B5EF4-FFF2-40B4-BE49-F238E27FC236}">
                  <a16:creationId xmlns:a16="http://schemas.microsoft.com/office/drawing/2014/main" id="{B0506ADE-4DC0-44D7-8279-4F21396F37F6}"/>
                </a:ext>
              </a:extLst>
            </p:cNvPr>
            <p:cNvSpPr/>
            <p:nvPr/>
          </p:nvSpPr>
          <p:spPr>
            <a:xfrm>
              <a:off x="5417675" y="3844625"/>
              <a:ext cx="1900" cy="425"/>
            </a:xfrm>
            <a:custGeom>
              <a:avLst/>
              <a:gdLst/>
              <a:ahLst/>
              <a:cxnLst/>
              <a:rect l="l" t="t" r="r" b="b"/>
              <a:pathLst>
                <a:path w="76" h="17" extrusionOk="0">
                  <a:moveTo>
                    <a:pt x="76" y="16"/>
                  </a:moveTo>
                  <a:lnTo>
                    <a:pt x="76" y="16"/>
                  </a:lnTo>
                  <a:cubicBezTo>
                    <a:pt x="52" y="9"/>
                    <a:pt x="24" y="5"/>
                    <a:pt x="1" y="1"/>
                  </a:cubicBezTo>
                  <a:lnTo>
                    <a:pt x="1" y="1"/>
                  </a:lnTo>
                  <a:cubicBezTo>
                    <a:pt x="24" y="5"/>
                    <a:pt x="52" y="9"/>
                    <a:pt x="76"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1088;p47">
              <a:extLst>
                <a:ext uri="{FF2B5EF4-FFF2-40B4-BE49-F238E27FC236}">
                  <a16:creationId xmlns:a16="http://schemas.microsoft.com/office/drawing/2014/main" id="{828F180A-149C-4EF1-A48A-2CFF0159562C}"/>
                </a:ext>
              </a:extLst>
            </p:cNvPr>
            <p:cNvSpPr/>
            <p:nvPr/>
          </p:nvSpPr>
          <p:spPr>
            <a:xfrm>
              <a:off x="5419650" y="3845025"/>
              <a:ext cx="1200" cy="425"/>
            </a:xfrm>
            <a:custGeom>
              <a:avLst/>
              <a:gdLst/>
              <a:ahLst/>
              <a:cxnLst/>
              <a:rect l="l" t="t" r="r" b="b"/>
              <a:pathLst>
                <a:path w="48" h="17" extrusionOk="0">
                  <a:moveTo>
                    <a:pt x="48" y="16"/>
                  </a:moveTo>
                  <a:cubicBezTo>
                    <a:pt x="32" y="8"/>
                    <a:pt x="16" y="4"/>
                    <a:pt x="1" y="0"/>
                  </a:cubicBezTo>
                  <a:lnTo>
                    <a:pt x="1" y="0"/>
                  </a:lnTo>
                  <a:cubicBezTo>
                    <a:pt x="16" y="4"/>
                    <a:pt x="32" y="8"/>
                    <a:pt x="48"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1089;p47">
              <a:extLst>
                <a:ext uri="{FF2B5EF4-FFF2-40B4-BE49-F238E27FC236}">
                  <a16:creationId xmlns:a16="http://schemas.microsoft.com/office/drawing/2014/main" id="{D7940188-C9EE-4C5F-87E4-1DD64B254765}"/>
                </a:ext>
              </a:extLst>
            </p:cNvPr>
            <p:cNvSpPr/>
            <p:nvPr/>
          </p:nvSpPr>
          <p:spPr>
            <a:xfrm>
              <a:off x="5416600" y="3844525"/>
              <a:ext cx="900" cy="125"/>
            </a:xfrm>
            <a:custGeom>
              <a:avLst/>
              <a:gdLst/>
              <a:ahLst/>
              <a:cxnLst/>
              <a:rect l="l" t="t" r="r" b="b"/>
              <a:pathLst>
                <a:path w="36" h="5" extrusionOk="0">
                  <a:moveTo>
                    <a:pt x="36" y="5"/>
                  </a:moveTo>
                  <a:lnTo>
                    <a:pt x="36" y="5"/>
                  </a:lnTo>
                  <a:cubicBezTo>
                    <a:pt x="24" y="5"/>
                    <a:pt x="12" y="1"/>
                    <a:pt x="0" y="1"/>
                  </a:cubicBezTo>
                  <a:cubicBezTo>
                    <a:pt x="12" y="1"/>
                    <a:pt x="24" y="5"/>
                    <a:pt x="36"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1090;p47">
              <a:extLst>
                <a:ext uri="{FF2B5EF4-FFF2-40B4-BE49-F238E27FC236}">
                  <a16:creationId xmlns:a16="http://schemas.microsoft.com/office/drawing/2014/main" id="{D3150F15-0810-4ECA-A7EE-E1BBD526DD91}"/>
                </a:ext>
              </a:extLst>
            </p:cNvPr>
            <p:cNvSpPr/>
            <p:nvPr/>
          </p:nvSpPr>
          <p:spPr>
            <a:xfrm>
              <a:off x="5421425" y="3845825"/>
              <a:ext cx="1600" cy="1200"/>
            </a:xfrm>
            <a:custGeom>
              <a:avLst/>
              <a:gdLst/>
              <a:ahLst/>
              <a:cxnLst/>
              <a:rect l="l" t="t" r="r" b="b"/>
              <a:pathLst>
                <a:path w="64" h="48" extrusionOk="0">
                  <a:moveTo>
                    <a:pt x="64" y="47"/>
                  </a:moveTo>
                  <a:lnTo>
                    <a:pt x="64" y="47"/>
                  </a:lnTo>
                  <a:cubicBezTo>
                    <a:pt x="44" y="32"/>
                    <a:pt x="24" y="12"/>
                    <a:pt x="1" y="0"/>
                  </a:cubicBezTo>
                  <a:lnTo>
                    <a:pt x="1" y="0"/>
                  </a:lnTo>
                  <a:cubicBezTo>
                    <a:pt x="24" y="12"/>
                    <a:pt x="44" y="32"/>
                    <a:pt x="64" y="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1091;p47">
              <a:extLst>
                <a:ext uri="{FF2B5EF4-FFF2-40B4-BE49-F238E27FC236}">
                  <a16:creationId xmlns:a16="http://schemas.microsoft.com/office/drawing/2014/main" id="{34F5E4CC-BDBB-45A4-B8F2-496CF7F544C4}"/>
                </a:ext>
              </a:extLst>
            </p:cNvPr>
            <p:cNvSpPr/>
            <p:nvPr/>
          </p:nvSpPr>
          <p:spPr>
            <a:xfrm>
              <a:off x="5421425" y="3845825"/>
              <a:ext cx="1300" cy="800"/>
            </a:xfrm>
            <a:custGeom>
              <a:avLst/>
              <a:gdLst/>
              <a:ahLst/>
              <a:cxnLst/>
              <a:rect l="l" t="t" r="r" b="b"/>
              <a:pathLst>
                <a:path w="52" h="32" extrusionOk="0">
                  <a:moveTo>
                    <a:pt x="1" y="0"/>
                  </a:moveTo>
                  <a:cubicBezTo>
                    <a:pt x="16" y="8"/>
                    <a:pt x="36" y="20"/>
                    <a:pt x="52" y="32"/>
                  </a:cubicBezTo>
                  <a:cubicBezTo>
                    <a:pt x="36" y="20"/>
                    <a:pt x="16"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1092;p47">
              <a:extLst>
                <a:ext uri="{FF2B5EF4-FFF2-40B4-BE49-F238E27FC236}">
                  <a16:creationId xmlns:a16="http://schemas.microsoft.com/office/drawing/2014/main" id="{1A77BA20-2D64-401E-A0D0-BA66793B9BD0}"/>
                </a:ext>
              </a:extLst>
            </p:cNvPr>
            <p:cNvSpPr/>
            <p:nvPr/>
          </p:nvSpPr>
          <p:spPr>
            <a:xfrm>
              <a:off x="5401075" y="3847800"/>
              <a:ext cx="6550" cy="5150"/>
            </a:xfrm>
            <a:custGeom>
              <a:avLst/>
              <a:gdLst/>
              <a:ahLst/>
              <a:cxnLst/>
              <a:rect l="l" t="t" r="r" b="b"/>
              <a:pathLst>
                <a:path w="262" h="206" extrusionOk="0">
                  <a:moveTo>
                    <a:pt x="262" y="0"/>
                  </a:moveTo>
                  <a:lnTo>
                    <a:pt x="262" y="0"/>
                  </a:lnTo>
                  <a:cubicBezTo>
                    <a:pt x="187" y="47"/>
                    <a:pt x="123" y="103"/>
                    <a:pt x="64" y="166"/>
                  </a:cubicBezTo>
                  <a:cubicBezTo>
                    <a:pt x="48" y="186"/>
                    <a:pt x="25" y="201"/>
                    <a:pt x="1" y="205"/>
                  </a:cubicBezTo>
                  <a:cubicBezTo>
                    <a:pt x="25" y="201"/>
                    <a:pt x="48" y="186"/>
                    <a:pt x="64" y="166"/>
                  </a:cubicBezTo>
                  <a:cubicBezTo>
                    <a:pt x="123" y="103"/>
                    <a:pt x="187" y="47"/>
                    <a:pt x="26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1093;p47">
              <a:extLst>
                <a:ext uri="{FF2B5EF4-FFF2-40B4-BE49-F238E27FC236}">
                  <a16:creationId xmlns:a16="http://schemas.microsoft.com/office/drawing/2014/main" id="{68940BDD-F26E-456F-A55B-72242161B4D0}"/>
                </a:ext>
              </a:extLst>
            </p:cNvPr>
            <p:cNvSpPr/>
            <p:nvPr/>
          </p:nvSpPr>
          <p:spPr>
            <a:xfrm>
              <a:off x="5407600" y="3847500"/>
              <a:ext cx="325" cy="325"/>
            </a:xfrm>
            <a:custGeom>
              <a:avLst/>
              <a:gdLst/>
              <a:ahLst/>
              <a:cxnLst/>
              <a:rect l="l" t="t" r="r" b="b"/>
              <a:pathLst>
                <a:path w="13" h="13" extrusionOk="0">
                  <a:moveTo>
                    <a:pt x="12" y="0"/>
                  </a:moveTo>
                  <a:cubicBezTo>
                    <a:pt x="9" y="4"/>
                    <a:pt x="5" y="8"/>
                    <a:pt x="1" y="12"/>
                  </a:cubicBezTo>
                  <a:lnTo>
                    <a:pt x="1" y="12"/>
                  </a:lnTo>
                  <a:cubicBezTo>
                    <a:pt x="5" y="8"/>
                    <a:pt x="9" y="4"/>
                    <a:pt x="1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1094;p47">
              <a:extLst>
                <a:ext uri="{FF2B5EF4-FFF2-40B4-BE49-F238E27FC236}">
                  <a16:creationId xmlns:a16="http://schemas.microsoft.com/office/drawing/2014/main" id="{058AE31C-950E-49C9-B782-2C4B6F30756B}"/>
                </a:ext>
              </a:extLst>
            </p:cNvPr>
            <p:cNvSpPr/>
            <p:nvPr/>
          </p:nvSpPr>
          <p:spPr>
            <a:xfrm>
              <a:off x="5420825" y="3845425"/>
              <a:ext cx="525" cy="325"/>
            </a:xfrm>
            <a:custGeom>
              <a:avLst/>
              <a:gdLst/>
              <a:ahLst/>
              <a:cxnLst/>
              <a:rect l="l" t="t" r="r" b="b"/>
              <a:pathLst>
                <a:path w="21" h="13" extrusionOk="0">
                  <a:moveTo>
                    <a:pt x="21" y="12"/>
                  </a:moveTo>
                  <a:lnTo>
                    <a:pt x="21" y="12"/>
                  </a:lnTo>
                  <a:cubicBezTo>
                    <a:pt x="13" y="8"/>
                    <a:pt x="5" y="4"/>
                    <a:pt x="1" y="0"/>
                  </a:cubicBezTo>
                  <a:cubicBezTo>
                    <a:pt x="5" y="4"/>
                    <a:pt x="13" y="8"/>
                    <a:pt x="21" y="1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1095;p47">
              <a:extLst>
                <a:ext uri="{FF2B5EF4-FFF2-40B4-BE49-F238E27FC236}">
                  <a16:creationId xmlns:a16="http://schemas.microsoft.com/office/drawing/2014/main" id="{57A95820-D59E-4CEA-B779-DEFD7D714643}"/>
                </a:ext>
              </a:extLst>
            </p:cNvPr>
            <p:cNvSpPr/>
            <p:nvPr/>
          </p:nvSpPr>
          <p:spPr>
            <a:xfrm>
              <a:off x="5422625" y="3846600"/>
              <a:ext cx="400" cy="425"/>
            </a:xfrm>
            <a:custGeom>
              <a:avLst/>
              <a:gdLst/>
              <a:ahLst/>
              <a:cxnLst/>
              <a:rect l="l" t="t" r="r" b="b"/>
              <a:pathLst>
                <a:path w="16" h="17" extrusionOk="0">
                  <a:moveTo>
                    <a:pt x="0" y="1"/>
                  </a:moveTo>
                  <a:cubicBezTo>
                    <a:pt x="8" y="5"/>
                    <a:pt x="12" y="12"/>
                    <a:pt x="16" y="16"/>
                  </a:cubicBezTo>
                  <a:lnTo>
                    <a:pt x="16" y="16"/>
                  </a:lnTo>
                  <a:cubicBezTo>
                    <a:pt x="12" y="12"/>
                    <a:pt x="8"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1096;p47">
              <a:extLst>
                <a:ext uri="{FF2B5EF4-FFF2-40B4-BE49-F238E27FC236}">
                  <a16:creationId xmlns:a16="http://schemas.microsoft.com/office/drawing/2014/main" id="{B7B51298-53B0-4D4D-B45E-45F7C63D62DD}"/>
                </a:ext>
              </a:extLst>
            </p:cNvPr>
            <p:cNvSpPr/>
            <p:nvPr/>
          </p:nvSpPr>
          <p:spPr>
            <a:xfrm>
              <a:off x="5421325" y="3845725"/>
              <a:ext cx="125" cy="125"/>
            </a:xfrm>
            <a:custGeom>
              <a:avLst/>
              <a:gdLst/>
              <a:ahLst/>
              <a:cxnLst/>
              <a:rect l="l" t="t" r="r" b="b"/>
              <a:pathLst>
                <a:path w="5" h="5" extrusionOk="0">
                  <a:moveTo>
                    <a:pt x="5" y="4"/>
                  </a:moveTo>
                  <a:lnTo>
                    <a:pt x="5"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1097;p47">
              <a:extLst>
                <a:ext uri="{FF2B5EF4-FFF2-40B4-BE49-F238E27FC236}">
                  <a16:creationId xmlns:a16="http://schemas.microsoft.com/office/drawing/2014/main" id="{0ACBBB04-EBA0-49D8-9EE7-3C8EDC33C1F4}"/>
                </a:ext>
              </a:extLst>
            </p:cNvPr>
            <p:cNvSpPr/>
            <p:nvPr/>
          </p:nvSpPr>
          <p:spPr>
            <a:xfrm>
              <a:off x="5400000" y="3700375"/>
              <a:ext cx="9100" cy="4550"/>
            </a:xfrm>
            <a:custGeom>
              <a:avLst/>
              <a:gdLst/>
              <a:ahLst/>
              <a:cxnLst/>
              <a:rect l="l" t="t" r="r" b="b"/>
              <a:pathLst>
                <a:path w="364" h="182" extrusionOk="0">
                  <a:moveTo>
                    <a:pt x="1" y="0"/>
                  </a:moveTo>
                  <a:cubicBezTo>
                    <a:pt x="123" y="59"/>
                    <a:pt x="245" y="119"/>
                    <a:pt x="364" y="182"/>
                  </a:cubicBezTo>
                  <a:cubicBezTo>
                    <a:pt x="245" y="119"/>
                    <a:pt x="123" y="55"/>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1098;p47">
              <a:extLst>
                <a:ext uri="{FF2B5EF4-FFF2-40B4-BE49-F238E27FC236}">
                  <a16:creationId xmlns:a16="http://schemas.microsoft.com/office/drawing/2014/main" id="{AE5F32B7-EAEE-4814-A2A8-4A63E0B2B718}"/>
                </a:ext>
              </a:extLst>
            </p:cNvPr>
            <p:cNvSpPr/>
            <p:nvPr/>
          </p:nvSpPr>
          <p:spPr>
            <a:xfrm>
              <a:off x="5410175" y="3705500"/>
              <a:ext cx="7425" cy="4475"/>
            </a:xfrm>
            <a:custGeom>
              <a:avLst/>
              <a:gdLst/>
              <a:ahLst/>
              <a:cxnLst/>
              <a:rect l="l" t="t" r="r" b="b"/>
              <a:pathLst>
                <a:path w="297" h="179" extrusionOk="0">
                  <a:moveTo>
                    <a:pt x="297" y="178"/>
                  </a:moveTo>
                  <a:cubicBezTo>
                    <a:pt x="198" y="115"/>
                    <a:pt x="99" y="60"/>
                    <a:pt x="0" y="0"/>
                  </a:cubicBezTo>
                  <a:cubicBezTo>
                    <a:pt x="99" y="60"/>
                    <a:pt x="198" y="115"/>
                    <a:pt x="297" y="17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1099;p47">
              <a:extLst>
                <a:ext uri="{FF2B5EF4-FFF2-40B4-BE49-F238E27FC236}">
                  <a16:creationId xmlns:a16="http://schemas.microsoft.com/office/drawing/2014/main" id="{AE74F99C-4954-4503-BFEA-950359D46CE8}"/>
                </a:ext>
              </a:extLst>
            </p:cNvPr>
            <p:cNvSpPr/>
            <p:nvPr/>
          </p:nvSpPr>
          <p:spPr>
            <a:xfrm>
              <a:off x="5381350" y="3692950"/>
              <a:ext cx="6925" cy="2500"/>
            </a:xfrm>
            <a:custGeom>
              <a:avLst/>
              <a:gdLst/>
              <a:ahLst/>
              <a:cxnLst/>
              <a:rect l="l" t="t" r="r" b="b"/>
              <a:pathLst>
                <a:path w="277" h="100" extrusionOk="0">
                  <a:moveTo>
                    <a:pt x="0" y="1"/>
                  </a:moveTo>
                  <a:lnTo>
                    <a:pt x="0" y="1"/>
                  </a:lnTo>
                  <a:cubicBezTo>
                    <a:pt x="91" y="29"/>
                    <a:pt x="182" y="64"/>
                    <a:pt x="276" y="100"/>
                  </a:cubicBezTo>
                  <a:cubicBezTo>
                    <a:pt x="186" y="64"/>
                    <a:pt x="91" y="29"/>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1100;p47">
              <a:extLst>
                <a:ext uri="{FF2B5EF4-FFF2-40B4-BE49-F238E27FC236}">
                  <a16:creationId xmlns:a16="http://schemas.microsoft.com/office/drawing/2014/main" id="{024F1CF2-0F34-4FBE-86E8-3AB08746F2FF}"/>
                </a:ext>
              </a:extLst>
            </p:cNvPr>
            <p:cNvSpPr/>
            <p:nvPr/>
          </p:nvSpPr>
          <p:spPr>
            <a:xfrm>
              <a:off x="5360100" y="3686750"/>
              <a:ext cx="8925" cy="2275"/>
            </a:xfrm>
            <a:custGeom>
              <a:avLst/>
              <a:gdLst/>
              <a:ahLst/>
              <a:cxnLst/>
              <a:rect l="l" t="t" r="r" b="b"/>
              <a:pathLst>
                <a:path w="357" h="91" extrusionOk="0">
                  <a:moveTo>
                    <a:pt x="356" y="91"/>
                  </a:moveTo>
                  <a:cubicBezTo>
                    <a:pt x="238" y="59"/>
                    <a:pt x="119" y="28"/>
                    <a:pt x="1" y="0"/>
                  </a:cubicBezTo>
                  <a:cubicBezTo>
                    <a:pt x="119" y="28"/>
                    <a:pt x="238" y="59"/>
                    <a:pt x="356"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1101;p47">
              <a:extLst>
                <a:ext uri="{FF2B5EF4-FFF2-40B4-BE49-F238E27FC236}">
                  <a16:creationId xmlns:a16="http://schemas.microsoft.com/office/drawing/2014/main" id="{A9E7F947-ECC2-4C56-B4A3-35294410AC3C}"/>
                </a:ext>
              </a:extLst>
            </p:cNvPr>
            <p:cNvSpPr/>
            <p:nvPr/>
          </p:nvSpPr>
          <p:spPr>
            <a:xfrm>
              <a:off x="5390825" y="3696425"/>
              <a:ext cx="7525" cy="3275"/>
            </a:xfrm>
            <a:custGeom>
              <a:avLst/>
              <a:gdLst/>
              <a:ahLst/>
              <a:cxnLst/>
              <a:rect l="l" t="t" r="r" b="b"/>
              <a:pathLst>
                <a:path w="301" h="131" extrusionOk="0">
                  <a:moveTo>
                    <a:pt x="300" y="130"/>
                  </a:moveTo>
                  <a:cubicBezTo>
                    <a:pt x="202" y="83"/>
                    <a:pt x="103" y="40"/>
                    <a:pt x="0" y="0"/>
                  </a:cubicBezTo>
                  <a:cubicBezTo>
                    <a:pt x="103" y="40"/>
                    <a:pt x="202" y="83"/>
                    <a:pt x="300" y="13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1102;p47">
              <a:extLst>
                <a:ext uri="{FF2B5EF4-FFF2-40B4-BE49-F238E27FC236}">
                  <a16:creationId xmlns:a16="http://schemas.microsoft.com/office/drawing/2014/main" id="{1B721915-85A0-4BB2-BF8D-C654139FC97C}"/>
                </a:ext>
              </a:extLst>
            </p:cNvPr>
            <p:cNvSpPr/>
            <p:nvPr/>
          </p:nvSpPr>
          <p:spPr>
            <a:xfrm>
              <a:off x="5371375" y="3689700"/>
              <a:ext cx="7225" cy="2200"/>
            </a:xfrm>
            <a:custGeom>
              <a:avLst/>
              <a:gdLst/>
              <a:ahLst/>
              <a:cxnLst/>
              <a:rect l="l" t="t" r="r" b="b"/>
              <a:pathLst>
                <a:path w="289" h="88" extrusionOk="0">
                  <a:moveTo>
                    <a:pt x="0" y="0"/>
                  </a:moveTo>
                  <a:lnTo>
                    <a:pt x="0" y="0"/>
                  </a:lnTo>
                  <a:cubicBezTo>
                    <a:pt x="99" y="32"/>
                    <a:pt x="194" y="60"/>
                    <a:pt x="288" y="87"/>
                  </a:cubicBezTo>
                  <a:cubicBezTo>
                    <a:pt x="194" y="60"/>
                    <a:pt x="99" y="28"/>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1103;p47">
              <a:extLst>
                <a:ext uri="{FF2B5EF4-FFF2-40B4-BE49-F238E27FC236}">
                  <a16:creationId xmlns:a16="http://schemas.microsoft.com/office/drawing/2014/main" id="{20DFFCE2-58C8-48FE-BD58-7DBA5D94B48B}"/>
                </a:ext>
              </a:extLst>
            </p:cNvPr>
            <p:cNvSpPr/>
            <p:nvPr/>
          </p:nvSpPr>
          <p:spPr>
            <a:xfrm>
              <a:off x="5409175" y="3846600"/>
              <a:ext cx="425" cy="225"/>
            </a:xfrm>
            <a:custGeom>
              <a:avLst/>
              <a:gdLst/>
              <a:ahLst/>
              <a:cxnLst/>
              <a:rect l="l" t="t" r="r" b="b"/>
              <a:pathLst>
                <a:path w="17" h="9" extrusionOk="0">
                  <a:moveTo>
                    <a:pt x="17" y="1"/>
                  </a:moveTo>
                  <a:lnTo>
                    <a:pt x="17" y="1"/>
                  </a:lnTo>
                  <a:lnTo>
                    <a:pt x="1" y="9"/>
                  </a:lnTo>
                  <a:lnTo>
                    <a:pt x="1"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1104;p47">
              <a:extLst>
                <a:ext uri="{FF2B5EF4-FFF2-40B4-BE49-F238E27FC236}">
                  <a16:creationId xmlns:a16="http://schemas.microsoft.com/office/drawing/2014/main" id="{B58232FF-0D87-41B9-BB24-D2029C4137F7}"/>
                </a:ext>
              </a:extLst>
            </p:cNvPr>
            <p:cNvSpPr/>
            <p:nvPr/>
          </p:nvSpPr>
          <p:spPr>
            <a:xfrm>
              <a:off x="5421325" y="3845725"/>
              <a:ext cx="125" cy="125"/>
            </a:xfrm>
            <a:custGeom>
              <a:avLst/>
              <a:gdLst/>
              <a:ahLst/>
              <a:cxnLst/>
              <a:rect l="l" t="t" r="r" b="b"/>
              <a:pathLst>
                <a:path w="5" h="5" extrusionOk="0">
                  <a:moveTo>
                    <a:pt x="1" y="0"/>
                  </a:moveTo>
                  <a:lnTo>
                    <a:pt x="1" y="0"/>
                  </a:lnTo>
                  <a:lnTo>
                    <a:pt x="5" y="4"/>
                  </a:lnTo>
                  <a:lnTo>
                    <a:pt x="5"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1105;p47">
              <a:extLst>
                <a:ext uri="{FF2B5EF4-FFF2-40B4-BE49-F238E27FC236}">
                  <a16:creationId xmlns:a16="http://schemas.microsoft.com/office/drawing/2014/main" id="{7EEE4465-2FF6-4BE4-BAF1-9B7504C80174}"/>
                </a:ext>
              </a:extLst>
            </p:cNvPr>
            <p:cNvSpPr/>
            <p:nvPr/>
          </p:nvSpPr>
          <p:spPr>
            <a:xfrm>
              <a:off x="5417475" y="3844625"/>
              <a:ext cx="125" cy="25"/>
            </a:xfrm>
            <a:custGeom>
              <a:avLst/>
              <a:gdLst/>
              <a:ahLst/>
              <a:cxnLst/>
              <a:rect l="l" t="t" r="r" b="b"/>
              <a:pathLst>
                <a:path w="5" h="1" extrusionOk="0">
                  <a:moveTo>
                    <a:pt x="1" y="1"/>
                  </a:move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1106;p47">
              <a:extLst>
                <a:ext uri="{FF2B5EF4-FFF2-40B4-BE49-F238E27FC236}">
                  <a16:creationId xmlns:a16="http://schemas.microsoft.com/office/drawing/2014/main" id="{D41045DF-0F99-4922-96C4-973B57F1FCE9}"/>
                </a:ext>
              </a:extLst>
            </p:cNvPr>
            <p:cNvSpPr/>
            <p:nvPr/>
          </p:nvSpPr>
          <p:spPr>
            <a:xfrm>
              <a:off x="5419550" y="3845025"/>
              <a:ext cx="125" cy="25"/>
            </a:xfrm>
            <a:custGeom>
              <a:avLst/>
              <a:gdLst/>
              <a:ahLst/>
              <a:cxnLst/>
              <a:rect l="l" t="t" r="r" b="b"/>
              <a:pathLst>
                <a:path w="5" h="1" extrusionOk="0">
                  <a:moveTo>
                    <a:pt x="5" y="0"/>
                  </a:moveTo>
                  <a:lnTo>
                    <a:pt x="5"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 name="Google Shape;1107;p47">
              <a:extLst>
                <a:ext uri="{FF2B5EF4-FFF2-40B4-BE49-F238E27FC236}">
                  <a16:creationId xmlns:a16="http://schemas.microsoft.com/office/drawing/2014/main" id="{BE74F304-2A1A-419D-AB6F-046D88E75A7D}"/>
                </a:ext>
              </a:extLst>
            </p:cNvPr>
            <p:cNvSpPr/>
            <p:nvPr/>
          </p:nvSpPr>
          <p:spPr>
            <a:xfrm>
              <a:off x="5415400" y="3844625"/>
              <a:ext cx="425" cy="75"/>
            </a:xfrm>
            <a:custGeom>
              <a:avLst/>
              <a:gdLst/>
              <a:ahLst/>
              <a:cxnLst/>
              <a:rect l="l" t="t" r="r" b="b"/>
              <a:pathLst>
                <a:path w="17" h="3" extrusionOk="0">
                  <a:moveTo>
                    <a:pt x="1" y="1"/>
                  </a:moveTo>
                  <a:cubicBezTo>
                    <a:pt x="2" y="2"/>
                    <a:pt x="3" y="2"/>
                    <a:pt x="5" y="2"/>
                  </a:cubicBezTo>
                  <a:cubicBezTo>
                    <a:pt x="8" y="2"/>
                    <a:pt x="11" y="1"/>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1108;p47">
              <a:extLst>
                <a:ext uri="{FF2B5EF4-FFF2-40B4-BE49-F238E27FC236}">
                  <a16:creationId xmlns:a16="http://schemas.microsoft.com/office/drawing/2014/main" id="{581D828E-5A3D-4EF5-B854-4D175691811B}"/>
                </a:ext>
              </a:extLst>
            </p:cNvPr>
            <p:cNvSpPr/>
            <p:nvPr/>
          </p:nvSpPr>
          <p:spPr>
            <a:xfrm>
              <a:off x="4392925" y="4585100"/>
              <a:ext cx="317975" cy="815850"/>
            </a:xfrm>
            <a:custGeom>
              <a:avLst/>
              <a:gdLst/>
              <a:ahLst/>
              <a:cxnLst/>
              <a:rect l="l" t="t" r="r" b="b"/>
              <a:pathLst>
                <a:path w="12719" h="32634" extrusionOk="0">
                  <a:moveTo>
                    <a:pt x="0" y="1"/>
                  </a:moveTo>
                  <a:lnTo>
                    <a:pt x="1714" y="32231"/>
                  </a:lnTo>
                  <a:lnTo>
                    <a:pt x="3749" y="32290"/>
                  </a:lnTo>
                  <a:lnTo>
                    <a:pt x="4404" y="9543"/>
                  </a:lnTo>
                  <a:lnTo>
                    <a:pt x="5234" y="32634"/>
                  </a:lnTo>
                  <a:lnTo>
                    <a:pt x="7706" y="32491"/>
                  </a:lnTo>
                  <a:lnTo>
                    <a:pt x="12718" y="641"/>
                  </a:lnTo>
                  <a:lnTo>
                    <a:pt x="0" y="1"/>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3" name="Google Shape;1109;p47">
              <a:extLst>
                <a:ext uri="{FF2B5EF4-FFF2-40B4-BE49-F238E27FC236}">
                  <a16:creationId xmlns:a16="http://schemas.microsoft.com/office/drawing/2014/main" id="{BA9A9017-9E3F-45E4-BE1A-AC04A6AFC27E}"/>
                </a:ext>
              </a:extLst>
            </p:cNvPr>
            <p:cNvSpPr/>
            <p:nvPr/>
          </p:nvSpPr>
          <p:spPr>
            <a:xfrm>
              <a:off x="4349375" y="3987225"/>
              <a:ext cx="433100" cy="630075"/>
            </a:xfrm>
            <a:custGeom>
              <a:avLst/>
              <a:gdLst/>
              <a:ahLst/>
              <a:cxnLst/>
              <a:rect l="l" t="t" r="r" b="b"/>
              <a:pathLst>
                <a:path w="17324" h="25203" extrusionOk="0">
                  <a:moveTo>
                    <a:pt x="8448" y="0"/>
                  </a:moveTo>
                  <a:cubicBezTo>
                    <a:pt x="7738" y="0"/>
                    <a:pt x="7288" y="71"/>
                    <a:pt x="7288" y="71"/>
                  </a:cubicBezTo>
                  <a:cubicBezTo>
                    <a:pt x="6510" y="150"/>
                    <a:pt x="5127" y="589"/>
                    <a:pt x="5127" y="589"/>
                  </a:cubicBezTo>
                  <a:cubicBezTo>
                    <a:pt x="1367" y="1884"/>
                    <a:pt x="0" y="6912"/>
                    <a:pt x="222" y="10886"/>
                  </a:cubicBezTo>
                  <a:cubicBezTo>
                    <a:pt x="778" y="20815"/>
                    <a:pt x="494" y="24516"/>
                    <a:pt x="1865" y="24824"/>
                  </a:cubicBezTo>
                  <a:lnTo>
                    <a:pt x="11648" y="25188"/>
                  </a:lnTo>
                  <a:cubicBezTo>
                    <a:pt x="11841" y="25197"/>
                    <a:pt x="12027" y="25202"/>
                    <a:pt x="12206" y="25202"/>
                  </a:cubicBezTo>
                  <a:cubicBezTo>
                    <a:pt x="16721" y="25202"/>
                    <a:pt x="16585" y="22198"/>
                    <a:pt x="16585" y="22198"/>
                  </a:cubicBezTo>
                  <a:cubicBezTo>
                    <a:pt x="16818" y="20235"/>
                    <a:pt x="16941" y="18256"/>
                    <a:pt x="16945" y="16277"/>
                  </a:cubicBezTo>
                  <a:lnTo>
                    <a:pt x="17324" y="8816"/>
                  </a:lnTo>
                  <a:cubicBezTo>
                    <a:pt x="16660" y="879"/>
                    <a:pt x="10946" y="0"/>
                    <a:pt x="84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4" name="Google Shape;1110;p47">
              <a:extLst>
                <a:ext uri="{FF2B5EF4-FFF2-40B4-BE49-F238E27FC236}">
                  <a16:creationId xmlns:a16="http://schemas.microsoft.com/office/drawing/2014/main" id="{48C5B31D-AA31-4BA3-959F-C4BF07D0064D}"/>
                </a:ext>
              </a:extLst>
            </p:cNvPr>
            <p:cNvSpPr/>
            <p:nvPr/>
          </p:nvSpPr>
          <p:spPr>
            <a:xfrm>
              <a:off x="4662575" y="3906050"/>
              <a:ext cx="1325" cy="1200"/>
            </a:xfrm>
            <a:custGeom>
              <a:avLst/>
              <a:gdLst/>
              <a:ahLst/>
              <a:cxnLst/>
              <a:rect l="l" t="t" r="r" b="b"/>
              <a:pathLst>
                <a:path w="53" h="48" extrusionOk="0">
                  <a:moveTo>
                    <a:pt x="1" y="0"/>
                  </a:moveTo>
                  <a:cubicBezTo>
                    <a:pt x="6" y="4"/>
                    <a:pt x="11" y="7"/>
                    <a:pt x="16" y="11"/>
                  </a:cubicBezTo>
                  <a:lnTo>
                    <a:pt x="16" y="11"/>
                  </a:lnTo>
                  <a:cubicBezTo>
                    <a:pt x="11" y="7"/>
                    <a:pt x="6" y="4"/>
                    <a:pt x="1" y="0"/>
                  </a:cubicBezTo>
                  <a:close/>
                  <a:moveTo>
                    <a:pt x="16" y="11"/>
                  </a:moveTo>
                  <a:lnTo>
                    <a:pt x="16" y="11"/>
                  </a:lnTo>
                  <a:cubicBezTo>
                    <a:pt x="29" y="21"/>
                    <a:pt x="41" y="33"/>
                    <a:pt x="52" y="48"/>
                  </a:cubicBezTo>
                  <a:cubicBezTo>
                    <a:pt x="48" y="40"/>
                    <a:pt x="44" y="32"/>
                    <a:pt x="36" y="28"/>
                  </a:cubicBezTo>
                  <a:cubicBezTo>
                    <a:pt x="30" y="21"/>
                    <a:pt x="23" y="16"/>
                    <a:pt x="16"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1111;p47">
              <a:extLst>
                <a:ext uri="{FF2B5EF4-FFF2-40B4-BE49-F238E27FC236}">
                  <a16:creationId xmlns:a16="http://schemas.microsoft.com/office/drawing/2014/main" id="{360812ED-963C-4F57-9C16-5CB59E354041}"/>
                </a:ext>
              </a:extLst>
            </p:cNvPr>
            <p:cNvSpPr/>
            <p:nvPr/>
          </p:nvSpPr>
          <p:spPr>
            <a:xfrm>
              <a:off x="4652800" y="3904050"/>
              <a:ext cx="5950" cy="350"/>
            </a:xfrm>
            <a:custGeom>
              <a:avLst/>
              <a:gdLst/>
              <a:ahLst/>
              <a:cxnLst/>
              <a:rect l="l" t="t" r="r" b="b"/>
              <a:pathLst>
                <a:path w="238" h="14" extrusionOk="0">
                  <a:moveTo>
                    <a:pt x="112" y="1"/>
                  </a:moveTo>
                  <a:cubicBezTo>
                    <a:pt x="75" y="1"/>
                    <a:pt x="38" y="4"/>
                    <a:pt x="1" y="9"/>
                  </a:cubicBezTo>
                  <a:cubicBezTo>
                    <a:pt x="25" y="9"/>
                    <a:pt x="48" y="5"/>
                    <a:pt x="72" y="5"/>
                  </a:cubicBezTo>
                  <a:lnTo>
                    <a:pt x="92" y="5"/>
                  </a:lnTo>
                  <a:cubicBezTo>
                    <a:pt x="102" y="3"/>
                    <a:pt x="112" y="2"/>
                    <a:pt x="123" y="2"/>
                  </a:cubicBezTo>
                  <a:cubicBezTo>
                    <a:pt x="134" y="2"/>
                    <a:pt x="145" y="3"/>
                    <a:pt x="155" y="5"/>
                  </a:cubicBezTo>
                  <a:lnTo>
                    <a:pt x="175" y="5"/>
                  </a:lnTo>
                  <a:cubicBezTo>
                    <a:pt x="194" y="5"/>
                    <a:pt x="218" y="9"/>
                    <a:pt x="238" y="13"/>
                  </a:cubicBezTo>
                  <a:cubicBezTo>
                    <a:pt x="198" y="5"/>
                    <a:pt x="155" y="1"/>
                    <a:pt x="11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1112;p47">
              <a:extLst>
                <a:ext uri="{FF2B5EF4-FFF2-40B4-BE49-F238E27FC236}">
                  <a16:creationId xmlns:a16="http://schemas.microsoft.com/office/drawing/2014/main" id="{6E602B76-9A86-45CF-AC9A-F3FDFB476C61}"/>
                </a:ext>
              </a:extLst>
            </p:cNvPr>
            <p:cNvSpPr/>
            <p:nvPr/>
          </p:nvSpPr>
          <p:spPr>
            <a:xfrm>
              <a:off x="4659125" y="3904475"/>
              <a:ext cx="1600" cy="500"/>
            </a:xfrm>
            <a:custGeom>
              <a:avLst/>
              <a:gdLst/>
              <a:ahLst/>
              <a:cxnLst/>
              <a:rect l="l" t="t" r="r" b="b"/>
              <a:pathLst>
                <a:path w="64" h="20" extrusionOk="0">
                  <a:moveTo>
                    <a:pt x="1" y="0"/>
                  </a:moveTo>
                  <a:lnTo>
                    <a:pt x="1" y="0"/>
                  </a:lnTo>
                  <a:cubicBezTo>
                    <a:pt x="6" y="2"/>
                    <a:pt x="11" y="3"/>
                    <a:pt x="16" y="4"/>
                  </a:cubicBezTo>
                  <a:lnTo>
                    <a:pt x="16" y="4"/>
                  </a:lnTo>
                  <a:cubicBezTo>
                    <a:pt x="11" y="2"/>
                    <a:pt x="6" y="1"/>
                    <a:pt x="1" y="0"/>
                  </a:cubicBezTo>
                  <a:close/>
                  <a:moveTo>
                    <a:pt x="16" y="4"/>
                  </a:moveTo>
                  <a:cubicBezTo>
                    <a:pt x="32" y="8"/>
                    <a:pt x="49" y="14"/>
                    <a:pt x="64" y="20"/>
                  </a:cubicBezTo>
                  <a:cubicBezTo>
                    <a:pt x="56" y="16"/>
                    <a:pt x="44" y="8"/>
                    <a:pt x="32" y="8"/>
                  </a:cubicBezTo>
                  <a:cubicBezTo>
                    <a:pt x="28" y="6"/>
                    <a:pt x="22" y="5"/>
                    <a:pt x="16" y="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1113;p47">
              <a:extLst>
                <a:ext uri="{FF2B5EF4-FFF2-40B4-BE49-F238E27FC236}">
                  <a16:creationId xmlns:a16="http://schemas.microsoft.com/office/drawing/2014/main" id="{8FC3D0B3-726C-40AF-AF6C-FED55BB5A100}"/>
                </a:ext>
              </a:extLst>
            </p:cNvPr>
            <p:cNvSpPr/>
            <p:nvPr/>
          </p:nvSpPr>
          <p:spPr>
            <a:xfrm>
              <a:off x="4663975" y="3907325"/>
              <a:ext cx="1100" cy="1600"/>
            </a:xfrm>
            <a:custGeom>
              <a:avLst/>
              <a:gdLst/>
              <a:ahLst/>
              <a:cxnLst/>
              <a:rect l="l" t="t" r="r" b="b"/>
              <a:pathLst>
                <a:path w="44" h="64" extrusionOk="0">
                  <a:moveTo>
                    <a:pt x="0" y="1"/>
                  </a:moveTo>
                  <a:lnTo>
                    <a:pt x="0" y="1"/>
                  </a:lnTo>
                  <a:cubicBezTo>
                    <a:pt x="13" y="17"/>
                    <a:pt x="26" y="33"/>
                    <a:pt x="37" y="51"/>
                  </a:cubicBezTo>
                  <a:lnTo>
                    <a:pt x="37" y="51"/>
                  </a:lnTo>
                  <a:cubicBezTo>
                    <a:pt x="36" y="49"/>
                    <a:pt x="36" y="47"/>
                    <a:pt x="36" y="44"/>
                  </a:cubicBezTo>
                  <a:cubicBezTo>
                    <a:pt x="24" y="28"/>
                    <a:pt x="12" y="13"/>
                    <a:pt x="0" y="1"/>
                  </a:cubicBezTo>
                  <a:close/>
                  <a:moveTo>
                    <a:pt x="37" y="51"/>
                  </a:moveTo>
                  <a:lnTo>
                    <a:pt x="37" y="51"/>
                  </a:lnTo>
                  <a:cubicBezTo>
                    <a:pt x="38" y="56"/>
                    <a:pt x="41" y="61"/>
                    <a:pt x="44" y="64"/>
                  </a:cubicBezTo>
                  <a:cubicBezTo>
                    <a:pt x="41" y="60"/>
                    <a:pt x="39" y="55"/>
                    <a:pt x="37" y="5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1114;p47">
              <a:extLst>
                <a:ext uri="{FF2B5EF4-FFF2-40B4-BE49-F238E27FC236}">
                  <a16:creationId xmlns:a16="http://schemas.microsoft.com/office/drawing/2014/main" id="{460FDDD0-1E77-4545-9E2A-D743EEB4FBDA}"/>
                </a:ext>
              </a:extLst>
            </p:cNvPr>
            <p:cNvSpPr/>
            <p:nvPr/>
          </p:nvSpPr>
          <p:spPr>
            <a:xfrm>
              <a:off x="4650650" y="3904375"/>
              <a:ext cx="1800" cy="425"/>
            </a:xfrm>
            <a:custGeom>
              <a:avLst/>
              <a:gdLst/>
              <a:ahLst/>
              <a:cxnLst/>
              <a:rect l="l" t="t" r="r" b="b"/>
              <a:pathLst>
                <a:path w="72" h="17" extrusionOk="0">
                  <a:moveTo>
                    <a:pt x="71" y="0"/>
                  </a:moveTo>
                  <a:lnTo>
                    <a:pt x="71" y="0"/>
                  </a:lnTo>
                  <a:cubicBezTo>
                    <a:pt x="47" y="4"/>
                    <a:pt x="24" y="8"/>
                    <a:pt x="0" y="16"/>
                  </a:cubicBezTo>
                  <a:lnTo>
                    <a:pt x="16" y="12"/>
                  </a:lnTo>
                  <a:cubicBezTo>
                    <a:pt x="36" y="8"/>
                    <a:pt x="51" y="4"/>
                    <a:pt x="7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1115;p47">
              <a:extLst>
                <a:ext uri="{FF2B5EF4-FFF2-40B4-BE49-F238E27FC236}">
                  <a16:creationId xmlns:a16="http://schemas.microsoft.com/office/drawing/2014/main" id="{075AC2DE-FAE7-4A1A-BD7F-9BFC7AF1B646}"/>
                </a:ext>
              </a:extLst>
            </p:cNvPr>
            <p:cNvSpPr/>
            <p:nvPr/>
          </p:nvSpPr>
          <p:spPr>
            <a:xfrm>
              <a:off x="4660800" y="3905050"/>
              <a:ext cx="1700" cy="1025"/>
            </a:xfrm>
            <a:custGeom>
              <a:avLst/>
              <a:gdLst/>
              <a:ahLst/>
              <a:cxnLst/>
              <a:rect l="l" t="t" r="r" b="b"/>
              <a:pathLst>
                <a:path w="68" h="41" extrusionOk="0">
                  <a:moveTo>
                    <a:pt x="1" y="1"/>
                  </a:moveTo>
                  <a:cubicBezTo>
                    <a:pt x="25" y="13"/>
                    <a:pt x="48" y="25"/>
                    <a:pt x="68" y="40"/>
                  </a:cubicBezTo>
                  <a:lnTo>
                    <a:pt x="64" y="36"/>
                  </a:lnTo>
                  <a:cubicBezTo>
                    <a:pt x="48" y="21"/>
                    <a:pt x="28" y="9"/>
                    <a:pt x="9"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1116;p47">
              <a:extLst>
                <a:ext uri="{FF2B5EF4-FFF2-40B4-BE49-F238E27FC236}">
                  <a16:creationId xmlns:a16="http://schemas.microsoft.com/office/drawing/2014/main" id="{FE3365BF-FD1E-4C77-98B3-945541427F0A}"/>
                </a:ext>
              </a:extLst>
            </p:cNvPr>
            <p:cNvSpPr/>
            <p:nvPr/>
          </p:nvSpPr>
          <p:spPr>
            <a:xfrm>
              <a:off x="4660700" y="3904950"/>
              <a:ext cx="125" cy="125"/>
            </a:xfrm>
            <a:custGeom>
              <a:avLst/>
              <a:gdLst/>
              <a:ahLst/>
              <a:cxnLst/>
              <a:rect l="l" t="t" r="r" b="b"/>
              <a:pathLst>
                <a:path w="5" h="5" extrusionOk="0">
                  <a:moveTo>
                    <a:pt x="1" y="1"/>
                  </a:moveTo>
                  <a:lnTo>
                    <a:pt x="5" y="5"/>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1117;p47">
              <a:extLst>
                <a:ext uri="{FF2B5EF4-FFF2-40B4-BE49-F238E27FC236}">
                  <a16:creationId xmlns:a16="http://schemas.microsoft.com/office/drawing/2014/main" id="{03B212C0-2353-46F4-9F75-BFFA4514ED1C}"/>
                </a:ext>
              </a:extLst>
            </p:cNvPr>
            <p:cNvSpPr/>
            <p:nvPr/>
          </p:nvSpPr>
          <p:spPr>
            <a:xfrm>
              <a:off x="4662575" y="3906050"/>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1118;p47">
              <a:extLst>
                <a:ext uri="{FF2B5EF4-FFF2-40B4-BE49-F238E27FC236}">
                  <a16:creationId xmlns:a16="http://schemas.microsoft.com/office/drawing/2014/main" id="{0EA79AA1-A7F3-4C55-B10B-46AA61082CED}"/>
                </a:ext>
              </a:extLst>
            </p:cNvPr>
            <p:cNvSpPr/>
            <p:nvPr/>
          </p:nvSpPr>
          <p:spPr>
            <a:xfrm>
              <a:off x="4660900" y="3905050"/>
              <a:ext cx="1600" cy="925"/>
            </a:xfrm>
            <a:custGeom>
              <a:avLst/>
              <a:gdLst/>
              <a:ahLst/>
              <a:cxnLst/>
              <a:rect l="l" t="t" r="r" b="b"/>
              <a:pathLst>
                <a:path w="64" h="37" extrusionOk="0">
                  <a:moveTo>
                    <a:pt x="64" y="36"/>
                  </a:moveTo>
                  <a:lnTo>
                    <a:pt x="64" y="36"/>
                  </a:lnTo>
                  <a:cubicBezTo>
                    <a:pt x="44" y="25"/>
                    <a:pt x="24" y="9"/>
                    <a:pt x="1" y="1"/>
                  </a:cubicBezTo>
                  <a:lnTo>
                    <a:pt x="1" y="1"/>
                  </a:lnTo>
                  <a:cubicBezTo>
                    <a:pt x="24" y="9"/>
                    <a:pt x="44" y="25"/>
                    <a:pt x="64" y="3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1119;p47">
              <a:extLst>
                <a:ext uri="{FF2B5EF4-FFF2-40B4-BE49-F238E27FC236}">
                  <a16:creationId xmlns:a16="http://schemas.microsoft.com/office/drawing/2014/main" id="{91547167-854F-4FD0-81B5-7B2046144571}"/>
                </a:ext>
              </a:extLst>
            </p:cNvPr>
            <p:cNvSpPr/>
            <p:nvPr/>
          </p:nvSpPr>
          <p:spPr>
            <a:xfrm>
              <a:off x="4662575" y="3906050"/>
              <a:ext cx="925" cy="725"/>
            </a:xfrm>
            <a:custGeom>
              <a:avLst/>
              <a:gdLst/>
              <a:ahLst/>
              <a:cxnLst/>
              <a:rect l="l" t="t" r="r" b="b"/>
              <a:pathLst>
                <a:path w="37" h="29" extrusionOk="0">
                  <a:moveTo>
                    <a:pt x="36" y="28"/>
                  </a:moveTo>
                  <a:cubicBezTo>
                    <a:pt x="25" y="16"/>
                    <a:pt x="13" y="8"/>
                    <a:pt x="1" y="0"/>
                  </a:cubicBezTo>
                  <a:lnTo>
                    <a:pt x="1" y="0"/>
                  </a:lnTo>
                  <a:cubicBezTo>
                    <a:pt x="13" y="8"/>
                    <a:pt x="25" y="16"/>
                    <a:pt x="36"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1120;p47">
              <a:extLst>
                <a:ext uri="{FF2B5EF4-FFF2-40B4-BE49-F238E27FC236}">
                  <a16:creationId xmlns:a16="http://schemas.microsoft.com/office/drawing/2014/main" id="{C2263070-72CC-4B8E-A09E-C2B7A8927B9A}"/>
                </a:ext>
              </a:extLst>
            </p:cNvPr>
            <p:cNvSpPr/>
            <p:nvPr/>
          </p:nvSpPr>
          <p:spPr>
            <a:xfrm>
              <a:off x="4659925" y="3904675"/>
              <a:ext cx="800" cy="300"/>
            </a:xfrm>
            <a:custGeom>
              <a:avLst/>
              <a:gdLst/>
              <a:ahLst/>
              <a:cxnLst/>
              <a:rect l="l" t="t" r="r" b="b"/>
              <a:pathLst>
                <a:path w="32" h="12" extrusionOk="0">
                  <a:moveTo>
                    <a:pt x="0" y="0"/>
                  </a:moveTo>
                  <a:lnTo>
                    <a:pt x="0" y="0"/>
                  </a:lnTo>
                  <a:cubicBezTo>
                    <a:pt x="12" y="4"/>
                    <a:pt x="20" y="8"/>
                    <a:pt x="32" y="12"/>
                  </a:cubicBezTo>
                  <a:cubicBezTo>
                    <a:pt x="24" y="8"/>
                    <a:pt x="12"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1121;p47">
              <a:extLst>
                <a:ext uri="{FF2B5EF4-FFF2-40B4-BE49-F238E27FC236}">
                  <a16:creationId xmlns:a16="http://schemas.microsoft.com/office/drawing/2014/main" id="{9EB35953-4914-4771-B7E5-986AB42AB694}"/>
                </a:ext>
              </a:extLst>
            </p:cNvPr>
            <p:cNvSpPr/>
            <p:nvPr/>
          </p:nvSpPr>
          <p:spPr>
            <a:xfrm>
              <a:off x="4663975" y="3907225"/>
              <a:ext cx="1100" cy="1700"/>
            </a:xfrm>
            <a:custGeom>
              <a:avLst/>
              <a:gdLst/>
              <a:ahLst/>
              <a:cxnLst/>
              <a:rect l="l" t="t" r="r" b="b"/>
              <a:pathLst>
                <a:path w="44" h="68" extrusionOk="0">
                  <a:moveTo>
                    <a:pt x="44" y="68"/>
                  </a:moveTo>
                  <a:lnTo>
                    <a:pt x="44" y="68"/>
                  </a:lnTo>
                  <a:cubicBezTo>
                    <a:pt x="32" y="44"/>
                    <a:pt x="16" y="21"/>
                    <a:pt x="0" y="1"/>
                  </a:cubicBezTo>
                  <a:lnTo>
                    <a:pt x="0" y="1"/>
                  </a:lnTo>
                  <a:cubicBezTo>
                    <a:pt x="16" y="21"/>
                    <a:pt x="32" y="44"/>
                    <a:pt x="44"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1122;p47">
              <a:extLst>
                <a:ext uri="{FF2B5EF4-FFF2-40B4-BE49-F238E27FC236}">
                  <a16:creationId xmlns:a16="http://schemas.microsoft.com/office/drawing/2014/main" id="{DB9D5E72-94BB-4D22-BB85-25360BAA6A96}"/>
                </a:ext>
              </a:extLst>
            </p:cNvPr>
            <p:cNvSpPr/>
            <p:nvPr/>
          </p:nvSpPr>
          <p:spPr>
            <a:xfrm>
              <a:off x="4663975" y="3907325"/>
              <a:ext cx="900" cy="1125"/>
            </a:xfrm>
            <a:custGeom>
              <a:avLst/>
              <a:gdLst/>
              <a:ahLst/>
              <a:cxnLst/>
              <a:rect l="l" t="t" r="r" b="b"/>
              <a:pathLst>
                <a:path w="36" h="45" extrusionOk="0">
                  <a:moveTo>
                    <a:pt x="0" y="1"/>
                  </a:moveTo>
                  <a:cubicBezTo>
                    <a:pt x="12" y="13"/>
                    <a:pt x="24" y="28"/>
                    <a:pt x="36" y="44"/>
                  </a:cubicBezTo>
                  <a:cubicBezTo>
                    <a:pt x="24" y="28"/>
                    <a:pt x="12" y="13"/>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1123;p47">
              <a:extLst>
                <a:ext uri="{FF2B5EF4-FFF2-40B4-BE49-F238E27FC236}">
                  <a16:creationId xmlns:a16="http://schemas.microsoft.com/office/drawing/2014/main" id="{6121CA3E-8782-46B0-857F-AB998EA99D62}"/>
                </a:ext>
              </a:extLst>
            </p:cNvPr>
            <p:cNvSpPr/>
            <p:nvPr/>
          </p:nvSpPr>
          <p:spPr>
            <a:xfrm>
              <a:off x="4643025" y="3904775"/>
              <a:ext cx="7650" cy="2775"/>
            </a:xfrm>
            <a:custGeom>
              <a:avLst/>
              <a:gdLst/>
              <a:ahLst/>
              <a:cxnLst/>
              <a:rect l="l" t="t" r="r" b="b"/>
              <a:pathLst>
                <a:path w="306" h="111" extrusionOk="0">
                  <a:moveTo>
                    <a:pt x="305" y="0"/>
                  </a:moveTo>
                  <a:lnTo>
                    <a:pt x="305" y="0"/>
                  </a:lnTo>
                  <a:cubicBezTo>
                    <a:pt x="226" y="20"/>
                    <a:pt x="147" y="51"/>
                    <a:pt x="72" y="91"/>
                  </a:cubicBezTo>
                  <a:cubicBezTo>
                    <a:pt x="52" y="103"/>
                    <a:pt x="25" y="111"/>
                    <a:pt x="1" y="107"/>
                  </a:cubicBezTo>
                  <a:cubicBezTo>
                    <a:pt x="25" y="111"/>
                    <a:pt x="52" y="103"/>
                    <a:pt x="72" y="91"/>
                  </a:cubicBezTo>
                  <a:cubicBezTo>
                    <a:pt x="147" y="51"/>
                    <a:pt x="226" y="20"/>
                    <a:pt x="305"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1124;p47">
              <a:extLst>
                <a:ext uri="{FF2B5EF4-FFF2-40B4-BE49-F238E27FC236}">
                  <a16:creationId xmlns:a16="http://schemas.microsoft.com/office/drawing/2014/main" id="{EC90B040-4C91-46C2-8161-BC1BC2A324A2}"/>
                </a:ext>
              </a:extLst>
            </p:cNvPr>
            <p:cNvSpPr/>
            <p:nvPr/>
          </p:nvSpPr>
          <p:spPr>
            <a:xfrm>
              <a:off x="4640275" y="3853025"/>
              <a:ext cx="14925" cy="52450"/>
            </a:xfrm>
            <a:custGeom>
              <a:avLst/>
              <a:gdLst/>
              <a:ahLst/>
              <a:cxnLst/>
              <a:rect l="l" t="t" r="r" b="b"/>
              <a:pathLst>
                <a:path w="597" h="2098" extrusionOk="0">
                  <a:moveTo>
                    <a:pt x="8" y="2098"/>
                  </a:moveTo>
                  <a:cubicBezTo>
                    <a:pt x="0" y="2074"/>
                    <a:pt x="0" y="2046"/>
                    <a:pt x="8" y="2023"/>
                  </a:cubicBezTo>
                  <a:lnTo>
                    <a:pt x="597" y="0"/>
                  </a:lnTo>
                  <a:lnTo>
                    <a:pt x="8" y="2023"/>
                  </a:lnTo>
                  <a:cubicBezTo>
                    <a:pt x="0" y="2046"/>
                    <a:pt x="0" y="2074"/>
                    <a:pt x="8" y="20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1125;p47">
              <a:extLst>
                <a:ext uri="{FF2B5EF4-FFF2-40B4-BE49-F238E27FC236}">
                  <a16:creationId xmlns:a16="http://schemas.microsoft.com/office/drawing/2014/main" id="{70AFD194-64F2-4FCC-AF7A-7A43A6F3DB0F}"/>
                </a:ext>
              </a:extLst>
            </p:cNvPr>
            <p:cNvSpPr/>
            <p:nvPr/>
          </p:nvSpPr>
          <p:spPr>
            <a:xfrm>
              <a:off x="4650725" y="3904675"/>
              <a:ext cx="425" cy="125"/>
            </a:xfrm>
            <a:custGeom>
              <a:avLst/>
              <a:gdLst/>
              <a:ahLst/>
              <a:cxnLst/>
              <a:rect l="l" t="t" r="r" b="b"/>
              <a:pathLst>
                <a:path w="17" h="5" extrusionOk="0">
                  <a:moveTo>
                    <a:pt x="17" y="0"/>
                  </a:moveTo>
                  <a:lnTo>
                    <a:pt x="1" y="4"/>
                  </a:lnTo>
                  <a:lnTo>
                    <a:pt x="1"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1126;p47">
              <a:extLst>
                <a:ext uri="{FF2B5EF4-FFF2-40B4-BE49-F238E27FC236}">
                  <a16:creationId xmlns:a16="http://schemas.microsoft.com/office/drawing/2014/main" id="{00A09080-8C33-463A-B4C0-656832F5967C}"/>
                </a:ext>
              </a:extLst>
            </p:cNvPr>
            <p:cNvSpPr/>
            <p:nvPr/>
          </p:nvSpPr>
          <p:spPr>
            <a:xfrm>
              <a:off x="4663475" y="3906750"/>
              <a:ext cx="425" cy="500"/>
            </a:xfrm>
            <a:custGeom>
              <a:avLst/>
              <a:gdLst/>
              <a:ahLst/>
              <a:cxnLst/>
              <a:rect l="l" t="t" r="r" b="b"/>
              <a:pathLst>
                <a:path w="17" h="20" extrusionOk="0">
                  <a:moveTo>
                    <a:pt x="16" y="20"/>
                  </a:moveTo>
                  <a:lnTo>
                    <a:pt x="16" y="20"/>
                  </a:lnTo>
                  <a:cubicBezTo>
                    <a:pt x="12" y="12"/>
                    <a:pt x="8" y="4"/>
                    <a:pt x="0" y="0"/>
                  </a:cubicBezTo>
                  <a:cubicBezTo>
                    <a:pt x="8" y="4"/>
                    <a:pt x="12" y="12"/>
                    <a:pt x="16" y="2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1127;p47">
              <a:extLst>
                <a:ext uri="{FF2B5EF4-FFF2-40B4-BE49-F238E27FC236}">
                  <a16:creationId xmlns:a16="http://schemas.microsoft.com/office/drawing/2014/main" id="{C917040E-7DC1-431F-B763-7287463B1DB5}"/>
                </a:ext>
              </a:extLst>
            </p:cNvPr>
            <p:cNvSpPr/>
            <p:nvPr/>
          </p:nvSpPr>
          <p:spPr>
            <a:xfrm>
              <a:off x="4664850" y="3908425"/>
              <a:ext cx="225" cy="500"/>
            </a:xfrm>
            <a:custGeom>
              <a:avLst/>
              <a:gdLst/>
              <a:ahLst/>
              <a:cxnLst/>
              <a:rect l="l" t="t" r="r" b="b"/>
              <a:pathLst>
                <a:path w="9" h="20" extrusionOk="0">
                  <a:moveTo>
                    <a:pt x="1" y="0"/>
                  </a:moveTo>
                  <a:cubicBezTo>
                    <a:pt x="1" y="8"/>
                    <a:pt x="5" y="16"/>
                    <a:pt x="9" y="20"/>
                  </a:cubicBezTo>
                  <a:lnTo>
                    <a:pt x="9" y="20"/>
                  </a:lnTo>
                  <a:cubicBezTo>
                    <a:pt x="5" y="16"/>
                    <a:pt x="1"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1128;p47">
              <a:extLst>
                <a:ext uri="{FF2B5EF4-FFF2-40B4-BE49-F238E27FC236}">
                  <a16:creationId xmlns:a16="http://schemas.microsoft.com/office/drawing/2014/main" id="{4D9DBA5B-F02D-4D69-837E-52AE730F292A}"/>
                </a:ext>
              </a:extLst>
            </p:cNvPr>
            <p:cNvSpPr/>
            <p:nvPr/>
          </p:nvSpPr>
          <p:spPr>
            <a:xfrm>
              <a:off x="4663875" y="3907225"/>
              <a:ext cx="125" cy="125"/>
            </a:xfrm>
            <a:custGeom>
              <a:avLst/>
              <a:gdLst/>
              <a:ahLst/>
              <a:cxnLst/>
              <a:rect l="l" t="t" r="r" b="b"/>
              <a:pathLst>
                <a:path w="5" h="5" extrusionOk="0">
                  <a:moveTo>
                    <a:pt x="4" y="5"/>
                  </a:moveTo>
                  <a:lnTo>
                    <a:pt x="4" y="5"/>
                  </a:ln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1129;p47">
              <a:extLst>
                <a:ext uri="{FF2B5EF4-FFF2-40B4-BE49-F238E27FC236}">
                  <a16:creationId xmlns:a16="http://schemas.microsoft.com/office/drawing/2014/main" id="{6F432D8A-83C9-4EC5-A256-65610B9DD763}"/>
                </a:ext>
              </a:extLst>
            </p:cNvPr>
            <p:cNvSpPr/>
            <p:nvPr/>
          </p:nvSpPr>
          <p:spPr>
            <a:xfrm>
              <a:off x="4690150" y="3767225"/>
              <a:ext cx="6825" cy="7025"/>
            </a:xfrm>
            <a:custGeom>
              <a:avLst/>
              <a:gdLst/>
              <a:ahLst/>
              <a:cxnLst/>
              <a:rect l="l" t="t" r="r" b="b"/>
              <a:pathLst>
                <a:path w="273" h="281" extrusionOk="0">
                  <a:moveTo>
                    <a:pt x="0" y="0"/>
                  </a:moveTo>
                  <a:lnTo>
                    <a:pt x="0" y="0"/>
                  </a:lnTo>
                  <a:cubicBezTo>
                    <a:pt x="95" y="91"/>
                    <a:pt x="186" y="190"/>
                    <a:pt x="272" y="280"/>
                  </a:cubicBezTo>
                  <a:cubicBezTo>
                    <a:pt x="186" y="182"/>
                    <a:pt x="95" y="91"/>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 name="Google Shape;1130;p47">
              <a:extLst>
                <a:ext uri="{FF2B5EF4-FFF2-40B4-BE49-F238E27FC236}">
                  <a16:creationId xmlns:a16="http://schemas.microsoft.com/office/drawing/2014/main" id="{3AF133F5-5E8D-43EC-95BF-959C269F1DEF}"/>
                </a:ext>
              </a:extLst>
            </p:cNvPr>
            <p:cNvSpPr/>
            <p:nvPr/>
          </p:nvSpPr>
          <p:spPr>
            <a:xfrm>
              <a:off x="4697750" y="3775125"/>
              <a:ext cx="5450" cy="6425"/>
            </a:xfrm>
            <a:custGeom>
              <a:avLst/>
              <a:gdLst/>
              <a:ahLst/>
              <a:cxnLst/>
              <a:rect l="l" t="t" r="r" b="b"/>
              <a:pathLst>
                <a:path w="218" h="257" extrusionOk="0">
                  <a:moveTo>
                    <a:pt x="217" y="257"/>
                  </a:moveTo>
                  <a:cubicBezTo>
                    <a:pt x="146" y="170"/>
                    <a:pt x="75" y="83"/>
                    <a:pt x="0" y="0"/>
                  </a:cubicBezTo>
                  <a:cubicBezTo>
                    <a:pt x="75" y="83"/>
                    <a:pt x="146" y="170"/>
                    <a:pt x="217" y="25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1131;p47">
              <a:extLst>
                <a:ext uri="{FF2B5EF4-FFF2-40B4-BE49-F238E27FC236}">
                  <a16:creationId xmlns:a16="http://schemas.microsoft.com/office/drawing/2014/main" id="{B3F93C68-F2C7-40A1-A375-D5946880102A}"/>
                </a:ext>
              </a:extLst>
            </p:cNvPr>
            <p:cNvSpPr/>
            <p:nvPr/>
          </p:nvSpPr>
          <p:spPr>
            <a:xfrm>
              <a:off x="4675325" y="3754475"/>
              <a:ext cx="5550" cy="4475"/>
            </a:xfrm>
            <a:custGeom>
              <a:avLst/>
              <a:gdLst/>
              <a:ahLst/>
              <a:cxnLst/>
              <a:rect l="l" t="t" r="r" b="b"/>
              <a:pathLst>
                <a:path w="222" h="179" extrusionOk="0">
                  <a:moveTo>
                    <a:pt x="0" y="1"/>
                  </a:moveTo>
                  <a:cubicBezTo>
                    <a:pt x="72" y="56"/>
                    <a:pt x="147" y="119"/>
                    <a:pt x="222" y="178"/>
                  </a:cubicBezTo>
                  <a:cubicBezTo>
                    <a:pt x="147" y="119"/>
                    <a:pt x="76" y="56"/>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1132;p47">
              <a:extLst>
                <a:ext uri="{FF2B5EF4-FFF2-40B4-BE49-F238E27FC236}">
                  <a16:creationId xmlns:a16="http://schemas.microsoft.com/office/drawing/2014/main" id="{198686DE-E666-4547-A53F-E847F82B9E42}"/>
                </a:ext>
              </a:extLst>
            </p:cNvPr>
            <p:cNvSpPr/>
            <p:nvPr/>
          </p:nvSpPr>
          <p:spPr>
            <a:xfrm>
              <a:off x="4657850" y="3742125"/>
              <a:ext cx="7425" cy="4975"/>
            </a:xfrm>
            <a:custGeom>
              <a:avLst/>
              <a:gdLst/>
              <a:ahLst/>
              <a:cxnLst/>
              <a:rect l="l" t="t" r="r" b="b"/>
              <a:pathLst>
                <a:path w="297" h="199" extrusionOk="0">
                  <a:moveTo>
                    <a:pt x="297" y="198"/>
                  </a:moveTo>
                  <a:cubicBezTo>
                    <a:pt x="198" y="131"/>
                    <a:pt x="99" y="64"/>
                    <a:pt x="0" y="1"/>
                  </a:cubicBezTo>
                  <a:cubicBezTo>
                    <a:pt x="99" y="64"/>
                    <a:pt x="198" y="131"/>
                    <a:pt x="297" y="1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1133;p47">
              <a:extLst>
                <a:ext uri="{FF2B5EF4-FFF2-40B4-BE49-F238E27FC236}">
                  <a16:creationId xmlns:a16="http://schemas.microsoft.com/office/drawing/2014/main" id="{4436EC62-E555-40F0-9328-A142ED552349}"/>
                </a:ext>
              </a:extLst>
            </p:cNvPr>
            <p:cNvSpPr/>
            <p:nvPr/>
          </p:nvSpPr>
          <p:spPr>
            <a:xfrm>
              <a:off x="4682925" y="3760700"/>
              <a:ext cx="5950" cy="5350"/>
            </a:xfrm>
            <a:custGeom>
              <a:avLst/>
              <a:gdLst/>
              <a:ahLst/>
              <a:cxnLst/>
              <a:rect l="l" t="t" r="r" b="b"/>
              <a:pathLst>
                <a:path w="238" h="214" extrusionOk="0">
                  <a:moveTo>
                    <a:pt x="238" y="214"/>
                  </a:moveTo>
                  <a:cubicBezTo>
                    <a:pt x="159" y="143"/>
                    <a:pt x="80" y="68"/>
                    <a:pt x="1" y="0"/>
                  </a:cubicBezTo>
                  <a:cubicBezTo>
                    <a:pt x="80" y="68"/>
                    <a:pt x="159" y="143"/>
                    <a:pt x="238" y="214"/>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1134;p47">
              <a:extLst>
                <a:ext uri="{FF2B5EF4-FFF2-40B4-BE49-F238E27FC236}">
                  <a16:creationId xmlns:a16="http://schemas.microsoft.com/office/drawing/2014/main" id="{FF29CD91-DEB8-47AA-968B-9703FB6FD3D0}"/>
                </a:ext>
              </a:extLst>
            </p:cNvPr>
            <p:cNvSpPr/>
            <p:nvPr/>
          </p:nvSpPr>
          <p:spPr>
            <a:xfrm>
              <a:off x="4667225" y="3748450"/>
              <a:ext cx="5850" cy="4275"/>
            </a:xfrm>
            <a:custGeom>
              <a:avLst/>
              <a:gdLst/>
              <a:ahLst/>
              <a:cxnLst/>
              <a:rect l="l" t="t" r="r" b="b"/>
              <a:pathLst>
                <a:path w="234" h="171" extrusionOk="0">
                  <a:moveTo>
                    <a:pt x="234" y="170"/>
                  </a:moveTo>
                  <a:cubicBezTo>
                    <a:pt x="155" y="111"/>
                    <a:pt x="80" y="56"/>
                    <a:pt x="1" y="1"/>
                  </a:cubicBezTo>
                  <a:cubicBezTo>
                    <a:pt x="80" y="56"/>
                    <a:pt x="155" y="111"/>
                    <a:pt x="234" y="17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1135;p47">
              <a:extLst>
                <a:ext uri="{FF2B5EF4-FFF2-40B4-BE49-F238E27FC236}">
                  <a16:creationId xmlns:a16="http://schemas.microsoft.com/office/drawing/2014/main" id="{8C63DA87-DE0E-4F93-87EE-CE4F0D536639}"/>
                </a:ext>
              </a:extLst>
            </p:cNvPr>
            <p:cNvSpPr/>
            <p:nvPr/>
          </p:nvSpPr>
          <p:spPr>
            <a:xfrm>
              <a:off x="4652425" y="3904275"/>
              <a:ext cx="400" cy="125"/>
            </a:xfrm>
            <a:custGeom>
              <a:avLst/>
              <a:gdLst/>
              <a:ahLst/>
              <a:cxnLst/>
              <a:rect l="l" t="t" r="r" b="b"/>
              <a:pathLst>
                <a:path w="16" h="5" extrusionOk="0">
                  <a:moveTo>
                    <a:pt x="16" y="0"/>
                  </a:moveTo>
                  <a:lnTo>
                    <a:pt x="16" y="0"/>
                  </a:lnTo>
                  <a:lnTo>
                    <a:pt x="0" y="4"/>
                  </a:lnTo>
                  <a:lnTo>
                    <a:pt x="0"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1136;p47">
              <a:extLst>
                <a:ext uri="{FF2B5EF4-FFF2-40B4-BE49-F238E27FC236}">
                  <a16:creationId xmlns:a16="http://schemas.microsoft.com/office/drawing/2014/main" id="{78DEAAA9-0BE1-44A2-AB4C-B61FA37067CB}"/>
                </a:ext>
              </a:extLst>
            </p:cNvPr>
            <p:cNvSpPr/>
            <p:nvPr/>
          </p:nvSpPr>
          <p:spPr>
            <a:xfrm>
              <a:off x="4663875" y="3907225"/>
              <a:ext cx="125" cy="125"/>
            </a:xfrm>
            <a:custGeom>
              <a:avLst/>
              <a:gdLst/>
              <a:ahLst/>
              <a:cxnLst/>
              <a:rect l="l" t="t" r="r" b="b"/>
              <a:pathLst>
                <a:path w="5" h="5" extrusionOk="0">
                  <a:moveTo>
                    <a:pt x="0" y="1"/>
                  </a:moveTo>
                  <a:lnTo>
                    <a:pt x="0" y="1"/>
                  </a:lnTo>
                  <a:lnTo>
                    <a:pt x="4" y="5"/>
                  </a:lnTo>
                  <a:lnTo>
                    <a:pt x="4"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1137;p47">
              <a:extLst>
                <a:ext uri="{FF2B5EF4-FFF2-40B4-BE49-F238E27FC236}">
                  <a16:creationId xmlns:a16="http://schemas.microsoft.com/office/drawing/2014/main" id="{37A5EC7B-82F2-4298-8631-9DD941832249}"/>
                </a:ext>
              </a:extLst>
            </p:cNvPr>
            <p:cNvSpPr/>
            <p:nvPr/>
          </p:nvSpPr>
          <p:spPr>
            <a:xfrm>
              <a:off x="4660700" y="3904950"/>
              <a:ext cx="125" cy="125"/>
            </a:xfrm>
            <a:custGeom>
              <a:avLst/>
              <a:gdLst/>
              <a:ahLst/>
              <a:cxnLst/>
              <a:rect l="l" t="t" r="r" b="b"/>
              <a:pathLst>
                <a:path w="5" h="5" extrusionOk="0">
                  <a:moveTo>
                    <a:pt x="1" y="1"/>
                  </a:moveTo>
                  <a:lnTo>
                    <a:pt x="5" y="5"/>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1138;p47">
              <a:extLst>
                <a:ext uri="{FF2B5EF4-FFF2-40B4-BE49-F238E27FC236}">
                  <a16:creationId xmlns:a16="http://schemas.microsoft.com/office/drawing/2014/main" id="{D785C734-C3AE-4652-93D6-3730026B0499}"/>
                </a:ext>
              </a:extLst>
            </p:cNvPr>
            <p:cNvSpPr/>
            <p:nvPr/>
          </p:nvSpPr>
          <p:spPr>
            <a:xfrm>
              <a:off x="4662475" y="3905950"/>
              <a:ext cx="125" cy="125"/>
            </a:xfrm>
            <a:custGeom>
              <a:avLst/>
              <a:gdLst/>
              <a:ahLst/>
              <a:cxnLst/>
              <a:rect l="l" t="t" r="r" b="b"/>
              <a:pathLst>
                <a:path w="5" h="5" extrusionOk="0">
                  <a:moveTo>
                    <a:pt x="5" y="4"/>
                  </a:moveTo>
                  <a:lnTo>
                    <a:pt x="5" y="4"/>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 name="Google Shape;1139;p47">
              <a:extLst>
                <a:ext uri="{FF2B5EF4-FFF2-40B4-BE49-F238E27FC236}">
                  <a16:creationId xmlns:a16="http://schemas.microsoft.com/office/drawing/2014/main" id="{576C1CF8-2588-4CA5-9E7A-5EFC709B8F5B}"/>
                </a:ext>
              </a:extLst>
            </p:cNvPr>
            <p:cNvSpPr/>
            <p:nvPr/>
          </p:nvSpPr>
          <p:spPr>
            <a:xfrm>
              <a:off x="4658725" y="3904375"/>
              <a:ext cx="425" cy="125"/>
            </a:xfrm>
            <a:custGeom>
              <a:avLst/>
              <a:gdLst/>
              <a:ahLst/>
              <a:cxnLst/>
              <a:rect l="l" t="t" r="r" b="b"/>
              <a:pathLst>
                <a:path w="17" h="5" extrusionOk="0">
                  <a:moveTo>
                    <a:pt x="17" y="4"/>
                  </a:moveTo>
                  <a:lnTo>
                    <a:pt x="17"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 name="Google Shape;1140;p47">
              <a:extLst>
                <a:ext uri="{FF2B5EF4-FFF2-40B4-BE49-F238E27FC236}">
                  <a16:creationId xmlns:a16="http://schemas.microsoft.com/office/drawing/2014/main" id="{B1E1F1C7-0C38-4B79-BDE0-9EA029E33AFF}"/>
                </a:ext>
              </a:extLst>
            </p:cNvPr>
            <p:cNvSpPr/>
            <p:nvPr/>
          </p:nvSpPr>
          <p:spPr>
            <a:xfrm>
              <a:off x="4485550" y="3718500"/>
              <a:ext cx="243025" cy="297750"/>
            </a:xfrm>
            <a:custGeom>
              <a:avLst/>
              <a:gdLst/>
              <a:ahLst/>
              <a:cxnLst/>
              <a:rect l="l" t="t" r="r" b="b"/>
              <a:pathLst>
                <a:path w="9721" h="11910" extrusionOk="0">
                  <a:moveTo>
                    <a:pt x="4973" y="1"/>
                  </a:moveTo>
                  <a:cubicBezTo>
                    <a:pt x="4253" y="1"/>
                    <a:pt x="3475" y="294"/>
                    <a:pt x="2714" y="1120"/>
                  </a:cubicBezTo>
                  <a:cubicBezTo>
                    <a:pt x="2275" y="1594"/>
                    <a:pt x="1710" y="2289"/>
                    <a:pt x="1363" y="3347"/>
                  </a:cubicBezTo>
                  <a:cubicBezTo>
                    <a:pt x="774" y="5152"/>
                    <a:pt x="0" y="7340"/>
                    <a:pt x="1256" y="8853"/>
                  </a:cubicBezTo>
                  <a:cubicBezTo>
                    <a:pt x="1608" y="9280"/>
                    <a:pt x="2378" y="9738"/>
                    <a:pt x="3022" y="9797"/>
                  </a:cubicBezTo>
                  <a:lnTo>
                    <a:pt x="2966" y="9967"/>
                  </a:lnTo>
                  <a:lnTo>
                    <a:pt x="2595" y="11081"/>
                  </a:lnTo>
                  <a:cubicBezTo>
                    <a:pt x="2544" y="11199"/>
                    <a:pt x="2571" y="11342"/>
                    <a:pt x="2666" y="11432"/>
                  </a:cubicBezTo>
                  <a:cubicBezTo>
                    <a:pt x="3046" y="11785"/>
                    <a:pt x="3503" y="11910"/>
                    <a:pt x="3900" y="11910"/>
                  </a:cubicBezTo>
                  <a:cubicBezTo>
                    <a:pt x="4429" y="11910"/>
                    <a:pt x="4851" y="11688"/>
                    <a:pt x="4842" y="11488"/>
                  </a:cubicBezTo>
                  <a:cubicBezTo>
                    <a:pt x="4827" y="11172"/>
                    <a:pt x="5822" y="9825"/>
                    <a:pt x="7418" y="7735"/>
                  </a:cubicBezTo>
                  <a:cubicBezTo>
                    <a:pt x="9720" y="4726"/>
                    <a:pt x="8172" y="1775"/>
                    <a:pt x="8172" y="1775"/>
                  </a:cubicBezTo>
                  <a:cubicBezTo>
                    <a:pt x="8172" y="1775"/>
                    <a:pt x="6745" y="1"/>
                    <a:pt x="4973" y="1"/>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1141;p47">
              <a:extLst>
                <a:ext uri="{FF2B5EF4-FFF2-40B4-BE49-F238E27FC236}">
                  <a16:creationId xmlns:a16="http://schemas.microsoft.com/office/drawing/2014/main" id="{3B5A2EDB-B7B3-4B51-A2BE-47D2379755D8}"/>
                </a:ext>
              </a:extLst>
            </p:cNvPr>
            <p:cNvSpPr/>
            <p:nvPr/>
          </p:nvSpPr>
          <p:spPr>
            <a:xfrm>
              <a:off x="4481975" y="3984850"/>
              <a:ext cx="73500" cy="226925"/>
            </a:xfrm>
            <a:custGeom>
              <a:avLst/>
              <a:gdLst/>
              <a:ahLst/>
              <a:cxnLst/>
              <a:rect l="l" t="t" r="r" b="b"/>
              <a:pathLst>
                <a:path w="2940" h="9077" extrusionOk="0">
                  <a:moveTo>
                    <a:pt x="2939" y="0"/>
                  </a:moveTo>
                  <a:cubicBezTo>
                    <a:pt x="2939" y="0"/>
                    <a:pt x="1695" y="490"/>
                    <a:pt x="455" y="2311"/>
                  </a:cubicBezTo>
                  <a:lnTo>
                    <a:pt x="1454" y="2493"/>
                  </a:lnTo>
                  <a:lnTo>
                    <a:pt x="1" y="3365"/>
                  </a:lnTo>
                  <a:lnTo>
                    <a:pt x="1940" y="9077"/>
                  </a:lnTo>
                  <a:lnTo>
                    <a:pt x="2387" y="7414"/>
                  </a:lnTo>
                  <a:lnTo>
                    <a:pt x="2939" y="0"/>
                  </a:ln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6" name="Google Shape;1142;p47">
              <a:extLst>
                <a:ext uri="{FF2B5EF4-FFF2-40B4-BE49-F238E27FC236}">
                  <a16:creationId xmlns:a16="http://schemas.microsoft.com/office/drawing/2014/main" id="{6E3ADDE0-383D-4BEB-B32C-268DEB0BBF89}"/>
                </a:ext>
              </a:extLst>
            </p:cNvPr>
            <p:cNvSpPr/>
            <p:nvPr/>
          </p:nvSpPr>
          <p:spPr>
            <a:xfrm>
              <a:off x="4530475" y="3982875"/>
              <a:ext cx="114950" cy="228900"/>
            </a:xfrm>
            <a:custGeom>
              <a:avLst/>
              <a:gdLst/>
              <a:ahLst/>
              <a:cxnLst/>
              <a:rect l="l" t="t" r="r" b="b"/>
              <a:pathLst>
                <a:path w="4598" h="9156" extrusionOk="0">
                  <a:moveTo>
                    <a:pt x="3263" y="0"/>
                  </a:moveTo>
                  <a:lnTo>
                    <a:pt x="770" y="6292"/>
                  </a:lnTo>
                  <a:lnTo>
                    <a:pt x="0" y="9156"/>
                  </a:lnTo>
                  <a:lnTo>
                    <a:pt x="4554" y="4562"/>
                  </a:lnTo>
                  <a:lnTo>
                    <a:pt x="3555" y="3065"/>
                  </a:lnTo>
                  <a:lnTo>
                    <a:pt x="4598" y="3346"/>
                  </a:lnTo>
                  <a:cubicBezTo>
                    <a:pt x="4234" y="1039"/>
                    <a:pt x="3263" y="0"/>
                    <a:pt x="3263"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7" name="Google Shape;1143;p47">
              <a:extLst>
                <a:ext uri="{FF2B5EF4-FFF2-40B4-BE49-F238E27FC236}">
                  <a16:creationId xmlns:a16="http://schemas.microsoft.com/office/drawing/2014/main" id="{4FD1B20B-BBE6-4188-904C-F5A20A7E4769}"/>
                </a:ext>
              </a:extLst>
            </p:cNvPr>
            <p:cNvSpPr/>
            <p:nvPr/>
          </p:nvSpPr>
          <p:spPr>
            <a:xfrm>
              <a:off x="4542950" y="3649625"/>
              <a:ext cx="211200" cy="306175"/>
            </a:xfrm>
            <a:custGeom>
              <a:avLst/>
              <a:gdLst/>
              <a:ahLst/>
              <a:cxnLst/>
              <a:rect l="l" t="t" r="r" b="b"/>
              <a:pathLst>
                <a:path w="8448" h="12247" extrusionOk="0">
                  <a:moveTo>
                    <a:pt x="2468" y="0"/>
                  </a:moveTo>
                  <a:cubicBezTo>
                    <a:pt x="1155" y="0"/>
                    <a:pt x="0" y="1601"/>
                    <a:pt x="188" y="3353"/>
                  </a:cubicBezTo>
                  <a:cubicBezTo>
                    <a:pt x="339" y="4708"/>
                    <a:pt x="5521" y="7208"/>
                    <a:pt x="5521" y="7208"/>
                  </a:cubicBezTo>
                  <a:cubicBezTo>
                    <a:pt x="5197" y="7785"/>
                    <a:pt x="4885" y="8243"/>
                    <a:pt x="4363" y="9325"/>
                  </a:cubicBezTo>
                  <a:cubicBezTo>
                    <a:pt x="4142" y="9779"/>
                    <a:pt x="3597" y="10968"/>
                    <a:pt x="3633" y="11438"/>
                  </a:cubicBezTo>
                  <a:cubicBezTo>
                    <a:pt x="3659" y="11842"/>
                    <a:pt x="4435" y="12246"/>
                    <a:pt x="5071" y="12246"/>
                  </a:cubicBezTo>
                  <a:cubicBezTo>
                    <a:pt x="5398" y="12246"/>
                    <a:pt x="5689" y="12139"/>
                    <a:pt x="5821" y="11869"/>
                  </a:cubicBezTo>
                  <a:cubicBezTo>
                    <a:pt x="6354" y="10775"/>
                    <a:pt x="8447" y="9329"/>
                    <a:pt x="7511" y="7319"/>
                  </a:cubicBezTo>
                  <a:cubicBezTo>
                    <a:pt x="7108" y="6450"/>
                    <a:pt x="6208" y="4483"/>
                    <a:pt x="4446" y="1446"/>
                  </a:cubicBezTo>
                  <a:cubicBezTo>
                    <a:pt x="3851" y="418"/>
                    <a:pt x="3139" y="0"/>
                    <a:pt x="246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8" name="Google Shape;1144;p47">
              <a:extLst>
                <a:ext uri="{FF2B5EF4-FFF2-40B4-BE49-F238E27FC236}">
                  <a16:creationId xmlns:a16="http://schemas.microsoft.com/office/drawing/2014/main" id="{471FD336-DD6A-4CE6-A708-8809BE87F8CE}"/>
                </a:ext>
              </a:extLst>
            </p:cNvPr>
            <p:cNvSpPr/>
            <p:nvPr/>
          </p:nvSpPr>
          <p:spPr>
            <a:xfrm>
              <a:off x="4631200" y="3892525"/>
              <a:ext cx="39700" cy="42600"/>
            </a:xfrm>
            <a:custGeom>
              <a:avLst/>
              <a:gdLst/>
              <a:ahLst/>
              <a:cxnLst/>
              <a:rect l="l" t="t" r="r" b="b"/>
              <a:pathLst>
                <a:path w="1588" h="1704" extrusionOk="0">
                  <a:moveTo>
                    <a:pt x="1082" y="0"/>
                  </a:moveTo>
                  <a:cubicBezTo>
                    <a:pt x="1058" y="0"/>
                    <a:pt x="1035" y="4"/>
                    <a:pt x="1011" y="4"/>
                  </a:cubicBezTo>
                  <a:lnTo>
                    <a:pt x="995" y="4"/>
                  </a:lnTo>
                  <a:cubicBezTo>
                    <a:pt x="968" y="8"/>
                    <a:pt x="944" y="12"/>
                    <a:pt x="920" y="16"/>
                  </a:cubicBezTo>
                  <a:cubicBezTo>
                    <a:pt x="833" y="36"/>
                    <a:pt x="750" y="63"/>
                    <a:pt x="671" y="103"/>
                  </a:cubicBezTo>
                  <a:cubicBezTo>
                    <a:pt x="653" y="115"/>
                    <a:pt x="633" y="120"/>
                    <a:pt x="612" y="120"/>
                  </a:cubicBezTo>
                  <a:cubicBezTo>
                    <a:pt x="605" y="120"/>
                    <a:pt x="599" y="120"/>
                    <a:pt x="592" y="119"/>
                  </a:cubicBezTo>
                  <a:cubicBezTo>
                    <a:pt x="592" y="119"/>
                    <a:pt x="592" y="119"/>
                    <a:pt x="592" y="119"/>
                  </a:cubicBezTo>
                  <a:cubicBezTo>
                    <a:pt x="543" y="119"/>
                    <a:pt x="0" y="1517"/>
                    <a:pt x="55" y="1556"/>
                  </a:cubicBezTo>
                  <a:cubicBezTo>
                    <a:pt x="215" y="1662"/>
                    <a:pt x="365" y="1704"/>
                    <a:pt x="501" y="1704"/>
                  </a:cubicBezTo>
                  <a:cubicBezTo>
                    <a:pt x="937" y="1704"/>
                    <a:pt x="1239" y="1278"/>
                    <a:pt x="1323" y="1146"/>
                  </a:cubicBezTo>
                  <a:cubicBezTo>
                    <a:pt x="1339" y="1122"/>
                    <a:pt x="1347" y="1106"/>
                    <a:pt x="1347" y="1106"/>
                  </a:cubicBezTo>
                  <a:cubicBezTo>
                    <a:pt x="1560" y="668"/>
                    <a:pt x="1588" y="387"/>
                    <a:pt x="1513" y="218"/>
                  </a:cubicBezTo>
                  <a:cubicBezTo>
                    <a:pt x="1501" y="194"/>
                    <a:pt x="1485" y="170"/>
                    <a:pt x="1469" y="146"/>
                  </a:cubicBezTo>
                  <a:cubicBezTo>
                    <a:pt x="1453" y="123"/>
                    <a:pt x="1438" y="107"/>
                    <a:pt x="1418" y="91"/>
                  </a:cubicBezTo>
                  <a:lnTo>
                    <a:pt x="1414" y="87"/>
                  </a:lnTo>
                  <a:cubicBezTo>
                    <a:pt x="1394" y="71"/>
                    <a:pt x="1374" y="60"/>
                    <a:pt x="1351" y="52"/>
                  </a:cubicBezTo>
                  <a:lnTo>
                    <a:pt x="1347" y="52"/>
                  </a:lnTo>
                  <a:lnTo>
                    <a:pt x="1343" y="48"/>
                  </a:lnTo>
                  <a:cubicBezTo>
                    <a:pt x="1319" y="36"/>
                    <a:pt x="1299" y="28"/>
                    <a:pt x="1276" y="24"/>
                  </a:cubicBezTo>
                  <a:lnTo>
                    <a:pt x="1260" y="20"/>
                  </a:lnTo>
                  <a:cubicBezTo>
                    <a:pt x="1240" y="12"/>
                    <a:pt x="1216" y="8"/>
                    <a:pt x="1193" y="4"/>
                  </a:cubicBezTo>
                  <a:lnTo>
                    <a:pt x="1173" y="4"/>
                  </a:lnTo>
                  <a:cubicBezTo>
                    <a:pt x="1149" y="4"/>
                    <a:pt x="1126" y="0"/>
                    <a:pt x="1106"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1145;p47">
              <a:extLst>
                <a:ext uri="{FF2B5EF4-FFF2-40B4-BE49-F238E27FC236}">
                  <a16:creationId xmlns:a16="http://schemas.microsoft.com/office/drawing/2014/main" id="{2D2E1587-D676-4E9C-AE23-8E55FC066C54}"/>
                </a:ext>
              </a:extLst>
            </p:cNvPr>
            <p:cNvSpPr/>
            <p:nvPr/>
          </p:nvSpPr>
          <p:spPr>
            <a:xfrm>
              <a:off x="4662675" y="4063750"/>
              <a:ext cx="146350" cy="693900"/>
            </a:xfrm>
            <a:custGeom>
              <a:avLst/>
              <a:gdLst/>
              <a:ahLst/>
              <a:cxnLst/>
              <a:rect l="l" t="t" r="r" b="b"/>
              <a:pathLst>
                <a:path w="5854" h="27756" extrusionOk="0">
                  <a:moveTo>
                    <a:pt x="1" y="0"/>
                  </a:moveTo>
                  <a:lnTo>
                    <a:pt x="3797" y="27704"/>
                  </a:lnTo>
                  <a:lnTo>
                    <a:pt x="5531" y="27751"/>
                  </a:lnTo>
                  <a:cubicBezTo>
                    <a:pt x="5532" y="27754"/>
                    <a:pt x="5533" y="27756"/>
                    <a:pt x="5534" y="27756"/>
                  </a:cubicBezTo>
                  <a:cubicBezTo>
                    <a:pt x="5668" y="27756"/>
                    <a:pt x="5854" y="10285"/>
                    <a:pt x="4547" y="4029"/>
                  </a:cubicBezTo>
                  <a:cubicBezTo>
                    <a:pt x="4231" y="2516"/>
                    <a:pt x="1" y="0"/>
                    <a:pt x="1"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1146;p47">
              <a:extLst>
                <a:ext uri="{FF2B5EF4-FFF2-40B4-BE49-F238E27FC236}">
                  <a16:creationId xmlns:a16="http://schemas.microsoft.com/office/drawing/2014/main" id="{58FF5115-9996-47A3-8F05-46A285DF8C7A}"/>
                </a:ext>
              </a:extLst>
            </p:cNvPr>
            <p:cNvSpPr/>
            <p:nvPr/>
          </p:nvSpPr>
          <p:spPr>
            <a:xfrm>
              <a:off x="4757575" y="4756325"/>
              <a:ext cx="48000" cy="139750"/>
            </a:xfrm>
            <a:custGeom>
              <a:avLst/>
              <a:gdLst/>
              <a:ahLst/>
              <a:cxnLst/>
              <a:rect l="l" t="t" r="r" b="b"/>
              <a:pathLst>
                <a:path w="1920" h="5590" extrusionOk="0">
                  <a:moveTo>
                    <a:pt x="1" y="1"/>
                  </a:moveTo>
                  <a:cubicBezTo>
                    <a:pt x="1" y="1"/>
                    <a:pt x="31" y="3531"/>
                    <a:pt x="216" y="3531"/>
                  </a:cubicBezTo>
                  <a:cubicBezTo>
                    <a:pt x="230" y="3531"/>
                    <a:pt x="245" y="3510"/>
                    <a:pt x="261" y="3465"/>
                  </a:cubicBezTo>
                  <a:cubicBezTo>
                    <a:pt x="427" y="2995"/>
                    <a:pt x="506" y="2584"/>
                    <a:pt x="656" y="2205"/>
                  </a:cubicBezTo>
                  <a:cubicBezTo>
                    <a:pt x="671" y="2169"/>
                    <a:pt x="699" y="2155"/>
                    <a:pt x="728" y="2155"/>
                  </a:cubicBezTo>
                  <a:cubicBezTo>
                    <a:pt x="770" y="2155"/>
                    <a:pt x="815" y="2186"/>
                    <a:pt x="822" y="2228"/>
                  </a:cubicBezTo>
                  <a:cubicBezTo>
                    <a:pt x="881" y="2675"/>
                    <a:pt x="1020" y="3773"/>
                    <a:pt x="1083" y="5112"/>
                  </a:cubicBezTo>
                  <a:cubicBezTo>
                    <a:pt x="1098" y="5441"/>
                    <a:pt x="1139" y="5589"/>
                    <a:pt x="1193" y="5589"/>
                  </a:cubicBezTo>
                  <a:cubicBezTo>
                    <a:pt x="1428" y="5589"/>
                    <a:pt x="1920" y="2805"/>
                    <a:pt x="1731" y="44"/>
                  </a:cubicBezTo>
                  <a:lnTo>
                    <a:pt x="1" y="1"/>
                  </a:ln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1147;p47">
              <a:extLst>
                <a:ext uri="{FF2B5EF4-FFF2-40B4-BE49-F238E27FC236}">
                  <a16:creationId xmlns:a16="http://schemas.microsoft.com/office/drawing/2014/main" id="{42415BC2-2C52-4632-9B86-0305002A5314}"/>
                </a:ext>
              </a:extLst>
            </p:cNvPr>
            <p:cNvSpPr/>
            <p:nvPr/>
          </p:nvSpPr>
          <p:spPr>
            <a:xfrm>
              <a:off x="4325025" y="4733425"/>
              <a:ext cx="50425" cy="129025"/>
            </a:xfrm>
            <a:custGeom>
              <a:avLst/>
              <a:gdLst/>
              <a:ahLst/>
              <a:cxnLst/>
              <a:rect l="l" t="t" r="r" b="b"/>
              <a:pathLst>
                <a:path w="2017" h="5161" extrusionOk="0">
                  <a:moveTo>
                    <a:pt x="1670" y="0"/>
                  </a:moveTo>
                  <a:lnTo>
                    <a:pt x="173" y="16"/>
                  </a:lnTo>
                  <a:cubicBezTo>
                    <a:pt x="1" y="2791"/>
                    <a:pt x="807" y="5161"/>
                    <a:pt x="1064" y="5161"/>
                  </a:cubicBezTo>
                  <a:cubicBezTo>
                    <a:pt x="1102" y="5161"/>
                    <a:pt x="1128" y="5108"/>
                    <a:pt x="1136" y="4997"/>
                  </a:cubicBezTo>
                  <a:cubicBezTo>
                    <a:pt x="1239" y="3662"/>
                    <a:pt x="1077" y="2552"/>
                    <a:pt x="1093" y="2106"/>
                  </a:cubicBezTo>
                  <a:cubicBezTo>
                    <a:pt x="1093" y="2056"/>
                    <a:pt x="1140" y="2017"/>
                    <a:pt x="1186" y="2017"/>
                  </a:cubicBezTo>
                  <a:cubicBezTo>
                    <a:pt x="1213" y="2017"/>
                    <a:pt x="1239" y="2030"/>
                    <a:pt x="1255" y="2062"/>
                  </a:cubicBezTo>
                  <a:cubicBezTo>
                    <a:pt x="1440" y="2425"/>
                    <a:pt x="1567" y="2824"/>
                    <a:pt x="1780" y="3271"/>
                  </a:cubicBezTo>
                  <a:cubicBezTo>
                    <a:pt x="1801" y="3314"/>
                    <a:pt x="1819" y="3335"/>
                    <a:pt x="1833" y="3335"/>
                  </a:cubicBezTo>
                  <a:cubicBezTo>
                    <a:pt x="2016" y="3335"/>
                    <a:pt x="1670" y="0"/>
                    <a:pt x="1670"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1148;p47">
              <a:extLst>
                <a:ext uri="{FF2B5EF4-FFF2-40B4-BE49-F238E27FC236}">
                  <a16:creationId xmlns:a16="http://schemas.microsoft.com/office/drawing/2014/main" id="{263B4528-13B1-4696-B9ED-F77636456A45}"/>
                </a:ext>
              </a:extLst>
            </p:cNvPr>
            <p:cNvSpPr/>
            <p:nvPr/>
          </p:nvSpPr>
          <p:spPr>
            <a:xfrm>
              <a:off x="4271375" y="5390000"/>
              <a:ext cx="223675" cy="53600"/>
            </a:xfrm>
            <a:custGeom>
              <a:avLst/>
              <a:gdLst/>
              <a:ahLst/>
              <a:cxnLst/>
              <a:rect l="l" t="t" r="r" b="b"/>
              <a:pathLst>
                <a:path w="8947" h="2144" extrusionOk="0">
                  <a:moveTo>
                    <a:pt x="7817" y="0"/>
                  </a:moveTo>
                  <a:cubicBezTo>
                    <a:pt x="7542" y="0"/>
                    <a:pt x="7193" y="11"/>
                    <a:pt x="6762" y="23"/>
                  </a:cubicBezTo>
                  <a:cubicBezTo>
                    <a:pt x="5956" y="47"/>
                    <a:pt x="3776" y="564"/>
                    <a:pt x="3026" y="856"/>
                  </a:cubicBezTo>
                  <a:cubicBezTo>
                    <a:pt x="1623" y="1401"/>
                    <a:pt x="0" y="2081"/>
                    <a:pt x="976" y="2136"/>
                  </a:cubicBezTo>
                  <a:cubicBezTo>
                    <a:pt x="1066" y="2141"/>
                    <a:pt x="1171" y="2144"/>
                    <a:pt x="1289" y="2144"/>
                  </a:cubicBezTo>
                  <a:cubicBezTo>
                    <a:pt x="2659" y="2144"/>
                    <a:pt x="5762" y="1797"/>
                    <a:pt x="7686" y="1386"/>
                  </a:cubicBezTo>
                  <a:lnTo>
                    <a:pt x="7900" y="2065"/>
                  </a:lnTo>
                  <a:lnTo>
                    <a:pt x="8946" y="1848"/>
                  </a:lnTo>
                  <a:cubicBezTo>
                    <a:pt x="8946" y="1848"/>
                    <a:pt x="8938" y="359"/>
                    <a:pt x="8607" y="110"/>
                  </a:cubicBezTo>
                  <a:cubicBezTo>
                    <a:pt x="8498" y="26"/>
                    <a:pt x="8246" y="0"/>
                    <a:pt x="7817"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3" name="Google Shape;1149;p47">
              <a:extLst>
                <a:ext uri="{FF2B5EF4-FFF2-40B4-BE49-F238E27FC236}">
                  <a16:creationId xmlns:a16="http://schemas.microsoft.com/office/drawing/2014/main" id="{432024DC-8146-472E-8E8A-F27F1EEE3CF7}"/>
                </a:ext>
              </a:extLst>
            </p:cNvPr>
            <p:cNvSpPr/>
            <p:nvPr/>
          </p:nvSpPr>
          <p:spPr>
            <a:xfrm>
              <a:off x="4388775" y="5394200"/>
              <a:ext cx="223575" cy="57000"/>
            </a:xfrm>
            <a:custGeom>
              <a:avLst/>
              <a:gdLst/>
              <a:ahLst/>
              <a:cxnLst/>
              <a:rect l="l" t="t" r="r" b="b"/>
              <a:pathLst>
                <a:path w="8943" h="2280" extrusionOk="0">
                  <a:moveTo>
                    <a:pt x="7953" y="1"/>
                  </a:moveTo>
                  <a:cubicBezTo>
                    <a:pt x="7655" y="1"/>
                    <a:pt x="7250" y="22"/>
                    <a:pt x="6723" y="48"/>
                  </a:cubicBezTo>
                  <a:cubicBezTo>
                    <a:pt x="5913" y="88"/>
                    <a:pt x="3749" y="649"/>
                    <a:pt x="3002" y="957"/>
                  </a:cubicBezTo>
                  <a:cubicBezTo>
                    <a:pt x="1612" y="1530"/>
                    <a:pt x="0" y="2241"/>
                    <a:pt x="980" y="2276"/>
                  </a:cubicBezTo>
                  <a:cubicBezTo>
                    <a:pt x="1032" y="2278"/>
                    <a:pt x="1089" y="2279"/>
                    <a:pt x="1150" y="2279"/>
                  </a:cubicBezTo>
                  <a:cubicBezTo>
                    <a:pt x="2436" y="2279"/>
                    <a:pt x="5688" y="1855"/>
                    <a:pt x="7671" y="1391"/>
                  </a:cubicBezTo>
                  <a:lnTo>
                    <a:pt x="7900" y="2063"/>
                  </a:lnTo>
                  <a:lnTo>
                    <a:pt x="8943" y="1826"/>
                  </a:lnTo>
                  <a:cubicBezTo>
                    <a:pt x="8943" y="1826"/>
                    <a:pt x="8903" y="345"/>
                    <a:pt x="8571" y="96"/>
                  </a:cubicBezTo>
                  <a:cubicBezTo>
                    <a:pt x="8477" y="26"/>
                    <a:pt x="8278" y="1"/>
                    <a:pt x="795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Google Shape;1150;p47">
              <a:extLst>
                <a:ext uri="{FF2B5EF4-FFF2-40B4-BE49-F238E27FC236}">
                  <a16:creationId xmlns:a16="http://schemas.microsoft.com/office/drawing/2014/main" id="{968D6BD2-2E13-4DD3-8AE7-F2FE1AEBE235}"/>
                </a:ext>
              </a:extLst>
            </p:cNvPr>
            <p:cNvSpPr/>
            <p:nvPr/>
          </p:nvSpPr>
          <p:spPr>
            <a:xfrm>
              <a:off x="4541625" y="3998575"/>
              <a:ext cx="62125" cy="171625"/>
            </a:xfrm>
            <a:custGeom>
              <a:avLst/>
              <a:gdLst/>
              <a:ahLst/>
              <a:cxnLst/>
              <a:rect l="l" t="t" r="r" b="b"/>
              <a:pathLst>
                <a:path w="2485" h="6865" extrusionOk="0">
                  <a:moveTo>
                    <a:pt x="514" y="0"/>
                  </a:moveTo>
                  <a:lnTo>
                    <a:pt x="1" y="6865"/>
                  </a:lnTo>
                  <a:lnTo>
                    <a:pt x="2485" y="218"/>
                  </a:lnTo>
                  <a:lnTo>
                    <a:pt x="2485" y="218"/>
                  </a:lnTo>
                  <a:cubicBezTo>
                    <a:pt x="2109" y="441"/>
                    <a:pt x="1788" y="522"/>
                    <a:pt x="1521" y="522"/>
                  </a:cubicBezTo>
                  <a:cubicBezTo>
                    <a:pt x="842" y="522"/>
                    <a:pt x="514" y="0"/>
                    <a:pt x="514"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Google Shape;1151;p47">
              <a:extLst>
                <a:ext uri="{FF2B5EF4-FFF2-40B4-BE49-F238E27FC236}">
                  <a16:creationId xmlns:a16="http://schemas.microsoft.com/office/drawing/2014/main" id="{C901E2E5-A710-44A9-B936-7E012933A7D7}"/>
                </a:ext>
              </a:extLst>
            </p:cNvPr>
            <p:cNvSpPr/>
            <p:nvPr/>
          </p:nvSpPr>
          <p:spPr>
            <a:xfrm>
              <a:off x="4329325" y="4136025"/>
              <a:ext cx="128000" cy="597925"/>
            </a:xfrm>
            <a:custGeom>
              <a:avLst/>
              <a:gdLst/>
              <a:ahLst/>
              <a:cxnLst/>
              <a:rect l="l" t="t" r="r" b="b"/>
              <a:pathLst>
                <a:path w="5120" h="23917" extrusionOk="0">
                  <a:moveTo>
                    <a:pt x="5119" y="0"/>
                  </a:moveTo>
                  <a:lnTo>
                    <a:pt x="5119" y="0"/>
                  </a:lnTo>
                  <a:cubicBezTo>
                    <a:pt x="5119" y="0"/>
                    <a:pt x="1466" y="320"/>
                    <a:pt x="1182" y="1624"/>
                  </a:cubicBezTo>
                  <a:cubicBezTo>
                    <a:pt x="735" y="3642"/>
                    <a:pt x="1" y="23916"/>
                    <a:pt x="1" y="23916"/>
                  </a:cubicBezTo>
                  <a:lnTo>
                    <a:pt x="1498" y="23900"/>
                  </a:lnTo>
                  <a:lnTo>
                    <a:pt x="511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6" name="Google Shape;1152;p47">
              <a:extLst>
                <a:ext uri="{FF2B5EF4-FFF2-40B4-BE49-F238E27FC236}">
                  <a16:creationId xmlns:a16="http://schemas.microsoft.com/office/drawing/2014/main" id="{9ADDBD80-1A9C-4C80-97BF-A641D141AA18}"/>
                </a:ext>
              </a:extLst>
            </p:cNvPr>
            <p:cNvSpPr/>
            <p:nvPr/>
          </p:nvSpPr>
          <p:spPr>
            <a:xfrm>
              <a:off x="2306775" y="1258100"/>
              <a:ext cx="895425" cy="201775"/>
            </a:xfrm>
            <a:custGeom>
              <a:avLst/>
              <a:gdLst/>
              <a:ahLst/>
              <a:cxnLst/>
              <a:rect l="l" t="t" r="r" b="b"/>
              <a:pathLst>
                <a:path w="35817" h="8071" extrusionOk="0">
                  <a:moveTo>
                    <a:pt x="14009" y="0"/>
                  </a:moveTo>
                  <a:cubicBezTo>
                    <a:pt x="6134" y="0"/>
                    <a:pt x="209" y="1249"/>
                    <a:pt x="111" y="3106"/>
                  </a:cubicBezTo>
                  <a:cubicBezTo>
                    <a:pt x="0" y="5275"/>
                    <a:pt x="7876" y="7447"/>
                    <a:pt x="17703" y="7961"/>
                  </a:cubicBezTo>
                  <a:cubicBezTo>
                    <a:pt x="19119" y="8035"/>
                    <a:pt x="20498" y="8070"/>
                    <a:pt x="21822" y="8070"/>
                  </a:cubicBezTo>
                  <a:cubicBezTo>
                    <a:pt x="29688" y="8070"/>
                    <a:pt x="35608" y="6819"/>
                    <a:pt x="35706" y="4963"/>
                  </a:cubicBezTo>
                  <a:cubicBezTo>
                    <a:pt x="35816" y="2798"/>
                    <a:pt x="27941" y="622"/>
                    <a:pt x="18114" y="109"/>
                  </a:cubicBezTo>
                  <a:cubicBezTo>
                    <a:pt x="16703" y="35"/>
                    <a:pt x="15329" y="0"/>
                    <a:pt x="1400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Google Shape;1153;p47">
              <a:extLst>
                <a:ext uri="{FF2B5EF4-FFF2-40B4-BE49-F238E27FC236}">
                  <a16:creationId xmlns:a16="http://schemas.microsoft.com/office/drawing/2014/main" id="{6D39E31C-1A9D-401E-A756-317DAE758645}"/>
                </a:ext>
              </a:extLst>
            </p:cNvPr>
            <p:cNvSpPr/>
            <p:nvPr/>
          </p:nvSpPr>
          <p:spPr>
            <a:xfrm>
              <a:off x="2610600" y="512275"/>
              <a:ext cx="664575" cy="736800"/>
            </a:xfrm>
            <a:custGeom>
              <a:avLst/>
              <a:gdLst/>
              <a:ahLst/>
              <a:cxnLst/>
              <a:rect l="l" t="t" r="r" b="b"/>
              <a:pathLst>
                <a:path w="26583" h="29472" extrusionOk="0">
                  <a:moveTo>
                    <a:pt x="14722" y="0"/>
                  </a:moveTo>
                  <a:cubicBezTo>
                    <a:pt x="10697" y="0"/>
                    <a:pt x="4689" y="941"/>
                    <a:pt x="4472" y="6527"/>
                  </a:cubicBezTo>
                  <a:cubicBezTo>
                    <a:pt x="4472" y="6527"/>
                    <a:pt x="3840" y="11638"/>
                    <a:pt x="2726" y="15991"/>
                  </a:cubicBezTo>
                  <a:lnTo>
                    <a:pt x="2765" y="15999"/>
                  </a:lnTo>
                  <a:cubicBezTo>
                    <a:pt x="1806" y="19696"/>
                    <a:pt x="751" y="23105"/>
                    <a:pt x="751" y="23105"/>
                  </a:cubicBezTo>
                  <a:cubicBezTo>
                    <a:pt x="751" y="23105"/>
                    <a:pt x="1" y="26328"/>
                    <a:pt x="5866" y="27548"/>
                  </a:cubicBezTo>
                  <a:lnTo>
                    <a:pt x="17992" y="29472"/>
                  </a:lnTo>
                  <a:cubicBezTo>
                    <a:pt x="17992" y="29472"/>
                    <a:pt x="17993" y="29472"/>
                    <a:pt x="17993" y="29472"/>
                  </a:cubicBezTo>
                  <a:cubicBezTo>
                    <a:pt x="18285" y="29472"/>
                    <a:pt x="17529" y="27523"/>
                    <a:pt x="19177" y="23199"/>
                  </a:cubicBezTo>
                  <a:cubicBezTo>
                    <a:pt x="20089" y="20798"/>
                    <a:pt x="20749" y="19471"/>
                    <a:pt x="24153" y="12962"/>
                  </a:cubicBezTo>
                  <a:cubicBezTo>
                    <a:pt x="26326" y="8814"/>
                    <a:pt x="26582" y="6389"/>
                    <a:pt x="26582" y="6389"/>
                  </a:cubicBezTo>
                  <a:lnTo>
                    <a:pt x="23253" y="3229"/>
                  </a:lnTo>
                  <a:cubicBezTo>
                    <a:pt x="23138" y="3115"/>
                    <a:pt x="23012" y="3012"/>
                    <a:pt x="22877" y="2917"/>
                  </a:cubicBezTo>
                  <a:cubicBezTo>
                    <a:pt x="22285" y="2495"/>
                    <a:pt x="21013" y="1646"/>
                    <a:pt x="20606" y="1476"/>
                  </a:cubicBezTo>
                  <a:cubicBezTo>
                    <a:pt x="20606" y="1476"/>
                    <a:pt x="19165" y="563"/>
                    <a:pt x="18300" y="243"/>
                  </a:cubicBezTo>
                  <a:cubicBezTo>
                    <a:pt x="18300" y="243"/>
                    <a:pt x="16767" y="0"/>
                    <a:pt x="1472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Google Shape;1154;p47">
              <a:extLst>
                <a:ext uri="{FF2B5EF4-FFF2-40B4-BE49-F238E27FC236}">
                  <a16:creationId xmlns:a16="http://schemas.microsoft.com/office/drawing/2014/main" id="{BB109D03-C92C-469E-8C35-8E99090EA2CA}"/>
                </a:ext>
              </a:extLst>
            </p:cNvPr>
            <p:cNvSpPr/>
            <p:nvPr/>
          </p:nvSpPr>
          <p:spPr>
            <a:xfrm>
              <a:off x="3043500" y="518450"/>
              <a:ext cx="83150" cy="231875"/>
            </a:xfrm>
            <a:custGeom>
              <a:avLst/>
              <a:gdLst/>
              <a:ahLst/>
              <a:cxnLst/>
              <a:rect l="l" t="t" r="r" b="b"/>
              <a:pathLst>
                <a:path w="3326" h="9275" extrusionOk="0">
                  <a:moveTo>
                    <a:pt x="984" y="0"/>
                  </a:moveTo>
                  <a:lnTo>
                    <a:pt x="0" y="9274"/>
                  </a:lnTo>
                  <a:lnTo>
                    <a:pt x="3326" y="1276"/>
                  </a:lnTo>
                  <a:lnTo>
                    <a:pt x="984" y="0"/>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Google Shape;1155;p47">
              <a:extLst>
                <a:ext uri="{FF2B5EF4-FFF2-40B4-BE49-F238E27FC236}">
                  <a16:creationId xmlns:a16="http://schemas.microsoft.com/office/drawing/2014/main" id="{CBDD26A5-5563-4000-880E-5F2590DF2624}"/>
                </a:ext>
              </a:extLst>
            </p:cNvPr>
            <p:cNvSpPr/>
            <p:nvPr/>
          </p:nvSpPr>
          <p:spPr>
            <a:xfrm>
              <a:off x="2878300" y="1999400"/>
              <a:ext cx="156425" cy="181325"/>
            </a:xfrm>
            <a:custGeom>
              <a:avLst/>
              <a:gdLst/>
              <a:ahLst/>
              <a:cxnLst/>
              <a:rect l="l" t="t" r="r" b="b"/>
              <a:pathLst>
                <a:path w="6257" h="7253" extrusionOk="0">
                  <a:moveTo>
                    <a:pt x="4333" y="1"/>
                  </a:moveTo>
                  <a:cubicBezTo>
                    <a:pt x="3476" y="1411"/>
                    <a:pt x="0" y="6079"/>
                    <a:pt x="0" y="6079"/>
                  </a:cubicBezTo>
                  <a:lnTo>
                    <a:pt x="838" y="7252"/>
                  </a:lnTo>
                  <a:cubicBezTo>
                    <a:pt x="838" y="7252"/>
                    <a:pt x="5206" y="3018"/>
                    <a:pt x="6257" y="1810"/>
                  </a:cubicBezTo>
                  <a:lnTo>
                    <a:pt x="4333"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Google Shape;1156;p47">
              <a:extLst>
                <a:ext uri="{FF2B5EF4-FFF2-40B4-BE49-F238E27FC236}">
                  <a16:creationId xmlns:a16="http://schemas.microsoft.com/office/drawing/2014/main" id="{66CA8D02-611F-4F5A-9207-5CC022D68F88}"/>
                </a:ext>
              </a:extLst>
            </p:cNvPr>
            <p:cNvSpPr/>
            <p:nvPr/>
          </p:nvSpPr>
          <p:spPr>
            <a:xfrm>
              <a:off x="3120900" y="389775"/>
              <a:ext cx="2100" cy="425"/>
            </a:xfrm>
            <a:custGeom>
              <a:avLst/>
              <a:gdLst/>
              <a:ahLst/>
              <a:cxnLst/>
              <a:rect l="l" t="t" r="r" b="b"/>
              <a:pathLst>
                <a:path w="84" h="17" extrusionOk="0">
                  <a:moveTo>
                    <a:pt x="1" y="1"/>
                  </a:moveTo>
                  <a:cubicBezTo>
                    <a:pt x="28" y="5"/>
                    <a:pt x="56" y="9"/>
                    <a:pt x="84" y="17"/>
                  </a:cubicBezTo>
                  <a:cubicBezTo>
                    <a:pt x="64" y="9"/>
                    <a:pt x="48" y="5"/>
                    <a:pt x="28"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Google Shape;1157;p47">
              <a:extLst>
                <a:ext uri="{FF2B5EF4-FFF2-40B4-BE49-F238E27FC236}">
                  <a16:creationId xmlns:a16="http://schemas.microsoft.com/office/drawing/2014/main" id="{A3FAA481-7C7F-42CE-972F-0355028F9024}"/>
                </a:ext>
              </a:extLst>
            </p:cNvPr>
            <p:cNvSpPr/>
            <p:nvPr/>
          </p:nvSpPr>
          <p:spPr>
            <a:xfrm>
              <a:off x="3127225" y="392550"/>
              <a:ext cx="4375" cy="5450"/>
            </a:xfrm>
            <a:custGeom>
              <a:avLst/>
              <a:gdLst/>
              <a:ahLst/>
              <a:cxnLst/>
              <a:rect l="l" t="t" r="r" b="b"/>
              <a:pathLst>
                <a:path w="175" h="218" extrusionOk="0">
                  <a:moveTo>
                    <a:pt x="1" y="0"/>
                  </a:moveTo>
                  <a:cubicBezTo>
                    <a:pt x="21" y="17"/>
                    <a:pt x="40" y="36"/>
                    <a:pt x="59" y="55"/>
                  </a:cubicBezTo>
                  <a:lnTo>
                    <a:pt x="59" y="55"/>
                  </a:lnTo>
                  <a:cubicBezTo>
                    <a:pt x="58" y="54"/>
                    <a:pt x="57" y="53"/>
                    <a:pt x="56" y="52"/>
                  </a:cubicBezTo>
                  <a:cubicBezTo>
                    <a:pt x="40" y="32"/>
                    <a:pt x="20" y="16"/>
                    <a:pt x="1" y="0"/>
                  </a:cubicBezTo>
                  <a:close/>
                  <a:moveTo>
                    <a:pt x="59" y="55"/>
                  </a:moveTo>
                  <a:lnTo>
                    <a:pt x="59" y="55"/>
                  </a:lnTo>
                  <a:cubicBezTo>
                    <a:pt x="61" y="58"/>
                    <a:pt x="64" y="63"/>
                    <a:pt x="68" y="66"/>
                  </a:cubicBezTo>
                  <a:lnTo>
                    <a:pt x="68" y="66"/>
                  </a:lnTo>
                  <a:cubicBezTo>
                    <a:pt x="65" y="62"/>
                    <a:pt x="62" y="58"/>
                    <a:pt x="59" y="55"/>
                  </a:cubicBezTo>
                  <a:close/>
                  <a:moveTo>
                    <a:pt x="68" y="66"/>
                  </a:moveTo>
                  <a:cubicBezTo>
                    <a:pt x="75" y="73"/>
                    <a:pt x="81" y="80"/>
                    <a:pt x="87" y="87"/>
                  </a:cubicBezTo>
                  <a:lnTo>
                    <a:pt x="87" y="87"/>
                  </a:lnTo>
                  <a:cubicBezTo>
                    <a:pt x="82" y="81"/>
                    <a:pt x="77" y="74"/>
                    <a:pt x="72" y="68"/>
                  </a:cubicBezTo>
                  <a:cubicBezTo>
                    <a:pt x="71" y="67"/>
                    <a:pt x="69" y="66"/>
                    <a:pt x="68" y="66"/>
                  </a:cubicBezTo>
                  <a:close/>
                  <a:moveTo>
                    <a:pt x="87" y="87"/>
                  </a:moveTo>
                  <a:cubicBezTo>
                    <a:pt x="98" y="101"/>
                    <a:pt x="109" y="115"/>
                    <a:pt x="119" y="131"/>
                  </a:cubicBezTo>
                  <a:cubicBezTo>
                    <a:pt x="123" y="135"/>
                    <a:pt x="127" y="143"/>
                    <a:pt x="131" y="150"/>
                  </a:cubicBezTo>
                  <a:cubicBezTo>
                    <a:pt x="143" y="165"/>
                    <a:pt x="154" y="182"/>
                    <a:pt x="164" y="199"/>
                  </a:cubicBezTo>
                  <a:lnTo>
                    <a:pt x="164" y="199"/>
                  </a:lnTo>
                  <a:cubicBezTo>
                    <a:pt x="142" y="159"/>
                    <a:pt x="116" y="122"/>
                    <a:pt x="87" y="87"/>
                  </a:cubicBezTo>
                  <a:close/>
                  <a:moveTo>
                    <a:pt x="164" y="199"/>
                  </a:moveTo>
                  <a:lnTo>
                    <a:pt x="164" y="199"/>
                  </a:lnTo>
                  <a:cubicBezTo>
                    <a:pt x="168" y="205"/>
                    <a:pt x="171" y="211"/>
                    <a:pt x="174" y="218"/>
                  </a:cubicBezTo>
                  <a:cubicBezTo>
                    <a:pt x="171" y="211"/>
                    <a:pt x="168" y="205"/>
                    <a:pt x="164" y="199"/>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2" name="Google Shape;1158;p47">
              <a:extLst>
                <a:ext uri="{FF2B5EF4-FFF2-40B4-BE49-F238E27FC236}">
                  <a16:creationId xmlns:a16="http://schemas.microsoft.com/office/drawing/2014/main" id="{06AF3F41-BB33-4BA8-952D-C4646C991F1E}"/>
                </a:ext>
              </a:extLst>
            </p:cNvPr>
            <p:cNvSpPr/>
            <p:nvPr/>
          </p:nvSpPr>
          <p:spPr>
            <a:xfrm>
              <a:off x="3125250" y="391175"/>
              <a:ext cx="1700" cy="1100"/>
            </a:xfrm>
            <a:custGeom>
              <a:avLst/>
              <a:gdLst/>
              <a:ahLst/>
              <a:cxnLst/>
              <a:rect l="l" t="t" r="r" b="b"/>
              <a:pathLst>
                <a:path w="68" h="44" extrusionOk="0">
                  <a:moveTo>
                    <a:pt x="1" y="0"/>
                  </a:moveTo>
                  <a:lnTo>
                    <a:pt x="1" y="0"/>
                  </a:lnTo>
                  <a:cubicBezTo>
                    <a:pt x="24" y="12"/>
                    <a:pt x="44" y="28"/>
                    <a:pt x="68" y="44"/>
                  </a:cubicBezTo>
                  <a:cubicBezTo>
                    <a:pt x="56" y="36"/>
                    <a:pt x="48" y="28"/>
                    <a:pt x="36" y="20"/>
                  </a:cubicBezTo>
                  <a:cubicBezTo>
                    <a:pt x="24" y="12"/>
                    <a:pt x="12" y="4"/>
                    <a:pt x="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Google Shape;1159;p47">
              <a:extLst>
                <a:ext uri="{FF2B5EF4-FFF2-40B4-BE49-F238E27FC236}">
                  <a16:creationId xmlns:a16="http://schemas.microsoft.com/office/drawing/2014/main" id="{34EA323D-1301-4664-A7E4-285DD53A4957}"/>
                </a:ext>
              </a:extLst>
            </p:cNvPr>
            <p:cNvSpPr/>
            <p:nvPr/>
          </p:nvSpPr>
          <p:spPr>
            <a:xfrm>
              <a:off x="3118450" y="389775"/>
              <a:ext cx="2375" cy="225"/>
            </a:xfrm>
            <a:custGeom>
              <a:avLst/>
              <a:gdLst/>
              <a:ahLst/>
              <a:cxnLst/>
              <a:rect l="l" t="t" r="r" b="b"/>
              <a:pathLst>
                <a:path w="95" h="9" extrusionOk="0">
                  <a:moveTo>
                    <a:pt x="28" y="1"/>
                  </a:moveTo>
                  <a:cubicBezTo>
                    <a:pt x="22" y="1"/>
                    <a:pt x="15" y="4"/>
                    <a:pt x="9" y="7"/>
                  </a:cubicBezTo>
                  <a:lnTo>
                    <a:pt x="9" y="7"/>
                  </a:lnTo>
                  <a:cubicBezTo>
                    <a:pt x="38" y="1"/>
                    <a:pt x="66" y="1"/>
                    <a:pt x="95" y="1"/>
                  </a:cubicBezTo>
                  <a:close/>
                  <a:moveTo>
                    <a:pt x="9" y="7"/>
                  </a:moveTo>
                  <a:cubicBezTo>
                    <a:pt x="6" y="7"/>
                    <a:pt x="3" y="8"/>
                    <a:pt x="0" y="9"/>
                  </a:cubicBezTo>
                  <a:cubicBezTo>
                    <a:pt x="3" y="9"/>
                    <a:pt x="6" y="8"/>
                    <a:pt x="9" y="7"/>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1160;p47">
              <a:extLst>
                <a:ext uri="{FF2B5EF4-FFF2-40B4-BE49-F238E27FC236}">
                  <a16:creationId xmlns:a16="http://schemas.microsoft.com/office/drawing/2014/main" id="{2C15F0E5-874D-4D69-9C0D-E5D83F495BBF}"/>
                </a:ext>
              </a:extLst>
            </p:cNvPr>
            <p:cNvSpPr/>
            <p:nvPr/>
          </p:nvSpPr>
          <p:spPr>
            <a:xfrm>
              <a:off x="3131775" y="398375"/>
              <a:ext cx="1000" cy="2000"/>
            </a:xfrm>
            <a:custGeom>
              <a:avLst/>
              <a:gdLst/>
              <a:ahLst/>
              <a:cxnLst/>
              <a:rect l="l" t="t" r="r" b="b"/>
              <a:pathLst>
                <a:path w="40" h="80" extrusionOk="0">
                  <a:moveTo>
                    <a:pt x="0" y="0"/>
                  </a:moveTo>
                  <a:cubicBezTo>
                    <a:pt x="9" y="21"/>
                    <a:pt x="21" y="40"/>
                    <a:pt x="31" y="60"/>
                  </a:cubicBezTo>
                  <a:lnTo>
                    <a:pt x="31" y="60"/>
                  </a:lnTo>
                  <a:cubicBezTo>
                    <a:pt x="23" y="38"/>
                    <a:pt x="12" y="19"/>
                    <a:pt x="0" y="0"/>
                  </a:cubicBezTo>
                  <a:close/>
                  <a:moveTo>
                    <a:pt x="31" y="60"/>
                  </a:moveTo>
                  <a:cubicBezTo>
                    <a:pt x="31" y="61"/>
                    <a:pt x="31" y="62"/>
                    <a:pt x="32" y="64"/>
                  </a:cubicBezTo>
                  <a:cubicBezTo>
                    <a:pt x="32" y="64"/>
                    <a:pt x="33" y="65"/>
                    <a:pt x="33" y="65"/>
                  </a:cubicBezTo>
                  <a:lnTo>
                    <a:pt x="33" y="65"/>
                  </a:lnTo>
                  <a:cubicBezTo>
                    <a:pt x="32" y="63"/>
                    <a:pt x="31" y="62"/>
                    <a:pt x="31" y="60"/>
                  </a:cubicBezTo>
                  <a:close/>
                  <a:moveTo>
                    <a:pt x="33" y="65"/>
                  </a:moveTo>
                  <a:lnTo>
                    <a:pt x="33" y="65"/>
                  </a:lnTo>
                  <a:cubicBezTo>
                    <a:pt x="35" y="68"/>
                    <a:pt x="36" y="71"/>
                    <a:pt x="37" y="74"/>
                  </a:cubicBezTo>
                  <a:lnTo>
                    <a:pt x="37" y="74"/>
                  </a:lnTo>
                  <a:cubicBezTo>
                    <a:pt x="36" y="70"/>
                    <a:pt x="35" y="67"/>
                    <a:pt x="33" y="65"/>
                  </a:cubicBezTo>
                  <a:close/>
                  <a:moveTo>
                    <a:pt x="37" y="74"/>
                  </a:moveTo>
                  <a:cubicBezTo>
                    <a:pt x="38" y="75"/>
                    <a:pt x="39" y="77"/>
                    <a:pt x="40" y="79"/>
                  </a:cubicBezTo>
                  <a:cubicBezTo>
                    <a:pt x="39" y="77"/>
                    <a:pt x="38" y="76"/>
                    <a:pt x="37" y="7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1161;p47">
              <a:extLst>
                <a:ext uri="{FF2B5EF4-FFF2-40B4-BE49-F238E27FC236}">
                  <a16:creationId xmlns:a16="http://schemas.microsoft.com/office/drawing/2014/main" id="{1B681F79-B0E8-4A46-873E-57554CF796A2}"/>
                </a:ext>
              </a:extLst>
            </p:cNvPr>
            <p:cNvSpPr/>
            <p:nvPr/>
          </p:nvSpPr>
          <p:spPr>
            <a:xfrm>
              <a:off x="3123075" y="390175"/>
              <a:ext cx="2100" cy="925"/>
            </a:xfrm>
            <a:custGeom>
              <a:avLst/>
              <a:gdLst/>
              <a:ahLst/>
              <a:cxnLst/>
              <a:rect l="l" t="t" r="r" b="b"/>
              <a:pathLst>
                <a:path w="84" h="37" extrusionOk="0">
                  <a:moveTo>
                    <a:pt x="1" y="1"/>
                  </a:moveTo>
                  <a:cubicBezTo>
                    <a:pt x="11" y="4"/>
                    <a:pt x="21" y="7"/>
                    <a:pt x="32" y="11"/>
                  </a:cubicBezTo>
                  <a:lnTo>
                    <a:pt x="32" y="11"/>
                  </a:lnTo>
                  <a:cubicBezTo>
                    <a:pt x="23" y="7"/>
                    <a:pt x="14" y="4"/>
                    <a:pt x="5" y="1"/>
                  </a:cubicBezTo>
                  <a:close/>
                  <a:moveTo>
                    <a:pt x="32" y="11"/>
                  </a:moveTo>
                  <a:cubicBezTo>
                    <a:pt x="46" y="18"/>
                    <a:pt x="61" y="25"/>
                    <a:pt x="76" y="32"/>
                  </a:cubicBezTo>
                  <a:lnTo>
                    <a:pt x="84" y="36"/>
                  </a:lnTo>
                  <a:cubicBezTo>
                    <a:pt x="66" y="26"/>
                    <a:pt x="49" y="18"/>
                    <a:pt x="32"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1162;p47">
              <a:extLst>
                <a:ext uri="{FF2B5EF4-FFF2-40B4-BE49-F238E27FC236}">
                  <a16:creationId xmlns:a16="http://schemas.microsoft.com/office/drawing/2014/main" id="{8E6109ED-4B7D-450A-97E4-B3B5FEC35806}"/>
                </a:ext>
              </a:extLst>
            </p:cNvPr>
            <p:cNvSpPr/>
            <p:nvPr/>
          </p:nvSpPr>
          <p:spPr>
            <a:xfrm>
              <a:off x="3125150" y="391075"/>
              <a:ext cx="125" cy="125"/>
            </a:xfrm>
            <a:custGeom>
              <a:avLst/>
              <a:gdLst/>
              <a:ahLst/>
              <a:cxnLst/>
              <a:rect l="l" t="t" r="r" b="b"/>
              <a:pathLst>
                <a:path w="5" h="5" extrusionOk="0">
                  <a:moveTo>
                    <a:pt x="1" y="0"/>
                  </a:moveTo>
                  <a:lnTo>
                    <a:pt x="5"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1163;p47">
              <a:extLst>
                <a:ext uri="{FF2B5EF4-FFF2-40B4-BE49-F238E27FC236}">
                  <a16:creationId xmlns:a16="http://schemas.microsoft.com/office/drawing/2014/main" id="{EDB3ABFA-A708-4249-9A59-AEA6131720DC}"/>
                </a:ext>
              </a:extLst>
            </p:cNvPr>
            <p:cNvSpPr/>
            <p:nvPr/>
          </p:nvSpPr>
          <p:spPr>
            <a:xfrm>
              <a:off x="3122975" y="390175"/>
              <a:ext cx="25" cy="25"/>
            </a:xfrm>
            <a:custGeom>
              <a:avLst/>
              <a:gdLst/>
              <a:ahLst/>
              <a:cxnLst/>
              <a:rect l="l" t="t" r="r" b="b"/>
              <a:pathLst>
                <a:path w="1" h="1" extrusionOk="0">
                  <a:moveTo>
                    <a:pt x="1" y="1"/>
                  </a:moveTo>
                  <a:lnTo>
                    <a:pt x="1"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8" name="Google Shape;1164;p47">
              <a:extLst>
                <a:ext uri="{FF2B5EF4-FFF2-40B4-BE49-F238E27FC236}">
                  <a16:creationId xmlns:a16="http://schemas.microsoft.com/office/drawing/2014/main" id="{1DAD28ED-E8EA-4BFB-B363-D2CF741BB585}"/>
                </a:ext>
              </a:extLst>
            </p:cNvPr>
            <p:cNvSpPr/>
            <p:nvPr/>
          </p:nvSpPr>
          <p:spPr>
            <a:xfrm>
              <a:off x="3123075" y="390175"/>
              <a:ext cx="2000" cy="925"/>
            </a:xfrm>
            <a:custGeom>
              <a:avLst/>
              <a:gdLst/>
              <a:ahLst/>
              <a:cxnLst/>
              <a:rect l="l" t="t" r="r" b="b"/>
              <a:pathLst>
                <a:path w="80" h="37" extrusionOk="0">
                  <a:moveTo>
                    <a:pt x="1" y="1"/>
                  </a:moveTo>
                  <a:lnTo>
                    <a:pt x="1" y="1"/>
                  </a:lnTo>
                  <a:cubicBezTo>
                    <a:pt x="28" y="9"/>
                    <a:pt x="56" y="20"/>
                    <a:pt x="80" y="36"/>
                  </a:cubicBezTo>
                  <a:lnTo>
                    <a:pt x="80" y="36"/>
                  </a:lnTo>
                  <a:cubicBezTo>
                    <a:pt x="56" y="20"/>
                    <a:pt x="28" y="9"/>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9" name="Google Shape;1165;p47">
              <a:extLst>
                <a:ext uri="{FF2B5EF4-FFF2-40B4-BE49-F238E27FC236}">
                  <a16:creationId xmlns:a16="http://schemas.microsoft.com/office/drawing/2014/main" id="{6008E338-0353-4349-B188-6514D6552231}"/>
                </a:ext>
              </a:extLst>
            </p:cNvPr>
            <p:cNvSpPr/>
            <p:nvPr/>
          </p:nvSpPr>
          <p:spPr>
            <a:xfrm>
              <a:off x="3121600" y="389775"/>
              <a:ext cx="1400" cy="425"/>
            </a:xfrm>
            <a:custGeom>
              <a:avLst/>
              <a:gdLst/>
              <a:ahLst/>
              <a:cxnLst/>
              <a:rect l="l" t="t" r="r" b="b"/>
              <a:pathLst>
                <a:path w="56" h="17" extrusionOk="0">
                  <a:moveTo>
                    <a:pt x="0" y="1"/>
                  </a:moveTo>
                  <a:cubicBezTo>
                    <a:pt x="20" y="5"/>
                    <a:pt x="36" y="9"/>
                    <a:pt x="56" y="17"/>
                  </a:cubicBezTo>
                  <a:lnTo>
                    <a:pt x="56" y="17"/>
                  </a:lnTo>
                  <a:cubicBezTo>
                    <a:pt x="36" y="9"/>
                    <a:pt x="20"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0" name="Google Shape;1166;p47">
              <a:extLst>
                <a:ext uri="{FF2B5EF4-FFF2-40B4-BE49-F238E27FC236}">
                  <a16:creationId xmlns:a16="http://schemas.microsoft.com/office/drawing/2014/main" id="{A5B3E1F9-25EF-48AB-AF11-6AC6A21AD728}"/>
                </a:ext>
              </a:extLst>
            </p:cNvPr>
            <p:cNvSpPr/>
            <p:nvPr/>
          </p:nvSpPr>
          <p:spPr>
            <a:xfrm>
              <a:off x="3125250" y="391175"/>
              <a:ext cx="925" cy="500"/>
            </a:xfrm>
            <a:custGeom>
              <a:avLst/>
              <a:gdLst/>
              <a:ahLst/>
              <a:cxnLst/>
              <a:rect l="l" t="t" r="r" b="b"/>
              <a:pathLst>
                <a:path w="37" h="20" extrusionOk="0">
                  <a:moveTo>
                    <a:pt x="1" y="0"/>
                  </a:moveTo>
                  <a:lnTo>
                    <a:pt x="1" y="0"/>
                  </a:lnTo>
                  <a:cubicBezTo>
                    <a:pt x="12" y="4"/>
                    <a:pt x="24" y="12"/>
                    <a:pt x="36" y="20"/>
                  </a:cubicBezTo>
                  <a:cubicBezTo>
                    <a:pt x="24" y="12"/>
                    <a:pt x="12" y="4"/>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1" name="Google Shape;1167;p47">
              <a:extLst>
                <a:ext uri="{FF2B5EF4-FFF2-40B4-BE49-F238E27FC236}">
                  <a16:creationId xmlns:a16="http://schemas.microsoft.com/office/drawing/2014/main" id="{88FCAA0D-FE50-4F1C-98DB-C79021657518}"/>
                </a:ext>
              </a:extLst>
            </p:cNvPr>
            <p:cNvSpPr/>
            <p:nvPr/>
          </p:nvSpPr>
          <p:spPr>
            <a:xfrm>
              <a:off x="3118450" y="389675"/>
              <a:ext cx="2375" cy="325"/>
            </a:xfrm>
            <a:custGeom>
              <a:avLst/>
              <a:gdLst/>
              <a:ahLst/>
              <a:cxnLst/>
              <a:rect l="l" t="t" r="r" b="b"/>
              <a:pathLst>
                <a:path w="95" h="13" extrusionOk="0">
                  <a:moveTo>
                    <a:pt x="0" y="13"/>
                  </a:moveTo>
                  <a:lnTo>
                    <a:pt x="0" y="13"/>
                  </a:lnTo>
                  <a:cubicBezTo>
                    <a:pt x="32" y="5"/>
                    <a:pt x="63" y="1"/>
                    <a:pt x="95" y="5"/>
                  </a:cubicBezTo>
                  <a:lnTo>
                    <a:pt x="95" y="5"/>
                  </a:lnTo>
                  <a:cubicBezTo>
                    <a:pt x="63" y="1"/>
                    <a:pt x="32"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2" name="Google Shape;1168;p47">
              <a:extLst>
                <a:ext uri="{FF2B5EF4-FFF2-40B4-BE49-F238E27FC236}">
                  <a16:creationId xmlns:a16="http://schemas.microsoft.com/office/drawing/2014/main" id="{348992FA-4045-4A45-8767-A3D17F8E6574}"/>
                </a:ext>
              </a:extLst>
            </p:cNvPr>
            <p:cNvSpPr/>
            <p:nvPr/>
          </p:nvSpPr>
          <p:spPr>
            <a:xfrm>
              <a:off x="3119125" y="389775"/>
              <a:ext cx="1700" cy="25"/>
            </a:xfrm>
            <a:custGeom>
              <a:avLst/>
              <a:gdLst/>
              <a:ahLst/>
              <a:cxnLst/>
              <a:rect l="l" t="t" r="r" b="b"/>
              <a:pathLst>
                <a:path w="68" h="1" extrusionOk="0">
                  <a:moveTo>
                    <a:pt x="68" y="1"/>
                  </a:moveTo>
                  <a:cubicBezTo>
                    <a:pt x="44" y="1"/>
                    <a:pt x="20" y="1"/>
                    <a:pt x="1" y="1"/>
                  </a:cubicBezTo>
                  <a:cubicBezTo>
                    <a:pt x="20" y="1"/>
                    <a:pt x="44" y="1"/>
                    <a:pt x="6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3" name="Google Shape;1169;p47">
              <a:extLst>
                <a:ext uri="{FF2B5EF4-FFF2-40B4-BE49-F238E27FC236}">
                  <a16:creationId xmlns:a16="http://schemas.microsoft.com/office/drawing/2014/main" id="{58F5709A-5E50-4630-8A83-12452E1DF635}"/>
                </a:ext>
              </a:extLst>
            </p:cNvPr>
            <p:cNvSpPr/>
            <p:nvPr/>
          </p:nvSpPr>
          <p:spPr>
            <a:xfrm>
              <a:off x="3132750" y="400350"/>
              <a:ext cx="3000" cy="9100"/>
            </a:xfrm>
            <a:custGeom>
              <a:avLst/>
              <a:gdLst/>
              <a:ahLst/>
              <a:cxnLst/>
              <a:rect l="l" t="t" r="r" b="b"/>
              <a:pathLst>
                <a:path w="120" h="364" extrusionOk="0">
                  <a:moveTo>
                    <a:pt x="1" y="0"/>
                  </a:moveTo>
                  <a:lnTo>
                    <a:pt x="1" y="0"/>
                  </a:lnTo>
                  <a:cubicBezTo>
                    <a:pt x="40" y="91"/>
                    <a:pt x="68" y="186"/>
                    <a:pt x="80" y="285"/>
                  </a:cubicBezTo>
                  <a:cubicBezTo>
                    <a:pt x="84" y="312"/>
                    <a:pt x="96" y="340"/>
                    <a:pt x="119" y="364"/>
                  </a:cubicBezTo>
                  <a:cubicBezTo>
                    <a:pt x="96" y="340"/>
                    <a:pt x="84" y="312"/>
                    <a:pt x="80" y="285"/>
                  </a:cubicBezTo>
                  <a:cubicBezTo>
                    <a:pt x="68" y="186"/>
                    <a:pt x="40" y="91"/>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1170;p47">
              <a:extLst>
                <a:ext uri="{FF2B5EF4-FFF2-40B4-BE49-F238E27FC236}">
                  <a16:creationId xmlns:a16="http://schemas.microsoft.com/office/drawing/2014/main" id="{C04986E2-3D85-450B-831F-5D6555D1ADEA}"/>
                </a:ext>
              </a:extLst>
            </p:cNvPr>
            <p:cNvSpPr/>
            <p:nvPr/>
          </p:nvSpPr>
          <p:spPr>
            <a:xfrm>
              <a:off x="3139475" y="358875"/>
              <a:ext cx="38225" cy="51475"/>
            </a:xfrm>
            <a:custGeom>
              <a:avLst/>
              <a:gdLst/>
              <a:ahLst/>
              <a:cxnLst/>
              <a:rect l="l" t="t" r="r" b="b"/>
              <a:pathLst>
                <a:path w="1529" h="2059" extrusionOk="0">
                  <a:moveTo>
                    <a:pt x="0" y="2058"/>
                  </a:moveTo>
                  <a:cubicBezTo>
                    <a:pt x="28" y="2050"/>
                    <a:pt x="52" y="2031"/>
                    <a:pt x="68" y="2007"/>
                  </a:cubicBezTo>
                  <a:lnTo>
                    <a:pt x="1529" y="1"/>
                  </a:lnTo>
                  <a:lnTo>
                    <a:pt x="68" y="2007"/>
                  </a:lnTo>
                  <a:cubicBezTo>
                    <a:pt x="52" y="2031"/>
                    <a:pt x="28" y="2050"/>
                    <a:pt x="0" y="205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1171;p47">
              <a:extLst>
                <a:ext uri="{FF2B5EF4-FFF2-40B4-BE49-F238E27FC236}">
                  <a16:creationId xmlns:a16="http://schemas.microsoft.com/office/drawing/2014/main" id="{2E5B0ED2-A989-4876-BA15-435EB9FF2276}"/>
                </a:ext>
              </a:extLst>
            </p:cNvPr>
            <p:cNvSpPr/>
            <p:nvPr/>
          </p:nvSpPr>
          <p:spPr>
            <a:xfrm>
              <a:off x="3132550" y="399950"/>
              <a:ext cx="225" cy="425"/>
            </a:xfrm>
            <a:custGeom>
              <a:avLst/>
              <a:gdLst/>
              <a:ahLst/>
              <a:cxnLst/>
              <a:rect l="l" t="t" r="r" b="b"/>
              <a:pathLst>
                <a:path w="9" h="17" extrusionOk="0">
                  <a:moveTo>
                    <a:pt x="1" y="1"/>
                  </a:moveTo>
                  <a:cubicBezTo>
                    <a:pt x="1" y="5"/>
                    <a:pt x="5" y="9"/>
                    <a:pt x="9" y="16"/>
                  </a:cubicBezTo>
                  <a:cubicBezTo>
                    <a:pt x="5" y="9"/>
                    <a:pt x="5" y="5"/>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1172;p47">
              <a:extLst>
                <a:ext uri="{FF2B5EF4-FFF2-40B4-BE49-F238E27FC236}">
                  <a16:creationId xmlns:a16="http://schemas.microsoft.com/office/drawing/2014/main" id="{93B57356-A605-450E-9482-38E4F23BF0AB}"/>
                </a:ext>
              </a:extLst>
            </p:cNvPr>
            <p:cNvSpPr/>
            <p:nvPr/>
          </p:nvSpPr>
          <p:spPr>
            <a:xfrm>
              <a:off x="3120900" y="389775"/>
              <a:ext cx="725" cy="25"/>
            </a:xfrm>
            <a:custGeom>
              <a:avLst/>
              <a:gdLst/>
              <a:ahLst/>
              <a:cxnLst/>
              <a:rect l="l" t="t" r="r" b="b"/>
              <a:pathLst>
                <a:path w="29" h="1" extrusionOk="0">
                  <a:moveTo>
                    <a:pt x="1" y="1"/>
                  </a:moveTo>
                  <a:lnTo>
                    <a:pt x="1" y="1"/>
                  </a:lnTo>
                  <a:lnTo>
                    <a:pt x="28" y="1"/>
                  </a:lnTo>
                  <a:cubicBezTo>
                    <a:pt x="21" y="1"/>
                    <a:pt x="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1173;p47">
              <a:extLst>
                <a:ext uri="{FF2B5EF4-FFF2-40B4-BE49-F238E27FC236}">
                  <a16:creationId xmlns:a16="http://schemas.microsoft.com/office/drawing/2014/main" id="{1F01683E-07DC-4DEC-B6B2-5825F67BD42D}"/>
                </a:ext>
              </a:extLst>
            </p:cNvPr>
            <p:cNvSpPr/>
            <p:nvPr/>
          </p:nvSpPr>
          <p:spPr>
            <a:xfrm>
              <a:off x="3118450" y="389775"/>
              <a:ext cx="700" cy="225"/>
            </a:xfrm>
            <a:custGeom>
              <a:avLst/>
              <a:gdLst/>
              <a:ahLst/>
              <a:cxnLst/>
              <a:rect l="l" t="t" r="r" b="b"/>
              <a:pathLst>
                <a:path w="28" h="9" extrusionOk="0">
                  <a:moveTo>
                    <a:pt x="28" y="1"/>
                  </a:moveTo>
                  <a:cubicBezTo>
                    <a:pt x="20" y="1"/>
                    <a:pt x="8" y="9"/>
                    <a:pt x="0" y="9"/>
                  </a:cubicBezTo>
                  <a:lnTo>
                    <a:pt x="0" y="9"/>
                  </a:lnTo>
                  <a:cubicBezTo>
                    <a:pt x="8" y="9"/>
                    <a:pt x="20" y="1"/>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1174;p47">
              <a:extLst>
                <a:ext uri="{FF2B5EF4-FFF2-40B4-BE49-F238E27FC236}">
                  <a16:creationId xmlns:a16="http://schemas.microsoft.com/office/drawing/2014/main" id="{405A84F5-83E0-4129-A5B9-C66D7D705461}"/>
                </a:ext>
              </a:extLst>
            </p:cNvPr>
            <p:cNvSpPr/>
            <p:nvPr/>
          </p:nvSpPr>
          <p:spPr>
            <a:xfrm>
              <a:off x="3120800" y="389775"/>
              <a:ext cx="125" cy="25"/>
            </a:xfrm>
            <a:custGeom>
              <a:avLst/>
              <a:gdLst/>
              <a:ahLst/>
              <a:cxnLst/>
              <a:rect l="l" t="t" r="r" b="b"/>
              <a:pathLst>
                <a:path w="5" h="1" extrusionOk="0">
                  <a:moveTo>
                    <a:pt x="1" y="1"/>
                  </a:moveTo>
                  <a:lnTo>
                    <a:pt x="1" y="1"/>
                  </a:lnTo>
                  <a:lnTo>
                    <a:pt x="5"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1175;p47">
              <a:extLst>
                <a:ext uri="{FF2B5EF4-FFF2-40B4-BE49-F238E27FC236}">
                  <a16:creationId xmlns:a16="http://schemas.microsoft.com/office/drawing/2014/main" id="{7F0E126F-EAE2-4B7B-A345-DEF48B91EC77}"/>
                </a:ext>
              </a:extLst>
            </p:cNvPr>
            <p:cNvSpPr/>
            <p:nvPr/>
          </p:nvSpPr>
          <p:spPr>
            <a:xfrm>
              <a:off x="3152400" y="374875"/>
              <a:ext cx="10200" cy="1300"/>
            </a:xfrm>
            <a:custGeom>
              <a:avLst/>
              <a:gdLst/>
              <a:ahLst/>
              <a:cxnLst/>
              <a:rect l="l" t="t" r="r" b="b"/>
              <a:pathLst>
                <a:path w="408" h="52" extrusionOk="0">
                  <a:moveTo>
                    <a:pt x="1" y="0"/>
                  </a:moveTo>
                  <a:cubicBezTo>
                    <a:pt x="135" y="12"/>
                    <a:pt x="273" y="28"/>
                    <a:pt x="408" y="52"/>
                  </a:cubicBezTo>
                  <a:cubicBezTo>
                    <a:pt x="273" y="28"/>
                    <a:pt x="135" y="12"/>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1176;p47">
              <a:extLst>
                <a:ext uri="{FF2B5EF4-FFF2-40B4-BE49-F238E27FC236}">
                  <a16:creationId xmlns:a16="http://schemas.microsoft.com/office/drawing/2014/main" id="{88F66598-ADB4-4EC3-ADAA-FF6E2F351B5C}"/>
                </a:ext>
              </a:extLst>
            </p:cNvPr>
            <p:cNvSpPr/>
            <p:nvPr/>
          </p:nvSpPr>
          <p:spPr>
            <a:xfrm>
              <a:off x="3142425" y="374375"/>
              <a:ext cx="8825" cy="525"/>
            </a:xfrm>
            <a:custGeom>
              <a:avLst/>
              <a:gdLst/>
              <a:ahLst/>
              <a:cxnLst/>
              <a:rect l="l" t="t" r="r" b="b"/>
              <a:pathLst>
                <a:path w="353" h="21" extrusionOk="0">
                  <a:moveTo>
                    <a:pt x="1" y="1"/>
                  </a:moveTo>
                  <a:cubicBezTo>
                    <a:pt x="119" y="5"/>
                    <a:pt x="234" y="9"/>
                    <a:pt x="352" y="20"/>
                  </a:cubicBezTo>
                  <a:cubicBezTo>
                    <a:pt x="234" y="9"/>
                    <a:pt x="11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1177;p47">
              <a:extLst>
                <a:ext uri="{FF2B5EF4-FFF2-40B4-BE49-F238E27FC236}">
                  <a16:creationId xmlns:a16="http://schemas.microsoft.com/office/drawing/2014/main" id="{4F2EEBB2-2D3C-4DCB-AAB0-04BFC84F02DC}"/>
                </a:ext>
              </a:extLst>
            </p:cNvPr>
            <p:cNvSpPr/>
            <p:nvPr/>
          </p:nvSpPr>
          <p:spPr>
            <a:xfrm>
              <a:off x="3175425" y="378425"/>
              <a:ext cx="7225" cy="1700"/>
            </a:xfrm>
            <a:custGeom>
              <a:avLst/>
              <a:gdLst/>
              <a:ahLst/>
              <a:cxnLst/>
              <a:rect l="l" t="t" r="r" b="b"/>
              <a:pathLst>
                <a:path w="289" h="68" extrusionOk="0">
                  <a:moveTo>
                    <a:pt x="0" y="1"/>
                  </a:moveTo>
                  <a:cubicBezTo>
                    <a:pt x="95" y="20"/>
                    <a:pt x="194" y="44"/>
                    <a:pt x="288" y="68"/>
                  </a:cubicBezTo>
                  <a:cubicBezTo>
                    <a:pt x="194" y="44"/>
                    <a:pt x="95" y="2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1178;p47">
              <a:extLst>
                <a:ext uri="{FF2B5EF4-FFF2-40B4-BE49-F238E27FC236}">
                  <a16:creationId xmlns:a16="http://schemas.microsoft.com/office/drawing/2014/main" id="{8FABEBFF-CB0C-46FB-A651-BDF0D95A9725}"/>
                </a:ext>
              </a:extLst>
            </p:cNvPr>
            <p:cNvSpPr/>
            <p:nvPr/>
          </p:nvSpPr>
          <p:spPr>
            <a:xfrm>
              <a:off x="3195175" y="383750"/>
              <a:ext cx="8900" cy="3100"/>
            </a:xfrm>
            <a:custGeom>
              <a:avLst/>
              <a:gdLst/>
              <a:ahLst/>
              <a:cxnLst/>
              <a:rect l="l" t="t" r="r" b="b"/>
              <a:pathLst>
                <a:path w="356" h="124" extrusionOk="0">
                  <a:moveTo>
                    <a:pt x="0" y="1"/>
                  </a:moveTo>
                  <a:cubicBezTo>
                    <a:pt x="119" y="40"/>
                    <a:pt x="237" y="80"/>
                    <a:pt x="355" y="123"/>
                  </a:cubicBezTo>
                  <a:cubicBezTo>
                    <a:pt x="237" y="80"/>
                    <a:pt x="119" y="4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Google Shape;1179;p47">
              <a:extLst>
                <a:ext uri="{FF2B5EF4-FFF2-40B4-BE49-F238E27FC236}">
                  <a16:creationId xmlns:a16="http://schemas.microsoft.com/office/drawing/2014/main" id="{952CB048-7373-453E-91E0-72C67B281E79}"/>
                </a:ext>
              </a:extLst>
            </p:cNvPr>
            <p:cNvSpPr/>
            <p:nvPr/>
          </p:nvSpPr>
          <p:spPr>
            <a:xfrm>
              <a:off x="3164450" y="376350"/>
              <a:ext cx="8125" cy="1500"/>
            </a:xfrm>
            <a:custGeom>
              <a:avLst/>
              <a:gdLst/>
              <a:ahLst/>
              <a:cxnLst/>
              <a:rect l="l" t="t" r="r" b="b"/>
              <a:pathLst>
                <a:path w="325" h="60" extrusionOk="0">
                  <a:moveTo>
                    <a:pt x="1" y="1"/>
                  </a:moveTo>
                  <a:lnTo>
                    <a:pt x="1" y="1"/>
                  </a:lnTo>
                  <a:cubicBezTo>
                    <a:pt x="89" y="17"/>
                    <a:pt x="183" y="31"/>
                    <a:pt x="271" y="48"/>
                  </a:cubicBezTo>
                  <a:lnTo>
                    <a:pt x="271" y="48"/>
                  </a:lnTo>
                  <a:cubicBezTo>
                    <a:pt x="181" y="30"/>
                    <a:pt x="89" y="14"/>
                    <a:pt x="1" y="1"/>
                  </a:cubicBezTo>
                  <a:close/>
                  <a:moveTo>
                    <a:pt x="271" y="48"/>
                  </a:moveTo>
                  <a:cubicBezTo>
                    <a:pt x="289" y="52"/>
                    <a:pt x="307" y="56"/>
                    <a:pt x="325" y="60"/>
                  </a:cubicBezTo>
                  <a:cubicBezTo>
                    <a:pt x="307" y="56"/>
                    <a:pt x="289" y="52"/>
                    <a:pt x="271" y="4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4" name="Google Shape;1180;p47">
              <a:extLst>
                <a:ext uri="{FF2B5EF4-FFF2-40B4-BE49-F238E27FC236}">
                  <a16:creationId xmlns:a16="http://schemas.microsoft.com/office/drawing/2014/main" id="{95F59834-98A3-4223-B252-1313661AA7D9}"/>
                </a:ext>
              </a:extLst>
            </p:cNvPr>
            <p:cNvSpPr/>
            <p:nvPr/>
          </p:nvSpPr>
          <p:spPr>
            <a:xfrm>
              <a:off x="3185475" y="380900"/>
              <a:ext cx="7350" cy="2100"/>
            </a:xfrm>
            <a:custGeom>
              <a:avLst/>
              <a:gdLst/>
              <a:ahLst/>
              <a:cxnLst/>
              <a:rect l="l" t="t" r="r" b="b"/>
              <a:pathLst>
                <a:path w="294" h="84" extrusionOk="0">
                  <a:moveTo>
                    <a:pt x="1" y="0"/>
                  </a:moveTo>
                  <a:cubicBezTo>
                    <a:pt x="100" y="28"/>
                    <a:pt x="194" y="56"/>
                    <a:pt x="293" y="83"/>
                  </a:cubicBezTo>
                  <a:cubicBezTo>
                    <a:pt x="194" y="56"/>
                    <a:pt x="100" y="2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5" name="Google Shape;1181;p47">
              <a:extLst>
                <a:ext uri="{FF2B5EF4-FFF2-40B4-BE49-F238E27FC236}">
                  <a16:creationId xmlns:a16="http://schemas.microsoft.com/office/drawing/2014/main" id="{E092ABCD-67A9-4667-8746-1805E56E2928}"/>
                </a:ext>
              </a:extLst>
            </p:cNvPr>
            <p:cNvSpPr/>
            <p:nvPr/>
          </p:nvSpPr>
          <p:spPr>
            <a:xfrm>
              <a:off x="3131575" y="397975"/>
              <a:ext cx="225" cy="425"/>
            </a:xfrm>
            <a:custGeom>
              <a:avLst/>
              <a:gdLst/>
              <a:ahLst/>
              <a:cxnLst/>
              <a:rect l="l" t="t" r="r" b="b"/>
              <a:pathLst>
                <a:path w="9" h="17" extrusionOk="0">
                  <a:moveTo>
                    <a:pt x="0" y="1"/>
                  </a:moveTo>
                  <a:lnTo>
                    <a:pt x="4" y="9"/>
                  </a:lnTo>
                  <a:lnTo>
                    <a:pt x="4" y="9"/>
                  </a:lnTo>
                  <a:cubicBezTo>
                    <a:pt x="3" y="6"/>
                    <a:pt x="2" y="3"/>
                    <a:pt x="0" y="1"/>
                  </a:cubicBezTo>
                  <a:close/>
                  <a:moveTo>
                    <a:pt x="4" y="9"/>
                  </a:moveTo>
                  <a:cubicBezTo>
                    <a:pt x="5" y="12"/>
                    <a:pt x="6" y="14"/>
                    <a:pt x="8" y="16"/>
                  </a:cubicBezTo>
                  <a:lnTo>
                    <a:pt x="4"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6" name="Google Shape;1182;p47">
              <a:extLst>
                <a:ext uri="{FF2B5EF4-FFF2-40B4-BE49-F238E27FC236}">
                  <a16:creationId xmlns:a16="http://schemas.microsoft.com/office/drawing/2014/main" id="{74D02B0A-B5C0-46FE-8DB1-617CB8484589}"/>
                </a:ext>
              </a:extLst>
            </p:cNvPr>
            <p:cNvSpPr/>
            <p:nvPr/>
          </p:nvSpPr>
          <p:spPr>
            <a:xfrm>
              <a:off x="3120800" y="389775"/>
              <a:ext cx="125" cy="25"/>
            </a:xfrm>
            <a:custGeom>
              <a:avLst/>
              <a:gdLst/>
              <a:ahLst/>
              <a:cxnLst/>
              <a:rect l="l" t="t" r="r" b="b"/>
              <a:pathLst>
                <a:path w="5" h="1" extrusionOk="0">
                  <a:moveTo>
                    <a:pt x="5" y="1"/>
                  </a:moveTo>
                  <a:lnTo>
                    <a:pt x="5"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1183;p47">
              <a:extLst>
                <a:ext uri="{FF2B5EF4-FFF2-40B4-BE49-F238E27FC236}">
                  <a16:creationId xmlns:a16="http://schemas.microsoft.com/office/drawing/2014/main" id="{A4B9A5DE-2811-4965-BB93-77A313B6CE34}"/>
                </a:ext>
              </a:extLst>
            </p:cNvPr>
            <p:cNvSpPr/>
            <p:nvPr/>
          </p:nvSpPr>
          <p:spPr>
            <a:xfrm>
              <a:off x="3125150" y="391075"/>
              <a:ext cx="125" cy="125"/>
            </a:xfrm>
            <a:custGeom>
              <a:avLst/>
              <a:gdLst/>
              <a:ahLst/>
              <a:cxnLst/>
              <a:rect l="l" t="t" r="r" b="b"/>
              <a:pathLst>
                <a:path w="5" h="5" extrusionOk="0">
                  <a:moveTo>
                    <a:pt x="5" y="4"/>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1184;p47">
              <a:extLst>
                <a:ext uri="{FF2B5EF4-FFF2-40B4-BE49-F238E27FC236}">
                  <a16:creationId xmlns:a16="http://schemas.microsoft.com/office/drawing/2014/main" id="{213D9E63-8822-46D0-BD03-82DE318F293A}"/>
                </a:ext>
              </a:extLst>
            </p:cNvPr>
            <p:cNvSpPr/>
            <p:nvPr/>
          </p:nvSpPr>
          <p:spPr>
            <a:xfrm>
              <a:off x="3122975" y="390175"/>
              <a:ext cx="25" cy="25"/>
            </a:xfrm>
            <a:custGeom>
              <a:avLst/>
              <a:gdLst/>
              <a:ahLst/>
              <a:cxnLst/>
              <a:rect l="l" t="t" r="r" b="b"/>
              <a:pathLst>
                <a:path w="1" h="1" extrusionOk="0">
                  <a:moveTo>
                    <a:pt x="1" y="1"/>
                  </a:move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1185;p47">
              <a:extLst>
                <a:ext uri="{FF2B5EF4-FFF2-40B4-BE49-F238E27FC236}">
                  <a16:creationId xmlns:a16="http://schemas.microsoft.com/office/drawing/2014/main" id="{4867B15E-E2AE-4A85-A15F-2DA7F0E6F6C5}"/>
                </a:ext>
              </a:extLst>
            </p:cNvPr>
            <p:cNvSpPr/>
            <p:nvPr/>
          </p:nvSpPr>
          <p:spPr>
            <a:xfrm>
              <a:off x="3126925" y="392250"/>
              <a:ext cx="325" cy="325"/>
            </a:xfrm>
            <a:custGeom>
              <a:avLst/>
              <a:gdLst/>
              <a:ahLst/>
              <a:cxnLst/>
              <a:rect l="l" t="t" r="r" b="b"/>
              <a:pathLst>
                <a:path w="13" h="13" extrusionOk="0">
                  <a:moveTo>
                    <a:pt x="1" y="1"/>
                  </a:moveTo>
                  <a:lnTo>
                    <a:pt x="1" y="1"/>
                  </a:lnTo>
                  <a:lnTo>
                    <a:pt x="13" y="12"/>
                  </a:lnTo>
                  <a:lnTo>
                    <a:pt x="13" y="12"/>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1186;p47">
              <a:extLst>
                <a:ext uri="{FF2B5EF4-FFF2-40B4-BE49-F238E27FC236}">
                  <a16:creationId xmlns:a16="http://schemas.microsoft.com/office/drawing/2014/main" id="{DBE14C7B-520F-49E6-A90C-026A5646F6B7}"/>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1187;p47">
              <a:extLst>
                <a:ext uri="{FF2B5EF4-FFF2-40B4-BE49-F238E27FC236}">
                  <a16:creationId xmlns:a16="http://schemas.microsoft.com/office/drawing/2014/main" id="{316AC2E9-32CC-40FB-A2EB-5CC5B12C24BA}"/>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1188;p47">
              <a:extLst>
                <a:ext uri="{FF2B5EF4-FFF2-40B4-BE49-F238E27FC236}">
                  <a16:creationId xmlns:a16="http://schemas.microsoft.com/office/drawing/2014/main" id="{93D75021-3631-412A-B52C-477D62333D9C}"/>
                </a:ext>
              </a:extLst>
            </p:cNvPr>
            <p:cNvSpPr/>
            <p:nvPr/>
          </p:nvSpPr>
          <p:spPr>
            <a:xfrm>
              <a:off x="3061950" y="261625"/>
              <a:ext cx="307125" cy="302175"/>
            </a:xfrm>
            <a:custGeom>
              <a:avLst/>
              <a:gdLst/>
              <a:ahLst/>
              <a:cxnLst/>
              <a:rect l="l" t="t" r="r" b="b"/>
              <a:pathLst>
                <a:path w="12285" h="12087" extrusionOk="0">
                  <a:moveTo>
                    <a:pt x="6988" y="0"/>
                  </a:moveTo>
                  <a:cubicBezTo>
                    <a:pt x="6988" y="0"/>
                    <a:pt x="3125" y="683"/>
                    <a:pt x="1980" y="4996"/>
                  </a:cubicBezTo>
                  <a:cubicBezTo>
                    <a:pt x="1186" y="7990"/>
                    <a:pt x="649" y="9886"/>
                    <a:pt x="344" y="10100"/>
                  </a:cubicBezTo>
                  <a:cubicBezTo>
                    <a:pt x="1" y="10337"/>
                    <a:pt x="562" y="11849"/>
                    <a:pt x="1964" y="12082"/>
                  </a:cubicBezTo>
                  <a:cubicBezTo>
                    <a:pt x="1982" y="12085"/>
                    <a:pt x="2001" y="12087"/>
                    <a:pt x="2019" y="12087"/>
                  </a:cubicBezTo>
                  <a:cubicBezTo>
                    <a:pt x="2151" y="12087"/>
                    <a:pt x="2277" y="12014"/>
                    <a:pt x="2343" y="11897"/>
                  </a:cubicBezTo>
                  <a:lnTo>
                    <a:pt x="3109" y="10751"/>
                  </a:lnTo>
                  <a:lnTo>
                    <a:pt x="3228" y="10577"/>
                  </a:lnTo>
                  <a:cubicBezTo>
                    <a:pt x="3745" y="11130"/>
                    <a:pt x="4729" y="11518"/>
                    <a:pt x="5380" y="11541"/>
                  </a:cubicBezTo>
                  <a:cubicBezTo>
                    <a:pt x="5417" y="11542"/>
                    <a:pt x="5454" y="11543"/>
                    <a:pt x="5490" y="11543"/>
                  </a:cubicBezTo>
                  <a:cubicBezTo>
                    <a:pt x="7738" y="11543"/>
                    <a:pt x="9188" y="9288"/>
                    <a:pt x="10424" y="7473"/>
                  </a:cubicBezTo>
                  <a:cubicBezTo>
                    <a:pt x="11159" y="6387"/>
                    <a:pt x="11400" y="5360"/>
                    <a:pt x="11526" y="4609"/>
                  </a:cubicBezTo>
                  <a:cubicBezTo>
                    <a:pt x="12284" y="103"/>
                    <a:pt x="6988" y="0"/>
                    <a:pt x="698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1189;p47">
              <a:extLst>
                <a:ext uri="{FF2B5EF4-FFF2-40B4-BE49-F238E27FC236}">
                  <a16:creationId xmlns:a16="http://schemas.microsoft.com/office/drawing/2014/main" id="{0712189E-C8A0-4633-9800-D77341BC9ACE}"/>
                </a:ext>
              </a:extLst>
            </p:cNvPr>
            <p:cNvSpPr/>
            <p:nvPr/>
          </p:nvSpPr>
          <p:spPr>
            <a:xfrm>
              <a:off x="2489650" y="1512700"/>
              <a:ext cx="69050" cy="199100"/>
            </a:xfrm>
            <a:custGeom>
              <a:avLst/>
              <a:gdLst/>
              <a:ahLst/>
              <a:cxnLst/>
              <a:rect l="l" t="t" r="r" b="b"/>
              <a:pathLst>
                <a:path w="2762" h="7964" extrusionOk="0">
                  <a:moveTo>
                    <a:pt x="2607" y="0"/>
                  </a:moveTo>
                  <a:lnTo>
                    <a:pt x="0" y="415"/>
                  </a:lnTo>
                  <a:cubicBezTo>
                    <a:pt x="186" y="2003"/>
                    <a:pt x="1406" y="7963"/>
                    <a:pt x="1406" y="7963"/>
                  </a:cubicBezTo>
                  <a:lnTo>
                    <a:pt x="2761" y="7465"/>
                  </a:lnTo>
                  <a:cubicBezTo>
                    <a:pt x="2761" y="7465"/>
                    <a:pt x="2520" y="1651"/>
                    <a:pt x="260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1190;p47">
              <a:extLst>
                <a:ext uri="{FF2B5EF4-FFF2-40B4-BE49-F238E27FC236}">
                  <a16:creationId xmlns:a16="http://schemas.microsoft.com/office/drawing/2014/main" id="{3206AEDC-2C38-4210-9B7B-202C4B1C8207}"/>
                </a:ext>
              </a:extLst>
            </p:cNvPr>
            <p:cNvSpPr/>
            <p:nvPr/>
          </p:nvSpPr>
          <p:spPr>
            <a:xfrm>
              <a:off x="2349250" y="1688025"/>
              <a:ext cx="244700" cy="144450"/>
            </a:xfrm>
            <a:custGeom>
              <a:avLst/>
              <a:gdLst/>
              <a:ahLst/>
              <a:cxnLst/>
              <a:rect l="l" t="t" r="r" b="b"/>
              <a:pathLst>
                <a:path w="9788" h="5778" extrusionOk="0">
                  <a:moveTo>
                    <a:pt x="8610" y="0"/>
                  </a:moveTo>
                  <a:cubicBezTo>
                    <a:pt x="8304" y="0"/>
                    <a:pt x="7678" y="243"/>
                    <a:pt x="6529" y="725"/>
                  </a:cubicBezTo>
                  <a:cubicBezTo>
                    <a:pt x="5612" y="1112"/>
                    <a:pt x="3341" y="2672"/>
                    <a:pt x="2607" y="3344"/>
                  </a:cubicBezTo>
                  <a:cubicBezTo>
                    <a:pt x="1383" y="4458"/>
                    <a:pt x="1" y="5778"/>
                    <a:pt x="550" y="5778"/>
                  </a:cubicBezTo>
                  <a:cubicBezTo>
                    <a:pt x="615" y="5778"/>
                    <a:pt x="705" y="5760"/>
                    <a:pt x="825" y="5721"/>
                  </a:cubicBezTo>
                  <a:cubicBezTo>
                    <a:pt x="2172" y="5287"/>
                    <a:pt x="6055" y="3288"/>
                    <a:pt x="8247" y="1851"/>
                  </a:cubicBezTo>
                  <a:lnTo>
                    <a:pt x="8681" y="2392"/>
                  </a:lnTo>
                  <a:lnTo>
                    <a:pt x="9787" y="1681"/>
                  </a:lnTo>
                  <a:lnTo>
                    <a:pt x="9270" y="587"/>
                  </a:lnTo>
                  <a:cubicBezTo>
                    <a:pt x="9266" y="575"/>
                    <a:pt x="9262" y="567"/>
                    <a:pt x="9258" y="559"/>
                  </a:cubicBezTo>
                  <a:lnTo>
                    <a:pt x="9242" y="523"/>
                  </a:lnTo>
                  <a:cubicBezTo>
                    <a:pt x="9128" y="306"/>
                    <a:pt x="8887" y="46"/>
                    <a:pt x="8685" y="6"/>
                  </a:cubicBezTo>
                  <a:cubicBezTo>
                    <a:pt x="8663" y="2"/>
                    <a:pt x="8638" y="0"/>
                    <a:pt x="86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1191;p47">
              <a:extLst>
                <a:ext uri="{FF2B5EF4-FFF2-40B4-BE49-F238E27FC236}">
                  <a16:creationId xmlns:a16="http://schemas.microsoft.com/office/drawing/2014/main" id="{CB421662-EE2E-4E26-B366-91408FC1B087}"/>
                </a:ext>
              </a:extLst>
            </p:cNvPr>
            <p:cNvSpPr/>
            <p:nvPr/>
          </p:nvSpPr>
          <p:spPr>
            <a:xfrm>
              <a:off x="2361275" y="737400"/>
              <a:ext cx="943825" cy="1314950"/>
            </a:xfrm>
            <a:custGeom>
              <a:avLst/>
              <a:gdLst/>
              <a:ahLst/>
              <a:cxnLst/>
              <a:rect l="l" t="t" r="r" b="b"/>
              <a:pathLst>
                <a:path w="37753" h="52598" extrusionOk="0">
                  <a:moveTo>
                    <a:pt x="4434" y="0"/>
                  </a:moveTo>
                  <a:cubicBezTo>
                    <a:pt x="3574" y="0"/>
                    <a:pt x="2706" y="818"/>
                    <a:pt x="1810" y="2843"/>
                  </a:cubicBezTo>
                  <a:cubicBezTo>
                    <a:pt x="1" y="6935"/>
                    <a:pt x="2090" y="22682"/>
                    <a:pt x="4693" y="31794"/>
                  </a:cubicBezTo>
                  <a:lnTo>
                    <a:pt x="7750" y="30933"/>
                  </a:lnTo>
                  <a:cubicBezTo>
                    <a:pt x="7075" y="24788"/>
                    <a:pt x="6810" y="23966"/>
                    <a:pt x="6289" y="15517"/>
                  </a:cubicBezTo>
                  <a:cubicBezTo>
                    <a:pt x="6283" y="15434"/>
                    <a:pt x="6278" y="15354"/>
                    <a:pt x="6273" y="15276"/>
                  </a:cubicBezTo>
                  <a:lnTo>
                    <a:pt x="6273" y="15276"/>
                  </a:lnTo>
                  <a:cubicBezTo>
                    <a:pt x="6915" y="18659"/>
                    <a:pt x="9326" y="26060"/>
                    <a:pt x="16813" y="26060"/>
                  </a:cubicBezTo>
                  <a:cubicBezTo>
                    <a:pt x="17586" y="26060"/>
                    <a:pt x="18414" y="25981"/>
                    <a:pt x="19299" y="25811"/>
                  </a:cubicBezTo>
                  <a:cubicBezTo>
                    <a:pt x="27076" y="28994"/>
                    <a:pt x="28759" y="27509"/>
                    <a:pt x="29264" y="31044"/>
                  </a:cubicBezTo>
                  <a:cubicBezTo>
                    <a:pt x="30224" y="37739"/>
                    <a:pt x="27783" y="45038"/>
                    <a:pt x="24718" y="50406"/>
                  </a:cubicBezTo>
                  <a:lnTo>
                    <a:pt x="26752" y="52598"/>
                  </a:lnTo>
                  <a:cubicBezTo>
                    <a:pt x="32771" y="45283"/>
                    <a:pt x="37752" y="35634"/>
                    <a:pt x="37582" y="31320"/>
                  </a:cubicBezTo>
                  <a:cubicBezTo>
                    <a:pt x="37325" y="24910"/>
                    <a:pt x="27965" y="20467"/>
                    <a:pt x="27965" y="20467"/>
                  </a:cubicBezTo>
                  <a:cubicBezTo>
                    <a:pt x="21084" y="19207"/>
                    <a:pt x="10724" y="14103"/>
                    <a:pt x="10724" y="14103"/>
                  </a:cubicBezTo>
                  <a:cubicBezTo>
                    <a:pt x="10724" y="14103"/>
                    <a:pt x="11798" y="12662"/>
                    <a:pt x="11869" y="10683"/>
                  </a:cubicBezTo>
                  <a:cubicBezTo>
                    <a:pt x="9170" y="6381"/>
                    <a:pt x="6836" y="0"/>
                    <a:pt x="4434"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1192;p47">
              <a:extLst>
                <a:ext uri="{FF2B5EF4-FFF2-40B4-BE49-F238E27FC236}">
                  <a16:creationId xmlns:a16="http://schemas.microsoft.com/office/drawing/2014/main" id="{AEBFBE92-3395-435A-A07A-3D5D32F47E97}"/>
                </a:ext>
              </a:extLst>
            </p:cNvPr>
            <p:cNvSpPr/>
            <p:nvPr/>
          </p:nvSpPr>
          <p:spPr>
            <a:xfrm>
              <a:off x="3033225" y="548175"/>
              <a:ext cx="128675" cy="251725"/>
            </a:xfrm>
            <a:custGeom>
              <a:avLst/>
              <a:gdLst/>
              <a:ahLst/>
              <a:cxnLst/>
              <a:rect l="l" t="t" r="r" b="b"/>
              <a:pathLst>
                <a:path w="5147" h="10069" extrusionOk="0">
                  <a:moveTo>
                    <a:pt x="3765" y="0"/>
                  </a:moveTo>
                  <a:lnTo>
                    <a:pt x="411" y="8089"/>
                  </a:lnTo>
                  <a:lnTo>
                    <a:pt x="0" y="10068"/>
                  </a:lnTo>
                  <a:lnTo>
                    <a:pt x="5068" y="5095"/>
                  </a:lnTo>
                  <a:lnTo>
                    <a:pt x="4002" y="3409"/>
                  </a:lnTo>
                  <a:lnTo>
                    <a:pt x="5147" y="3749"/>
                  </a:lnTo>
                  <a:cubicBezTo>
                    <a:pt x="4811" y="1177"/>
                    <a:pt x="3765" y="0"/>
                    <a:pt x="3765" y="0"/>
                  </a:cubicBezTo>
                  <a:close/>
                  <a:moveTo>
                    <a:pt x="0" y="10068"/>
                  </a:moveTo>
                  <a:lnTo>
                    <a:pt x="0" y="10068"/>
                  </a:lnTo>
                  <a:lnTo>
                    <a:pt x="0" y="10068"/>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1193;p47">
              <a:extLst>
                <a:ext uri="{FF2B5EF4-FFF2-40B4-BE49-F238E27FC236}">
                  <a16:creationId xmlns:a16="http://schemas.microsoft.com/office/drawing/2014/main" id="{C3823BA0-FAFD-4114-8FD8-291363B18BAE}"/>
                </a:ext>
              </a:extLst>
            </p:cNvPr>
            <p:cNvSpPr/>
            <p:nvPr/>
          </p:nvSpPr>
          <p:spPr>
            <a:xfrm>
              <a:off x="2974475" y="516175"/>
              <a:ext cx="94425" cy="283725"/>
            </a:xfrm>
            <a:custGeom>
              <a:avLst/>
              <a:gdLst/>
              <a:ahLst/>
              <a:cxnLst/>
              <a:rect l="l" t="t" r="r" b="b"/>
              <a:pathLst>
                <a:path w="3777" h="11349" extrusionOk="0">
                  <a:moveTo>
                    <a:pt x="3776" y="0"/>
                  </a:moveTo>
                  <a:cubicBezTo>
                    <a:pt x="3776" y="1"/>
                    <a:pt x="2208" y="573"/>
                    <a:pt x="601" y="2805"/>
                  </a:cubicBezTo>
                  <a:lnTo>
                    <a:pt x="1845" y="3066"/>
                  </a:lnTo>
                  <a:lnTo>
                    <a:pt x="0" y="4108"/>
                  </a:lnTo>
                  <a:lnTo>
                    <a:pt x="2350" y="11348"/>
                  </a:lnTo>
                  <a:lnTo>
                    <a:pt x="3061" y="7932"/>
                  </a:lnTo>
                  <a:lnTo>
                    <a:pt x="3776"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1194;p47">
              <a:extLst>
                <a:ext uri="{FF2B5EF4-FFF2-40B4-BE49-F238E27FC236}">
                  <a16:creationId xmlns:a16="http://schemas.microsoft.com/office/drawing/2014/main" id="{B074A461-503D-49D5-A632-AB34C520F3DD}"/>
                </a:ext>
              </a:extLst>
            </p:cNvPr>
            <p:cNvSpPr/>
            <p:nvPr/>
          </p:nvSpPr>
          <p:spPr>
            <a:xfrm>
              <a:off x="3185300" y="658250"/>
              <a:ext cx="481375" cy="953500"/>
            </a:xfrm>
            <a:custGeom>
              <a:avLst/>
              <a:gdLst/>
              <a:ahLst/>
              <a:cxnLst/>
              <a:rect l="l" t="t" r="r" b="b"/>
              <a:pathLst>
                <a:path w="19255" h="38140" extrusionOk="0">
                  <a:moveTo>
                    <a:pt x="2248" y="0"/>
                  </a:moveTo>
                  <a:cubicBezTo>
                    <a:pt x="1967" y="0"/>
                    <a:pt x="1682" y="71"/>
                    <a:pt x="1379" y="211"/>
                  </a:cubicBezTo>
                  <a:cubicBezTo>
                    <a:pt x="893" y="436"/>
                    <a:pt x="537" y="874"/>
                    <a:pt x="371" y="1384"/>
                  </a:cubicBezTo>
                  <a:lnTo>
                    <a:pt x="0" y="7360"/>
                  </a:lnTo>
                  <a:lnTo>
                    <a:pt x="17683" y="38140"/>
                  </a:lnTo>
                  <a:lnTo>
                    <a:pt x="19255" y="37200"/>
                  </a:lnTo>
                  <a:cubicBezTo>
                    <a:pt x="19255" y="37200"/>
                    <a:pt x="8930" y="14765"/>
                    <a:pt x="7860" y="10583"/>
                  </a:cubicBezTo>
                  <a:cubicBezTo>
                    <a:pt x="7248" y="8189"/>
                    <a:pt x="5779" y="2525"/>
                    <a:pt x="3883" y="795"/>
                  </a:cubicBezTo>
                  <a:cubicBezTo>
                    <a:pt x="3301" y="260"/>
                    <a:pt x="2785" y="0"/>
                    <a:pt x="22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1195;p47">
              <a:extLst>
                <a:ext uri="{FF2B5EF4-FFF2-40B4-BE49-F238E27FC236}">
                  <a16:creationId xmlns:a16="http://schemas.microsoft.com/office/drawing/2014/main" id="{187B0198-6FC1-461A-A310-8099E4E4F48B}"/>
                </a:ext>
              </a:extLst>
            </p:cNvPr>
            <p:cNvSpPr/>
            <p:nvPr/>
          </p:nvSpPr>
          <p:spPr>
            <a:xfrm>
              <a:off x="2672525" y="550700"/>
              <a:ext cx="403775" cy="997075"/>
            </a:xfrm>
            <a:custGeom>
              <a:avLst/>
              <a:gdLst/>
              <a:ahLst/>
              <a:cxnLst/>
              <a:rect l="l" t="t" r="r" b="b"/>
              <a:pathLst>
                <a:path w="16151" h="39883" extrusionOk="0">
                  <a:moveTo>
                    <a:pt x="6247" y="1"/>
                  </a:moveTo>
                  <a:cubicBezTo>
                    <a:pt x="5964" y="1"/>
                    <a:pt x="5646" y="71"/>
                    <a:pt x="5289" y="219"/>
                  </a:cubicBezTo>
                  <a:cubicBezTo>
                    <a:pt x="5289" y="219"/>
                    <a:pt x="1655" y="1633"/>
                    <a:pt x="976" y="6021"/>
                  </a:cubicBezTo>
                  <a:cubicBezTo>
                    <a:pt x="514" y="8995"/>
                    <a:pt x="0" y="15015"/>
                    <a:pt x="63" y="18072"/>
                  </a:cubicBezTo>
                  <a:cubicBezTo>
                    <a:pt x="79" y="19644"/>
                    <a:pt x="198" y="23384"/>
                    <a:pt x="916" y="24846"/>
                  </a:cubicBezTo>
                  <a:cubicBezTo>
                    <a:pt x="1841" y="26722"/>
                    <a:pt x="14804" y="39883"/>
                    <a:pt x="14804" y="39883"/>
                  </a:cubicBezTo>
                  <a:lnTo>
                    <a:pt x="16151" y="38812"/>
                  </a:lnTo>
                  <a:lnTo>
                    <a:pt x="6158" y="25359"/>
                  </a:lnTo>
                  <a:cubicBezTo>
                    <a:pt x="5735" y="24818"/>
                    <a:pt x="5490" y="24166"/>
                    <a:pt x="5455" y="23483"/>
                  </a:cubicBezTo>
                  <a:cubicBezTo>
                    <a:pt x="5407" y="22519"/>
                    <a:pt x="5419" y="21074"/>
                    <a:pt x="5759" y="19763"/>
                  </a:cubicBezTo>
                  <a:lnTo>
                    <a:pt x="5763" y="19763"/>
                  </a:lnTo>
                  <a:cubicBezTo>
                    <a:pt x="5763" y="19763"/>
                    <a:pt x="10998" y="1"/>
                    <a:pt x="6247"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1196;p47">
              <a:extLst>
                <a:ext uri="{FF2B5EF4-FFF2-40B4-BE49-F238E27FC236}">
                  <a16:creationId xmlns:a16="http://schemas.microsoft.com/office/drawing/2014/main" id="{CA1877F6-0B27-458F-9A1D-988F639B3AD0}"/>
                </a:ext>
              </a:extLst>
            </p:cNvPr>
            <p:cNvSpPr/>
            <p:nvPr/>
          </p:nvSpPr>
          <p:spPr>
            <a:xfrm>
              <a:off x="2824375" y="2141650"/>
              <a:ext cx="144125" cy="235950"/>
            </a:xfrm>
            <a:custGeom>
              <a:avLst/>
              <a:gdLst/>
              <a:ahLst/>
              <a:cxnLst/>
              <a:rect l="l" t="t" r="r" b="b"/>
              <a:pathLst>
                <a:path w="5765" h="9438" extrusionOk="0">
                  <a:moveTo>
                    <a:pt x="1883" y="1"/>
                  </a:moveTo>
                  <a:cubicBezTo>
                    <a:pt x="1304" y="1"/>
                    <a:pt x="1" y="867"/>
                    <a:pt x="1" y="867"/>
                  </a:cubicBezTo>
                  <a:lnTo>
                    <a:pt x="498" y="2088"/>
                  </a:lnTo>
                  <a:lnTo>
                    <a:pt x="1336" y="1839"/>
                  </a:lnTo>
                  <a:cubicBezTo>
                    <a:pt x="2319" y="4276"/>
                    <a:pt x="4330" y="8083"/>
                    <a:pt x="5179" y="9197"/>
                  </a:cubicBezTo>
                  <a:cubicBezTo>
                    <a:pt x="5305" y="9363"/>
                    <a:pt x="5396" y="9438"/>
                    <a:pt x="5460" y="9438"/>
                  </a:cubicBezTo>
                  <a:cubicBezTo>
                    <a:pt x="5764" y="9438"/>
                    <a:pt x="5417" y="7722"/>
                    <a:pt x="5080" y="6231"/>
                  </a:cubicBezTo>
                  <a:cubicBezTo>
                    <a:pt x="4859" y="5259"/>
                    <a:pt x="3895" y="2680"/>
                    <a:pt x="3362" y="1843"/>
                  </a:cubicBezTo>
                  <a:cubicBezTo>
                    <a:pt x="2635" y="693"/>
                    <a:pt x="2268" y="105"/>
                    <a:pt x="2007" y="18"/>
                  </a:cubicBezTo>
                  <a:cubicBezTo>
                    <a:pt x="1971" y="6"/>
                    <a:pt x="1930" y="1"/>
                    <a:pt x="188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1197;p47">
              <a:extLst>
                <a:ext uri="{FF2B5EF4-FFF2-40B4-BE49-F238E27FC236}">
                  <a16:creationId xmlns:a16="http://schemas.microsoft.com/office/drawing/2014/main" id="{4E88E7C2-9F89-4F44-BCE3-5368474CC419}"/>
                </a:ext>
              </a:extLst>
            </p:cNvPr>
            <p:cNvSpPr/>
            <p:nvPr/>
          </p:nvSpPr>
          <p:spPr>
            <a:xfrm>
              <a:off x="3061950" y="516175"/>
              <a:ext cx="29750" cy="76950"/>
            </a:xfrm>
            <a:custGeom>
              <a:avLst/>
              <a:gdLst/>
              <a:ahLst/>
              <a:cxnLst/>
              <a:rect l="l" t="t" r="r" b="b"/>
              <a:pathLst>
                <a:path w="1190" h="3078" extrusionOk="0">
                  <a:moveTo>
                    <a:pt x="277" y="0"/>
                  </a:moveTo>
                  <a:lnTo>
                    <a:pt x="1" y="3077"/>
                  </a:lnTo>
                  <a:lnTo>
                    <a:pt x="1190" y="1608"/>
                  </a:lnTo>
                  <a:lnTo>
                    <a:pt x="277"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1198;p47">
              <a:extLst>
                <a:ext uri="{FF2B5EF4-FFF2-40B4-BE49-F238E27FC236}">
                  <a16:creationId xmlns:a16="http://schemas.microsoft.com/office/drawing/2014/main" id="{E650E2A0-7449-4046-8ACB-CF334FEEC1BC}"/>
                </a:ext>
              </a:extLst>
            </p:cNvPr>
            <p:cNvSpPr/>
            <p:nvPr/>
          </p:nvSpPr>
          <p:spPr>
            <a:xfrm>
              <a:off x="3104325" y="548175"/>
              <a:ext cx="23025" cy="55900"/>
            </a:xfrm>
            <a:custGeom>
              <a:avLst/>
              <a:gdLst/>
              <a:ahLst/>
              <a:cxnLst/>
              <a:rect l="l" t="t" r="r" b="b"/>
              <a:pathLst>
                <a:path w="921" h="2236" extrusionOk="0">
                  <a:moveTo>
                    <a:pt x="921" y="0"/>
                  </a:moveTo>
                  <a:lnTo>
                    <a:pt x="12" y="569"/>
                  </a:lnTo>
                  <a:lnTo>
                    <a:pt x="0" y="2236"/>
                  </a:lnTo>
                  <a:lnTo>
                    <a:pt x="921"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1199;p47">
              <a:extLst>
                <a:ext uri="{FF2B5EF4-FFF2-40B4-BE49-F238E27FC236}">
                  <a16:creationId xmlns:a16="http://schemas.microsoft.com/office/drawing/2014/main" id="{9C9C95E5-8064-4142-BAC1-E2F6B74D33A5}"/>
                </a:ext>
              </a:extLst>
            </p:cNvPr>
            <p:cNvSpPr/>
            <p:nvPr/>
          </p:nvSpPr>
          <p:spPr>
            <a:xfrm>
              <a:off x="3043400" y="556375"/>
              <a:ext cx="61250" cy="194350"/>
            </a:xfrm>
            <a:custGeom>
              <a:avLst/>
              <a:gdLst/>
              <a:ahLst/>
              <a:cxnLst/>
              <a:rect l="l" t="t" r="r" b="b"/>
              <a:pathLst>
                <a:path w="2450" h="7774" extrusionOk="0">
                  <a:moveTo>
                    <a:pt x="1932" y="0"/>
                  </a:moveTo>
                  <a:lnTo>
                    <a:pt x="1414" y="640"/>
                  </a:lnTo>
                  <a:lnTo>
                    <a:pt x="1616" y="703"/>
                  </a:lnTo>
                  <a:lnTo>
                    <a:pt x="541" y="3693"/>
                  </a:lnTo>
                  <a:lnTo>
                    <a:pt x="0" y="7773"/>
                  </a:lnTo>
                  <a:lnTo>
                    <a:pt x="1604" y="3914"/>
                  </a:lnTo>
                  <a:lnTo>
                    <a:pt x="2307" y="928"/>
                  </a:lnTo>
                  <a:lnTo>
                    <a:pt x="2445" y="972"/>
                  </a:lnTo>
                  <a:lnTo>
                    <a:pt x="2449" y="241"/>
                  </a:lnTo>
                  <a:lnTo>
                    <a:pt x="1932" y="0"/>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1200;p47">
              <a:extLst>
                <a:ext uri="{FF2B5EF4-FFF2-40B4-BE49-F238E27FC236}">
                  <a16:creationId xmlns:a16="http://schemas.microsoft.com/office/drawing/2014/main" id="{014E6271-C9A9-4B10-96E7-93A6DB264D82}"/>
                </a:ext>
              </a:extLst>
            </p:cNvPr>
            <p:cNvSpPr/>
            <p:nvPr/>
          </p:nvSpPr>
          <p:spPr>
            <a:xfrm>
              <a:off x="3056900" y="238175"/>
              <a:ext cx="379050" cy="202125"/>
            </a:xfrm>
            <a:custGeom>
              <a:avLst/>
              <a:gdLst/>
              <a:ahLst/>
              <a:cxnLst/>
              <a:rect l="l" t="t" r="r" b="b"/>
              <a:pathLst>
                <a:path w="15162" h="8085" extrusionOk="0">
                  <a:moveTo>
                    <a:pt x="11785" y="0"/>
                  </a:moveTo>
                  <a:cubicBezTo>
                    <a:pt x="11568" y="0"/>
                    <a:pt x="11336" y="16"/>
                    <a:pt x="11088" y="49"/>
                  </a:cubicBezTo>
                  <a:cubicBezTo>
                    <a:pt x="6992" y="598"/>
                    <a:pt x="4512" y="1175"/>
                    <a:pt x="3414" y="1424"/>
                  </a:cubicBezTo>
                  <a:cubicBezTo>
                    <a:pt x="870" y="2004"/>
                    <a:pt x="1028" y="4994"/>
                    <a:pt x="396" y="6278"/>
                  </a:cubicBezTo>
                  <a:cubicBezTo>
                    <a:pt x="1" y="7083"/>
                    <a:pt x="1312" y="8084"/>
                    <a:pt x="2065" y="8084"/>
                  </a:cubicBezTo>
                  <a:cubicBezTo>
                    <a:pt x="2184" y="8084"/>
                    <a:pt x="2289" y="8059"/>
                    <a:pt x="2371" y="8004"/>
                  </a:cubicBezTo>
                  <a:cubicBezTo>
                    <a:pt x="2833" y="7696"/>
                    <a:pt x="3548" y="6333"/>
                    <a:pt x="3813" y="5804"/>
                  </a:cubicBezTo>
                  <a:cubicBezTo>
                    <a:pt x="4445" y="4536"/>
                    <a:pt x="4646" y="3916"/>
                    <a:pt x="4950" y="3197"/>
                  </a:cubicBezTo>
                  <a:cubicBezTo>
                    <a:pt x="4950" y="3197"/>
                    <a:pt x="9623" y="5529"/>
                    <a:pt x="11686" y="5529"/>
                  </a:cubicBezTo>
                  <a:cubicBezTo>
                    <a:pt x="11973" y="5529"/>
                    <a:pt x="12210" y="5484"/>
                    <a:pt x="12376" y="5382"/>
                  </a:cubicBezTo>
                  <a:cubicBezTo>
                    <a:pt x="14881" y="3841"/>
                    <a:pt x="15161" y="0"/>
                    <a:pt x="1178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1201;p47">
              <a:extLst>
                <a:ext uri="{FF2B5EF4-FFF2-40B4-BE49-F238E27FC236}">
                  <a16:creationId xmlns:a16="http://schemas.microsoft.com/office/drawing/2014/main" id="{B3363577-F665-4BEC-B1BB-BD8C96D4B079}"/>
                </a:ext>
              </a:extLst>
            </p:cNvPr>
            <p:cNvSpPr/>
            <p:nvPr/>
          </p:nvSpPr>
          <p:spPr>
            <a:xfrm>
              <a:off x="3098400" y="378025"/>
              <a:ext cx="47300" cy="58300"/>
            </a:xfrm>
            <a:custGeom>
              <a:avLst/>
              <a:gdLst/>
              <a:ahLst/>
              <a:cxnLst/>
              <a:rect l="l" t="t" r="r" b="b"/>
              <a:pathLst>
                <a:path w="1892" h="2332" extrusionOk="0">
                  <a:moveTo>
                    <a:pt x="1189" y="1"/>
                  </a:moveTo>
                  <a:cubicBezTo>
                    <a:pt x="1158" y="1"/>
                    <a:pt x="1122" y="5"/>
                    <a:pt x="1090" y="13"/>
                  </a:cubicBezTo>
                  <a:cubicBezTo>
                    <a:pt x="877" y="60"/>
                    <a:pt x="636" y="289"/>
                    <a:pt x="383" y="807"/>
                  </a:cubicBezTo>
                  <a:cubicBezTo>
                    <a:pt x="383" y="807"/>
                    <a:pt x="376" y="826"/>
                    <a:pt x="364" y="858"/>
                  </a:cubicBezTo>
                  <a:cubicBezTo>
                    <a:pt x="281" y="1083"/>
                    <a:pt x="0" y="2023"/>
                    <a:pt x="893" y="2331"/>
                  </a:cubicBezTo>
                  <a:cubicBezTo>
                    <a:pt x="894" y="2331"/>
                    <a:pt x="894" y="2332"/>
                    <a:pt x="895" y="2332"/>
                  </a:cubicBezTo>
                  <a:cubicBezTo>
                    <a:pt x="992" y="2332"/>
                    <a:pt x="1892" y="838"/>
                    <a:pt x="1853" y="799"/>
                  </a:cubicBezTo>
                  <a:cubicBezTo>
                    <a:pt x="1829" y="775"/>
                    <a:pt x="1813" y="747"/>
                    <a:pt x="1809" y="716"/>
                  </a:cubicBezTo>
                  <a:cubicBezTo>
                    <a:pt x="1790" y="613"/>
                    <a:pt x="1758" y="514"/>
                    <a:pt x="1711" y="419"/>
                  </a:cubicBezTo>
                  <a:cubicBezTo>
                    <a:pt x="1699" y="392"/>
                    <a:pt x="1683" y="368"/>
                    <a:pt x="1667" y="340"/>
                  </a:cubicBezTo>
                  <a:cubicBezTo>
                    <a:pt x="1663" y="337"/>
                    <a:pt x="1663" y="329"/>
                    <a:pt x="1659" y="325"/>
                  </a:cubicBezTo>
                  <a:cubicBezTo>
                    <a:pt x="1643" y="301"/>
                    <a:pt x="1628" y="273"/>
                    <a:pt x="1608" y="254"/>
                  </a:cubicBezTo>
                  <a:lnTo>
                    <a:pt x="1596" y="234"/>
                  </a:lnTo>
                  <a:cubicBezTo>
                    <a:pt x="1576" y="210"/>
                    <a:pt x="1556" y="190"/>
                    <a:pt x="1541" y="171"/>
                  </a:cubicBezTo>
                  <a:lnTo>
                    <a:pt x="1525" y="155"/>
                  </a:lnTo>
                  <a:cubicBezTo>
                    <a:pt x="1505" y="135"/>
                    <a:pt x="1485" y="119"/>
                    <a:pt x="1462" y="103"/>
                  </a:cubicBezTo>
                  <a:lnTo>
                    <a:pt x="1450" y="92"/>
                  </a:lnTo>
                  <a:cubicBezTo>
                    <a:pt x="1426" y="76"/>
                    <a:pt x="1402" y="60"/>
                    <a:pt x="1379" y="48"/>
                  </a:cubicBezTo>
                  <a:lnTo>
                    <a:pt x="1375" y="44"/>
                  </a:lnTo>
                  <a:lnTo>
                    <a:pt x="1367" y="40"/>
                  </a:lnTo>
                  <a:cubicBezTo>
                    <a:pt x="1343" y="28"/>
                    <a:pt x="1316" y="21"/>
                    <a:pt x="1288" y="13"/>
                  </a:cubicBezTo>
                  <a:lnTo>
                    <a:pt x="1280" y="13"/>
                  </a:lnTo>
                  <a:cubicBezTo>
                    <a:pt x="1252" y="5"/>
                    <a:pt x="1225" y="1"/>
                    <a:pt x="1193"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1202;p47">
              <a:extLst>
                <a:ext uri="{FF2B5EF4-FFF2-40B4-BE49-F238E27FC236}">
                  <a16:creationId xmlns:a16="http://schemas.microsoft.com/office/drawing/2014/main" id="{CD3E8B72-ED8C-47B3-B464-29EA035E43EE}"/>
                </a:ext>
              </a:extLst>
            </p:cNvPr>
            <p:cNvSpPr/>
            <p:nvPr/>
          </p:nvSpPr>
          <p:spPr>
            <a:xfrm>
              <a:off x="365767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1203;p47">
              <a:extLst>
                <a:ext uri="{FF2B5EF4-FFF2-40B4-BE49-F238E27FC236}">
                  <a16:creationId xmlns:a16="http://schemas.microsoft.com/office/drawing/2014/main" id="{8315B638-C137-4CEA-9602-A60854E3A7E6}"/>
                </a:ext>
              </a:extLst>
            </p:cNvPr>
            <p:cNvSpPr/>
            <p:nvPr/>
          </p:nvSpPr>
          <p:spPr>
            <a:xfrm>
              <a:off x="310312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1204;p47">
              <a:extLst>
                <a:ext uri="{FF2B5EF4-FFF2-40B4-BE49-F238E27FC236}">
                  <a16:creationId xmlns:a16="http://schemas.microsoft.com/office/drawing/2014/main" id="{14B88F6D-1C41-46F7-9831-3AF905CEEEBA}"/>
                </a:ext>
              </a:extLst>
            </p:cNvPr>
            <p:cNvSpPr/>
            <p:nvPr/>
          </p:nvSpPr>
          <p:spPr>
            <a:xfrm>
              <a:off x="3576600" y="51065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1205;p47">
              <a:extLst>
                <a:ext uri="{FF2B5EF4-FFF2-40B4-BE49-F238E27FC236}">
                  <a16:creationId xmlns:a16="http://schemas.microsoft.com/office/drawing/2014/main" id="{E230B45E-0FE7-44A4-9F89-1C7DCCD61A11}"/>
                </a:ext>
              </a:extLst>
            </p:cNvPr>
            <p:cNvSpPr/>
            <p:nvPr/>
          </p:nvSpPr>
          <p:spPr>
            <a:xfrm>
              <a:off x="3531475" y="47648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1206;p47">
              <a:extLst>
                <a:ext uri="{FF2B5EF4-FFF2-40B4-BE49-F238E27FC236}">
                  <a16:creationId xmlns:a16="http://schemas.microsoft.com/office/drawing/2014/main" id="{E038F4DD-149F-486F-8202-DFF074E6A893}"/>
                </a:ext>
              </a:extLst>
            </p:cNvPr>
            <p:cNvSpPr/>
            <p:nvPr/>
          </p:nvSpPr>
          <p:spPr>
            <a:xfrm>
              <a:off x="3486250" y="44231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1207;p47">
              <a:extLst>
                <a:ext uri="{FF2B5EF4-FFF2-40B4-BE49-F238E27FC236}">
                  <a16:creationId xmlns:a16="http://schemas.microsoft.com/office/drawing/2014/main" id="{79C34C72-422D-4E1F-B9CA-2FAD1CE69EF0}"/>
                </a:ext>
              </a:extLst>
            </p:cNvPr>
            <p:cNvSpPr/>
            <p:nvPr/>
          </p:nvSpPr>
          <p:spPr>
            <a:xfrm>
              <a:off x="3441025" y="40814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1208;p47">
              <a:extLst>
                <a:ext uri="{FF2B5EF4-FFF2-40B4-BE49-F238E27FC236}">
                  <a16:creationId xmlns:a16="http://schemas.microsoft.com/office/drawing/2014/main" id="{961B13E5-3666-4D26-AF8B-9D01DC093853}"/>
                </a:ext>
              </a:extLst>
            </p:cNvPr>
            <p:cNvSpPr/>
            <p:nvPr/>
          </p:nvSpPr>
          <p:spPr>
            <a:xfrm>
              <a:off x="3395800" y="3739775"/>
              <a:ext cx="563475" cy="25"/>
            </a:xfrm>
            <a:custGeom>
              <a:avLst/>
              <a:gdLst/>
              <a:ahLst/>
              <a:cxnLst/>
              <a:rect l="l" t="t" r="r" b="b"/>
              <a:pathLst>
                <a:path w="22539"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1209;p47">
              <a:extLst>
                <a:ext uri="{FF2B5EF4-FFF2-40B4-BE49-F238E27FC236}">
                  <a16:creationId xmlns:a16="http://schemas.microsoft.com/office/drawing/2014/main" id="{876F16DF-485E-4336-816B-73BAC6B1DB85}"/>
                </a:ext>
              </a:extLst>
            </p:cNvPr>
            <p:cNvSpPr/>
            <p:nvPr/>
          </p:nvSpPr>
          <p:spPr>
            <a:xfrm>
              <a:off x="3350675" y="3398000"/>
              <a:ext cx="563450" cy="25"/>
            </a:xfrm>
            <a:custGeom>
              <a:avLst/>
              <a:gdLst/>
              <a:ahLst/>
              <a:cxnLst/>
              <a:rect l="l" t="t" r="r" b="b"/>
              <a:pathLst>
                <a:path w="22538"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1210;p47">
              <a:extLst>
                <a:ext uri="{FF2B5EF4-FFF2-40B4-BE49-F238E27FC236}">
                  <a16:creationId xmlns:a16="http://schemas.microsoft.com/office/drawing/2014/main" id="{74791C1F-6D6F-4A1B-9769-E3135C7A073A}"/>
                </a:ext>
              </a:extLst>
            </p:cNvPr>
            <p:cNvSpPr/>
            <p:nvPr/>
          </p:nvSpPr>
          <p:spPr>
            <a:xfrm>
              <a:off x="3305450" y="30563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1211;p47">
              <a:extLst>
                <a:ext uri="{FF2B5EF4-FFF2-40B4-BE49-F238E27FC236}">
                  <a16:creationId xmlns:a16="http://schemas.microsoft.com/office/drawing/2014/main" id="{BAAED10C-4F3A-4E90-B0B0-8649F1A81563}"/>
                </a:ext>
              </a:extLst>
            </p:cNvPr>
            <p:cNvSpPr/>
            <p:nvPr/>
          </p:nvSpPr>
          <p:spPr>
            <a:xfrm>
              <a:off x="3260225" y="271460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1212;p47">
              <a:extLst>
                <a:ext uri="{FF2B5EF4-FFF2-40B4-BE49-F238E27FC236}">
                  <a16:creationId xmlns:a16="http://schemas.microsoft.com/office/drawing/2014/main" id="{480737A0-D4BD-4B90-8414-A7106ADD47AA}"/>
                </a:ext>
              </a:extLst>
            </p:cNvPr>
            <p:cNvSpPr/>
            <p:nvPr/>
          </p:nvSpPr>
          <p:spPr>
            <a:xfrm>
              <a:off x="3215000" y="23729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1213;p47">
              <a:extLst>
                <a:ext uri="{FF2B5EF4-FFF2-40B4-BE49-F238E27FC236}">
                  <a16:creationId xmlns:a16="http://schemas.microsoft.com/office/drawing/2014/main" id="{FB0DF9F3-2174-49FD-94AE-8A5401235B56}"/>
                </a:ext>
              </a:extLst>
            </p:cNvPr>
            <p:cNvSpPr/>
            <p:nvPr/>
          </p:nvSpPr>
          <p:spPr>
            <a:xfrm>
              <a:off x="3169775" y="2031200"/>
              <a:ext cx="563575" cy="25"/>
            </a:xfrm>
            <a:custGeom>
              <a:avLst/>
              <a:gdLst/>
              <a:ahLst/>
              <a:cxnLst/>
              <a:rect l="l" t="t" r="r" b="b"/>
              <a:pathLst>
                <a:path w="22543" h="1" fill="none" extrusionOk="0">
                  <a:moveTo>
                    <a:pt x="1" y="1"/>
                  </a:moveTo>
                  <a:lnTo>
                    <a:pt x="22542"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1214;p47">
              <a:extLst>
                <a:ext uri="{FF2B5EF4-FFF2-40B4-BE49-F238E27FC236}">
                  <a16:creationId xmlns:a16="http://schemas.microsoft.com/office/drawing/2014/main" id="{450D9FB2-CBC4-4329-8A63-597D7E26B373}"/>
                </a:ext>
              </a:extLst>
            </p:cNvPr>
            <p:cNvSpPr/>
            <p:nvPr/>
          </p:nvSpPr>
          <p:spPr>
            <a:xfrm>
              <a:off x="3048225" y="1535025"/>
              <a:ext cx="99325" cy="165025"/>
            </a:xfrm>
            <a:custGeom>
              <a:avLst/>
              <a:gdLst/>
              <a:ahLst/>
              <a:cxnLst/>
              <a:rect l="l" t="t" r="r" b="b"/>
              <a:pathLst>
                <a:path w="3973" h="6601" extrusionOk="0">
                  <a:moveTo>
                    <a:pt x="1502" y="0"/>
                  </a:moveTo>
                  <a:lnTo>
                    <a:pt x="1" y="1197"/>
                  </a:lnTo>
                  <a:cubicBezTo>
                    <a:pt x="1" y="1197"/>
                    <a:pt x="467" y="3891"/>
                    <a:pt x="2390" y="5692"/>
                  </a:cubicBezTo>
                  <a:cubicBezTo>
                    <a:pt x="3129" y="6387"/>
                    <a:pt x="3481" y="6600"/>
                    <a:pt x="3634" y="6600"/>
                  </a:cubicBezTo>
                  <a:cubicBezTo>
                    <a:pt x="3878" y="6600"/>
                    <a:pt x="3615" y="6055"/>
                    <a:pt x="3615" y="6055"/>
                  </a:cubicBezTo>
                  <a:cubicBezTo>
                    <a:pt x="3097" y="5241"/>
                    <a:pt x="2307" y="4609"/>
                    <a:pt x="2232" y="3385"/>
                  </a:cubicBezTo>
                  <a:cubicBezTo>
                    <a:pt x="2225" y="3271"/>
                    <a:pt x="2308" y="2381"/>
                    <a:pt x="2388" y="2381"/>
                  </a:cubicBezTo>
                  <a:cubicBezTo>
                    <a:pt x="2391" y="2381"/>
                    <a:pt x="2395" y="2382"/>
                    <a:pt x="2398" y="2386"/>
                  </a:cubicBezTo>
                  <a:cubicBezTo>
                    <a:pt x="3101" y="3112"/>
                    <a:pt x="3521" y="3332"/>
                    <a:pt x="3739" y="3332"/>
                  </a:cubicBezTo>
                  <a:cubicBezTo>
                    <a:pt x="3956" y="3332"/>
                    <a:pt x="3972" y="3112"/>
                    <a:pt x="3868" y="2962"/>
                  </a:cubicBezTo>
                  <a:cubicBezTo>
                    <a:pt x="3263" y="2093"/>
                    <a:pt x="1502" y="0"/>
                    <a:pt x="150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1215;p47">
              <a:extLst>
                <a:ext uri="{FF2B5EF4-FFF2-40B4-BE49-F238E27FC236}">
                  <a16:creationId xmlns:a16="http://schemas.microsoft.com/office/drawing/2014/main" id="{8198BA4A-F04D-4E4A-B315-211D306591A5}"/>
                </a:ext>
              </a:extLst>
            </p:cNvPr>
            <p:cNvSpPr/>
            <p:nvPr/>
          </p:nvSpPr>
          <p:spPr>
            <a:xfrm>
              <a:off x="3634975" y="1597725"/>
              <a:ext cx="86900" cy="163250"/>
            </a:xfrm>
            <a:custGeom>
              <a:avLst/>
              <a:gdLst/>
              <a:ahLst/>
              <a:cxnLst/>
              <a:rect l="l" t="t" r="r" b="b"/>
              <a:pathLst>
                <a:path w="3476" h="6530" extrusionOk="0">
                  <a:moveTo>
                    <a:pt x="1240" y="0"/>
                  </a:moveTo>
                  <a:lnTo>
                    <a:pt x="0" y="936"/>
                  </a:lnTo>
                  <a:cubicBezTo>
                    <a:pt x="0" y="936"/>
                    <a:pt x="679" y="2548"/>
                    <a:pt x="577" y="3808"/>
                  </a:cubicBezTo>
                  <a:cubicBezTo>
                    <a:pt x="549" y="4162"/>
                    <a:pt x="586" y="4292"/>
                    <a:pt x="660" y="4292"/>
                  </a:cubicBezTo>
                  <a:cubicBezTo>
                    <a:pt x="806" y="4292"/>
                    <a:pt x="1096" y="3785"/>
                    <a:pt x="1319" y="3507"/>
                  </a:cubicBezTo>
                  <a:cubicBezTo>
                    <a:pt x="1371" y="3440"/>
                    <a:pt x="1624" y="3121"/>
                    <a:pt x="1719" y="3121"/>
                  </a:cubicBezTo>
                  <a:cubicBezTo>
                    <a:pt x="1724" y="3121"/>
                    <a:pt x="1730" y="3122"/>
                    <a:pt x="1734" y="3124"/>
                  </a:cubicBezTo>
                  <a:cubicBezTo>
                    <a:pt x="1995" y="3267"/>
                    <a:pt x="2125" y="3361"/>
                    <a:pt x="2176" y="4325"/>
                  </a:cubicBezTo>
                  <a:cubicBezTo>
                    <a:pt x="2248" y="5648"/>
                    <a:pt x="2161" y="6324"/>
                    <a:pt x="2161" y="6324"/>
                  </a:cubicBezTo>
                  <a:cubicBezTo>
                    <a:pt x="2161" y="6324"/>
                    <a:pt x="2210" y="6530"/>
                    <a:pt x="2325" y="6530"/>
                  </a:cubicBezTo>
                  <a:cubicBezTo>
                    <a:pt x="2446" y="6530"/>
                    <a:pt x="2639" y="6301"/>
                    <a:pt x="2923" y="5360"/>
                  </a:cubicBezTo>
                  <a:cubicBezTo>
                    <a:pt x="3476" y="3531"/>
                    <a:pt x="1552" y="292"/>
                    <a:pt x="1240"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1216;p47">
              <a:extLst>
                <a:ext uri="{FF2B5EF4-FFF2-40B4-BE49-F238E27FC236}">
                  <a16:creationId xmlns:a16="http://schemas.microsoft.com/office/drawing/2014/main" id="{E8531749-1BF9-4C6E-98CD-DB73E376F356}"/>
                </a:ext>
              </a:extLst>
            </p:cNvPr>
            <p:cNvSpPr/>
            <p:nvPr/>
          </p:nvSpPr>
          <p:spPr>
            <a:xfrm>
              <a:off x="3613725" y="1568575"/>
              <a:ext cx="65600" cy="55125"/>
            </a:xfrm>
            <a:custGeom>
              <a:avLst/>
              <a:gdLst/>
              <a:ahLst/>
              <a:cxnLst/>
              <a:rect l="l" t="t" r="r" b="b"/>
              <a:pathLst>
                <a:path w="2624" h="2205" extrusionOk="0">
                  <a:moveTo>
                    <a:pt x="1861" y="1"/>
                  </a:moveTo>
                  <a:lnTo>
                    <a:pt x="1" y="1352"/>
                  </a:lnTo>
                  <a:lnTo>
                    <a:pt x="767" y="2205"/>
                  </a:lnTo>
                  <a:lnTo>
                    <a:pt x="2624" y="811"/>
                  </a:lnTo>
                  <a:lnTo>
                    <a:pt x="1861"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1217;p47">
              <a:extLst>
                <a:ext uri="{FF2B5EF4-FFF2-40B4-BE49-F238E27FC236}">
                  <a16:creationId xmlns:a16="http://schemas.microsoft.com/office/drawing/2014/main" id="{FAA79008-030D-474B-A510-55C1778895F4}"/>
                </a:ext>
              </a:extLst>
            </p:cNvPr>
            <p:cNvSpPr/>
            <p:nvPr/>
          </p:nvSpPr>
          <p:spPr>
            <a:xfrm>
              <a:off x="3629925" y="1601475"/>
              <a:ext cx="8025" cy="6200"/>
            </a:xfrm>
            <a:custGeom>
              <a:avLst/>
              <a:gdLst/>
              <a:ahLst/>
              <a:cxnLst/>
              <a:rect l="l" t="t" r="r" b="b"/>
              <a:pathLst>
                <a:path w="321" h="248" extrusionOk="0">
                  <a:moveTo>
                    <a:pt x="208" y="1"/>
                  </a:moveTo>
                  <a:cubicBezTo>
                    <a:pt x="174" y="1"/>
                    <a:pt x="136" y="14"/>
                    <a:pt x="99" y="40"/>
                  </a:cubicBezTo>
                  <a:cubicBezTo>
                    <a:pt x="32" y="87"/>
                    <a:pt x="1" y="166"/>
                    <a:pt x="36" y="213"/>
                  </a:cubicBezTo>
                  <a:cubicBezTo>
                    <a:pt x="51" y="236"/>
                    <a:pt x="78" y="247"/>
                    <a:pt x="110" y="247"/>
                  </a:cubicBezTo>
                  <a:cubicBezTo>
                    <a:pt x="145" y="247"/>
                    <a:pt x="185" y="234"/>
                    <a:pt x="222" y="210"/>
                  </a:cubicBezTo>
                  <a:cubicBezTo>
                    <a:pt x="289" y="158"/>
                    <a:pt x="321" y="83"/>
                    <a:pt x="285" y="36"/>
                  </a:cubicBezTo>
                  <a:cubicBezTo>
                    <a:pt x="268" y="13"/>
                    <a:pt x="240" y="1"/>
                    <a:pt x="208"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1218;p47">
              <a:extLst>
                <a:ext uri="{FF2B5EF4-FFF2-40B4-BE49-F238E27FC236}">
                  <a16:creationId xmlns:a16="http://schemas.microsoft.com/office/drawing/2014/main" id="{30B663FB-BC37-49B7-A407-2BABEDE3AD52}"/>
                </a:ext>
              </a:extLst>
            </p:cNvPr>
            <p:cNvSpPr/>
            <p:nvPr/>
          </p:nvSpPr>
          <p:spPr>
            <a:xfrm>
              <a:off x="3032325" y="1512800"/>
              <a:ext cx="59375" cy="57100"/>
            </a:xfrm>
            <a:custGeom>
              <a:avLst/>
              <a:gdLst/>
              <a:ahLst/>
              <a:cxnLst/>
              <a:rect l="l" t="t" r="r" b="b"/>
              <a:pathLst>
                <a:path w="2375" h="2284" extrusionOk="0">
                  <a:moveTo>
                    <a:pt x="1810" y="0"/>
                  </a:moveTo>
                  <a:lnTo>
                    <a:pt x="1" y="1331"/>
                  </a:lnTo>
                  <a:lnTo>
                    <a:pt x="534" y="2283"/>
                  </a:lnTo>
                  <a:lnTo>
                    <a:pt x="2375" y="964"/>
                  </a:lnTo>
                  <a:lnTo>
                    <a:pt x="1810"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1219;p47">
              <a:extLst>
                <a:ext uri="{FF2B5EF4-FFF2-40B4-BE49-F238E27FC236}">
                  <a16:creationId xmlns:a16="http://schemas.microsoft.com/office/drawing/2014/main" id="{FCFBC790-C9CE-47B6-A75A-A2BF8D403E0F}"/>
                </a:ext>
              </a:extLst>
            </p:cNvPr>
            <p:cNvSpPr/>
            <p:nvPr/>
          </p:nvSpPr>
          <p:spPr>
            <a:xfrm>
              <a:off x="3069750" y="1529150"/>
              <a:ext cx="7725" cy="6125"/>
            </a:xfrm>
            <a:custGeom>
              <a:avLst/>
              <a:gdLst/>
              <a:ahLst/>
              <a:cxnLst/>
              <a:rect l="l" t="t" r="r" b="b"/>
              <a:pathLst>
                <a:path w="309" h="245" extrusionOk="0">
                  <a:moveTo>
                    <a:pt x="202" y="0"/>
                  </a:moveTo>
                  <a:cubicBezTo>
                    <a:pt x="168" y="0"/>
                    <a:pt x="129" y="14"/>
                    <a:pt x="96" y="41"/>
                  </a:cubicBezTo>
                  <a:cubicBezTo>
                    <a:pt x="29" y="93"/>
                    <a:pt x="1" y="168"/>
                    <a:pt x="36" y="211"/>
                  </a:cubicBezTo>
                  <a:cubicBezTo>
                    <a:pt x="51" y="234"/>
                    <a:pt x="77" y="245"/>
                    <a:pt x="108" y="245"/>
                  </a:cubicBezTo>
                  <a:cubicBezTo>
                    <a:pt x="142" y="245"/>
                    <a:pt x="183" y="231"/>
                    <a:pt x="218" y="203"/>
                  </a:cubicBezTo>
                  <a:cubicBezTo>
                    <a:pt x="281" y="156"/>
                    <a:pt x="309" y="77"/>
                    <a:pt x="273" y="34"/>
                  </a:cubicBezTo>
                  <a:cubicBezTo>
                    <a:pt x="259" y="11"/>
                    <a:pt x="232" y="0"/>
                    <a:pt x="2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81" name="CuadroTexto 480">
            <a:extLst>
              <a:ext uri="{FF2B5EF4-FFF2-40B4-BE49-F238E27FC236}">
                <a16:creationId xmlns:a16="http://schemas.microsoft.com/office/drawing/2014/main" id="{79856A58-7730-4D9F-9DA4-8681CCC8D3C8}"/>
              </a:ext>
            </a:extLst>
          </p:cNvPr>
          <p:cNvSpPr txBox="1"/>
          <p:nvPr/>
        </p:nvSpPr>
        <p:spPr>
          <a:xfrm>
            <a:off x="2795995" y="864884"/>
            <a:ext cx="8014723" cy="923330"/>
          </a:xfrm>
          <a:prstGeom prst="rect">
            <a:avLst/>
          </a:prstGeom>
          <a:noFill/>
        </p:spPr>
        <p:txBody>
          <a:bodyPr wrap="square">
            <a:spAutoFit/>
          </a:bodyPr>
          <a:lstStyle/>
          <a:p>
            <a:pPr algn="just"/>
            <a:r>
              <a:rPr lang="es-PE" dirty="0"/>
              <a:t>Siguiendo con nuestro objetivo general, se procederá a desarrollar la metodología de ciencia de datos </a:t>
            </a:r>
            <a:r>
              <a:rPr lang="es-PE" dirty="0">
                <a:solidFill>
                  <a:schemeClr val="accent1">
                    <a:lumMod val="60000"/>
                    <a:lumOff val="40000"/>
                  </a:schemeClr>
                </a:solidFill>
              </a:rPr>
              <a:t>CRISP-DM</a:t>
            </a:r>
            <a:r>
              <a:rPr lang="es-PE" dirty="0"/>
              <a:t>, por lo que a continuación se indicaran sus etapas y como es que cada una de estas fue satisfecha.</a:t>
            </a:r>
            <a:endParaRPr lang="es-ES" dirty="0"/>
          </a:p>
        </p:txBody>
      </p:sp>
      <p:sp>
        <p:nvSpPr>
          <p:cNvPr id="484" name="Rectángulo 483">
            <a:extLst>
              <a:ext uri="{FF2B5EF4-FFF2-40B4-BE49-F238E27FC236}">
                <a16:creationId xmlns:a16="http://schemas.microsoft.com/office/drawing/2014/main" id="{1C2462C7-DEEE-41F9-8326-589633925B81}"/>
              </a:ext>
            </a:extLst>
          </p:cNvPr>
          <p:cNvSpPr/>
          <p:nvPr/>
        </p:nvSpPr>
        <p:spPr>
          <a:xfrm>
            <a:off x="4164705" y="2848190"/>
            <a:ext cx="7580735" cy="2566923"/>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PE" sz="1800" dirty="0">
                <a:solidFill>
                  <a:schemeClr val="bg1"/>
                </a:solidFill>
              </a:rPr>
              <a:t>Se realizaron 10 consultas exploratorias con el objetivo de analizar la data obtenida y ayudar a esclarecer la situación nacional que se tiene respecto al índice de criminalidad según los datos que se incluyen en los </a:t>
            </a:r>
            <a:r>
              <a:rPr lang="es-PE" sz="1800" dirty="0" err="1">
                <a:solidFill>
                  <a:schemeClr val="bg1"/>
                </a:solidFill>
              </a:rPr>
              <a:t>datasets</a:t>
            </a:r>
            <a:r>
              <a:rPr lang="es-PE" sz="1800" dirty="0">
                <a:solidFill>
                  <a:schemeClr val="bg1"/>
                </a:solidFill>
              </a:rPr>
              <a:t>.</a:t>
            </a:r>
            <a:endParaRPr lang="es-ES" sz="1800" dirty="0">
              <a:solidFill>
                <a:schemeClr val="bg1"/>
              </a:solidFill>
            </a:endParaRPr>
          </a:p>
        </p:txBody>
      </p:sp>
      <p:sp>
        <p:nvSpPr>
          <p:cNvPr id="3" name="Rectángulo: esquinas redondeadas 2">
            <a:extLst>
              <a:ext uri="{FF2B5EF4-FFF2-40B4-BE49-F238E27FC236}">
                <a16:creationId xmlns:a16="http://schemas.microsoft.com/office/drawing/2014/main" id="{35842A81-3986-4663-A9EC-FD789D4F4E96}"/>
              </a:ext>
            </a:extLst>
          </p:cNvPr>
          <p:cNvSpPr/>
          <p:nvPr/>
        </p:nvSpPr>
        <p:spPr>
          <a:xfrm>
            <a:off x="3524607" y="2484388"/>
            <a:ext cx="6154243" cy="80241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PE" dirty="0">
                <a:solidFill>
                  <a:schemeClr val="accent1">
                    <a:lumMod val="75000"/>
                  </a:schemeClr>
                </a:solidFill>
                <a:latin typeface="Gill Sans MT" panose="020B0502020104020203" pitchFamily="34" charset="0"/>
              </a:rPr>
              <a:t>TRANSFORMACION Y CONSULTAS EXPLORATORIAS</a:t>
            </a:r>
            <a:endParaRPr lang="es-ES" sz="1800" dirty="0">
              <a:solidFill>
                <a:schemeClr val="accent1">
                  <a:lumMod val="75000"/>
                </a:schemeClr>
              </a:solidFill>
              <a:latin typeface="Gill Sans MT" panose="020B0502020104020203" pitchFamily="34" charset="0"/>
            </a:endParaRPr>
          </a:p>
        </p:txBody>
      </p:sp>
    </p:spTree>
    <p:extLst>
      <p:ext uri="{BB962C8B-B14F-4D97-AF65-F5344CB8AC3E}">
        <p14:creationId xmlns:p14="http://schemas.microsoft.com/office/powerpoint/2010/main" val="402821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 name="Google Shape;985;p47">
            <a:extLst>
              <a:ext uri="{FF2B5EF4-FFF2-40B4-BE49-F238E27FC236}">
                <a16:creationId xmlns:a16="http://schemas.microsoft.com/office/drawing/2014/main" id="{6519E6A5-ECA5-4A13-9BB5-C9975E849D7E}"/>
              </a:ext>
            </a:extLst>
          </p:cNvPr>
          <p:cNvGrpSpPr>
            <a:grpSpLocks noChangeAspect="1"/>
          </p:cNvGrpSpPr>
          <p:nvPr/>
        </p:nvGrpSpPr>
        <p:grpSpPr>
          <a:xfrm>
            <a:off x="582594" y="538640"/>
            <a:ext cx="3952844" cy="5997696"/>
            <a:chOff x="1976025" y="238175"/>
            <a:chExt cx="3447100" cy="5230325"/>
          </a:xfrm>
        </p:grpSpPr>
        <p:sp>
          <p:nvSpPr>
            <p:cNvPr id="240" name="Google Shape;986;p47">
              <a:extLst>
                <a:ext uri="{FF2B5EF4-FFF2-40B4-BE49-F238E27FC236}">
                  <a16:creationId xmlns:a16="http://schemas.microsoft.com/office/drawing/2014/main" id="{9C4EE70E-4B60-430C-BE48-3A2A85291FDC}"/>
                </a:ext>
              </a:extLst>
            </p:cNvPr>
            <p:cNvSpPr/>
            <p:nvPr/>
          </p:nvSpPr>
          <p:spPr>
            <a:xfrm>
              <a:off x="2090325" y="4536925"/>
              <a:ext cx="343350" cy="871625"/>
            </a:xfrm>
            <a:custGeom>
              <a:avLst/>
              <a:gdLst/>
              <a:ahLst/>
              <a:cxnLst/>
              <a:rect l="l" t="t" r="r" b="b"/>
              <a:pathLst>
                <a:path w="13734" h="34865" extrusionOk="0">
                  <a:moveTo>
                    <a:pt x="1" y="0"/>
                  </a:moveTo>
                  <a:lnTo>
                    <a:pt x="3670" y="34576"/>
                  </a:lnTo>
                  <a:lnTo>
                    <a:pt x="6328" y="34865"/>
                  </a:lnTo>
                  <a:lnTo>
                    <a:pt x="8477" y="10041"/>
                  </a:lnTo>
                  <a:lnTo>
                    <a:pt x="7947" y="34576"/>
                  </a:lnTo>
                  <a:lnTo>
                    <a:pt x="10139" y="34620"/>
                  </a:lnTo>
                  <a:lnTo>
                    <a:pt x="13734"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 name="Google Shape;987;p47">
              <a:extLst>
                <a:ext uri="{FF2B5EF4-FFF2-40B4-BE49-F238E27FC236}">
                  <a16:creationId xmlns:a16="http://schemas.microsoft.com/office/drawing/2014/main" id="{8A3F7518-4869-4FBB-8C29-BEE09AA4E6A3}"/>
                </a:ext>
              </a:extLst>
            </p:cNvPr>
            <p:cNvSpPr/>
            <p:nvPr/>
          </p:nvSpPr>
          <p:spPr>
            <a:xfrm>
              <a:off x="2027925" y="3883525"/>
              <a:ext cx="475775" cy="677700"/>
            </a:xfrm>
            <a:custGeom>
              <a:avLst/>
              <a:gdLst/>
              <a:ahLst/>
              <a:cxnLst/>
              <a:rect l="l" t="t" r="r" b="b"/>
              <a:pathLst>
                <a:path w="19031" h="27108" extrusionOk="0">
                  <a:moveTo>
                    <a:pt x="9722" y="1"/>
                  </a:moveTo>
                  <a:cubicBezTo>
                    <a:pt x="6810" y="1"/>
                    <a:pt x="1340" y="1087"/>
                    <a:pt x="273" y="9026"/>
                  </a:cubicBezTo>
                  <a:lnTo>
                    <a:pt x="273" y="17084"/>
                  </a:lnTo>
                  <a:cubicBezTo>
                    <a:pt x="170" y="19216"/>
                    <a:pt x="194" y="21353"/>
                    <a:pt x="340" y="23482"/>
                  </a:cubicBezTo>
                  <a:cubicBezTo>
                    <a:pt x="340" y="23482"/>
                    <a:pt x="0" y="26970"/>
                    <a:pt x="5494" y="26970"/>
                  </a:cubicBezTo>
                  <a:lnTo>
                    <a:pt x="16052" y="27108"/>
                  </a:lnTo>
                  <a:cubicBezTo>
                    <a:pt x="17541" y="26851"/>
                    <a:pt x="17442" y="22846"/>
                    <a:pt x="18576" y="12186"/>
                  </a:cubicBezTo>
                  <a:cubicBezTo>
                    <a:pt x="19030" y="7916"/>
                    <a:pt x="17833" y="2426"/>
                    <a:pt x="13852" y="830"/>
                  </a:cubicBezTo>
                  <a:cubicBezTo>
                    <a:pt x="13852" y="830"/>
                    <a:pt x="12387" y="277"/>
                    <a:pt x="11553" y="155"/>
                  </a:cubicBezTo>
                  <a:cubicBezTo>
                    <a:pt x="11553" y="155"/>
                    <a:pt x="10819" y="1"/>
                    <a:pt x="9722"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988;p47">
              <a:extLst>
                <a:ext uri="{FF2B5EF4-FFF2-40B4-BE49-F238E27FC236}">
                  <a16:creationId xmlns:a16="http://schemas.microsoft.com/office/drawing/2014/main" id="{7EF1D9E7-EB6E-4F11-A70D-E77A67D91E55}"/>
                </a:ext>
              </a:extLst>
            </p:cNvPr>
            <p:cNvSpPr/>
            <p:nvPr/>
          </p:nvSpPr>
          <p:spPr>
            <a:xfrm>
              <a:off x="2206750" y="3766025"/>
              <a:ext cx="1800" cy="825"/>
            </a:xfrm>
            <a:custGeom>
              <a:avLst/>
              <a:gdLst/>
              <a:ahLst/>
              <a:cxnLst/>
              <a:rect l="l" t="t" r="r" b="b"/>
              <a:pathLst>
                <a:path w="72" h="33" extrusionOk="0">
                  <a:moveTo>
                    <a:pt x="71" y="1"/>
                  </a:moveTo>
                  <a:lnTo>
                    <a:pt x="71" y="1"/>
                  </a:lnTo>
                  <a:cubicBezTo>
                    <a:pt x="52" y="5"/>
                    <a:pt x="36" y="9"/>
                    <a:pt x="20" y="16"/>
                  </a:cubicBezTo>
                  <a:cubicBezTo>
                    <a:pt x="12" y="20"/>
                    <a:pt x="8" y="24"/>
                    <a:pt x="0" y="32"/>
                  </a:cubicBezTo>
                  <a:cubicBezTo>
                    <a:pt x="20" y="16"/>
                    <a:pt x="44" y="9"/>
                    <a:pt x="7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989;p47">
              <a:extLst>
                <a:ext uri="{FF2B5EF4-FFF2-40B4-BE49-F238E27FC236}">
                  <a16:creationId xmlns:a16="http://schemas.microsoft.com/office/drawing/2014/main" id="{20CBEB5E-60E5-4C70-A4E5-B26829B3E2DA}"/>
                </a:ext>
              </a:extLst>
            </p:cNvPr>
            <p:cNvSpPr/>
            <p:nvPr/>
          </p:nvSpPr>
          <p:spPr>
            <a:xfrm>
              <a:off x="2212975" y="3765625"/>
              <a:ext cx="6025" cy="2000"/>
            </a:xfrm>
            <a:custGeom>
              <a:avLst/>
              <a:gdLst/>
              <a:ahLst/>
              <a:cxnLst/>
              <a:rect l="l" t="t" r="r" b="b"/>
              <a:pathLst>
                <a:path w="241" h="80" extrusionOk="0">
                  <a:moveTo>
                    <a:pt x="0" y="1"/>
                  </a:moveTo>
                  <a:lnTo>
                    <a:pt x="0" y="1"/>
                  </a:lnTo>
                  <a:cubicBezTo>
                    <a:pt x="24" y="5"/>
                    <a:pt x="47" y="9"/>
                    <a:pt x="67" y="17"/>
                  </a:cubicBezTo>
                  <a:lnTo>
                    <a:pt x="87" y="21"/>
                  </a:lnTo>
                  <a:cubicBezTo>
                    <a:pt x="95" y="22"/>
                    <a:pt x="104" y="24"/>
                    <a:pt x="112" y="26"/>
                  </a:cubicBezTo>
                  <a:lnTo>
                    <a:pt x="112" y="26"/>
                  </a:lnTo>
                  <a:cubicBezTo>
                    <a:pt x="75" y="15"/>
                    <a:pt x="38" y="6"/>
                    <a:pt x="0" y="1"/>
                  </a:cubicBezTo>
                  <a:close/>
                  <a:moveTo>
                    <a:pt x="112" y="26"/>
                  </a:moveTo>
                  <a:cubicBezTo>
                    <a:pt x="115" y="27"/>
                    <a:pt x="119" y="28"/>
                    <a:pt x="122" y="30"/>
                  </a:cubicBezTo>
                  <a:lnTo>
                    <a:pt x="122" y="30"/>
                  </a:lnTo>
                  <a:cubicBezTo>
                    <a:pt x="119" y="28"/>
                    <a:pt x="115" y="27"/>
                    <a:pt x="112" y="26"/>
                  </a:cubicBezTo>
                  <a:close/>
                  <a:moveTo>
                    <a:pt x="122" y="30"/>
                  </a:moveTo>
                  <a:cubicBezTo>
                    <a:pt x="134" y="34"/>
                    <a:pt x="144" y="38"/>
                    <a:pt x="154" y="44"/>
                  </a:cubicBezTo>
                  <a:lnTo>
                    <a:pt x="174" y="52"/>
                  </a:lnTo>
                  <a:cubicBezTo>
                    <a:pt x="198" y="60"/>
                    <a:pt x="221" y="72"/>
                    <a:pt x="241" y="80"/>
                  </a:cubicBezTo>
                  <a:cubicBezTo>
                    <a:pt x="203" y="60"/>
                    <a:pt x="163" y="43"/>
                    <a:pt x="122" y="30"/>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 name="Google Shape;990;p47">
              <a:extLst>
                <a:ext uri="{FF2B5EF4-FFF2-40B4-BE49-F238E27FC236}">
                  <a16:creationId xmlns:a16="http://schemas.microsoft.com/office/drawing/2014/main" id="{43E48E43-3A14-4A7E-B441-A8137B57037C}"/>
                </a:ext>
              </a:extLst>
            </p:cNvPr>
            <p:cNvSpPr/>
            <p:nvPr/>
          </p:nvSpPr>
          <p:spPr>
            <a:xfrm>
              <a:off x="2210700" y="3765525"/>
              <a:ext cx="1900" cy="125"/>
            </a:xfrm>
            <a:custGeom>
              <a:avLst/>
              <a:gdLst/>
              <a:ahLst/>
              <a:cxnLst/>
              <a:rect l="l" t="t" r="r" b="b"/>
              <a:pathLst>
                <a:path w="76" h="5" extrusionOk="0">
                  <a:moveTo>
                    <a:pt x="40" y="1"/>
                  </a:moveTo>
                  <a:cubicBezTo>
                    <a:pt x="24" y="1"/>
                    <a:pt x="12" y="1"/>
                    <a:pt x="0" y="5"/>
                  </a:cubicBezTo>
                  <a:cubicBezTo>
                    <a:pt x="12" y="3"/>
                    <a:pt x="25" y="2"/>
                    <a:pt x="38" y="2"/>
                  </a:cubicBezTo>
                  <a:cubicBezTo>
                    <a:pt x="44" y="2"/>
                    <a:pt x="50" y="2"/>
                    <a:pt x="55" y="3"/>
                  </a:cubicBezTo>
                  <a:lnTo>
                    <a:pt x="55" y="3"/>
                  </a:lnTo>
                  <a:cubicBezTo>
                    <a:pt x="50" y="2"/>
                    <a:pt x="45" y="1"/>
                    <a:pt x="40" y="1"/>
                  </a:cubicBezTo>
                  <a:close/>
                  <a:moveTo>
                    <a:pt x="55" y="3"/>
                  </a:moveTo>
                  <a:lnTo>
                    <a:pt x="55" y="3"/>
                  </a:lnTo>
                  <a:cubicBezTo>
                    <a:pt x="62" y="4"/>
                    <a:pt x="69" y="5"/>
                    <a:pt x="75" y="5"/>
                  </a:cubicBezTo>
                  <a:cubicBezTo>
                    <a:pt x="69" y="4"/>
                    <a:pt x="62" y="3"/>
                    <a:pt x="55" y="3"/>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 name="Google Shape;991;p47">
              <a:extLst>
                <a:ext uri="{FF2B5EF4-FFF2-40B4-BE49-F238E27FC236}">
                  <a16:creationId xmlns:a16="http://schemas.microsoft.com/office/drawing/2014/main" id="{31F372E3-6BE7-41F8-91C1-5832588D41E8}"/>
                </a:ext>
              </a:extLst>
            </p:cNvPr>
            <p:cNvSpPr/>
            <p:nvPr/>
          </p:nvSpPr>
          <p:spPr>
            <a:xfrm>
              <a:off x="2204975" y="3766825"/>
              <a:ext cx="1700" cy="1300"/>
            </a:xfrm>
            <a:custGeom>
              <a:avLst/>
              <a:gdLst/>
              <a:ahLst/>
              <a:cxnLst/>
              <a:rect l="l" t="t" r="r" b="b"/>
              <a:pathLst>
                <a:path w="68" h="52" extrusionOk="0">
                  <a:moveTo>
                    <a:pt x="67" y="0"/>
                  </a:moveTo>
                  <a:cubicBezTo>
                    <a:pt x="48" y="8"/>
                    <a:pt x="32" y="20"/>
                    <a:pt x="16" y="36"/>
                  </a:cubicBezTo>
                  <a:cubicBezTo>
                    <a:pt x="15" y="37"/>
                    <a:pt x="13" y="39"/>
                    <a:pt x="12" y="41"/>
                  </a:cubicBezTo>
                  <a:lnTo>
                    <a:pt x="12" y="41"/>
                  </a:lnTo>
                  <a:cubicBezTo>
                    <a:pt x="29" y="26"/>
                    <a:pt x="48" y="13"/>
                    <a:pt x="67" y="0"/>
                  </a:cubicBezTo>
                  <a:close/>
                  <a:moveTo>
                    <a:pt x="12" y="41"/>
                  </a:moveTo>
                  <a:cubicBezTo>
                    <a:pt x="8" y="44"/>
                    <a:pt x="4" y="48"/>
                    <a:pt x="0" y="52"/>
                  </a:cubicBezTo>
                  <a:cubicBezTo>
                    <a:pt x="6" y="49"/>
                    <a:pt x="9" y="44"/>
                    <a:pt x="12" y="4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 name="Google Shape;992;p47">
              <a:extLst>
                <a:ext uri="{FF2B5EF4-FFF2-40B4-BE49-F238E27FC236}">
                  <a16:creationId xmlns:a16="http://schemas.microsoft.com/office/drawing/2014/main" id="{ED34BF84-BD6E-48AE-A5D7-E18E3AFBD5A3}"/>
                </a:ext>
              </a:extLst>
            </p:cNvPr>
            <p:cNvSpPr/>
            <p:nvPr/>
          </p:nvSpPr>
          <p:spPr>
            <a:xfrm>
              <a:off x="2219375" y="3767900"/>
              <a:ext cx="1700" cy="1025"/>
            </a:xfrm>
            <a:custGeom>
              <a:avLst/>
              <a:gdLst/>
              <a:ahLst/>
              <a:cxnLst/>
              <a:rect l="l" t="t" r="r" b="b"/>
              <a:pathLst>
                <a:path w="68" h="41" extrusionOk="0">
                  <a:moveTo>
                    <a:pt x="1" y="1"/>
                  </a:moveTo>
                  <a:lnTo>
                    <a:pt x="1" y="1"/>
                  </a:lnTo>
                  <a:cubicBezTo>
                    <a:pt x="24" y="13"/>
                    <a:pt x="48" y="24"/>
                    <a:pt x="68" y="40"/>
                  </a:cubicBezTo>
                  <a:cubicBezTo>
                    <a:pt x="64" y="36"/>
                    <a:pt x="60" y="32"/>
                    <a:pt x="56" y="28"/>
                  </a:cubicBezTo>
                  <a:cubicBezTo>
                    <a:pt x="36" y="20"/>
                    <a:pt x="21" y="9"/>
                    <a:pt x="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993;p47">
              <a:extLst>
                <a:ext uri="{FF2B5EF4-FFF2-40B4-BE49-F238E27FC236}">
                  <a16:creationId xmlns:a16="http://schemas.microsoft.com/office/drawing/2014/main" id="{39E8E0C3-B845-432D-ADC2-B192F218CB2F}"/>
                </a:ext>
              </a:extLst>
            </p:cNvPr>
            <p:cNvSpPr/>
            <p:nvPr/>
          </p:nvSpPr>
          <p:spPr>
            <a:xfrm>
              <a:off x="2208625" y="3765625"/>
              <a:ext cx="2000" cy="325"/>
            </a:xfrm>
            <a:custGeom>
              <a:avLst/>
              <a:gdLst/>
              <a:ahLst/>
              <a:cxnLst/>
              <a:rect l="l" t="t" r="r" b="b"/>
              <a:pathLst>
                <a:path w="80" h="13" extrusionOk="0">
                  <a:moveTo>
                    <a:pt x="75" y="1"/>
                  </a:moveTo>
                  <a:cubicBezTo>
                    <a:pt x="48" y="1"/>
                    <a:pt x="24" y="5"/>
                    <a:pt x="0" y="13"/>
                  </a:cubicBezTo>
                  <a:cubicBezTo>
                    <a:pt x="24" y="5"/>
                    <a:pt x="52" y="1"/>
                    <a:pt x="79"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994;p47">
              <a:extLst>
                <a:ext uri="{FF2B5EF4-FFF2-40B4-BE49-F238E27FC236}">
                  <a16:creationId xmlns:a16="http://schemas.microsoft.com/office/drawing/2014/main" id="{6F198607-D695-4F8F-8578-3AF3C68B859F}"/>
                </a:ext>
              </a:extLst>
            </p:cNvPr>
            <p:cNvSpPr/>
            <p:nvPr/>
          </p:nvSpPr>
          <p:spPr>
            <a:xfrm>
              <a:off x="2210600" y="3765625"/>
              <a:ext cx="125" cy="25"/>
            </a:xfrm>
            <a:custGeom>
              <a:avLst/>
              <a:gdLst/>
              <a:ahLst/>
              <a:cxnLst/>
              <a:rect l="l" t="t" r="r" b="b"/>
              <a:pathLst>
                <a:path w="5" h="1" extrusionOk="0">
                  <a:moveTo>
                    <a:pt x="0" y="1"/>
                  </a:moveTo>
                  <a:lnTo>
                    <a:pt x="0" y="1"/>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 name="Google Shape;995;p47">
              <a:extLst>
                <a:ext uri="{FF2B5EF4-FFF2-40B4-BE49-F238E27FC236}">
                  <a16:creationId xmlns:a16="http://schemas.microsoft.com/office/drawing/2014/main" id="{A519C35A-F1D7-4E0E-870E-B0F83BBD594F}"/>
                </a:ext>
              </a:extLst>
            </p:cNvPr>
            <p:cNvSpPr/>
            <p:nvPr/>
          </p:nvSpPr>
          <p:spPr>
            <a:xfrm>
              <a:off x="2208425" y="3766025"/>
              <a:ext cx="125" cy="25"/>
            </a:xfrm>
            <a:custGeom>
              <a:avLst/>
              <a:gdLst/>
              <a:ahLst/>
              <a:cxnLst/>
              <a:rect l="l" t="t" r="r" b="b"/>
              <a:pathLst>
                <a:path w="5" h="1" extrusionOk="0">
                  <a:moveTo>
                    <a:pt x="0" y="1"/>
                  </a:moveTo>
                  <a:lnTo>
                    <a:pt x="0" y="1"/>
                  </a:lnTo>
                  <a:cubicBezTo>
                    <a:pt x="0" y="1"/>
                    <a:pt x="4" y="1"/>
                    <a:pt x="4" y="1"/>
                  </a:cubicBez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0" name="Google Shape;996;p47">
              <a:extLst>
                <a:ext uri="{FF2B5EF4-FFF2-40B4-BE49-F238E27FC236}">
                  <a16:creationId xmlns:a16="http://schemas.microsoft.com/office/drawing/2014/main" id="{D08E5728-EA2B-4C63-8C57-90BED36BFC6A}"/>
                </a:ext>
              </a:extLst>
            </p:cNvPr>
            <p:cNvSpPr/>
            <p:nvPr/>
          </p:nvSpPr>
          <p:spPr>
            <a:xfrm>
              <a:off x="2208525" y="3765625"/>
              <a:ext cx="2000" cy="325"/>
            </a:xfrm>
            <a:custGeom>
              <a:avLst/>
              <a:gdLst/>
              <a:ahLst/>
              <a:cxnLst/>
              <a:rect l="l" t="t" r="r" b="b"/>
              <a:pathLst>
                <a:path w="80" h="13" extrusionOk="0">
                  <a:moveTo>
                    <a:pt x="0" y="13"/>
                  </a:moveTo>
                  <a:lnTo>
                    <a:pt x="0" y="13"/>
                  </a:lnTo>
                  <a:cubicBezTo>
                    <a:pt x="28" y="5"/>
                    <a:pt x="56" y="1"/>
                    <a:pt x="79" y="1"/>
                  </a:cubicBezTo>
                  <a:lnTo>
                    <a:pt x="79" y="1"/>
                  </a:lnTo>
                  <a:cubicBezTo>
                    <a:pt x="56" y="1"/>
                    <a:pt x="28"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1" name="Google Shape;997;p47">
              <a:extLst>
                <a:ext uri="{FF2B5EF4-FFF2-40B4-BE49-F238E27FC236}">
                  <a16:creationId xmlns:a16="http://schemas.microsoft.com/office/drawing/2014/main" id="{32A7FBC9-F84F-431A-BE8A-491CF0B3E10D}"/>
                </a:ext>
              </a:extLst>
            </p:cNvPr>
            <p:cNvSpPr/>
            <p:nvPr/>
          </p:nvSpPr>
          <p:spPr>
            <a:xfrm>
              <a:off x="2207325" y="3766025"/>
              <a:ext cx="1225" cy="425"/>
            </a:xfrm>
            <a:custGeom>
              <a:avLst/>
              <a:gdLst/>
              <a:ahLst/>
              <a:cxnLst/>
              <a:rect l="l" t="t" r="r" b="b"/>
              <a:pathLst>
                <a:path w="49" h="17" extrusionOk="0">
                  <a:moveTo>
                    <a:pt x="1" y="16"/>
                  </a:moveTo>
                  <a:cubicBezTo>
                    <a:pt x="17" y="9"/>
                    <a:pt x="33" y="5"/>
                    <a:pt x="48" y="1"/>
                  </a:cubicBezTo>
                  <a:lnTo>
                    <a:pt x="48" y="1"/>
                  </a:lnTo>
                  <a:cubicBezTo>
                    <a:pt x="33" y="5"/>
                    <a:pt x="17" y="9"/>
                    <a:pt x="1"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 name="Google Shape;998;p47">
              <a:extLst>
                <a:ext uri="{FF2B5EF4-FFF2-40B4-BE49-F238E27FC236}">
                  <a16:creationId xmlns:a16="http://schemas.microsoft.com/office/drawing/2014/main" id="{B8240E63-D102-443C-8FF7-B26D28FAA72B}"/>
                </a:ext>
              </a:extLst>
            </p:cNvPr>
            <p:cNvSpPr/>
            <p:nvPr/>
          </p:nvSpPr>
          <p:spPr>
            <a:xfrm>
              <a:off x="2210700" y="3765525"/>
              <a:ext cx="1000" cy="125"/>
            </a:xfrm>
            <a:custGeom>
              <a:avLst/>
              <a:gdLst/>
              <a:ahLst/>
              <a:cxnLst/>
              <a:rect l="l" t="t" r="r" b="b"/>
              <a:pathLst>
                <a:path w="40" h="5" extrusionOk="0">
                  <a:moveTo>
                    <a:pt x="0" y="5"/>
                  </a:moveTo>
                  <a:lnTo>
                    <a:pt x="0" y="5"/>
                  </a:lnTo>
                  <a:cubicBezTo>
                    <a:pt x="12" y="1"/>
                    <a:pt x="24" y="1"/>
                    <a:pt x="40" y="1"/>
                  </a:cubicBezTo>
                  <a:cubicBezTo>
                    <a:pt x="24" y="1"/>
                    <a:pt x="12" y="1"/>
                    <a:pt x="0"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3" name="Google Shape;999;p47">
              <a:extLst>
                <a:ext uri="{FF2B5EF4-FFF2-40B4-BE49-F238E27FC236}">
                  <a16:creationId xmlns:a16="http://schemas.microsoft.com/office/drawing/2014/main" id="{F46DBC52-A3CC-4A14-8CA0-85018F262C36}"/>
                </a:ext>
              </a:extLst>
            </p:cNvPr>
            <p:cNvSpPr/>
            <p:nvPr/>
          </p:nvSpPr>
          <p:spPr>
            <a:xfrm>
              <a:off x="2204975" y="3766825"/>
              <a:ext cx="1700" cy="1300"/>
            </a:xfrm>
            <a:custGeom>
              <a:avLst/>
              <a:gdLst/>
              <a:ahLst/>
              <a:cxnLst/>
              <a:rect l="l" t="t" r="r" b="b"/>
              <a:pathLst>
                <a:path w="68" h="52" extrusionOk="0">
                  <a:moveTo>
                    <a:pt x="0" y="52"/>
                  </a:moveTo>
                  <a:lnTo>
                    <a:pt x="0" y="52"/>
                  </a:lnTo>
                  <a:cubicBezTo>
                    <a:pt x="20" y="32"/>
                    <a:pt x="44" y="16"/>
                    <a:pt x="67" y="0"/>
                  </a:cubicBezTo>
                  <a:lnTo>
                    <a:pt x="67" y="0"/>
                  </a:lnTo>
                  <a:cubicBezTo>
                    <a:pt x="44" y="16"/>
                    <a:pt x="20" y="32"/>
                    <a:pt x="0" y="5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4" name="Google Shape;1000;p47">
              <a:extLst>
                <a:ext uri="{FF2B5EF4-FFF2-40B4-BE49-F238E27FC236}">
                  <a16:creationId xmlns:a16="http://schemas.microsoft.com/office/drawing/2014/main" id="{770EE6EF-E045-439E-AAED-781E701496B6}"/>
                </a:ext>
              </a:extLst>
            </p:cNvPr>
            <p:cNvSpPr/>
            <p:nvPr/>
          </p:nvSpPr>
          <p:spPr>
            <a:xfrm>
              <a:off x="2205350" y="3766825"/>
              <a:ext cx="1325" cy="900"/>
            </a:xfrm>
            <a:custGeom>
              <a:avLst/>
              <a:gdLst/>
              <a:ahLst/>
              <a:cxnLst/>
              <a:rect l="l" t="t" r="r" b="b"/>
              <a:pathLst>
                <a:path w="53" h="36" extrusionOk="0">
                  <a:moveTo>
                    <a:pt x="52" y="0"/>
                  </a:moveTo>
                  <a:cubicBezTo>
                    <a:pt x="33" y="8"/>
                    <a:pt x="17" y="20"/>
                    <a:pt x="1" y="36"/>
                  </a:cubicBezTo>
                  <a:cubicBezTo>
                    <a:pt x="17" y="20"/>
                    <a:pt x="33" y="8"/>
                    <a:pt x="5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5" name="Google Shape;1001;p47">
              <a:extLst>
                <a:ext uri="{FF2B5EF4-FFF2-40B4-BE49-F238E27FC236}">
                  <a16:creationId xmlns:a16="http://schemas.microsoft.com/office/drawing/2014/main" id="{CFA764DE-1A64-4246-97B7-0115F333E7D3}"/>
                </a:ext>
              </a:extLst>
            </p:cNvPr>
            <p:cNvSpPr/>
            <p:nvPr/>
          </p:nvSpPr>
          <p:spPr>
            <a:xfrm>
              <a:off x="2221050" y="3768900"/>
              <a:ext cx="6850" cy="5450"/>
            </a:xfrm>
            <a:custGeom>
              <a:avLst/>
              <a:gdLst/>
              <a:ahLst/>
              <a:cxnLst/>
              <a:rect l="l" t="t" r="r" b="b"/>
              <a:pathLst>
                <a:path w="274" h="218" extrusionOk="0">
                  <a:moveTo>
                    <a:pt x="1" y="0"/>
                  </a:moveTo>
                  <a:lnTo>
                    <a:pt x="1" y="0"/>
                  </a:lnTo>
                  <a:cubicBezTo>
                    <a:pt x="76" y="48"/>
                    <a:pt x="147" y="107"/>
                    <a:pt x="206" y="174"/>
                  </a:cubicBezTo>
                  <a:cubicBezTo>
                    <a:pt x="226" y="194"/>
                    <a:pt x="250" y="210"/>
                    <a:pt x="273" y="217"/>
                  </a:cubicBezTo>
                  <a:cubicBezTo>
                    <a:pt x="250" y="210"/>
                    <a:pt x="226" y="194"/>
                    <a:pt x="206" y="174"/>
                  </a:cubicBezTo>
                  <a:cubicBezTo>
                    <a:pt x="147" y="107"/>
                    <a:pt x="76" y="4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6" name="Google Shape;1002;p47">
              <a:extLst>
                <a:ext uri="{FF2B5EF4-FFF2-40B4-BE49-F238E27FC236}">
                  <a16:creationId xmlns:a16="http://schemas.microsoft.com/office/drawing/2014/main" id="{805C3C3A-68F0-48FE-B14A-3DA6DBD76836}"/>
                </a:ext>
              </a:extLst>
            </p:cNvPr>
            <p:cNvSpPr/>
            <p:nvPr/>
          </p:nvSpPr>
          <p:spPr>
            <a:xfrm>
              <a:off x="2231225" y="3714475"/>
              <a:ext cx="3475" cy="58700"/>
            </a:xfrm>
            <a:custGeom>
              <a:avLst/>
              <a:gdLst/>
              <a:ahLst/>
              <a:cxnLst/>
              <a:rect l="l" t="t" r="r" b="b"/>
              <a:pathLst>
                <a:path w="139" h="2348" extrusionOk="0">
                  <a:moveTo>
                    <a:pt x="1" y="2347"/>
                  </a:moveTo>
                  <a:cubicBezTo>
                    <a:pt x="21" y="2327"/>
                    <a:pt x="28" y="2300"/>
                    <a:pt x="28" y="2272"/>
                  </a:cubicBezTo>
                  <a:lnTo>
                    <a:pt x="139" y="1"/>
                  </a:lnTo>
                  <a:lnTo>
                    <a:pt x="28" y="2272"/>
                  </a:lnTo>
                  <a:cubicBezTo>
                    <a:pt x="28" y="2300"/>
                    <a:pt x="21" y="2327"/>
                    <a:pt x="1" y="23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7" name="Google Shape;1003;p47">
              <a:extLst>
                <a:ext uri="{FF2B5EF4-FFF2-40B4-BE49-F238E27FC236}">
                  <a16:creationId xmlns:a16="http://schemas.microsoft.com/office/drawing/2014/main" id="{AAFCFB32-1EAE-46FA-98C8-AF48B872CEFF}"/>
                </a:ext>
              </a:extLst>
            </p:cNvPr>
            <p:cNvSpPr/>
            <p:nvPr/>
          </p:nvSpPr>
          <p:spPr>
            <a:xfrm>
              <a:off x="2220775" y="3768600"/>
              <a:ext cx="300" cy="325"/>
            </a:xfrm>
            <a:custGeom>
              <a:avLst/>
              <a:gdLst/>
              <a:ahLst/>
              <a:cxnLst/>
              <a:rect l="l" t="t" r="r" b="b"/>
              <a:pathLst>
                <a:path w="12" h="13" extrusionOk="0">
                  <a:moveTo>
                    <a:pt x="0" y="0"/>
                  </a:moveTo>
                  <a:cubicBezTo>
                    <a:pt x="4" y="4"/>
                    <a:pt x="8" y="8"/>
                    <a:pt x="12" y="12"/>
                  </a:cubicBezTo>
                  <a:lnTo>
                    <a:pt x="12" y="12"/>
                  </a:lnTo>
                  <a:cubicBezTo>
                    <a:pt x="8" y="8"/>
                    <a:pt x="4"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8" name="Google Shape;1004;p47">
              <a:extLst>
                <a:ext uri="{FF2B5EF4-FFF2-40B4-BE49-F238E27FC236}">
                  <a16:creationId xmlns:a16="http://schemas.microsoft.com/office/drawing/2014/main" id="{7AD394D2-330C-434B-9642-4DD636E709AE}"/>
                </a:ext>
              </a:extLst>
            </p:cNvPr>
            <p:cNvSpPr/>
            <p:nvPr/>
          </p:nvSpPr>
          <p:spPr>
            <a:xfrm>
              <a:off x="2206750" y="3766425"/>
              <a:ext cx="600" cy="425"/>
            </a:xfrm>
            <a:custGeom>
              <a:avLst/>
              <a:gdLst/>
              <a:ahLst/>
              <a:cxnLst/>
              <a:rect l="l" t="t" r="r" b="b"/>
              <a:pathLst>
                <a:path w="24" h="17" extrusionOk="0">
                  <a:moveTo>
                    <a:pt x="0" y="16"/>
                  </a:moveTo>
                  <a:lnTo>
                    <a:pt x="0" y="16"/>
                  </a:lnTo>
                  <a:cubicBezTo>
                    <a:pt x="8" y="8"/>
                    <a:pt x="12" y="4"/>
                    <a:pt x="24" y="0"/>
                  </a:cubicBezTo>
                  <a:cubicBezTo>
                    <a:pt x="12" y="4"/>
                    <a:pt x="8" y="8"/>
                    <a:pt x="0"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9" name="Google Shape;1005;p47">
              <a:extLst>
                <a:ext uri="{FF2B5EF4-FFF2-40B4-BE49-F238E27FC236}">
                  <a16:creationId xmlns:a16="http://schemas.microsoft.com/office/drawing/2014/main" id="{F7F7529D-9879-4D0A-9A98-54CF6395009D}"/>
                </a:ext>
              </a:extLst>
            </p:cNvPr>
            <p:cNvSpPr/>
            <p:nvPr/>
          </p:nvSpPr>
          <p:spPr>
            <a:xfrm>
              <a:off x="2204975" y="3767700"/>
              <a:ext cx="400" cy="425"/>
            </a:xfrm>
            <a:custGeom>
              <a:avLst/>
              <a:gdLst/>
              <a:ahLst/>
              <a:cxnLst/>
              <a:rect l="l" t="t" r="r" b="b"/>
              <a:pathLst>
                <a:path w="16" h="17" extrusionOk="0">
                  <a:moveTo>
                    <a:pt x="16" y="1"/>
                  </a:moveTo>
                  <a:cubicBezTo>
                    <a:pt x="12" y="5"/>
                    <a:pt x="4" y="13"/>
                    <a:pt x="0" y="17"/>
                  </a:cubicBezTo>
                  <a:lnTo>
                    <a:pt x="0" y="17"/>
                  </a:lnTo>
                  <a:cubicBezTo>
                    <a:pt x="4" y="13"/>
                    <a:pt x="12" y="5"/>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0" name="Google Shape;1006;p47">
              <a:extLst>
                <a:ext uri="{FF2B5EF4-FFF2-40B4-BE49-F238E27FC236}">
                  <a16:creationId xmlns:a16="http://schemas.microsoft.com/office/drawing/2014/main" id="{B4585BAB-028B-494D-B41C-AC1A6AD452BB}"/>
                </a:ext>
              </a:extLst>
            </p:cNvPr>
            <p:cNvSpPr/>
            <p:nvPr/>
          </p:nvSpPr>
          <p:spPr>
            <a:xfrm>
              <a:off x="2206650" y="3766825"/>
              <a:ext cx="125" cy="25"/>
            </a:xfrm>
            <a:custGeom>
              <a:avLst/>
              <a:gdLst/>
              <a:ahLst/>
              <a:cxnLst/>
              <a:rect l="l" t="t" r="r" b="b"/>
              <a:pathLst>
                <a:path w="5" h="1" extrusionOk="0">
                  <a:moveTo>
                    <a:pt x="0" y="0"/>
                  </a:moveTo>
                  <a:lnTo>
                    <a:pt x="0" y="0"/>
                  </a:lnTo>
                  <a:lnTo>
                    <a:pt x="4" y="0"/>
                  </a:lnTo>
                  <a:lnTo>
                    <a:pt x="4"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1" name="Google Shape;1007;p47">
              <a:extLst>
                <a:ext uri="{FF2B5EF4-FFF2-40B4-BE49-F238E27FC236}">
                  <a16:creationId xmlns:a16="http://schemas.microsoft.com/office/drawing/2014/main" id="{DB1AB9DD-4751-4923-BFD5-5E7064275029}"/>
                </a:ext>
              </a:extLst>
            </p:cNvPr>
            <p:cNvSpPr/>
            <p:nvPr/>
          </p:nvSpPr>
          <p:spPr>
            <a:xfrm>
              <a:off x="2219575" y="3614750"/>
              <a:ext cx="9400" cy="4875"/>
            </a:xfrm>
            <a:custGeom>
              <a:avLst/>
              <a:gdLst/>
              <a:ahLst/>
              <a:cxnLst/>
              <a:rect l="l" t="t" r="r" b="b"/>
              <a:pathLst>
                <a:path w="376" h="195" extrusionOk="0">
                  <a:moveTo>
                    <a:pt x="376" y="1"/>
                  </a:moveTo>
                  <a:lnTo>
                    <a:pt x="376" y="1"/>
                  </a:lnTo>
                  <a:cubicBezTo>
                    <a:pt x="250" y="60"/>
                    <a:pt x="123" y="127"/>
                    <a:pt x="1" y="194"/>
                  </a:cubicBezTo>
                  <a:cubicBezTo>
                    <a:pt x="123" y="127"/>
                    <a:pt x="250" y="64"/>
                    <a:pt x="37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1008;p47">
              <a:extLst>
                <a:ext uri="{FF2B5EF4-FFF2-40B4-BE49-F238E27FC236}">
                  <a16:creationId xmlns:a16="http://schemas.microsoft.com/office/drawing/2014/main" id="{1E757EB8-9C5F-4507-BD94-085E7F1CFEE4}"/>
                </a:ext>
              </a:extLst>
            </p:cNvPr>
            <p:cNvSpPr/>
            <p:nvPr/>
          </p:nvSpPr>
          <p:spPr>
            <a:xfrm>
              <a:off x="2210700" y="3620175"/>
              <a:ext cx="7725" cy="4675"/>
            </a:xfrm>
            <a:custGeom>
              <a:avLst/>
              <a:gdLst/>
              <a:ahLst/>
              <a:cxnLst/>
              <a:rect l="l" t="t" r="r" b="b"/>
              <a:pathLst>
                <a:path w="309" h="187" extrusionOk="0">
                  <a:moveTo>
                    <a:pt x="0" y="187"/>
                  </a:moveTo>
                  <a:cubicBezTo>
                    <a:pt x="103" y="119"/>
                    <a:pt x="206" y="60"/>
                    <a:pt x="308" y="1"/>
                  </a:cubicBezTo>
                  <a:cubicBezTo>
                    <a:pt x="206" y="60"/>
                    <a:pt x="103" y="119"/>
                    <a:pt x="0" y="18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3" name="Google Shape;1009;p47">
              <a:extLst>
                <a:ext uri="{FF2B5EF4-FFF2-40B4-BE49-F238E27FC236}">
                  <a16:creationId xmlns:a16="http://schemas.microsoft.com/office/drawing/2014/main" id="{D2A823A2-56B6-4E67-8298-C02679638288}"/>
                </a:ext>
              </a:extLst>
            </p:cNvPr>
            <p:cNvSpPr/>
            <p:nvPr/>
          </p:nvSpPr>
          <p:spPr>
            <a:xfrm>
              <a:off x="2241400" y="3606950"/>
              <a:ext cx="7125" cy="2600"/>
            </a:xfrm>
            <a:custGeom>
              <a:avLst/>
              <a:gdLst/>
              <a:ahLst/>
              <a:cxnLst/>
              <a:rect l="l" t="t" r="r" b="b"/>
              <a:pathLst>
                <a:path w="285" h="104" extrusionOk="0">
                  <a:moveTo>
                    <a:pt x="1" y="103"/>
                  </a:moveTo>
                  <a:cubicBezTo>
                    <a:pt x="95" y="68"/>
                    <a:pt x="190" y="32"/>
                    <a:pt x="285" y="1"/>
                  </a:cubicBezTo>
                  <a:cubicBezTo>
                    <a:pt x="190" y="32"/>
                    <a:pt x="95" y="68"/>
                    <a:pt x="1" y="10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1010;p47">
              <a:extLst>
                <a:ext uri="{FF2B5EF4-FFF2-40B4-BE49-F238E27FC236}">
                  <a16:creationId xmlns:a16="http://schemas.microsoft.com/office/drawing/2014/main" id="{FADF1761-33FF-45A2-AAE8-367AC6611B27}"/>
                </a:ext>
              </a:extLst>
            </p:cNvPr>
            <p:cNvSpPr/>
            <p:nvPr/>
          </p:nvSpPr>
          <p:spPr>
            <a:xfrm>
              <a:off x="2261450" y="3600525"/>
              <a:ext cx="9300" cy="2400"/>
            </a:xfrm>
            <a:custGeom>
              <a:avLst/>
              <a:gdLst/>
              <a:ahLst/>
              <a:cxnLst/>
              <a:rect l="l" t="t" r="r" b="b"/>
              <a:pathLst>
                <a:path w="372" h="96" extrusionOk="0">
                  <a:moveTo>
                    <a:pt x="372" y="1"/>
                  </a:moveTo>
                  <a:cubicBezTo>
                    <a:pt x="245" y="32"/>
                    <a:pt x="123" y="64"/>
                    <a:pt x="0" y="96"/>
                  </a:cubicBezTo>
                  <a:cubicBezTo>
                    <a:pt x="123" y="64"/>
                    <a:pt x="249" y="32"/>
                    <a:pt x="37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1011;p47">
              <a:extLst>
                <a:ext uri="{FF2B5EF4-FFF2-40B4-BE49-F238E27FC236}">
                  <a16:creationId xmlns:a16="http://schemas.microsoft.com/office/drawing/2014/main" id="{3493D8E6-3EBF-47EC-9BD0-E5888F285F83}"/>
                </a:ext>
              </a:extLst>
            </p:cNvPr>
            <p:cNvSpPr/>
            <p:nvPr/>
          </p:nvSpPr>
          <p:spPr>
            <a:xfrm>
              <a:off x="2230750" y="3610600"/>
              <a:ext cx="7800" cy="3475"/>
            </a:xfrm>
            <a:custGeom>
              <a:avLst/>
              <a:gdLst/>
              <a:ahLst/>
              <a:cxnLst/>
              <a:rect l="l" t="t" r="r" b="b"/>
              <a:pathLst>
                <a:path w="312" h="139" extrusionOk="0">
                  <a:moveTo>
                    <a:pt x="312" y="1"/>
                  </a:moveTo>
                  <a:lnTo>
                    <a:pt x="312" y="1"/>
                  </a:lnTo>
                  <a:cubicBezTo>
                    <a:pt x="209" y="44"/>
                    <a:pt x="103" y="88"/>
                    <a:pt x="0" y="139"/>
                  </a:cubicBezTo>
                  <a:cubicBezTo>
                    <a:pt x="103" y="92"/>
                    <a:pt x="209" y="44"/>
                    <a:pt x="31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1012;p47">
              <a:extLst>
                <a:ext uri="{FF2B5EF4-FFF2-40B4-BE49-F238E27FC236}">
                  <a16:creationId xmlns:a16="http://schemas.microsoft.com/office/drawing/2014/main" id="{38A0D7C0-FB1F-4B69-89CF-8AE0D430BFD3}"/>
                </a:ext>
              </a:extLst>
            </p:cNvPr>
            <p:cNvSpPr/>
            <p:nvPr/>
          </p:nvSpPr>
          <p:spPr>
            <a:xfrm>
              <a:off x="2251475" y="3603700"/>
              <a:ext cx="7425" cy="2300"/>
            </a:xfrm>
            <a:custGeom>
              <a:avLst/>
              <a:gdLst/>
              <a:ahLst/>
              <a:cxnLst/>
              <a:rect l="l" t="t" r="r" b="b"/>
              <a:pathLst>
                <a:path w="297" h="92" extrusionOk="0">
                  <a:moveTo>
                    <a:pt x="0" y="91"/>
                  </a:moveTo>
                  <a:cubicBezTo>
                    <a:pt x="99" y="60"/>
                    <a:pt x="198" y="28"/>
                    <a:pt x="297" y="0"/>
                  </a:cubicBezTo>
                  <a:cubicBezTo>
                    <a:pt x="198" y="28"/>
                    <a:pt x="99" y="60"/>
                    <a:pt x="0"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1013;p47">
              <a:extLst>
                <a:ext uri="{FF2B5EF4-FFF2-40B4-BE49-F238E27FC236}">
                  <a16:creationId xmlns:a16="http://schemas.microsoft.com/office/drawing/2014/main" id="{1FD69853-F8B4-4A41-BA38-756E2C216E5E}"/>
                </a:ext>
              </a:extLst>
            </p:cNvPr>
            <p:cNvSpPr/>
            <p:nvPr/>
          </p:nvSpPr>
          <p:spPr>
            <a:xfrm>
              <a:off x="2219000" y="3767600"/>
              <a:ext cx="400" cy="325"/>
            </a:xfrm>
            <a:custGeom>
              <a:avLst/>
              <a:gdLst/>
              <a:ahLst/>
              <a:cxnLst/>
              <a:rect l="l" t="t" r="r" b="b"/>
              <a:pathLst>
                <a:path w="16" h="13" extrusionOk="0">
                  <a:moveTo>
                    <a:pt x="0" y="1"/>
                  </a:moveTo>
                  <a:lnTo>
                    <a:pt x="0" y="1"/>
                  </a:lnTo>
                  <a:lnTo>
                    <a:pt x="16" y="13"/>
                  </a:lnTo>
                  <a:lnTo>
                    <a:pt x="16" y="13"/>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1014;p47">
              <a:extLst>
                <a:ext uri="{FF2B5EF4-FFF2-40B4-BE49-F238E27FC236}">
                  <a16:creationId xmlns:a16="http://schemas.microsoft.com/office/drawing/2014/main" id="{8A141397-077D-460C-BE11-9712232D3813}"/>
                </a:ext>
              </a:extLst>
            </p:cNvPr>
            <p:cNvSpPr/>
            <p:nvPr/>
          </p:nvSpPr>
          <p:spPr>
            <a:xfrm>
              <a:off x="2206650" y="3766825"/>
              <a:ext cx="125" cy="25"/>
            </a:xfrm>
            <a:custGeom>
              <a:avLst/>
              <a:gdLst/>
              <a:ahLst/>
              <a:cxnLst/>
              <a:rect l="l" t="t" r="r" b="b"/>
              <a:pathLst>
                <a:path w="5" h="1" extrusionOk="0">
                  <a:moveTo>
                    <a:pt x="4" y="0"/>
                  </a:moveTo>
                  <a:lnTo>
                    <a:pt x="4" y="0"/>
                  </a:lnTo>
                  <a:lnTo>
                    <a:pt x="0" y="0"/>
                  </a:lnTo>
                  <a:lnTo>
                    <a:pt x="0"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1015;p47">
              <a:extLst>
                <a:ext uri="{FF2B5EF4-FFF2-40B4-BE49-F238E27FC236}">
                  <a16:creationId xmlns:a16="http://schemas.microsoft.com/office/drawing/2014/main" id="{9367394E-E665-4B01-9EFB-A6E13F5E3F25}"/>
                </a:ext>
              </a:extLst>
            </p:cNvPr>
            <p:cNvSpPr/>
            <p:nvPr/>
          </p:nvSpPr>
          <p:spPr>
            <a:xfrm>
              <a:off x="2210600" y="3765625"/>
              <a:ext cx="125" cy="25"/>
            </a:xfrm>
            <a:custGeom>
              <a:avLst/>
              <a:gdLst/>
              <a:ahLst/>
              <a:cxnLst/>
              <a:rect l="l" t="t" r="r" b="b"/>
              <a:pathLst>
                <a:path w="5" h="1" extrusionOk="0">
                  <a:moveTo>
                    <a:pt x="4" y="1"/>
                  </a:move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1016;p47">
              <a:extLst>
                <a:ext uri="{FF2B5EF4-FFF2-40B4-BE49-F238E27FC236}">
                  <a16:creationId xmlns:a16="http://schemas.microsoft.com/office/drawing/2014/main" id="{5426F57C-68C3-4999-99E8-37EB8296B06E}"/>
                </a:ext>
              </a:extLst>
            </p:cNvPr>
            <p:cNvSpPr/>
            <p:nvPr/>
          </p:nvSpPr>
          <p:spPr>
            <a:xfrm>
              <a:off x="2208525" y="376602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1017;p47">
              <a:extLst>
                <a:ext uri="{FF2B5EF4-FFF2-40B4-BE49-F238E27FC236}">
                  <a16:creationId xmlns:a16="http://schemas.microsoft.com/office/drawing/2014/main" id="{04B92C10-3115-4EF1-81C4-1FC76321A6A2}"/>
                </a:ext>
              </a:extLst>
            </p:cNvPr>
            <p:cNvSpPr/>
            <p:nvPr/>
          </p:nvSpPr>
          <p:spPr>
            <a:xfrm>
              <a:off x="2212575" y="3765625"/>
              <a:ext cx="425" cy="25"/>
            </a:xfrm>
            <a:custGeom>
              <a:avLst/>
              <a:gdLst/>
              <a:ahLst/>
              <a:cxnLst/>
              <a:rect l="l" t="t" r="r" b="b"/>
              <a:pathLst>
                <a:path w="17" h="1" extrusionOk="0">
                  <a:moveTo>
                    <a:pt x="0" y="1"/>
                  </a:moveTo>
                  <a:lnTo>
                    <a:pt x="0" y="1"/>
                  </a:lnTo>
                  <a:lnTo>
                    <a:pt x="16" y="1"/>
                  </a:lnTo>
                  <a:lnTo>
                    <a:pt x="16"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1018;p47">
              <a:extLst>
                <a:ext uri="{FF2B5EF4-FFF2-40B4-BE49-F238E27FC236}">
                  <a16:creationId xmlns:a16="http://schemas.microsoft.com/office/drawing/2014/main" id="{495DC8DC-547A-44A9-88C5-4CBDCA7E6164}"/>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3" name="Google Shape;1019;p47">
              <a:extLst>
                <a:ext uri="{FF2B5EF4-FFF2-40B4-BE49-F238E27FC236}">
                  <a16:creationId xmlns:a16="http://schemas.microsoft.com/office/drawing/2014/main" id="{9A3D0F42-C857-4B31-8027-4746CF789B17}"/>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4" name="Google Shape;1020;p47">
              <a:extLst>
                <a:ext uri="{FF2B5EF4-FFF2-40B4-BE49-F238E27FC236}">
                  <a16:creationId xmlns:a16="http://schemas.microsoft.com/office/drawing/2014/main" id="{90DD0611-E6B2-4ECD-8596-396F05566E84}"/>
                </a:ext>
              </a:extLst>
            </p:cNvPr>
            <p:cNvSpPr/>
            <p:nvPr/>
          </p:nvSpPr>
          <p:spPr>
            <a:xfrm>
              <a:off x="2165475" y="3589025"/>
              <a:ext cx="225650" cy="320000"/>
            </a:xfrm>
            <a:custGeom>
              <a:avLst/>
              <a:gdLst/>
              <a:ahLst/>
              <a:cxnLst/>
              <a:rect l="l" t="t" r="r" b="b"/>
              <a:pathLst>
                <a:path w="9026" h="12800" extrusionOk="0">
                  <a:moveTo>
                    <a:pt x="5442" y="0"/>
                  </a:moveTo>
                  <a:cubicBezTo>
                    <a:pt x="3968" y="0"/>
                    <a:pt x="2611" y="856"/>
                    <a:pt x="2611" y="856"/>
                  </a:cubicBezTo>
                  <a:cubicBezTo>
                    <a:pt x="2611" y="856"/>
                    <a:pt x="0" y="3324"/>
                    <a:pt x="1296" y="7199"/>
                  </a:cubicBezTo>
                  <a:cubicBezTo>
                    <a:pt x="2192" y="9893"/>
                    <a:pt x="2737" y="11611"/>
                    <a:pt x="2611" y="11931"/>
                  </a:cubicBezTo>
                  <a:cubicBezTo>
                    <a:pt x="2500" y="12205"/>
                    <a:pt x="3197" y="12799"/>
                    <a:pt x="4073" y="12799"/>
                  </a:cubicBezTo>
                  <a:cubicBezTo>
                    <a:pt x="4323" y="12799"/>
                    <a:pt x="4586" y="12751"/>
                    <a:pt x="4851" y="12634"/>
                  </a:cubicBezTo>
                  <a:cubicBezTo>
                    <a:pt x="4977" y="12575"/>
                    <a:pt x="5056" y="12440"/>
                    <a:pt x="5048" y="12302"/>
                  </a:cubicBezTo>
                  <a:lnTo>
                    <a:pt x="5060" y="11034"/>
                  </a:lnTo>
                  <a:lnTo>
                    <a:pt x="5060" y="10845"/>
                  </a:lnTo>
                  <a:cubicBezTo>
                    <a:pt x="5226" y="10885"/>
                    <a:pt x="5408" y="10903"/>
                    <a:pt x="5597" y="10903"/>
                  </a:cubicBezTo>
                  <a:cubicBezTo>
                    <a:pt x="6175" y="10903"/>
                    <a:pt x="6808" y="10732"/>
                    <a:pt x="7193" y="10497"/>
                  </a:cubicBezTo>
                  <a:cubicBezTo>
                    <a:pt x="9002" y="9395"/>
                    <a:pt x="8978" y="6891"/>
                    <a:pt x="9006" y="4845"/>
                  </a:cubicBezTo>
                  <a:cubicBezTo>
                    <a:pt x="9025" y="3640"/>
                    <a:pt x="8690" y="2736"/>
                    <a:pt x="8409" y="2100"/>
                  </a:cubicBezTo>
                  <a:cubicBezTo>
                    <a:pt x="7690" y="469"/>
                    <a:pt x="6534" y="0"/>
                    <a:pt x="54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1021;p47">
              <a:extLst>
                <a:ext uri="{FF2B5EF4-FFF2-40B4-BE49-F238E27FC236}">
                  <a16:creationId xmlns:a16="http://schemas.microsoft.com/office/drawing/2014/main" id="{6C9926AA-F09E-4B08-B2BB-670159C9CBE8}"/>
                </a:ext>
              </a:extLst>
            </p:cNvPr>
            <p:cNvSpPr/>
            <p:nvPr/>
          </p:nvSpPr>
          <p:spPr>
            <a:xfrm>
              <a:off x="2291275" y="3881550"/>
              <a:ext cx="74575" cy="245800"/>
            </a:xfrm>
            <a:custGeom>
              <a:avLst/>
              <a:gdLst/>
              <a:ahLst/>
              <a:cxnLst/>
              <a:rect l="l" t="t" r="r" b="b"/>
              <a:pathLst>
                <a:path w="2983" h="9832" extrusionOk="0">
                  <a:moveTo>
                    <a:pt x="0" y="1"/>
                  </a:moveTo>
                  <a:lnTo>
                    <a:pt x="194" y="8019"/>
                  </a:lnTo>
                  <a:lnTo>
                    <a:pt x="585" y="9832"/>
                  </a:lnTo>
                  <a:lnTo>
                    <a:pt x="2982" y="3785"/>
                  </a:lnTo>
                  <a:lnTo>
                    <a:pt x="1462" y="2766"/>
                  </a:lnTo>
                  <a:lnTo>
                    <a:pt x="2548" y="2623"/>
                  </a:lnTo>
                  <a:cubicBezTo>
                    <a:pt x="1312" y="597"/>
                    <a:pt x="0" y="1"/>
                    <a:pt x="0"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1022;p47">
              <a:extLst>
                <a:ext uri="{FF2B5EF4-FFF2-40B4-BE49-F238E27FC236}">
                  <a16:creationId xmlns:a16="http://schemas.microsoft.com/office/drawing/2014/main" id="{6D1E956F-BB7E-4BFD-B4EF-F9AA5F07FD1C}"/>
                </a:ext>
              </a:extLst>
            </p:cNvPr>
            <p:cNvSpPr/>
            <p:nvPr/>
          </p:nvSpPr>
          <p:spPr>
            <a:xfrm>
              <a:off x="2189375" y="3876325"/>
              <a:ext cx="116425" cy="250925"/>
            </a:xfrm>
            <a:custGeom>
              <a:avLst/>
              <a:gdLst/>
              <a:ahLst/>
              <a:cxnLst/>
              <a:rect l="l" t="t" r="r" b="b"/>
              <a:pathLst>
                <a:path w="4657" h="10037" extrusionOk="0">
                  <a:moveTo>
                    <a:pt x="1639" y="1"/>
                  </a:moveTo>
                  <a:cubicBezTo>
                    <a:pt x="1639" y="1"/>
                    <a:pt x="537" y="1067"/>
                    <a:pt x="24" y="3532"/>
                  </a:cubicBezTo>
                  <a:lnTo>
                    <a:pt x="1157" y="3287"/>
                  </a:lnTo>
                  <a:lnTo>
                    <a:pt x="1157" y="3287"/>
                  </a:lnTo>
                  <a:lnTo>
                    <a:pt x="0" y="4847"/>
                  </a:lnTo>
                  <a:lnTo>
                    <a:pt x="4657" y="10037"/>
                  </a:lnTo>
                  <a:lnTo>
                    <a:pt x="4657" y="10037"/>
                  </a:lnTo>
                  <a:lnTo>
                    <a:pt x="3985" y="6909"/>
                  </a:lnTo>
                  <a:lnTo>
                    <a:pt x="1639" y="1"/>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1023;p47">
              <a:extLst>
                <a:ext uri="{FF2B5EF4-FFF2-40B4-BE49-F238E27FC236}">
                  <a16:creationId xmlns:a16="http://schemas.microsoft.com/office/drawing/2014/main" id="{C8A44FF6-4AB7-4934-A16D-EC22354C4B08}"/>
                </a:ext>
              </a:extLst>
            </p:cNvPr>
            <p:cNvSpPr/>
            <p:nvPr/>
          </p:nvSpPr>
          <p:spPr>
            <a:xfrm>
              <a:off x="2110275" y="3522300"/>
              <a:ext cx="298650" cy="294625"/>
            </a:xfrm>
            <a:custGeom>
              <a:avLst/>
              <a:gdLst/>
              <a:ahLst/>
              <a:cxnLst/>
              <a:rect l="l" t="t" r="r" b="b"/>
              <a:pathLst>
                <a:path w="11946" h="11785" extrusionOk="0">
                  <a:moveTo>
                    <a:pt x="9302" y="0"/>
                  </a:moveTo>
                  <a:cubicBezTo>
                    <a:pt x="8730" y="0"/>
                    <a:pt x="8070" y="259"/>
                    <a:pt x="7359" y="879"/>
                  </a:cubicBezTo>
                  <a:cubicBezTo>
                    <a:pt x="5841" y="2197"/>
                    <a:pt x="4531" y="2389"/>
                    <a:pt x="3529" y="2389"/>
                  </a:cubicBezTo>
                  <a:cubicBezTo>
                    <a:pt x="3118" y="2389"/>
                    <a:pt x="2759" y="2357"/>
                    <a:pt x="2458" y="2357"/>
                  </a:cubicBezTo>
                  <a:cubicBezTo>
                    <a:pt x="2109" y="2357"/>
                    <a:pt x="1839" y="2400"/>
                    <a:pt x="1659" y="2589"/>
                  </a:cubicBezTo>
                  <a:cubicBezTo>
                    <a:pt x="0" y="4315"/>
                    <a:pt x="2145" y="9730"/>
                    <a:pt x="2307" y="11029"/>
                  </a:cubicBezTo>
                  <a:cubicBezTo>
                    <a:pt x="2372" y="11553"/>
                    <a:pt x="3013" y="11785"/>
                    <a:pt x="3617" y="11785"/>
                  </a:cubicBezTo>
                  <a:cubicBezTo>
                    <a:pt x="4108" y="11785"/>
                    <a:pt x="4576" y="11632"/>
                    <a:pt x="4693" y="11357"/>
                  </a:cubicBezTo>
                  <a:cubicBezTo>
                    <a:pt x="4890" y="10891"/>
                    <a:pt x="4752" y="9489"/>
                    <a:pt x="4685" y="8948"/>
                  </a:cubicBezTo>
                  <a:cubicBezTo>
                    <a:pt x="4531" y="7660"/>
                    <a:pt x="4373" y="7084"/>
                    <a:pt x="4246" y="6381"/>
                  </a:cubicBezTo>
                  <a:cubicBezTo>
                    <a:pt x="4246" y="6381"/>
                    <a:pt x="10412" y="5646"/>
                    <a:pt x="11032" y="4315"/>
                  </a:cubicBezTo>
                  <a:cubicBezTo>
                    <a:pt x="11946" y="2363"/>
                    <a:pt x="11028" y="0"/>
                    <a:pt x="93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1024;p47">
              <a:extLst>
                <a:ext uri="{FF2B5EF4-FFF2-40B4-BE49-F238E27FC236}">
                  <a16:creationId xmlns:a16="http://schemas.microsoft.com/office/drawing/2014/main" id="{BDE0C7BD-9DFD-4D4C-A1E1-B2AB0E4C85BA}"/>
                </a:ext>
              </a:extLst>
            </p:cNvPr>
            <p:cNvSpPr/>
            <p:nvPr/>
          </p:nvSpPr>
          <p:spPr>
            <a:xfrm>
              <a:off x="2199425" y="3752600"/>
              <a:ext cx="32525" cy="50550"/>
            </a:xfrm>
            <a:custGeom>
              <a:avLst/>
              <a:gdLst/>
              <a:ahLst/>
              <a:cxnLst/>
              <a:rect l="l" t="t" r="r" b="b"/>
              <a:pathLst>
                <a:path w="1301" h="2022" extrusionOk="0">
                  <a:moveTo>
                    <a:pt x="435" y="0"/>
                  </a:moveTo>
                  <a:cubicBezTo>
                    <a:pt x="412" y="4"/>
                    <a:pt x="384" y="8"/>
                    <a:pt x="360" y="20"/>
                  </a:cubicBezTo>
                  <a:lnTo>
                    <a:pt x="356" y="20"/>
                  </a:lnTo>
                  <a:cubicBezTo>
                    <a:pt x="329" y="28"/>
                    <a:pt x="305" y="40"/>
                    <a:pt x="281" y="52"/>
                  </a:cubicBezTo>
                  <a:cubicBezTo>
                    <a:pt x="254" y="72"/>
                    <a:pt x="230" y="91"/>
                    <a:pt x="210" y="111"/>
                  </a:cubicBezTo>
                  <a:cubicBezTo>
                    <a:pt x="76" y="261"/>
                    <a:pt x="1" y="550"/>
                    <a:pt x="68" y="1075"/>
                  </a:cubicBezTo>
                  <a:cubicBezTo>
                    <a:pt x="68" y="1075"/>
                    <a:pt x="72" y="1095"/>
                    <a:pt x="80" y="1126"/>
                  </a:cubicBezTo>
                  <a:cubicBezTo>
                    <a:pt x="126" y="1316"/>
                    <a:pt x="334" y="2022"/>
                    <a:pt x="972" y="2022"/>
                  </a:cubicBezTo>
                  <a:cubicBezTo>
                    <a:pt x="1051" y="2022"/>
                    <a:pt x="1137" y="2011"/>
                    <a:pt x="1229" y="1987"/>
                  </a:cubicBezTo>
                  <a:cubicBezTo>
                    <a:pt x="1300" y="1971"/>
                    <a:pt x="1237" y="348"/>
                    <a:pt x="1186" y="340"/>
                  </a:cubicBezTo>
                  <a:cubicBezTo>
                    <a:pt x="1158" y="332"/>
                    <a:pt x="1131" y="316"/>
                    <a:pt x="1111" y="297"/>
                  </a:cubicBezTo>
                  <a:cubicBezTo>
                    <a:pt x="1048" y="230"/>
                    <a:pt x="969" y="170"/>
                    <a:pt x="890" y="123"/>
                  </a:cubicBezTo>
                  <a:cubicBezTo>
                    <a:pt x="866" y="107"/>
                    <a:pt x="838" y="95"/>
                    <a:pt x="815" y="83"/>
                  </a:cubicBezTo>
                  <a:lnTo>
                    <a:pt x="799" y="76"/>
                  </a:lnTo>
                  <a:cubicBezTo>
                    <a:pt x="775" y="64"/>
                    <a:pt x="751" y="52"/>
                    <a:pt x="728" y="44"/>
                  </a:cubicBezTo>
                  <a:lnTo>
                    <a:pt x="708" y="36"/>
                  </a:lnTo>
                  <a:cubicBezTo>
                    <a:pt x="684" y="28"/>
                    <a:pt x="657" y="20"/>
                    <a:pt x="633" y="16"/>
                  </a:cubicBezTo>
                  <a:lnTo>
                    <a:pt x="613" y="12"/>
                  </a:lnTo>
                  <a:cubicBezTo>
                    <a:pt x="589" y="8"/>
                    <a:pt x="566" y="4"/>
                    <a:pt x="5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1025;p47">
              <a:extLst>
                <a:ext uri="{FF2B5EF4-FFF2-40B4-BE49-F238E27FC236}">
                  <a16:creationId xmlns:a16="http://schemas.microsoft.com/office/drawing/2014/main" id="{B8B0FB25-48E9-424F-8BE7-6AB3ABC3CE6C}"/>
                </a:ext>
              </a:extLst>
            </p:cNvPr>
            <p:cNvSpPr/>
            <p:nvPr/>
          </p:nvSpPr>
          <p:spPr>
            <a:xfrm>
              <a:off x="1981175" y="3960750"/>
              <a:ext cx="190250" cy="740800"/>
            </a:xfrm>
            <a:custGeom>
              <a:avLst/>
              <a:gdLst/>
              <a:ahLst/>
              <a:cxnLst/>
              <a:rect l="l" t="t" r="r" b="b"/>
              <a:pathLst>
                <a:path w="7610" h="29632" extrusionOk="0">
                  <a:moveTo>
                    <a:pt x="7609" y="1"/>
                  </a:moveTo>
                  <a:cubicBezTo>
                    <a:pt x="7609" y="1"/>
                    <a:pt x="2921" y="2481"/>
                    <a:pt x="2494" y="4089"/>
                  </a:cubicBezTo>
                  <a:cubicBezTo>
                    <a:pt x="749" y="10756"/>
                    <a:pt x="0" y="29589"/>
                    <a:pt x="144" y="29589"/>
                  </a:cubicBezTo>
                  <a:cubicBezTo>
                    <a:pt x="145" y="29589"/>
                    <a:pt x="147" y="29588"/>
                    <a:pt x="148" y="29584"/>
                  </a:cubicBezTo>
                  <a:lnTo>
                    <a:pt x="2020" y="29632"/>
                  </a:lnTo>
                  <a:lnTo>
                    <a:pt x="7609"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1026;p47">
              <a:extLst>
                <a:ext uri="{FF2B5EF4-FFF2-40B4-BE49-F238E27FC236}">
                  <a16:creationId xmlns:a16="http://schemas.microsoft.com/office/drawing/2014/main" id="{F5243F82-CE07-403C-BA3B-229E3C475772}"/>
                </a:ext>
              </a:extLst>
            </p:cNvPr>
            <p:cNvSpPr/>
            <p:nvPr/>
          </p:nvSpPr>
          <p:spPr>
            <a:xfrm>
              <a:off x="1976025" y="4700350"/>
              <a:ext cx="55675" cy="150075"/>
            </a:xfrm>
            <a:custGeom>
              <a:avLst/>
              <a:gdLst/>
              <a:ahLst/>
              <a:cxnLst/>
              <a:rect l="l" t="t" r="r" b="b"/>
              <a:pathLst>
                <a:path w="2227" h="6003" extrusionOk="0">
                  <a:moveTo>
                    <a:pt x="354" y="0"/>
                  </a:moveTo>
                  <a:cubicBezTo>
                    <a:pt x="0" y="2970"/>
                    <a:pt x="383" y="6002"/>
                    <a:pt x="637" y="6002"/>
                  </a:cubicBezTo>
                  <a:cubicBezTo>
                    <a:pt x="695" y="6002"/>
                    <a:pt x="746" y="5845"/>
                    <a:pt x="781" y="5494"/>
                  </a:cubicBezTo>
                  <a:cubicBezTo>
                    <a:pt x="923" y="4053"/>
                    <a:pt x="1128" y="2880"/>
                    <a:pt x="1219" y="2406"/>
                  </a:cubicBezTo>
                  <a:cubicBezTo>
                    <a:pt x="1228" y="2358"/>
                    <a:pt x="1275" y="2326"/>
                    <a:pt x="1319" y="2326"/>
                  </a:cubicBezTo>
                  <a:cubicBezTo>
                    <a:pt x="1352" y="2326"/>
                    <a:pt x="1383" y="2344"/>
                    <a:pt x="1397" y="2386"/>
                  </a:cubicBezTo>
                  <a:cubicBezTo>
                    <a:pt x="1535" y="2805"/>
                    <a:pt x="1602" y="3251"/>
                    <a:pt x="1756" y="3764"/>
                  </a:cubicBezTo>
                  <a:cubicBezTo>
                    <a:pt x="1771" y="3815"/>
                    <a:pt x="1787" y="3838"/>
                    <a:pt x="1802" y="3838"/>
                  </a:cubicBezTo>
                  <a:cubicBezTo>
                    <a:pt x="1999" y="3838"/>
                    <a:pt x="2226" y="48"/>
                    <a:pt x="2226" y="48"/>
                  </a:cubicBezTo>
                  <a:lnTo>
                    <a:pt x="354"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1" name="Google Shape;1027;p47">
              <a:extLst>
                <a:ext uri="{FF2B5EF4-FFF2-40B4-BE49-F238E27FC236}">
                  <a16:creationId xmlns:a16="http://schemas.microsoft.com/office/drawing/2014/main" id="{B01DFE65-06C6-4136-9871-3555A30E282A}"/>
                </a:ext>
              </a:extLst>
            </p:cNvPr>
            <p:cNvSpPr/>
            <p:nvPr/>
          </p:nvSpPr>
          <p:spPr>
            <a:xfrm>
              <a:off x="2440000" y="4698175"/>
              <a:ext cx="55075" cy="139725"/>
            </a:xfrm>
            <a:custGeom>
              <a:avLst/>
              <a:gdLst/>
              <a:ahLst/>
              <a:cxnLst/>
              <a:rect l="l" t="t" r="r" b="b"/>
              <a:pathLst>
                <a:path w="2203" h="5589" extrusionOk="0">
                  <a:moveTo>
                    <a:pt x="552" y="0"/>
                  </a:moveTo>
                  <a:cubicBezTo>
                    <a:pt x="552" y="0"/>
                    <a:pt x="0" y="3582"/>
                    <a:pt x="197" y="3582"/>
                  </a:cubicBezTo>
                  <a:cubicBezTo>
                    <a:pt x="212" y="3582"/>
                    <a:pt x="232" y="3561"/>
                    <a:pt x="256" y="3516"/>
                  </a:cubicBezTo>
                  <a:cubicBezTo>
                    <a:pt x="513" y="3046"/>
                    <a:pt x="671" y="2623"/>
                    <a:pt x="892" y="2240"/>
                  </a:cubicBezTo>
                  <a:cubicBezTo>
                    <a:pt x="909" y="2210"/>
                    <a:pt x="935" y="2197"/>
                    <a:pt x="962" y="2197"/>
                  </a:cubicBezTo>
                  <a:cubicBezTo>
                    <a:pt x="1012" y="2197"/>
                    <a:pt x="1065" y="2241"/>
                    <a:pt x="1062" y="2295"/>
                  </a:cubicBezTo>
                  <a:cubicBezTo>
                    <a:pt x="1054" y="2777"/>
                    <a:pt x="821" y="3966"/>
                    <a:pt x="857" y="5407"/>
                  </a:cubicBezTo>
                  <a:cubicBezTo>
                    <a:pt x="860" y="5531"/>
                    <a:pt x="886" y="5589"/>
                    <a:pt x="929" y="5589"/>
                  </a:cubicBezTo>
                  <a:cubicBezTo>
                    <a:pt x="1210" y="5589"/>
                    <a:pt x="2202" y="3085"/>
                    <a:pt x="2168" y="99"/>
                  </a:cubicBezTo>
                  <a:lnTo>
                    <a:pt x="552"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1028;p47">
              <a:extLst>
                <a:ext uri="{FF2B5EF4-FFF2-40B4-BE49-F238E27FC236}">
                  <a16:creationId xmlns:a16="http://schemas.microsoft.com/office/drawing/2014/main" id="{BB3EB5C6-0317-4CFD-BB76-16C3AFD757CD}"/>
                </a:ext>
              </a:extLst>
            </p:cNvPr>
            <p:cNvSpPr/>
            <p:nvPr/>
          </p:nvSpPr>
          <p:spPr>
            <a:xfrm>
              <a:off x="2277550" y="5399550"/>
              <a:ext cx="240550" cy="67175"/>
            </a:xfrm>
            <a:custGeom>
              <a:avLst/>
              <a:gdLst/>
              <a:ahLst/>
              <a:cxnLst/>
              <a:rect l="l" t="t" r="r" b="b"/>
              <a:pathLst>
                <a:path w="9622" h="2687" extrusionOk="0">
                  <a:moveTo>
                    <a:pt x="975" y="0"/>
                  </a:moveTo>
                  <a:cubicBezTo>
                    <a:pt x="713" y="0"/>
                    <a:pt x="546" y="24"/>
                    <a:pt x="458" y="83"/>
                  </a:cubicBezTo>
                  <a:cubicBezTo>
                    <a:pt x="91" y="340"/>
                    <a:pt x="0" y="1940"/>
                    <a:pt x="0" y="1940"/>
                  </a:cubicBezTo>
                  <a:lnTo>
                    <a:pt x="1118" y="2228"/>
                  </a:lnTo>
                  <a:lnTo>
                    <a:pt x="1383" y="1513"/>
                  </a:lnTo>
                  <a:cubicBezTo>
                    <a:pt x="3595" y="2102"/>
                    <a:pt x="7285" y="2686"/>
                    <a:pt x="8542" y="2686"/>
                  </a:cubicBezTo>
                  <a:cubicBezTo>
                    <a:pt x="8551" y="2686"/>
                    <a:pt x="8559" y="2686"/>
                    <a:pt x="8567" y="2686"/>
                  </a:cubicBezTo>
                  <a:cubicBezTo>
                    <a:pt x="9622" y="2678"/>
                    <a:pt x="7908" y="1857"/>
                    <a:pt x="6430" y="1193"/>
                  </a:cubicBezTo>
                  <a:cubicBezTo>
                    <a:pt x="5636" y="838"/>
                    <a:pt x="3318" y="162"/>
                    <a:pt x="2449" y="91"/>
                  </a:cubicBezTo>
                  <a:cubicBezTo>
                    <a:pt x="1787" y="38"/>
                    <a:pt x="1306" y="0"/>
                    <a:pt x="97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1029;p47">
              <a:extLst>
                <a:ext uri="{FF2B5EF4-FFF2-40B4-BE49-F238E27FC236}">
                  <a16:creationId xmlns:a16="http://schemas.microsoft.com/office/drawing/2014/main" id="{5A8B6787-0414-474A-861D-A0D6CC518F37}"/>
                </a:ext>
              </a:extLst>
            </p:cNvPr>
            <p:cNvSpPr/>
            <p:nvPr/>
          </p:nvSpPr>
          <p:spPr>
            <a:xfrm>
              <a:off x="2151050" y="5397650"/>
              <a:ext cx="239400" cy="70850"/>
            </a:xfrm>
            <a:custGeom>
              <a:avLst/>
              <a:gdLst/>
              <a:ahLst/>
              <a:cxnLst/>
              <a:rect l="l" t="t" r="r" b="b"/>
              <a:pathLst>
                <a:path w="9576" h="2834" extrusionOk="0">
                  <a:moveTo>
                    <a:pt x="927" y="0"/>
                  </a:moveTo>
                  <a:cubicBezTo>
                    <a:pt x="714" y="0"/>
                    <a:pt x="573" y="21"/>
                    <a:pt x="494" y="72"/>
                  </a:cubicBezTo>
                  <a:cubicBezTo>
                    <a:pt x="119" y="321"/>
                    <a:pt x="1" y="1917"/>
                    <a:pt x="1" y="1917"/>
                  </a:cubicBezTo>
                  <a:lnTo>
                    <a:pt x="1107" y="2229"/>
                  </a:lnTo>
                  <a:lnTo>
                    <a:pt x="1387" y="1518"/>
                  </a:lnTo>
                  <a:cubicBezTo>
                    <a:pt x="3603" y="2154"/>
                    <a:pt x="7319" y="2821"/>
                    <a:pt x="8548" y="2833"/>
                  </a:cubicBezTo>
                  <a:cubicBezTo>
                    <a:pt x="8557" y="2833"/>
                    <a:pt x="8567" y="2833"/>
                    <a:pt x="8576" y="2833"/>
                  </a:cubicBezTo>
                  <a:cubicBezTo>
                    <a:pt x="9575" y="2833"/>
                    <a:pt x="7895" y="1990"/>
                    <a:pt x="6443" y="1305"/>
                  </a:cubicBezTo>
                  <a:cubicBezTo>
                    <a:pt x="5653" y="933"/>
                    <a:pt x="3350" y="211"/>
                    <a:pt x="2485" y="124"/>
                  </a:cubicBezTo>
                  <a:cubicBezTo>
                    <a:pt x="1764" y="52"/>
                    <a:pt x="1258" y="0"/>
                    <a:pt x="927"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4" name="Google Shape;1030;p47">
              <a:extLst>
                <a:ext uri="{FF2B5EF4-FFF2-40B4-BE49-F238E27FC236}">
                  <a16:creationId xmlns:a16="http://schemas.microsoft.com/office/drawing/2014/main" id="{885F1DE2-72B6-4C96-AAFD-2F3830D5F4F7}"/>
                </a:ext>
              </a:extLst>
            </p:cNvPr>
            <p:cNvSpPr/>
            <p:nvPr/>
          </p:nvSpPr>
          <p:spPr>
            <a:xfrm>
              <a:off x="2238250" y="3896575"/>
              <a:ext cx="57875" cy="185450"/>
            </a:xfrm>
            <a:custGeom>
              <a:avLst/>
              <a:gdLst/>
              <a:ahLst/>
              <a:cxnLst/>
              <a:rect l="l" t="t" r="r" b="b"/>
              <a:pathLst>
                <a:path w="2315" h="7418" extrusionOk="0">
                  <a:moveTo>
                    <a:pt x="2133" y="0"/>
                  </a:moveTo>
                  <a:cubicBezTo>
                    <a:pt x="2133" y="0"/>
                    <a:pt x="1779" y="503"/>
                    <a:pt x="1097" y="503"/>
                  </a:cubicBezTo>
                  <a:cubicBezTo>
                    <a:pt x="795" y="503"/>
                    <a:pt x="428" y="404"/>
                    <a:pt x="0" y="119"/>
                  </a:cubicBezTo>
                  <a:lnTo>
                    <a:pt x="0" y="119"/>
                  </a:lnTo>
                  <a:lnTo>
                    <a:pt x="2315" y="7418"/>
                  </a:lnTo>
                  <a:lnTo>
                    <a:pt x="2133"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1031;p47">
              <a:extLst>
                <a:ext uri="{FF2B5EF4-FFF2-40B4-BE49-F238E27FC236}">
                  <a16:creationId xmlns:a16="http://schemas.microsoft.com/office/drawing/2014/main" id="{9544310E-2FBC-44AB-BCD1-938B18D39A36}"/>
                </a:ext>
              </a:extLst>
            </p:cNvPr>
            <p:cNvSpPr/>
            <p:nvPr/>
          </p:nvSpPr>
          <p:spPr>
            <a:xfrm>
              <a:off x="2388725" y="4049825"/>
              <a:ext cx="113175" cy="650850"/>
            </a:xfrm>
            <a:custGeom>
              <a:avLst/>
              <a:gdLst/>
              <a:ahLst/>
              <a:cxnLst/>
              <a:rect l="l" t="t" r="r" b="b"/>
              <a:pathLst>
                <a:path w="4527" h="26034" extrusionOk="0">
                  <a:moveTo>
                    <a:pt x="1" y="0"/>
                  </a:moveTo>
                  <a:lnTo>
                    <a:pt x="2603" y="25934"/>
                  </a:lnTo>
                  <a:lnTo>
                    <a:pt x="4219" y="26033"/>
                  </a:lnTo>
                  <a:cubicBezTo>
                    <a:pt x="4219" y="26033"/>
                    <a:pt x="4527" y="4155"/>
                    <a:pt x="4156" y="1959"/>
                  </a:cubicBezTo>
                  <a:cubicBezTo>
                    <a:pt x="3915" y="541"/>
                    <a:pt x="1" y="0"/>
                    <a:pt x="1"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6" name="Google Shape;1032;p47">
              <a:extLst>
                <a:ext uri="{FF2B5EF4-FFF2-40B4-BE49-F238E27FC236}">
                  <a16:creationId xmlns:a16="http://schemas.microsoft.com/office/drawing/2014/main" id="{38748CFB-7D6D-4EF5-A290-DAE8020858F7}"/>
                </a:ext>
              </a:extLst>
            </p:cNvPr>
            <p:cNvSpPr/>
            <p:nvPr/>
          </p:nvSpPr>
          <p:spPr>
            <a:xfrm>
              <a:off x="2843550" y="4557750"/>
              <a:ext cx="328050" cy="841625"/>
            </a:xfrm>
            <a:custGeom>
              <a:avLst/>
              <a:gdLst/>
              <a:ahLst/>
              <a:cxnLst/>
              <a:rect l="l" t="t" r="r" b="b"/>
              <a:pathLst>
                <a:path w="13122" h="33665" extrusionOk="0">
                  <a:moveTo>
                    <a:pt x="13121" y="1"/>
                  </a:moveTo>
                  <a:lnTo>
                    <a:pt x="0" y="660"/>
                  </a:lnTo>
                  <a:lnTo>
                    <a:pt x="5174" y="33518"/>
                  </a:lnTo>
                  <a:lnTo>
                    <a:pt x="7726" y="33664"/>
                  </a:lnTo>
                  <a:lnTo>
                    <a:pt x="8583" y="9847"/>
                  </a:lnTo>
                  <a:lnTo>
                    <a:pt x="9258" y="33309"/>
                  </a:lnTo>
                  <a:lnTo>
                    <a:pt x="11356" y="33250"/>
                  </a:lnTo>
                  <a:lnTo>
                    <a:pt x="13121"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7" name="Google Shape;1033;p47">
              <a:extLst>
                <a:ext uri="{FF2B5EF4-FFF2-40B4-BE49-F238E27FC236}">
                  <a16:creationId xmlns:a16="http://schemas.microsoft.com/office/drawing/2014/main" id="{CAC46CFA-034A-4767-96C6-45AAB2C290E5}"/>
                </a:ext>
              </a:extLst>
            </p:cNvPr>
            <p:cNvSpPr/>
            <p:nvPr/>
          </p:nvSpPr>
          <p:spPr>
            <a:xfrm>
              <a:off x="2794950" y="3941050"/>
              <a:ext cx="446750" cy="649875"/>
            </a:xfrm>
            <a:custGeom>
              <a:avLst/>
              <a:gdLst/>
              <a:ahLst/>
              <a:cxnLst/>
              <a:rect l="l" t="t" r="r" b="b"/>
              <a:pathLst>
                <a:path w="17870" h="25995" extrusionOk="0">
                  <a:moveTo>
                    <a:pt x="9154" y="0"/>
                  </a:moveTo>
                  <a:cubicBezTo>
                    <a:pt x="6577" y="0"/>
                    <a:pt x="686" y="907"/>
                    <a:pt x="1" y="9091"/>
                  </a:cubicBezTo>
                  <a:lnTo>
                    <a:pt x="392" y="16789"/>
                  </a:lnTo>
                  <a:cubicBezTo>
                    <a:pt x="396" y="18831"/>
                    <a:pt x="522" y="20869"/>
                    <a:pt x="767" y="22895"/>
                  </a:cubicBezTo>
                  <a:cubicBezTo>
                    <a:pt x="767" y="22895"/>
                    <a:pt x="621" y="25995"/>
                    <a:pt x="5279" y="25995"/>
                  </a:cubicBezTo>
                  <a:cubicBezTo>
                    <a:pt x="5463" y="25995"/>
                    <a:pt x="5655" y="25990"/>
                    <a:pt x="5854" y="25980"/>
                  </a:cubicBezTo>
                  <a:lnTo>
                    <a:pt x="15950" y="25605"/>
                  </a:lnTo>
                  <a:cubicBezTo>
                    <a:pt x="17360" y="25289"/>
                    <a:pt x="17071" y="21465"/>
                    <a:pt x="17640" y="11228"/>
                  </a:cubicBezTo>
                  <a:cubicBezTo>
                    <a:pt x="17869" y="7128"/>
                    <a:pt x="16459" y="1942"/>
                    <a:pt x="12581" y="607"/>
                  </a:cubicBezTo>
                  <a:cubicBezTo>
                    <a:pt x="12581" y="607"/>
                    <a:pt x="11155" y="153"/>
                    <a:pt x="10353" y="74"/>
                  </a:cubicBezTo>
                  <a:cubicBezTo>
                    <a:pt x="10353" y="74"/>
                    <a:pt x="9888" y="0"/>
                    <a:pt x="9154"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1034;p47">
              <a:extLst>
                <a:ext uri="{FF2B5EF4-FFF2-40B4-BE49-F238E27FC236}">
                  <a16:creationId xmlns:a16="http://schemas.microsoft.com/office/drawing/2014/main" id="{9007678A-3443-4458-B9F2-A8A7B98AE365}"/>
                </a:ext>
              </a:extLst>
            </p:cNvPr>
            <p:cNvSpPr/>
            <p:nvPr/>
          </p:nvSpPr>
          <p:spPr>
            <a:xfrm>
              <a:off x="2917300" y="3857275"/>
              <a:ext cx="1300" cy="1200"/>
            </a:xfrm>
            <a:custGeom>
              <a:avLst/>
              <a:gdLst/>
              <a:ahLst/>
              <a:cxnLst/>
              <a:rect l="l" t="t" r="r" b="b"/>
              <a:pathLst>
                <a:path w="52" h="48" extrusionOk="0">
                  <a:moveTo>
                    <a:pt x="52" y="0"/>
                  </a:moveTo>
                  <a:cubicBezTo>
                    <a:pt x="49" y="2"/>
                    <a:pt x="46" y="4"/>
                    <a:pt x="43" y="6"/>
                  </a:cubicBezTo>
                  <a:lnTo>
                    <a:pt x="43" y="6"/>
                  </a:lnTo>
                  <a:cubicBezTo>
                    <a:pt x="46" y="4"/>
                    <a:pt x="49" y="2"/>
                    <a:pt x="52" y="0"/>
                  </a:cubicBezTo>
                  <a:close/>
                  <a:moveTo>
                    <a:pt x="43" y="6"/>
                  </a:moveTo>
                  <a:cubicBezTo>
                    <a:pt x="34" y="12"/>
                    <a:pt x="25" y="19"/>
                    <a:pt x="16" y="28"/>
                  </a:cubicBezTo>
                  <a:cubicBezTo>
                    <a:pt x="8" y="32"/>
                    <a:pt x="4" y="44"/>
                    <a:pt x="0" y="48"/>
                  </a:cubicBezTo>
                  <a:cubicBezTo>
                    <a:pt x="14" y="34"/>
                    <a:pt x="27" y="18"/>
                    <a:pt x="43" y="6"/>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1035;p47">
              <a:extLst>
                <a:ext uri="{FF2B5EF4-FFF2-40B4-BE49-F238E27FC236}">
                  <a16:creationId xmlns:a16="http://schemas.microsoft.com/office/drawing/2014/main" id="{DB554F49-F858-40B4-8237-98F005707D2B}"/>
                </a:ext>
              </a:extLst>
            </p:cNvPr>
            <p:cNvSpPr/>
            <p:nvPr/>
          </p:nvSpPr>
          <p:spPr>
            <a:xfrm>
              <a:off x="2922525" y="3855225"/>
              <a:ext cx="6150" cy="300"/>
            </a:xfrm>
            <a:custGeom>
              <a:avLst/>
              <a:gdLst/>
              <a:ahLst/>
              <a:cxnLst/>
              <a:rect l="l" t="t" r="r" b="b"/>
              <a:pathLst>
                <a:path w="246" h="12" extrusionOk="0">
                  <a:moveTo>
                    <a:pt x="68" y="3"/>
                  </a:moveTo>
                  <a:cubicBezTo>
                    <a:pt x="44" y="3"/>
                    <a:pt x="25" y="7"/>
                    <a:pt x="1" y="11"/>
                  </a:cubicBezTo>
                  <a:cubicBezTo>
                    <a:pt x="24" y="8"/>
                    <a:pt x="47" y="5"/>
                    <a:pt x="71" y="3"/>
                  </a:cubicBezTo>
                  <a:close/>
                  <a:moveTo>
                    <a:pt x="132" y="1"/>
                  </a:moveTo>
                  <a:cubicBezTo>
                    <a:pt x="111" y="1"/>
                    <a:pt x="91" y="2"/>
                    <a:pt x="71" y="3"/>
                  </a:cubicBezTo>
                  <a:lnTo>
                    <a:pt x="175" y="3"/>
                  </a:lnTo>
                  <a:cubicBezTo>
                    <a:pt x="198" y="3"/>
                    <a:pt x="222" y="7"/>
                    <a:pt x="246" y="11"/>
                  </a:cubicBezTo>
                  <a:cubicBezTo>
                    <a:pt x="207" y="4"/>
                    <a:pt x="169" y="1"/>
                    <a:pt x="13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1036;p47">
              <a:extLst>
                <a:ext uri="{FF2B5EF4-FFF2-40B4-BE49-F238E27FC236}">
                  <a16:creationId xmlns:a16="http://schemas.microsoft.com/office/drawing/2014/main" id="{58D05738-3095-4F98-A35E-8C2661C50860}"/>
                </a:ext>
              </a:extLst>
            </p:cNvPr>
            <p:cNvSpPr/>
            <p:nvPr/>
          </p:nvSpPr>
          <p:spPr>
            <a:xfrm>
              <a:off x="2920650" y="3855600"/>
              <a:ext cx="1600" cy="600"/>
            </a:xfrm>
            <a:custGeom>
              <a:avLst/>
              <a:gdLst/>
              <a:ahLst/>
              <a:cxnLst/>
              <a:rect l="l" t="t" r="r" b="b"/>
              <a:pathLst>
                <a:path w="64" h="24" extrusionOk="0">
                  <a:moveTo>
                    <a:pt x="64" y="0"/>
                  </a:moveTo>
                  <a:cubicBezTo>
                    <a:pt x="52" y="0"/>
                    <a:pt x="40" y="4"/>
                    <a:pt x="28" y="8"/>
                  </a:cubicBezTo>
                  <a:cubicBezTo>
                    <a:pt x="23" y="11"/>
                    <a:pt x="15" y="16"/>
                    <a:pt x="8" y="20"/>
                  </a:cubicBezTo>
                  <a:lnTo>
                    <a:pt x="8" y="20"/>
                  </a:lnTo>
                  <a:cubicBezTo>
                    <a:pt x="26" y="11"/>
                    <a:pt x="43" y="7"/>
                    <a:pt x="64" y="0"/>
                  </a:cubicBezTo>
                  <a:close/>
                  <a:moveTo>
                    <a:pt x="8" y="20"/>
                  </a:moveTo>
                  <a:cubicBezTo>
                    <a:pt x="6" y="21"/>
                    <a:pt x="3" y="22"/>
                    <a:pt x="1" y="24"/>
                  </a:cubicBezTo>
                  <a:cubicBezTo>
                    <a:pt x="3" y="23"/>
                    <a:pt x="6" y="21"/>
                    <a:pt x="8" y="2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 name="Google Shape;1037;p47">
              <a:extLst>
                <a:ext uri="{FF2B5EF4-FFF2-40B4-BE49-F238E27FC236}">
                  <a16:creationId xmlns:a16="http://schemas.microsoft.com/office/drawing/2014/main" id="{10A69606-62DC-42E6-8E45-745E6A70BA02}"/>
                </a:ext>
              </a:extLst>
            </p:cNvPr>
            <p:cNvSpPr/>
            <p:nvPr/>
          </p:nvSpPr>
          <p:spPr>
            <a:xfrm>
              <a:off x="2916125" y="3858550"/>
              <a:ext cx="1100" cy="1700"/>
            </a:xfrm>
            <a:custGeom>
              <a:avLst/>
              <a:gdLst/>
              <a:ahLst/>
              <a:cxnLst/>
              <a:rect l="l" t="t" r="r" b="b"/>
              <a:pathLst>
                <a:path w="44" h="68" extrusionOk="0">
                  <a:moveTo>
                    <a:pt x="44" y="1"/>
                  </a:moveTo>
                  <a:lnTo>
                    <a:pt x="44" y="1"/>
                  </a:lnTo>
                  <a:cubicBezTo>
                    <a:pt x="32" y="12"/>
                    <a:pt x="20" y="28"/>
                    <a:pt x="8" y="48"/>
                  </a:cubicBezTo>
                  <a:cubicBezTo>
                    <a:pt x="4" y="52"/>
                    <a:pt x="4" y="60"/>
                    <a:pt x="0" y="68"/>
                  </a:cubicBezTo>
                  <a:cubicBezTo>
                    <a:pt x="12" y="44"/>
                    <a:pt x="28" y="20"/>
                    <a:pt x="44"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1038;p47">
              <a:extLst>
                <a:ext uri="{FF2B5EF4-FFF2-40B4-BE49-F238E27FC236}">
                  <a16:creationId xmlns:a16="http://schemas.microsoft.com/office/drawing/2014/main" id="{70C329F4-0B0E-4092-995B-EB788982907E}"/>
                </a:ext>
              </a:extLst>
            </p:cNvPr>
            <p:cNvSpPr/>
            <p:nvPr/>
          </p:nvSpPr>
          <p:spPr>
            <a:xfrm>
              <a:off x="2929050" y="3855500"/>
              <a:ext cx="1900" cy="400"/>
            </a:xfrm>
            <a:custGeom>
              <a:avLst/>
              <a:gdLst/>
              <a:ahLst/>
              <a:cxnLst/>
              <a:rect l="l" t="t" r="r" b="b"/>
              <a:pathLst>
                <a:path w="76" h="16" extrusionOk="0">
                  <a:moveTo>
                    <a:pt x="0" y="0"/>
                  </a:moveTo>
                  <a:lnTo>
                    <a:pt x="0" y="0"/>
                  </a:lnTo>
                  <a:cubicBezTo>
                    <a:pt x="16" y="5"/>
                    <a:pt x="30" y="8"/>
                    <a:pt x="44" y="10"/>
                  </a:cubicBezTo>
                  <a:lnTo>
                    <a:pt x="44" y="10"/>
                  </a:lnTo>
                  <a:cubicBezTo>
                    <a:pt x="29" y="6"/>
                    <a:pt x="15" y="3"/>
                    <a:pt x="0" y="0"/>
                  </a:cubicBezTo>
                  <a:close/>
                  <a:moveTo>
                    <a:pt x="44" y="10"/>
                  </a:moveTo>
                  <a:lnTo>
                    <a:pt x="44" y="10"/>
                  </a:lnTo>
                  <a:cubicBezTo>
                    <a:pt x="49" y="12"/>
                    <a:pt x="54" y="14"/>
                    <a:pt x="60" y="16"/>
                  </a:cubicBezTo>
                  <a:lnTo>
                    <a:pt x="76" y="16"/>
                  </a:lnTo>
                  <a:cubicBezTo>
                    <a:pt x="65" y="14"/>
                    <a:pt x="55" y="12"/>
                    <a:pt x="44" y="1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1039;p47">
              <a:extLst>
                <a:ext uri="{FF2B5EF4-FFF2-40B4-BE49-F238E27FC236}">
                  <a16:creationId xmlns:a16="http://schemas.microsoft.com/office/drawing/2014/main" id="{2D4F34FD-A7FF-4C99-955D-71D2579E1BB0}"/>
                </a:ext>
              </a:extLst>
            </p:cNvPr>
            <p:cNvSpPr/>
            <p:nvPr/>
          </p:nvSpPr>
          <p:spPr>
            <a:xfrm>
              <a:off x="2918675" y="3856175"/>
              <a:ext cx="1800" cy="1025"/>
            </a:xfrm>
            <a:custGeom>
              <a:avLst/>
              <a:gdLst/>
              <a:ahLst/>
              <a:cxnLst/>
              <a:rect l="l" t="t" r="r" b="b"/>
              <a:pathLst>
                <a:path w="72" h="41" extrusionOk="0">
                  <a:moveTo>
                    <a:pt x="64" y="1"/>
                  </a:moveTo>
                  <a:cubicBezTo>
                    <a:pt x="44" y="13"/>
                    <a:pt x="24" y="24"/>
                    <a:pt x="5" y="36"/>
                  </a:cubicBezTo>
                  <a:lnTo>
                    <a:pt x="1" y="40"/>
                  </a:lnTo>
                  <a:cubicBezTo>
                    <a:pt x="24" y="24"/>
                    <a:pt x="44" y="13"/>
                    <a:pt x="7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1040;p47">
              <a:extLst>
                <a:ext uri="{FF2B5EF4-FFF2-40B4-BE49-F238E27FC236}">
                  <a16:creationId xmlns:a16="http://schemas.microsoft.com/office/drawing/2014/main" id="{67059204-E32D-42C9-BE07-D53463B1FC5E}"/>
                </a:ext>
              </a:extLst>
            </p:cNvPr>
            <p:cNvSpPr/>
            <p:nvPr/>
          </p:nvSpPr>
          <p:spPr>
            <a:xfrm>
              <a:off x="2920450" y="3856175"/>
              <a:ext cx="125" cy="25"/>
            </a:xfrm>
            <a:custGeom>
              <a:avLst/>
              <a:gdLst/>
              <a:ahLst/>
              <a:cxnLst/>
              <a:rect l="l" t="t" r="r" b="b"/>
              <a:pathLst>
                <a:path w="5" h="1" extrusionOk="0">
                  <a:moveTo>
                    <a:pt x="1" y="1"/>
                  </a:moveTo>
                  <a:lnTo>
                    <a:pt x="1" y="1"/>
                  </a:ln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 name="Google Shape;1041;p47">
              <a:extLst>
                <a:ext uri="{FF2B5EF4-FFF2-40B4-BE49-F238E27FC236}">
                  <a16:creationId xmlns:a16="http://schemas.microsoft.com/office/drawing/2014/main" id="{63F3AA18-1ED7-488B-8070-6C178C0554F5}"/>
                </a:ext>
              </a:extLst>
            </p:cNvPr>
            <p:cNvSpPr/>
            <p:nvPr/>
          </p:nvSpPr>
          <p:spPr>
            <a:xfrm>
              <a:off x="2918575" y="3857275"/>
              <a:ext cx="125" cy="25"/>
            </a:xfrm>
            <a:custGeom>
              <a:avLst/>
              <a:gdLst/>
              <a:ahLst/>
              <a:cxnLst/>
              <a:rect l="l" t="t" r="r" b="b"/>
              <a:pathLst>
                <a:path w="5" h="1" extrusionOk="0">
                  <a:moveTo>
                    <a:pt x="1" y="0"/>
                  </a:moveTo>
                  <a:lnTo>
                    <a:pt x="1" y="0"/>
                  </a:lnTo>
                  <a:lnTo>
                    <a:pt x="5" y="0"/>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1042;p47">
              <a:extLst>
                <a:ext uri="{FF2B5EF4-FFF2-40B4-BE49-F238E27FC236}">
                  <a16:creationId xmlns:a16="http://schemas.microsoft.com/office/drawing/2014/main" id="{C41C01ED-3D46-4A58-97C9-C530642CD27D}"/>
                </a:ext>
              </a:extLst>
            </p:cNvPr>
            <p:cNvSpPr/>
            <p:nvPr/>
          </p:nvSpPr>
          <p:spPr>
            <a:xfrm>
              <a:off x="2918675" y="3856175"/>
              <a:ext cx="1700" cy="1025"/>
            </a:xfrm>
            <a:custGeom>
              <a:avLst/>
              <a:gdLst/>
              <a:ahLst/>
              <a:cxnLst/>
              <a:rect l="l" t="t" r="r" b="b"/>
              <a:pathLst>
                <a:path w="68" h="41" extrusionOk="0">
                  <a:moveTo>
                    <a:pt x="1" y="40"/>
                  </a:moveTo>
                  <a:lnTo>
                    <a:pt x="1" y="40"/>
                  </a:lnTo>
                  <a:cubicBezTo>
                    <a:pt x="21" y="24"/>
                    <a:pt x="44" y="13"/>
                    <a:pt x="68" y="1"/>
                  </a:cubicBezTo>
                  <a:lnTo>
                    <a:pt x="68" y="1"/>
                  </a:lnTo>
                  <a:cubicBezTo>
                    <a:pt x="44" y="13"/>
                    <a:pt x="21" y="24"/>
                    <a:pt x="1" y="4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1043;p47">
              <a:extLst>
                <a:ext uri="{FF2B5EF4-FFF2-40B4-BE49-F238E27FC236}">
                  <a16:creationId xmlns:a16="http://schemas.microsoft.com/office/drawing/2014/main" id="{4C2EF831-9F52-4A13-9739-D7E87CD920B0}"/>
                </a:ext>
              </a:extLst>
            </p:cNvPr>
            <p:cNvSpPr/>
            <p:nvPr/>
          </p:nvSpPr>
          <p:spPr>
            <a:xfrm>
              <a:off x="2917700" y="3857275"/>
              <a:ext cx="900" cy="700"/>
            </a:xfrm>
            <a:custGeom>
              <a:avLst/>
              <a:gdLst/>
              <a:ahLst/>
              <a:cxnLst/>
              <a:rect l="l" t="t" r="r" b="b"/>
              <a:pathLst>
                <a:path w="36" h="28" extrusionOk="0">
                  <a:moveTo>
                    <a:pt x="0" y="28"/>
                  </a:moveTo>
                  <a:cubicBezTo>
                    <a:pt x="12" y="16"/>
                    <a:pt x="24" y="8"/>
                    <a:pt x="36" y="0"/>
                  </a:cubicBezTo>
                  <a:lnTo>
                    <a:pt x="36" y="0"/>
                  </a:lnTo>
                  <a:cubicBezTo>
                    <a:pt x="24" y="8"/>
                    <a:pt x="12" y="16"/>
                    <a:pt x="0"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1044;p47">
              <a:extLst>
                <a:ext uri="{FF2B5EF4-FFF2-40B4-BE49-F238E27FC236}">
                  <a16:creationId xmlns:a16="http://schemas.microsoft.com/office/drawing/2014/main" id="{B36C5EB0-2073-4F40-9147-F839A5170778}"/>
                </a:ext>
              </a:extLst>
            </p:cNvPr>
            <p:cNvSpPr/>
            <p:nvPr/>
          </p:nvSpPr>
          <p:spPr>
            <a:xfrm>
              <a:off x="2920650" y="3855775"/>
              <a:ext cx="725" cy="425"/>
            </a:xfrm>
            <a:custGeom>
              <a:avLst/>
              <a:gdLst/>
              <a:ahLst/>
              <a:cxnLst/>
              <a:rect l="l" t="t" r="r" b="b"/>
              <a:pathLst>
                <a:path w="29" h="17" extrusionOk="0">
                  <a:moveTo>
                    <a:pt x="28" y="1"/>
                  </a:moveTo>
                  <a:cubicBezTo>
                    <a:pt x="17" y="5"/>
                    <a:pt x="9" y="13"/>
                    <a:pt x="1" y="17"/>
                  </a:cubicBezTo>
                  <a:cubicBezTo>
                    <a:pt x="9" y="13"/>
                    <a:pt x="21" y="5"/>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 name="Google Shape;1045;p47">
              <a:extLst>
                <a:ext uri="{FF2B5EF4-FFF2-40B4-BE49-F238E27FC236}">
                  <a16:creationId xmlns:a16="http://schemas.microsoft.com/office/drawing/2014/main" id="{040ACDDD-2A78-4453-9A4C-F232328D9C2A}"/>
                </a:ext>
              </a:extLst>
            </p:cNvPr>
            <p:cNvSpPr/>
            <p:nvPr/>
          </p:nvSpPr>
          <p:spPr>
            <a:xfrm>
              <a:off x="2916125" y="3858550"/>
              <a:ext cx="1100" cy="1700"/>
            </a:xfrm>
            <a:custGeom>
              <a:avLst/>
              <a:gdLst/>
              <a:ahLst/>
              <a:cxnLst/>
              <a:rect l="l" t="t" r="r" b="b"/>
              <a:pathLst>
                <a:path w="44" h="68" extrusionOk="0">
                  <a:moveTo>
                    <a:pt x="0" y="68"/>
                  </a:moveTo>
                  <a:lnTo>
                    <a:pt x="0" y="68"/>
                  </a:lnTo>
                  <a:cubicBezTo>
                    <a:pt x="12" y="44"/>
                    <a:pt x="28" y="20"/>
                    <a:pt x="44" y="1"/>
                  </a:cubicBezTo>
                  <a:lnTo>
                    <a:pt x="44" y="1"/>
                  </a:lnTo>
                  <a:cubicBezTo>
                    <a:pt x="28" y="20"/>
                    <a:pt x="12" y="44"/>
                    <a:pt x="0"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1046;p47">
              <a:extLst>
                <a:ext uri="{FF2B5EF4-FFF2-40B4-BE49-F238E27FC236}">
                  <a16:creationId xmlns:a16="http://schemas.microsoft.com/office/drawing/2014/main" id="{861D483E-12AB-404C-A138-F364390C7D1A}"/>
                </a:ext>
              </a:extLst>
            </p:cNvPr>
            <p:cNvSpPr/>
            <p:nvPr/>
          </p:nvSpPr>
          <p:spPr>
            <a:xfrm>
              <a:off x="2916300" y="3858550"/>
              <a:ext cx="925" cy="1200"/>
            </a:xfrm>
            <a:custGeom>
              <a:avLst/>
              <a:gdLst/>
              <a:ahLst/>
              <a:cxnLst/>
              <a:rect l="l" t="t" r="r" b="b"/>
              <a:pathLst>
                <a:path w="37" h="48" extrusionOk="0">
                  <a:moveTo>
                    <a:pt x="37" y="1"/>
                  </a:moveTo>
                  <a:cubicBezTo>
                    <a:pt x="25" y="12"/>
                    <a:pt x="13" y="28"/>
                    <a:pt x="1" y="48"/>
                  </a:cubicBezTo>
                  <a:cubicBezTo>
                    <a:pt x="13" y="28"/>
                    <a:pt x="25" y="12"/>
                    <a:pt x="37"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 name="Google Shape;1047;p47">
              <a:extLst>
                <a:ext uri="{FF2B5EF4-FFF2-40B4-BE49-F238E27FC236}">
                  <a16:creationId xmlns:a16="http://schemas.microsoft.com/office/drawing/2014/main" id="{43C14880-6C31-4B07-BFE8-A1C358E9120E}"/>
                </a:ext>
              </a:extLst>
            </p:cNvPr>
            <p:cNvSpPr/>
            <p:nvPr/>
          </p:nvSpPr>
          <p:spPr>
            <a:xfrm>
              <a:off x="2930925" y="3855875"/>
              <a:ext cx="7925" cy="2900"/>
            </a:xfrm>
            <a:custGeom>
              <a:avLst/>
              <a:gdLst/>
              <a:ahLst/>
              <a:cxnLst/>
              <a:rect l="l" t="t" r="r" b="b"/>
              <a:pathLst>
                <a:path w="317" h="116" extrusionOk="0">
                  <a:moveTo>
                    <a:pt x="1" y="1"/>
                  </a:moveTo>
                  <a:lnTo>
                    <a:pt x="1" y="1"/>
                  </a:lnTo>
                  <a:cubicBezTo>
                    <a:pt x="83" y="21"/>
                    <a:pt x="166" y="56"/>
                    <a:pt x="241" y="96"/>
                  </a:cubicBezTo>
                  <a:cubicBezTo>
                    <a:pt x="261" y="112"/>
                    <a:pt x="289" y="115"/>
                    <a:pt x="317" y="115"/>
                  </a:cubicBezTo>
                  <a:cubicBezTo>
                    <a:pt x="289" y="115"/>
                    <a:pt x="261" y="112"/>
                    <a:pt x="241" y="96"/>
                  </a:cubicBezTo>
                  <a:cubicBezTo>
                    <a:pt x="166" y="56"/>
                    <a:pt x="83" y="2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1048;p47">
              <a:extLst>
                <a:ext uri="{FF2B5EF4-FFF2-40B4-BE49-F238E27FC236}">
                  <a16:creationId xmlns:a16="http://schemas.microsoft.com/office/drawing/2014/main" id="{7288716C-95CE-4F54-AD7B-3E30D1B9004A}"/>
                </a:ext>
              </a:extLst>
            </p:cNvPr>
            <p:cNvSpPr/>
            <p:nvPr/>
          </p:nvSpPr>
          <p:spPr>
            <a:xfrm>
              <a:off x="2926275" y="3802475"/>
              <a:ext cx="15450" cy="54125"/>
            </a:xfrm>
            <a:custGeom>
              <a:avLst/>
              <a:gdLst/>
              <a:ahLst/>
              <a:cxnLst/>
              <a:rect l="l" t="t" r="r" b="b"/>
              <a:pathLst>
                <a:path w="618" h="2165" extrusionOk="0">
                  <a:moveTo>
                    <a:pt x="609" y="2165"/>
                  </a:moveTo>
                  <a:cubicBezTo>
                    <a:pt x="617" y="2141"/>
                    <a:pt x="617" y="2113"/>
                    <a:pt x="609" y="2090"/>
                  </a:cubicBezTo>
                  <a:lnTo>
                    <a:pt x="1" y="0"/>
                  </a:lnTo>
                  <a:lnTo>
                    <a:pt x="609" y="2090"/>
                  </a:lnTo>
                  <a:cubicBezTo>
                    <a:pt x="617" y="2113"/>
                    <a:pt x="617" y="2141"/>
                    <a:pt x="609" y="216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 name="Google Shape;1049;p47">
              <a:extLst>
                <a:ext uri="{FF2B5EF4-FFF2-40B4-BE49-F238E27FC236}">
                  <a16:creationId xmlns:a16="http://schemas.microsoft.com/office/drawing/2014/main" id="{37F9E01E-31DC-462E-A0EE-F6E41E61670F}"/>
                </a:ext>
              </a:extLst>
            </p:cNvPr>
            <p:cNvSpPr/>
            <p:nvPr/>
          </p:nvSpPr>
          <p:spPr>
            <a:xfrm>
              <a:off x="2930525" y="3855875"/>
              <a:ext cx="325" cy="125"/>
            </a:xfrm>
            <a:custGeom>
              <a:avLst/>
              <a:gdLst/>
              <a:ahLst/>
              <a:cxnLst/>
              <a:rect l="l" t="t" r="r" b="b"/>
              <a:pathLst>
                <a:path w="13" h="5" extrusionOk="0">
                  <a:moveTo>
                    <a:pt x="1" y="1"/>
                  </a:moveTo>
                  <a:lnTo>
                    <a:pt x="13" y="5"/>
                  </a:lnTo>
                  <a:lnTo>
                    <a:pt x="13"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1050;p47">
              <a:extLst>
                <a:ext uri="{FF2B5EF4-FFF2-40B4-BE49-F238E27FC236}">
                  <a16:creationId xmlns:a16="http://schemas.microsoft.com/office/drawing/2014/main" id="{AF859B2C-038F-4852-8FB1-CC0C8D43C959}"/>
                </a:ext>
              </a:extLst>
            </p:cNvPr>
            <p:cNvSpPr/>
            <p:nvPr/>
          </p:nvSpPr>
          <p:spPr>
            <a:xfrm>
              <a:off x="2917300" y="3857950"/>
              <a:ext cx="425" cy="525"/>
            </a:xfrm>
            <a:custGeom>
              <a:avLst/>
              <a:gdLst/>
              <a:ahLst/>
              <a:cxnLst/>
              <a:rect l="l" t="t" r="r" b="b"/>
              <a:pathLst>
                <a:path w="17" h="21" extrusionOk="0">
                  <a:moveTo>
                    <a:pt x="0" y="21"/>
                  </a:moveTo>
                  <a:lnTo>
                    <a:pt x="0" y="21"/>
                  </a:lnTo>
                  <a:cubicBezTo>
                    <a:pt x="4" y="17"/>
                    <a:pt x="8" y="5"/>
                    <a:pt x="16" y="1"/>
                  </a:cubicBezTo>
                  <a:cubicBezTo>
                    <a:pt x="8" y="5"/>
                    <a:pt x="4" y="17"/>
                    <a:pt x="0" y="2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 name="Google Shape;1051;p47">
              <a:extLst>
                <a:ext uri="{FF2B5EF4-FFF2-40B4-BE49-F238E27FC236}">
                  <a16:creationId xmlns:a16="http://schemas.microsoft.com/office/drawing/2014/main" id="{985D080F-2C17-425C-90C5-F398B25145A6}"/>
                </a:ext>
              </a:extLst>
            </p:cNvPr>
            <p:cNvSpPr/>
            <p:nvPr/>
          </p:nvSpPr>
          <p:spPr>
            <a:xfrm>
              <a:off x="2916125" y="3859725"/>
              <a:ext cx="200" cy="525"/>
            </a:xfrm>
            <a:custGeom>
              <a:avLst/>
              <a:gdLst/>
              <a:ahLst/>
              <a:cxnLst/>
              <a:rect l="l" t="t" r="r" b="b"/>
              <a:pathLst>
                <a:path w="8" h="21" extrusionOk="0">
                  <a:moveTo>
                    <a:pt x="8" y="1"/>
                  </a:moveTo>
                  <a:cubicBezTo>
                    <a:pt x="4" y="5"/>
                    <a:pt x="4" y="13"/>
                    <a:pt x="0" y="21"/>
                  </a:cubicBezTo>
                  <a:lnTo>
                    <a:pt x="0" y="21"/>
                  </a:lnTo>
                  <a:cubicBezTo>
                    <a:pt x="4" y="13"/>
                    <a:pt x="4" y="5"/>
                    <a:pt x="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1052;p47">
              <a:extLst>
                <a:ext uri="{FF2B5EF4-FFF2-40B4-BE49-F238E27FC236}">
                  <a16:creationId xmlns:a16="http://schemas.microsoft.com/office/drawing/2014/main" id="{490026A7-785F-4569-A8A1-408FA0DFA7A2}"/>
                </a:ext>
              </a:extLst>
            </p:cNvPr>
            <p:cNvSpPr/>
            <p:nvPr/>
          </p:nvSpPr>
          <p:spPr>
            <a:xfrm>
              <a:off x="2917200" y="3858450"/>
              <a:ext cx="125" cy="125"/>
            </a:xfrm>
            <a:custGeom>
              <a:avLst/>
              <a:gdLst/>
              <a:ahLst/>
              <a:cxnLst/>
              <a:rect l="l" t="t" r="r" b="b"/>
              <a:pathLst>
                <a:path w="5" h="5" extrusionOk="0">
                  <a:moveTo>
                    <a:pt x="1" y="5"/>
                  </a:moveTo>
                  <a:lnTo>
                    <a:pt x="1" y="5"/>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7" name="Google Shape;1053;p47">
              <a:extLst>
                <a:ext uri="{FF2B5EF4-FFF2-40B4-BE49-F238E27FC236}">
                  <a16:creationId xmlns:a16="http://schemas.microsoft.com/office/drawing/2014/main" id="{C92DDDC4-AD09-4E2B-8F6E-96CA9716EE46}"/>
                </a:ext>
              </a:extLst>
            </p:cNvPr>
            <p:cNvSpPr/>
            <p:nvPr/>
          </p:nvSpPr>
          <p:spPr>
            <a:xfrm>
              <a:off x="2883125" y="3714000"/>
              <a:ext cx="7150" cy="7325"/>
            </a:xfrm>
            <a:custGeom>
              <a:avLst/>
              <a:gdLst/>
              <a:ahLst/>
              <a:cxnLst/>
              <a:rect l="l" t="t" r="r" b="b"/>
              <a:pathLst>
                <a:path w="286" h="293" extrusionOk="0">
                  <a:moveTo>
                    <a:pt x="1" y="292"/>
                  </a:moveTo>
                  <a:cubicBezTo>
                    <a:pt x="92" y="194"/>
                    <a:pt x="187" y="95"/>
                    <a:pt x="285" y="0"/>
                  </a:cubicBezTo>
                  <a:cubicBezTo>
                    <a:pt x="187" y="95"/>
                    <a:pt x="92" y="194"/>
                    <a:pt x="1" y="29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1054;p47">
              <a:extLst>
                <a:ext uri="{FF2B5EF4-FFF2-40B4-BE49-F238E27FC236}">
                  <a16:creationId xmlns:a16="http://schemas.microsoft.com/office/drawing/2014/main" id="{CDDCE1DE-A7C2-45B2-BA56-ABE6E4D06F85}"/>
                </a:ext>
              </a:extLst>
            </p:cNvPr>
            <p:cNvSpPr/>
            <p:nvPr/>
          </p:nvSpPr>
          <p:spPr>
            <a:xfrm>
              <a:off x="2876825" y="3722175"/>
              <a:ext cx="5550" cy="6650"/>
            </a:xfrm>
            <a:custGeom>
              <a:avLst/>
              <a:gdLst/>
              <a:ahLst/>
              <a:cxnLst/>
              <a:rect l="l" t="t" r="r" b="b"/>
              <a:pathLst>
                <a:path w="222" h="266" extrusionOk="0">
                  <a:moveTo>
                    <a:pt x="0" y="266"/>
                  </a:moveTo>
                  <a:cubicBezTo>
                    <a:pt x="71" y="175"/>
                    <a:pt x="146" y="88"/>
                    <a:pt x="221" y="1"/>
                  </a:cubicBezTo>
                  <a:cubicBezTo>
                    <a:pt x="146" y="88"/>
                    <a:pt x="71" y="175"/>
                    <a:pt x="0" y="26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1055;p47">
              <a:extLst>
                <a:ext uri="{FF2B5EF4-FFF2-40B4-BE49-F238E27FC236}">
                  <a16:creationId xmlns:a16="http://schemas.microsoft.com/office/drawing/2014/main" id="{4078EA3F-E14A-4401-9FE1-71624D848018}"/>
                </a:ext>
              </a:extLst>
            </p:cNvPr>
            <p:cNvSpPr/>
            <p:nvPr/>
          </p:nvSpPr>
          <p:spPr>
            <a:xfrm>
              <a:off x="2899825" y="3700850"/>
              <a:ext cx="5650" cy="4675"/>
            </a:xfrm>
            <a:custGeom>
              <a:avLst/>
              <a:gdLst/>
              <a:ahLst/>
              <a:cxnLst/>
              <a:rect l="l" t="t" r="r" b="b"/>
              <a:pathLst>
                <a:path w="226" h="187" extrusionOk="0">
                  <a:moveTo>
                    <a:pt x="0" y="186"/>
                  </a:moveTo>
                  <a:cubicBezTo>
                    <a:pt x="75" y="123"/>
                    <a:pt x="150" y="60"/>
                    <a:pt x="226" y="1"/>
                  </a:cubicBezTo>
                  <a:cubicBezTo>
                    <a:pt x="150" y="60"/>
                    <a:pt x="75" y="123"/>
                    <a:pt x="0" y="18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1056;p47">
              <a:extLst>
                <a:ext uri="{FF2B5EF4-FFF2-40B4-BE49-F238E27FC236}">
                  <a16:creationId xmlns:a16="http://schemas.microsoft.com/office/drawing/2014/main" id="{0AEE5BC5-D5F4-448D-A5CC-EA5BCECDB6C6}"/>
                </a:ext>
              </a:extLst>
            </p:cNvPr>
            <p:cNvSpPr/>
            <p:nvPr/>
          </p:nvSpPr>
          <p:spPr>
            <a:xfrm>
              <a:off x="2915925" y="3688225"/>
              <a:ext cx="7725" cy="5050"/>
            </a:xfrm>
            <a:custGeom>
              <a:avLst/>
              <a:gdLst/>
              <a:ahLst/>
              <a:cxnLst/>
              <a:rect l="l" t="t" r="r" b="b"/>
              <a:pathLst>
                <a:path w="309" h="202" extrusionOk="0">
                  <a:moveTo>
                    <a:pt x="0" y="202"/>
                  </a:moveTo>
                  <a:cubicBezTo>
                    <a:pt x="103" y="131"/>
                    <a:pt x="206" y="63"/>
                    <a:pt x="308" y="0"/>
                  </a:cubicBezTo>
                  <a:cubicBezTo>
                    <a:pt x="206" y="63"/>
                    <a:pt x="103" y="131"/>
                    <a:pt x="0" y="20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1057;p47">
              <a:extLst>
                <a:ext uri="{FF2B5EF4-FFF2-40B4-BE49-F238E27FC236}">
                  <a16:creationId xmlns:a16="http://schemas.microsoft.com/office/drawing/2014/main" id="{F8DD932F-0537-4039-88DB-F1737A651B2F}"/>
                </a:ext>
              </a:extLst>
            </p:cNvPr>
            <p:cNvSpPr/>
            <p:nvPr/>
          </p:nvSpPr>
          <p:spPr>
            <a:xfrm>
              <a:off x="2891625" y="3707275"/>
              <a:ext cx="6050" cy="5550"/>
            </a:xfrm>
            <a:custGeom>
              <a:avLst/>
              <a:gdLst/>
              <a:ahLst/>
              <a:cxnLst/>
              <a:rect l="l" t="t" r="r" b="b"/>
              <a:pathLst>
                <a:path w="242" h="222" extrusionOk="0">
                  <a:moveTo>
                    <a:pt x="1" y="222"/>
                  </a:moveTo>
                  <a:cubicBezTo>
                    <a:pt x="80" y="147"/>
                    <a:pt x="159" y="72"/>
                    <a:pt x="241" y="1"/>
                  </a:cubicBezTo>
                  <a:cubicBezTo>
                    <a:pt x="159" y="72"/>
                    <a:pt x="80" y="147"/>
                    <a:pt x="1" y="22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1058;p47">
              <a:extLst>
                <a:ext uri="{FF2B5EF4-FFF2-40B4-BE49-F238E27FC236}">
                  <a16:creationId xmlns:a16="http://schemas.microsoft.com/office/drawing/2014/main" id="{CF91FA92-273A-4ED6-9DFA-BF26059BEBE3}"/>
                </a:ext>
              </a:extLst>
            </p:cNvPr>
            <p:cNvSpPr/>
            <p:nvPr/>
          </p:nvSpPr>
          <p:spPr>
            <a:xfrm>
              <a:off x="2907825" y="3694725"/>
              <a:ext cx="6050" cy="4375"/>
            </a:xfrm>
            <a:custGeom>
              <a:avLst/>
              <a:gdLst/>
              <a:ahLst/>
              <a:cxnLst/>
              <a:rect l="l" t="t" r="r" b="b"/>
              <a:pathLst>
                <a:path w="242" h="175" extrusionOk="0">
                  <a:moveTo>
                    <a:pt x="0" y="175"/>
                  </a:moveTo>
                  <a:cubicBezTo>
                    <a:pt x="79" y="115"/>
                    <a:pt x="162" y="56"/>
                    <a:pt x="241" y="1"/>
                  </a:cubicBezTo>
                  <a:cubicBezTo>
                    <a:pt x="162" y="56"/>
                    <a:pt x="79" y="115"/>
                    <a:pt x="0" y="17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3" name="Google Shape;1059;p47">
              <a:extLst>
                <a:ext uri="{FF2B5EF4-FFF2-40B4-BE49-F238E27FC236}">
                  <a16:creationId xmlns:a16="http://schemas.microsoft.com/office/drawing/2014/main" id="{40F07E43-29DC-42C6-8BCB-B6D627A8820C}"/>
                </a:ext>
              </a:extLst>
            </p:cNvPr>
            <p:cNvSpPr/>
            <p:nvPr/>
          </p:nvSpPr>
          <p:spPr>
            <a:xfrm>
              <a:off x="2928650" y="3855500"/>
              <a:ext cx="425" cy="125"/>
            </a:xfrm>
            <a:custGeom>
              <a:avLst/>
              <a:gdLst/>
              <a:ahLst/>
              <a:cxnLst/>
              <a:rect l="l" t="t" r="r" b="b"/>
              <a:pathLst>
                <a:path w="17" h="5" extrusionOk="0">
                  <a:moveTo>
                    <a:pt x="1" y="0"/>
                  </a:moveTo>
                  <a:lnTo>
                    <a:pt x="16" y="4"/>
                  </a:lnTo>
                  <a:cubicBezTo>
                    <a:pt x="13" y="0"/>
                    <a:pt x="5" y="0"/>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1060;p47">
              <a:extLst>
                <a:ext uri="{FF2B5EF4-FFF2-40B4-BE49-F238E27FC236}">
                  <a16:creationId xmlns:a16="http://schemas.microsoft.com/office/drawing/2014/main" id="{63798CB6-1ED7-468F-825F-DC7A8FE3D03D}"/>
                </a:ext>
              </a:extLst>
            </p:cNvPr>
            <p:cNvSpPr/>
            <p:nvPr/>
          </p:nvSpPr>
          <p:spPr>
            <a:xfrm>
              <a:off x="2917200" y="3858450"/>
              <a:ext cx="125" cy="125"/>
            </a:xfrm>
            <a:custGeom>
              <a:avLst/>
              <a:gdLst/>
              <a:ahLst/>
              <a:cxnLst/>
              <a:rect l="l" t="t" r="r" b="b"/>
              <a:pathLst>
                <a:path w="5" h="5" extrusionOk="0">
                  <a:moveTo>
                    <a:pt x="4" y="1"/>
                  </a:moveTo>
                  <a:lnTo>
                    <a:pt x="4" y="1"/>
                  </a:lnTo>
                  <a:lnTo>
                    <a:pt x="1" y="5"/>
                  </a:lnTo>
                  <a:lnTo>
                    <a:pt x="1"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5" name="Google Shape;1061;p47">
              <a:extLst>
                <a:ext uri="{FF2B5EF4-FFF2-40B4-BE49-F238E27FC236}">
                  <a16:creationId xmlns:a16="http://schemas.microsoft.com/office/drawing/2014/main" id="{2F8A2FAB-4E51-4AFE-AB4C-7C5570DDC280}"/>
                </a:ext>
              </a:extLst>
            </p:cNvPr>
            <p:cNvSpPr/>
            <p:nvPr/>
          </p:nvSpPr>
          <p:spPr>
            <a:xfrm>
              <a:off x="2920450" y="3856175"/>
              <a:ext cx="125" cy="25"/>
            </a:xfrm>
            <a:custGeom>
              <a:avLst/>
              <a:gdLst/>
              <a:ahLst/>
              <a:cxnLst/>
              <a:rect l="l" t="t" r="r" b="b"/>
              <a:pathLst>
                <a:path w="5" h="1" extrusionOk="0">
                  <a:moveTo>
                    <a:pt x="5" y="1"/>
                  </a:move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1062;p47">
              <a:extLst>
                <a:ext uri="{FF2B5EF4-FFF2-40B4-BE49-F238E27FC236}">
                  <a16:creationId xmlns:a16="http://schemas.microsoft.com/office/drawing/2014/main" id="{C1C9BE34-77BA-4062-9863-09F68052559A}"/>
                </a:ext>
              </a:extLst>
            </p:cNvPr>
            <p:cNvSpPr/>
            <p:nvPr/>
          </p:nvSpPr>
          <p:spPr>
            <a:xfrm>
              <a:off x="2918575" y="3857175"/>
              <a:ext cx="125" cy="125"/>
            </a:xfrm>
            <a:custGeom>
              <a:avLst/>
              <a:gdLst/>
              <a:ahLst/>
              <a:cxnLst/>
              <a:rect l="l" t="t" r="r" b="b"/>
              <a:pathLst>
                <a:path w="5" h="5" extrusionOk="0">
                  <a:moveTo>
                    <a:pt x="1" y="4"/>
                  </a:moveTo>
                  <a:lnTo>
                    <a:pt x="1"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7" name="Google Shape;1063;p47">
              <a:extLst>
                <a:ext uri="{FF2B5EF4-FFF2-40B4-BE49-F238E27FC236}">
                  <a16:creationId xmlns:a16="http://schemas.microsoft.com/office/drawing/2014/main" id="{8BDBA60A-FCBF-4EAB-9D05-BCF1B1269A0B}"/>
                </a:ext>
              </a:extLst>
            </p:cNvPr>
            <p:cNvSpPr/>
            <p:nvPr/>
          </p:nvSpPr>
          <p:spPr>
            <a:xfrm>
              <a:off x="2922150" y="3855500"/>
              <a:ext cx="400" cy="125"/>
            </a:xfrm>
            <a:custGeom>
              <a:avLst/>
              <a:gdLst/>
              <a:ahLst/>
              <a:cxnLst/>
              <a:rect l="l" t="t" r="r" b="b"/>
              <a:pathLst>
                <a:path w="16" h="5" extrusionOk="0">
                  <a:moveTo>
                    <a:pt x="0" y="4"/>
                  </a:moveTo>
                  <a:lnTo>
                    <a:pt x="0" y="4"/>
                  </a:lnTo>
                  <a:lnTo>
                    <a:pt x="16" y="0"/>
                  </a:lnTo>
                  <a:lnTo>
                    <a:pt x="16"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1064;p47">
              <a:extLst>
                <a:ext uri="{FF2B5EF4-FFF2-40B4-BE49-F238E27FC236}">
                  <a16:creationId xmlns:a16="http://schemas.microsoft.com/office/drawing/2014/main" id="{03F9DE36-1C1D-49FA-BB48-ACACC17D3AD8}"/>
                </a:ext>
              </a:extLst>
            </p:cNvPr>
            <p:cNvSpPr/>
            <p:nvPr/>
          </p:nvSpPr>
          <p:spPr>
            <a:xfrm>
              <a:off x="2850550" y="3663800"/>
              <a:ext cx="250725" cy="307150"/>
            </a:xfrm>
            <a:custGeom>
              <a:avLst/>
              <a:gdLst/>
              <a:ahLst/>
              <a:cxnLst/>
              <a:rect l="l" t="t" r="r" b="b"/>
              <a:pathLst>
                <a:path w="10029" h="12286" extrusionOk="0">
                  <a:moveTo>
                    <a:pt x="4897" y="0"/>
                  </a:moveTo>
                  <a:cubicBezTo>
                    <a:pt x="3069" y="0"/>
                    <a:pt x="1596" y="1830"/>
                    <a:pt x="1596" y="1830"/>
                  </a:cubicBezTo>
                  <a:cubicBezTo>
                    <a:pt x="1596" y="1830"/>
                    <a:pt x="0" y="4872"/>
                    <a:pt x="2378" y="7980"/>
                  </a:cubicBezTo>
                  <a:cubicBezTo>
                    <a:pt x="4025" y="10133"/>
                    <a:pt x="5052" y="11523"/>
                    <a:pt x="5036" y="11851"/>
                  </a:cubicBezTo>
                  <a:cubicBezTo>
                    <a:pt x="5025" y="12058"/>
                    <a:pt x="5460" y="12286"/>
                    <a:pt x="6004" y="12286"/>
                  </a:cubicBezTo>
                  <a:cubicBezTo>
                    <a:pt x="6415" y="12286"/>
                    <a:pt x="6888" y="12157"/>
                    <a:pt x="7280" y="11792"/>
                  </a:cubicBezTo>
                  <a:cubicBezTo>
                    <a:pt x="7379" y="11697"/>
                    <a:pt x="7406" y="11555"/>
                    <a:pt x="7351" y="11428"/>
                  </a:cubicBezTo>
                  <a:lnTo>
                    <a:pt x="6972" y="10283"/>
                  </a:lnTo>
                  <a:lnTo>
                    <a:pt x="6912" y="10109"/>
                  </a:lnTo>
                  <a:cubicBezTo>
                    <a:pt x="7576" y="10046"/>
                    <a:pt x="8370" y="9572"/>
                    <a:pt x="8733" y="9133"/>
                  </a:cubicBezTo>
                  <a:cubicBezTo>
                    <a:pt x="10029" y="7569"/>
                    <a:pt x="9227" y="5314"/>
                    <a:pt x="8623" y="3454"/>
                  </a:cubicBezTo>
                  <a:cubicBezTo>
                    <a:pt x="8263" y="2360"/>
                    <a:pt x="7683" y="1645"/>
                    <a:pt x="7228" y="1155"/>
                  </a:cubicBezTo>
                  <a:cubicBezTo>
                    <a:pt x="6443" y="303"/>
                    <a:pt x="5640" y="0"/>
                    <a:pt x="489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1065;p47">
              <a:extLst>
                <a:ext uri="{FF2B5EF4-FFF2-40B4-BE49-F238E27FC236}">
                  <a16:creationId xmlns:a16="http://schemas.microsoft.com/office/drawing/2014/main" id="{C5A076F4-298C-44FB-8520-FC0BB9027C0C}"/>
                </a:ext>
              </a:extLst>
            </p:cNvPr>
            <p:cNvSpPr/>
            <p:nvPr/>
          </p:nvSpPr>
          <p:spPr>
            <a:xfrm>
              <a:off x="3029175" y="3938525"/>
              <a:ext cx="75750" cy="234150"/>
            </a:xfrm>
            <a:custGeom>
              <a:avLst/>
              <a:gdLst/>
              <a:ahLst/>
              <a:cxnLst/>
              <a:rect l="l" t="t" r="r" b="b"/>
              <a:pathLst>
                <a:path w="3030" h="9366" extrusionOk="0">
                  <a:moveTo>
                    <a:pt x="1" y="1"/>
                  </a:moveTo>
                  <a:lnTo>
                    <a:pt x="569" y="7652"/>
                  </a:lnTo>
                  <a:lnTo>
                    <a:pt x="1031" y="9366"/>
                  </a:lnTo>
                  <a:lnTo>
                    <a:pt x="3030" y="3473"/>
                  </a:lnTo>
                  <a:lnTo>
                    <a:pt x="1529" y="2572"/>
                  </a:lnTo>
                  <a:lnTo>
                    <a:pt x="2560" y="2387"/>
                  </a:lnTo>
                  <a:cubicBezTo>
                    <a:pt x="1284" y="507"/>
                    <a:pt x="1" y="1"/>
                    <a:pt x="1"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1066;p47">
              <a:extLst>
                <a:ext uri="{FF2B5EF4-FFF2-40B4-BE49-F238E27FC236}">
                  <a16:creationId xmlns:a16="http://schemas.microsoft.com/office/drawing/2014/main" id="{086A46CB-1BFB-40C5-96AD-A42AC7D13F87}"/>
                </a:ext>
              </a:extLst>
            </p:cNvPr>
            <p:cNvSpPr/>
            <p:nvPr/>
          </p:nvSpPr>
          <p:spPr>
            <a:xfrm>
              <a:off x="2936350" y="3936450"/>
              <a:ext cx="118625" cy="236225"/>
            </a:xfrm>
            <a:custGeom>
              <a:avLst/>
              <a:gdLst/>
              <a:ahLst/>
              <a:cxnLst/>
              <a:rect l="l" t="t" r="r" b="b"/>
              <a:pathLst>
                <a:path w="4745" h="9449" extrusionOk="0">
                  <a:moveTo>
                    <a:pt x="1375" y="1"/>
                  </a:moveTo>
                  <a:cubicBezTo>
                    <a:pt x="1375" y="1"/>
                    <a:pt x="376" y="1071"/>
                    <a:pt x="1" y="3453"/>
                  </a:cubicBezTo>
                  <a:lnTo>
                    <a:pt x="1075" y="3165"/>
                  </a:lnTo>
                  <a:lnTo>
                    <a:pt x="1075" y="3165"/>
                  </a:lnTo>
                  <a:lnTo>
                    <a:pt x="44" y="4709"/>
                  </a:lnTo>
                  <a:lnTo>
                    <a:pt x="4744" y="9449"/>
                  </a:lnTo>
                  <a:lnTo>
                    <a:pt x="3951" y="6490"/>
                  </a:lnTo>
                  <a:lnTo>
                    <a:pt x="1375"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1067;p47">
              <a:extLst>
                <a:ext uri="{FF2B5EF4-FFF2-40B4-BE49-F238E27FC236}">
                  <a16:creationId xmlns:a16="http://schemas.microsoft.com/office/drawing/2014/main" id="{C837E30A-5BDF-4971-BEC8-147ED7FB2B66}"/>
                </a:ext>
              </a:extLst>
            </p:cNvPr>
            <p:cNvSpPr/>
            <p:nvPr/>
          </p:nvSpPr>
          <p:spPr>
            <a:xfrm>
              <a:off x="2840575" y="3592725"/>
              <a:ext cx="201400" cy="378225"/>
            </a:xfrm>
            <a:custGeom>
              <a:avLst/>
              <a:gdLst/>
              <a:ahLst/>
              <a:cxnLst/>
              <a:rect l="l" t="t" r="r" b="b"/>
              <a:pathLst>
                <a:path w="8056" h="15129" extrusionOk="0">
                  <a:moveTo>
                    <a:pt x="5510" y="0"/>
                  </a:moveTo>
                  <a:cubicBezTo>
                    <a:pt x="4820" y="0"/>
                    <a:pt x="4086" y="430"/>
                    <a:pt x="3472" y="1490"/>
                  </a:cubicBezTo>
                  <a:cubicBezTo>
                    <a:pt x="1652" y="4626"/>
                    <a:pt x="723" y="6652"/>
                    <a:pt x="309" y="7549"/>
                  </a:cubicBezTo>
                  <a:cubicBezTo>
                    <a:pt x="60" y="8058"/>
                    <a:pt x="1" y="8639"/>
                    <a:pt x="143" y="9188"/>
                  </a:cubicBezTo>
                  <a:lnTo>
                    <a:pt x="135" y="9180"/>
                  </a:lnTo>
                  <a:lnTo>
                    <a:pt x="151" y="9220"/>
                  </a:lnTo>
                  <a:cubicBezTo>
                    <a:pt x="202" y="9413"/>
                    <a:pt x="269" y="9603"/>
                    <a:pt x="360" y="9788"/>
                  </a:cubicBezTo>
                  <a:lnTo>
                    <a:pt x="2327" y="15128"/>
                  </a:lnTo>
                  <a:lnTo>
                    <a:pt x="4219" y="12036"/>
                  </a:lnTo>
                  <a:cubicBezTo>
                    <a:pt x="4223" y="12032"/>
                    <a:pt x="4223" y="12028"/>
                    <a:pt x="4227" y="12028"/>
                  </a:cubicBezTo>
                  <a:lnTo>
                    <a:pt x="4262" y="11965"/>
                  </a:lnTo>
                  <a:lnTo>
                    <a:pt x="4258" y="11965"/>
                  </a:lnTo>
                  <a:cubicBezTo>
                    <a:pt x="4290" y="11913"/>
                    <a:pt x="4306" y="11858"/>
                    <a:pt x="4314" y="11799"/>
                  </a:cubicBezTo>
                  <a:cubicBezTo>
                    <a:pt x="4345" y="11317"/>
                    <a:pt x="3784" y="10089"/>
                    <a:pt x="3559" y="9622"/>
                  </a:cubicBezTo>
                  <a:cubicBezTo>
                    <a:pt x="3022" y="8505"/>
                    <a:pt x="2698" y="8031"/>
                    <a:pt x="2362" y="7434"/>
                  </a:cubicBezTo>
                  <a:cubicBezTo>
                    <a:pt x="2362" y="7434"/>
                    <a:pt x="7714" y="4855"/>
                    <a:pt x="7864" y="3457"/>
                  </a:cubicBezTo>
                  <a:cubicBezTo>
                    <a:pt x="8055" y="1652"/>
                    <a:pt x="6864" y="0"/>
                    <a:pt x="55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1068;p47">
              <a:extLst>
                <a:ext uri="{FF2B5EF4-FFF2-40B4-BE49-F238E27FC236}">
                  <a16:creationId xmlns:a16="http://schemas.microsoft.com/office/drawing/2014/main" id="{4E8E0035-18F5-48A1-988A-280D379ED783}"/>
                </a:ext>
              </a:extLst>
            </p:cNvPr>
            <p:cNvSpPr/>
            <p:nvPr/>
          </p:nvSpPr>
          <p:spPr>
            <a:xfrm>
              <a:off x="2910100" y="3843350"/>
              <a:ext cx="40900" cy="43825"/>
            </a:xfrm>
            <a:custGeom>
              <a:avLst/>
              <a:gdLst/>
              <a:ahLst/>
              <a:cxnLst/>
              <a:rect l="l" t="t" r="r" b="b"/>
              <a:pathLst>
                <a:path w="1636" h="1753" extrusionOk="0">
                  <a:moveTo>
                    <a:pt x="498" y="0"/>
                  </a:moveTo>
                  <a:cubicBezTo>
                    <a:pt x="474" y="0"/>
                    <a:pt x="450" y="0"/>
                    <a:pt x="427" y="4"/>
                  </a:cubicBezTo>
                  <a:lnTo>
                    <a:pt x="407" y="4"/>
                  </a:lnTo>
                  <a:cubicBezTo>
                    <a:pt x="383" y="8"/>
                    <a:pt x="360" y="12"/>
                    <a:pt x="336" y="16"/>
                  </a:cubicBezTo>
                  <a:lnTo>
                    <a:pt x="320" y="20"/>
                  </a:lnTo>
                  <a:cubicBezTo>
                    <a:pt x="296" y="28"/>
                    <a:pt x="277" y="36"/>
                    <a:pt x="253" y="48"/>
                  </a:cubicBezTo>
                  <a:lnTo>
                    <a:pt x="245" y="48"/>
                  </a:lnTo>
                  <a:cubicBezTo>
                    <a:pt x="221" y="60"/>
                    <a:pt x="202" y="71"/>
                    <a:pt x="182" y="87"/>
                  </a:cubicBezTo>
                  <a:lnTo>
                    <a:pt x="178" y="91"/>
                  </a:lnTo>
                  <a:cubicBezTo>
                    <a:pt x="154" y="107"/>
                    <a:pt x="138" y="127"/>
                    <a:pt x="123" y="146"/>
                  </a:cubicBezTo>
                  <a:lnTo>
                    <a:pt x="123" y="150"/>
                  </a:lnTo>
                  <a:cubicBezTo>
                    <a:pt x="103" y="170"/>
                    <a:pt x="87" y="198"/>
                    <a:pt x="75" y="221"/>
                  </a:cubicBezTo>
                  <a:cubicBezTo>
                    <a:pt x="0" y="399"/>
                    <a:pt x="24" y="684"/>
                    <a:pt x="249" y="1138"/>
                  </a:cubicBezTo>
                  <a:cubicBezTo>
                    <a:pt x="249" y="1138"/>
                    <a:pt x="257" y="1154"/>
                    <a:pt x="273" y="1177"/>
                  </a:cubicBezTo>
                  <a:cubicBezTo>
                    <a:pt x="357" y="1316"/>
                    <a:pt x="667" y="1753"/>
                    <a:pt x="1117" y="1753"/>
                  </a:cubicBezTo>
                  <a:cubicBezTo>
                    <a:pt x="1258" y="1753"/>
                    <a:pt x="1414" y="1710"/>
                    <a:pt x="1580" y="1600"/>
                  </a:cubicBezTo>
                  <a:cubicBezTo>
                    <a:pt x="1635" y="1564"/>
                    <a:pt x="1076" y="119"/>
                    <a:pt x="1023" y="119"/>
                  </a:cubicBezTo>
                  <a:cubicBezTo>
                    <a:pt x="1023" y="119"/>
                    <a:pt x="1023" y="119"/>
                    <a:pt x="1023" y="119"/>
                  </a:cubicBezTo>
                  <a:cubicBezTo>
                    <a:pt x="1016" y="120"/>
                    <a:pt x="1009" y="120"/>
                    <a:pt x="1002" y="120"/>
                  </a:cubicBezTo>
                  <a:cubicBezTo>
                    <a:pt x="982" y="120"/>
                    <a:pt x="962" y="116"/>
                    <a:pt x="944" y="107"/>
                  </a:cubicBezTo>
                  <a:cubicBezTo>
                    <a:pt x="865" y="64"/>
                    <a:pt x="778" y="36"/>
                    <a:pt x="687" y="16"/>
                  </a:cubicBezTo>
                  <a:cubicBezTo>
                    <a:pt x="664" y="12"/>
                    <a:pt x="640" y="8"/>
                    <a:pt x="612" y="4"/>
                  </a:cubicBezTo>
                  <a:lnTo>
                    <a:pt x="593" y="4"/>
                  </a:lnTo>
                  <a:cubicBezTo>
                    <a:pt x="569" y="0"/>
                    <a:pt x="541" y="0"/>
                    <a:pt x="51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1069;p47">
              <a:extLst>
                <a:ext uri="{FF2B5EF4-FFF2-40B4-BE49-F238E27FC236}">
                  <a16:creationId xmlns:a16="http://schemas.microsoft.com/office/drawing/2014/main" id="{57C8FA29-306A-43E9-992A-AC78CE394E46}"/>
                </a:ext>
              </a:extLst>
            </p:cNvPr>
            <p:cNvSpPr/>
            <p:nvPr/>
          </p:nvSpPr>
          <p:spPr>
            <a:xfrm>
              <a:off x="2767525" y="4020000"/>
              <a:ext cx="150975" cy="715750"/>
            </a:xfrm>
            <a:custGeom>
              <a:avLst/>
              <a:gdLst/>
              <a:ahLst/>
              <a:cxnLst/>
              <a:rect l="l" t="t" r="r" b="b"/>
              <a:pathLst>
                <a:path w="6039" h="28630" extrusionOk="0">
                  <a:moveTo>
                    <a:pt x="6039" y="0"/>
                  </a:moveTo>
                  <a:cubicBezTo>
                    <a:pt x="6039" y="1"/>
                    <a:pt x="1674" y="2595"/>
                    <a:pt x="1351" y="4152"/>
                  </a:cubicBezTo>
                  <a:cubicBezTo>
                    <a:pt x="1" y="10607"/>
                    <a:pt x="193" y="28629"/>
                    <a:pt x="332" y="28629"/>
                  </a:cubicBezTo>
                  <a:cubicBezTo>
                    <a:pt x="333" y="28629"/>
                    <a:pt x="334" y="28628"/>
                    <a:pt x="335" y="28624"/>
                  </a:cubicBezTo>
                  <a:lnTo>
                    <a:pt x="2125" y="28577"/>
                  </a:lnTo>
                  <a:lnTo>
                    <a:pt x="6039"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1070;p47">
              <a:extLst>
                <a:ext uri="{FF2B5EF4-FFF2-40B4-BE49-F238E27FC236}">
                  <a16:creationId xmlns:a16="http://schemas.microsoft.com/office/drawing/2014/main" id="{68B0BADA-3B07-4485-8BE8-3882F894BEF5}"/>
                </a:ext>
              </a:extLst>
            </p:cNvPr>
            <p:cNvSpPr/>
            <p:nvPr/>
          </p:nvSpPr>
          <p:spPr>
            <a:xfrm>
              <a:off x="3214875" y="4710800"/>
              <a:ext cx="52025" cy="133125"/>
            </a:xfrm>
            <a:custGeom>
              <a:avLst/>
              <a:gdLst/>
              <a:ahLst/>
              <a:cxnLst/>
              <a:rect l="l" t="t" r="r" b="b"/>
              <a:pathLst>
                <a:path w="2081" h="5325" extrusionOk="0">
                  <a:moveTo>
                    <a:pt x="357" y="1"/>
                  </a:moveTo>
                  <a:cubicBezTo>
                    <a:pt x="357" y="1"/>
                    <a:pt x="1" y="3440"/>
                    <a:pt x="189" y="3440"/>
                  </a:cubicBezTo>
                  <a:cubicBezTo>
                    <a:pt x="203" y="3440"/>
                    <a:pt x="221" y="3419"/>
                    <a:pt x="243" y="3374"/>
                  </a:cubicBezTo>
                  <a:cubicBezTo>
                    <a:pt x="464" y="2912"/>
                    <a:pt x="594" y="2501"/>
                    <a:pt x="788" y="2126"/>
                  </a:cubicBezTo>
                  <a:cubicBezTo>
                    <a:pt x="804" y="2094"/>
                    <a:pt x="829" y="2082"/>
                    <a:pt x="856" y="2082"/>
                  </a:cubicBezTo>
                  <a:cubicBezTo>
                    <a:pt x="902" y="2082"/>
                    <a:pt x="951" y="2121"/>
                    <a:pt x="954" y="2169"/>
                  </a:cubicBezTo>
                  <a:cubicBezTo>
                    <a:pt x="966" y="2631"/>
                    <a:pt x="800" y="3777"/>
                    <a:pt x="906" y="5155"/>
                  </a:cubicBezTo>
                  <a:cubicBezTo>
                    <a:pt x="916" y="5270"/>
                    <a:pt x="943" y="5325"/>
                    <a:pt x="982" y="5325"/>
                  </a:cubicBezTo>
                  <a:cubicBezTo>
                    <a:pt x="1248" y="5325"/>
                    <a:pt x="2081" y="2878"/>
                    <a:pt x="1902" y="21"/>
                  </a:cubicBezTo>
                  <a:lnTo>
                    <a:pt x="357"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1071;p47">
              <a:extLst>
                <a:ext uri="{FF2B5EF4-FFF2-40B4-BE49-F238E27FC236}">
                  <a16:creationId xmlns:a16="http://schemas.microsoft.com/office/drawing/2014/main" id="{A74D9BA5-F349-4D80-B613-78EDAB273ED3}"/>
                </a:ext>
              </a:extLst>
            </p:cNvPr>
            <p:cNvSpPr/>
            <p:nvPr/>
          </p:nvSpPr>
          <p:spPr>
            <a:xfrm>
              <a:off x="3066400" y="5388075"/>
              <a:ext cx="230700" cy="55325"/>
            </a:xfrm>
            <a:custGeom>
              <a:avLst/>
              <a:gdLst/>
              <a:ahLst/>
              <a:cxnLst/>
              <a:rect l="l" t="t" r="r" b="b"/>
              <a:pathLst>
                <a:path w="9228" h="2213" extrusionOk="0">
                  <a:moveTo>
                    <a:pt x="1165" y="0"/>
                  </a:moveTo>
                  <a:cubicBezTo>
                    <a:pt x="717" y="0"/>
                    <a:pt x="455" y="27"/>
                    <a:pt x="344" y="112"/>
                  </a:cubicBezTo>
                  <a:cubicBezTo>
                    <a:pt x="5" y="372"/>
                    <a:pt x="1" y="1905"/>
                    <a:pt x="1" y="1905"/>
                  </a:cubicBezTo>
                  <a:lnTo>
                    <a:pt x="1079" y="2130"/>
                  </a:lnTo>
                  <a:lnTo>
                    <a:pt x="1300" y="1431"/>
                  </a:lnTo>
                  <a:cubicBezTo>
                    <a:pt x="3287" y="1854"/>
                    <a:pt x="6498" y="2213"/>
                    <a:pt x="7904" y="2213"/>
                  </a:cubicBezTo>
                  <a:cubicBezTo>
                    <a:pt x="8021" y="2213"/>
                    <a:pt x="8126" y="2210"/>
                    <a:pt x="8216" y="2205"/>
                  </a:cubicBezTo>
                  <a:cubicBezTo>
                    <a:pt x="9227" y="2146"/>
                    <a:pt x="7549" y="1447"/>
                    <a:pt x="6103" y="886"/>
                  </a:cubicBezTo>
                  <a:cubicBezTo>
                    <a:pt x="5329" y="582"/>
                    <a:pt x="3081" y="49"/>
                    <a:pt x="2248" y="25"/>
                  </a:cubicBezTo>
                  <a:cubicBezTo>
                    <a:pt x="1807" y="11"/>
                    <a:pt x="1448" y="0"/>
                    <a:pt x="1165"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1072;p47">
              <a:extLst>
                <a:ext uri="{FF2B5EF4-FFF2-40B4-BE49-F238E27FC236}">
                  <a16:creationId xmlns:a16="http://schemas.microsoft.com/office/drawing/2014/main" id="{7F7546CD-0AAA-491D-B371-4B8852F03598}"/>
                </a:ext>
              </a:extLst>
            </p:cNvPr>
            <p:cNvSpPr/>
            <p:nvPr/>
          </p:nvSpPr>
          <p:spPr>
            <a:xfrm>
              <a:off x="2945350" y="5392400"/>
              <a:ext cx="230575" cy="58800"/>
            </a:xfrm>
            <a:custGeom>
              <a:avLst/>
              <a:gdLst/>
              <a:ahLst/>
              <a:cxnLst/>
              <a:rect l="l" t="t" r="r" b="b"/>
              <a:pathLst>
                <a:path w="9223" h="2352" extrusionOk="0">
                  <a:moveTo>
                    <a:pt x="1029" y="0"/>
                  </a:moveTo>
                  <a:cubicBezTo>
                    <a:pt x="689" y="0"/>
                    <a:pt x="481" y="26"/>
                    <a:pt x="383" y="97"/>
                  </a:cubicBezTo>
                  <a:cubicBezTo>
                    <a:pt x="36" y="353"/>
                    <a:pt x="0" y="1882"/>
                    <a:pt x="0" y="1882"/>
                  </a:cubicBezTo>
                  <a:lnTo>
                    <a:pt x="1075" y="2131"/>
                  </a:lnTo>
                  <a:lnTo>
                    <a:pt x="1308" y="1440"/>
                  </a:lnTo>
                  <a:cubicBezTo>
                    <a:pt x="3349" y="1913"/>
                    <a:pt x="6695" y="2352"/>
                    <a:pt x="8023" y="2352"/>
                  </a:cubicBezTo>
                  <a:cubicBezTo>
                    <a:pt x="8090" y="2352"/>
                    <a:pt x="8152" y="2350"/>
                    <a:pt x="8208" y="2348"/>
                  </a:cubicBezTo>
                  <a:cubicBezTo>
                    <a:pt x="9223" y="2313"/>
                    <a:pt x="7560" y="1578"/>
                    <a:pt x="6126" y="985"/>
                  </a:cubicBezTo>
                  <a:cubicBezTo>
                    <a:pt x="5356" y="669"/>
                    <a:pt x="3120" y="89"/>
                    <a:pt x="2287" y="49"/>
                  </a:cubicBezTo>
                  <a:cubicBezTo>
                    <a:pt x="1750" y="21"/>
                    <a:pt x="1336" y="0"/>
                    <a:pt x="1029"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1073;p47">
              <a:extLst>
                <a:ext uri="{FF2B5EF4-FFF2-40B4-BE49-F238E27FC236}">
                  <a16:creationId xmlns:a16="http://schemas.microsoft.com/office/drawing/2014/main" id="{53DDC018-D5D5-4E7D-9C40-A12BCA37DC8E}"/>
                </a:ext>
              </a:extLst>
            </p:cNvPr>
            <p:cNvSpPr/>
            <p:nvPr/>
          </p:nvSpPr>
          <p:spPr>
            <a:xfrm>
              <a:off x="2979400" y="3952850"/>
              <a:ext cx="64025" cy="176975"/>
            </a:xfrm>
            <a:custGeom>
              <a:avLst/>
              <a:gdLst/>
              <a:ahLst/>
              <a:cxnLst/>
              <a:rect l="l" t="t" r="r" b="b"/>
              <a:pathLst>
                <a:path w="2561" h="7079" extrusionOk="0">
                  <a:moveTo>
                    <a:pt x="2031" y="1"/>
                  </a:moveTo>
                  <a:cubicBezTo>
                    <a:pt x="2031" y="1"/>
                    <a:pt x="1694" y="532"/>
                    <a:pt x="997" y="532"/>
                  </a:cubicBezTo>
                  <a:cubicBezTo>
                    <a:pt x="722" y="532"/>
                    <a:pt x="390" y="449"/>
                    <a:pt x="1" y="218"/>
                  </a:cubicBezTo>
                  <a:lnTo>
                    <a:pt x="1" y="218"/>
                  </a:lnTo>
                  <a:lnTo>
                    <a:pt x="2560" y="7079"/>
                  </a:lnTo>
                  <a:lnTo>
                    <a:pt x="2031" y="1"/>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1074;p47">
              <a:extLst>
                <a:ext uri="{FF2B5EF4-FFF2-40B4-BE49-F238E27FC236}">
                  <a16:creationId xmlns:a16="http://schemas.microsoft.com/office/drawing/2014/main" id="{ADA19133-DA2E-4992-8DE8-08D8CCB9D649}"/>
                </a:ext>
              </a:extLst>
            </p:cNvPr>
            <p:cNvSpPr/>
            <p:nvPr/>
          </p:nvSpPr>
          <p:spPr>
            <a:xfrm>
              <a:off x="3130375" y="4094550"/>
              <a:ext cx="132050" cy="616775"/>
            </a:xfrm>
            <a:custGeom>
              <a:avLst/>
              <a:gdLst/>
              <a:ahLst/>
              <a:cxnLst/>
              <a:rect l="l" t="t" r="r" b="b"/>
              <a:pathLst>
                <a:path w="5282" h="24671" extrusionOk="0">
                  <a:moveTo>
                    <a:pt x="1" y="0"/>
                  </a:moveTo>
                  <a:lnTo>
                    <a:pt x="3737" y="24651"/>
                  </a:lnTo>
                  <a:lnTo>
                    <a:pt x="5282" y="24671"/>
                  </a:lnTo>
                  <a:cubicBezTo>
                    <a:pt x="5282" y="24671"/>
                    <a:pt x="4527" y="3753"/>
                    <a:pt x="4065" y="1671"/>
                  </a:cubicBezTo>
                  <a:cubicBezTo>
                    <a:pt x="3769" y="328"/>
                    <a:pt x="1" y="0"/>
                    <a:pt x="1"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1075;p47">
              <a:extLst>
                <a:ext uri="{FF2B5EF4-FFF2-40B4-BE49-F238E27FC236}">
                  <a16:creationId xmlns:a16="http://schemas.microsoft.com/office/drawing/2014/main" id="{352BD911-AF4D-4F58-A11A-80877E6B32F1}"/>
                </a:ext>
              </a:extLst>
            </p:cNvPr>
            <p:cNvSpPr/>
            <p:nvPr/>
          </p:nvSpPr>
          <p:spPr>
            <a:xfrm>
              <a:off x="2835550" y="3945550"/>
              <a:ext cx="145950" cy="218050"/>
            </a:xfrm>
            <a:custGeom>
              <a:avLst/>
              <a:gdLst/>
              <a:ahLst/>
              <a:cxnLst/>
              <a:rect l="l" t="t" r="r" b="b"/>
              <a:pathLst>
                <a:path w="5838" h="8722" extrusionOk="0">
                  <a:moveTo>
                    <a:pt x="2524" y="0"/>
                  </a:moveTo>
                  <a:lnTo>
                    <a:pt x="2524" y="0"/>
                  </a:lnTo>
                  <a:cubicBezTo>
                    <a:pt x="2524" y="0"/>
                    <a:pt x="0" y="3832"/>
                    <a:pt x="3049" y="8721"/>
                  </a:cubicBezTo>
                  <a:cubicBezTo>
                    <a:pt x="3049" y="8721"/>
                    <a:pt x="5838" y="3144"/>
                    <a:pt x="2524"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1076;p47">
              <a:extLst>
                <a:ext uri="{FF2B5EF4-FFF2-40B4-BE49-F238E27FC236}">
                  <a16:creationId xmlns:a16="http://schemas.microsoft.com/office/drawing/2014/main" id="{84D76F4E-B6B6-4787-B66F-34ADD71BA741}"/>
                </a:ext>
              </a:extLst>
            </p:cNvPr>
            <p:cNvSpPr/>
            <p:nvPr/>
          </p:nvSpPr>
          <p:spPr>
            <a:xfrm>
              <a:off x="2885200" y="3945550"/>
              <a:ext cx="28675" cy="24550"/>
            </a:xfrm>
            <a:custGeom>
              <a:avLst/>
              <a:gdLst/>
              <a:ahLst/>
              <a:cxnLst/>
              <a:rect l="l" t="t" r="r" b="b"/>
              <a:pathLst>
                <a:path w="1147" h="982" extrusionOk="0">
                  <a:moveTo>
                    <a:pt x="656" y="0"/>
                  </a:moveTo>
                  <a:cubicBezTo>
                    <a:pt x="222" y="0"/>
                    <a:pt x="1" y="530"/>
                    <a:pt x="313" y="838"/>
                  </a:cubicBezTo>
                  <a:cubicBezTo>
                    <a:pt x="413" y="937"/>
                    <a:pt x="535" y="982"/>
                    <a:pt x="655" y="982"/>
                  </a:cubicBezTo>
                  <a:cubicBezTo>
                    <a:pt x="906" y="982"/>
                    <a:pt x="1146" y="787"/>
                    <a:pt x="1146" y="490"/>
                  </a:cubicBezTo>
                  <a:cubicBezTo>
                    <a:pt x="1146" y="221"/>
                    <a:pt x="929" y="0"/>
                    <a:pt x="656"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1" name="Google Shape;1077;p47">
              <a:extLst>
                <a:ext uri="{FF2B5EF4-FFF2-40B4-BE49-F238E27FC236}">
                  <a16:creationId xmlns:a16="http://schemas.microsoft.com/office/drawing/2014/main" id="{3125DE2E-64CB-4672-80CA-00DC584DDF49}"/>
                </a:ext>
              </a:extLst>
            </p:cNvPr>
            <p:cNvSpPr/>
            <p:nvPr/>
          </p:nvSpPr>
          <p:spPr>
            <a:xfrm>
              <a:off x="2774825" y="4495450"/>
              <a:ext cx="475550" cy="457700"/>
            </a:xfrm>
            <a:custGeom>
              <a:avLst/>
              <a:gdLst/>
              <a:ahLst/>
              <a:cxnLst/>
              <a:rect l="l" t="t" r="r" b="b"/>
              <a:pathLst>
                <a:path w="19022" h="18308" extrusionOk="0">
                  <a:moveTo>
                    <a:pt x="3199" y="0"/>
                  </a:moveTo>
                  <a:lnTo>
                    <a:pt x="0" y="18308"/>
                  </a:lnTo>
                  <a:lnTo>
                    <a:pt x="19022" y="18308"/>
                  </a:lnTo>
                  <a:lnTo>
                    <a:pt x="16703" y="474"/>
                  </a:lnTo>
                  <a:lnTo>
                    <a:pt x="319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1078;p47">
              <a:extLst>
                <a:ext uri="{FF2B5EF4-FFF2-40B4-BE49-F238E27FC236}">
                  <a16:creationId xmlns:a16="http://schemas.microsoft.com/office/drawing/2014/main" id="{8CBCF6DE-833C-4F40-B87B-55C664F0511D}"/>
                </a:ext>
              </a:extLst>
            </p:cNvPr>
            <p:cNvSpPr/>
            <p:nvPr/>
          </p:nvSpPr>
          <p:spPr>
            <a:xfrm>
              <a:off x="2771025" y="4734400"/>
              <a:ext cx="49625" cy="144175"/>
            </a:xfrm>
            <a:custGeom>
              <a:avLst/>
              <a:gdLst/>
              <a:ahLst/>
              <a:cxnLst/>
              <a:rect l="l" t="t" r="r" b="b"/>
              <a:pathLst>
                <a:path w="1985" h="5767" extrusionOk="0">
                  <a:moveTo>
                    <a:pt x="1985" y="1"/>
                  </a:moveTo>
                  <a:lnTo>
                    <a:pt x="199" y="48"/>
                  </a:lnTo>
                  <a:cubicBezTo>
                    <a:pt x="0" y="2893"/>
                    <a:pt x="511" y="5766"/>
                    <a:pt x="754" y="5766"/>
                  </a:cubicBezTo>
                  <a:cubicBezTo>
                    <a:pt x="810" y="5766"/>
                    <a:pt x="851" y="5614"/>
                    <a:pt x="867" y="5274"/>
                  </a:cubicBezTo>
                  <a:cubicBezTo>
                    <a:pt x="930" y="3891"/>
                    <a:pt x="1076" y="2758"/>
                    <a:pt x="1136" y="2300"/>
                  </a:cubicBezTo>
                  <a:cubicBezTo>
                    <a:pt x="1142" y="2253"/>
                    <a:pt x="1189" y="2220"/>
                    <a:pt x="1233" y="2220"/>
                  </a:cubicBezTo>
                  <a:cubicBezTo>
                    <a:pt x="1264" y="2220"/>
                    <a:pt x="1295" y="2237"/>
                    <a:pt x="1309" y="2276"/>
                  </a:cubicBezTo>
                  <a:cubicBezTo>
                    <a:pt x="1459" y="2667"/>
                    <a:pt x="1546" y="3090"/>
                    <a:pt x="1716" y="3571"/>
                  </a:cubicBezTo>
                  <a:cubicBezTo>
                    <a:pt x="1733" y="3618"/>
                    <a:pt x="1748" y="3640"/>
                    <a:pt x="1763" y="3640"/>
                  </a:cubicBezTo>
                  <a:cubicBezTo>
                    <a:pt x="1954" y="3640"/>
                    <a:pt x="1985" y="1"/>
                    <a:pt x="1985"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3" name="Google Shape;1079;p47">
              <a:extLst>
                <a:ext uri="{FF2B5EF4-FFF2-40B4-BE49-F238E27FC236}">
                  <a16:creationId xmlns:a16="http://schemas.microsoft.com/office/drawing/2014/main" id="{1DA4794E-CA91-4EDF-B095-F1F771FDA263}"/>
                </a:ext>
              </a:extLst>
            </p:cNvPr>
            <p:cNvSpPr/>
            <p:nvPr/>
          </p:nvSpPr>
          <p:spPr>
            <a:xfrm>
              <a:off x="5419650" y="3845025"/>
              <a:ext cx="1700" cy="725"/>
            </a:xfrm>
            <a:custGeom>
              <a:avLst/>
              <a:gdLst/>
              <a:ahLst/>
              <a:cxnLst/>
              <a:rect l="l" t="t" r="r" b="b"/>
              <a:pathLst>
                <a:path w="68" h="29" extrusionOk="0">
                  <a:moveTo>
                    <a:pt x="1" y="0"/>
                  </a:moveTo>
                  <a:cubicBezTo>
                    <a:pt x="19" y="7"/>
                    <a:pt x="37" y="13"/>
                    <a:pt x="54" y="21"/>
                  </a:cubicBezTo>
                  <a:lnTo>
                    <a:pt x="54" y="21"/>
                  </a:lnTo>
                  <a:cubicBezTo>
                    <a:pt x="51" y="19"/>
                    <a:pt x="49" y="18"/>
                    <a:pt x="48" y="16"/>
                  </a:cubicBezTo>
                  <a:cubicBezTo>
                    <a:pt x="32" y="8"/>
                    <a:pt x="16" y="4"/>
                    <a:pt x="1" y="0"/>
                  </a:cubicBezTo>
                  <a:close/>
                  <a:moveTo>
                    <a:pt x="54" y="21"/>
                  </a:moveTo>
                  <a:lnTo>
                    <a:pt x="54" y="21"/>
                  </a:lnTo>
                  <a:cubicBezTo>
                    <a:pt x="58" y="23"/>
                    <a:pt x="63" y="26"/>
                    <a:pt x="68" y="28"/>
                  </a:cubicBezTo>
                  <a:cubicBezTo>
                    <a:pt x="63" y="25"/>
                    <a:pt x="59" y="23"/>
                    <a:pt x="54" y="2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1080;p47">
              <a:extLst>
                <a:ext uri="{FF2B5EF4-FFF2-40B4-BE49-F238E27FC236}">
                  <a16:creationId xmlns:a16="http://schemas.microsoft.com/office/drawing/2014/main" id="{29CA9B2F-D35C-4E95-AC8D-CDA095CD0852}"/>
                </a:ext>
              </a:extLst>
            </p:cNvPr>
            <p:cNvSpPr/>
            <p:nvPr/>
          </p:nvSpPr>
          <p:spPr>
            <a:xfrm>
              <a:off x="5409575" y="3844725"/>
              <a:ext cx="5850" cy="1900"/>
            </a:xfrm>
            <a:custGeom>
              <a:avLst/>
              <a:gdLst/>
              <a:ahLst/>
              <a:cxnLst/>
              <a:rect l="l" t="t" r="r" b="b"/>
              <a:pathLst>
                <a:path w="234" h="76" extrusionOk="0">
                  <a:moveTo>
                    <a:pt x="234" y="1"/>
                  </a:moveTo>
                  <a:cubicBezTo>
                    <a:pt x="219" y="3"/>
                    <a:pt x="204" y="5"/>
                    <a:pt x="190" y="8"/>
                  </a:cubicBezTo>
                  <a:lnTo>
                    <a:pt x="190" y="8"/>
                  </a:lnTo>
                  <a:cubicBezTo>
                    <a:pt x="204" y="6"/>
                    <a:pt x="219" y="3"/>
                    <a:pt x="234" y="1"/>
                  </a:cubicBezTo>
                  <a:close/>
                  <a:moveTo>
                    <a:pt x="190" y="8"/>
                  </a:moveTo>
                  <a:cubicBezTo>
                    <a:pt x="181" y="10"/>
                    <a:pt x="174" y="11"/>
                    <a:pt x="167" y="12"/>
                  </a:cubicBezTo>
                  <a:lnTo>
                    <a:pt x="147" y="16"/>
                  </a:lnTo>
                  <a:cubicBezTo>
                    <a:pt x="142" y="18"/>
                    <a:pt x="138" y="20"/>
                    <a:pt x="133" y="22"/>
                  </a:cubicBezTo>
                  <a:lnTo>
                    <a:pt x="133" y="22"/>
                  </a:lnTo>
                  <a:cubicBezTo>
                    <a:pt x="152" y="16"/>
                    <a:pt x="171" y="12"/>
                    <a:pt x="190" y="8"/>
                  </a:cubicBezTo>
                  <a:close/>
                  <a:moveTo>
                    <a:pt x="133" y="22"/>
                  </a:moveTo>
                  <a:lnTo>
                    <a:pt x="133" y="22"/>
                  </a:lnTo>
                  <a:cubicBezTo>
                    <a:pt x="87" y="35"/>
                    <a:pt x="42" y="52"/>
                    <a:pt x="1" y="76"/>
                  </a:cubicBezTo>
                  <a:cubicBezTo>
                    <a:pt x="20" y="68"/>
                    <a:pt x="44" y="56"/>
                    <a:pt x="64" y="48"/>
                  </a:cubicBezTo>
                  <a:lnTo>
                    <a:pt x="84" y="40"/>
                  </a:lnTo>
                  <a:cubicBezTo>
                    <a:pt x="99" y="34"/>
                    <a:pt x="117" y="28"/>
                    <a:pt x="133" y="2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5" name="Google Shape;1081;p47">
              <a:extLst>
                <a:ext uri="{FF2B5EF4-FFF2-40B4-BE49-F238E27FC236}">
                  <a16:creationId xmlns:a16="http://schemas.microsoft.com/office/drawing/2014/main" id="{2181D660-CCDB-45C9-89E9-908DFCED3EB4}"/>
                </a:ext>
              </a:extLst>
            </p:cNvPr>
            <p:cNvSpPr/>
            <p:nvPr/>
          </p:nvSpPr>
          <p:spPr>
            <a:xfrm>
              <a:off x="5415800" y="3844525"/>
              <a:ext cx="1700" cy="125"/>
            </a:xfrm>
            <a:custGeom>
              <a:avLst/>
              <a:gdLst/>
              <a:ahLst/>
              <a:cxnLst/>
              <a:rect l="l" t="t" r="r" b="b"/>
              <a:pathLst>
                <a:path w="68" h="5" extrusionOk="0">
                  <a:moveTo>
                    <a:pt x="32" y="1"/>
                  </a:moveTo>
                  <a:cubicBezTo>
                    <a:pt x="27" y="1"/>
                    <a:pt x="23" y="1"/>
                    <a:pt x="19" y="2"/>
                  </a:cubicBezTo>
                  <a:lnTo>
                    <a:pt x="19" y="2"/>
                  </a:lnTo>
                  <a:cubicBezTo>
                    <a:pt x="23" y="2"/>
                    <a:pt x="28" y="2"/>
                    <a:pt x="33" y="2"/>
                  </a:cubicBezTo>
                  <a:cubicBezTo>
                    <a:pt x="37" y="2"/>
                    <a:pt x="42" y="2"/>
                    <a:pt x="47" y="2"/>
                  </a:cubicBezTo>
                  <a:lnTo>
                    <a:pt x="47" y="2"/>
                  </a:lnTo>
                  <a:cubicBezTo>
                    <a:pt x="42" y="1"/>
                    <a:pt x="37" y="1"/>
                    <a:pt x="32" y="1"/>
                  </a:cubicBezTo>
                  <a:close/>
                  <a:moveTo>
                    <a:pt x="19" y="2"/>
                  </a:moveTo>
                  <a:cubicBezTo>
                    <a:pt x="12" y="3"/>
                    <a:pt x="6" y="3"/>
                    <a:pt x="0" y="5"/>
                  </a:cubicBezTo>
                  <a:cubicBezTo>
                    <a:pt x="7" y="5"/>
                    <a:pt x="13" y="3"/>
                    <a:pt x="19" y="2"/>
                  </a:cubicBezTo>
                  <a:close/>
                  <a:moveTo>
                    <a:pt x="47" y="2"/>
                  </a:moveTo>
                  <a:cubicBezTo>
                    <a:pt x="54" y="3"/>
                    <a:pt x="61" y="5"/>
                    <a:pt x="68" y="5"/>
                  </a:cubicBezTo>
                  <a:cubicBezTo>
                    <a:pt x="61" y="3"/>
                    <a:pt x="54" y="3"/>
                    <a:pt x="47" y="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6" name="Google Shape;1082;p47">
              <a:extLst>
                <a:ext uri="{FF2B5EF4-FFF2-40B4-BE49-F238E27FC236}">
                  <a16:creationId xmlns:a16="http://schemas.microsoft.com/office/drawing/2014/main" id="{BC1FA355-50BD-479A-91B7-D8CDBC187CD4}"/>
                </a:ext>
              </a:extLst>
            </p:cNvPr>
            <p:cNvSpPr/>
            <p:nvPr/>
          </p:nvSpPr>
          <p:spPr>
            <a:xfrm>
              <a:off x="5421425" y="3845825"/>
              <a:ext cx="1700" cy="1200"/>
            </a:xfrm>
            <a:custGeom>
              <a:avLst/>
              <a:gdLst/>
              <a:ahLst/>
              <a:cxnLst/>
              <a:rect l="l" t="t" r="r" b="b"/>
              <a:pathLst>
                <a:path w="68" h="48" extrusionOk="0">
                  <a:moveTo>
                    <a:pt x="1" y="0"/>
                  </a:moveTo>
                  <a:cubicBezTo>
                    <a:pt x="21" y="10"/>
                    <a:pt x="42" y="26"/>
                    <a:pt x="59" y="41"/>
                  </a:cubicBezTo>
                  <a:lnTo>
                    <a:pt x="59" y="41"/>
                  </a:lnTo>
                  <a:cubicBezTo>
                    <a:pt x="56" y="37"/>
                    <a:pt x="54" y="34"/>
                    <a:pt x="52" y="32"/>
                  </a:cubicBezTo>
                  <a:cubicBezTo>
                    <a:pt x="36" y="20"/>
                    <a:pt x="16" y="8"/>
                    <a:pt x="1" y="0"/>
                  </a:cubicBezTo>
                  <a:close/>
                  <a:moveTo>
                    <a:pt x="59" y="41"/>
                  </a:moveTo>
                  <a:cubicBezTo>
                    <a:pt x="62" y="43"/>
                    <a:pt x="64" y="46"/>
                    <a:pt x="68" y="47"/>
                  </a:cubicBezTo>
                  <a:cubicBezTo>
                    <a:pt x="65" y="45"/>
                    <a:pt x="62" y="43"/>
                    <a:pt x="59" y="4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7" name="Google Shape;1083;p47">
              <a:extLst>
                <a:ext uri="{FF2B5EF4-FFF2-40B4-BE49-F238E27FC236}">
                  <a16:creationId xmlns:a16="http://schemas.microsoft.com/office/drawing/2014/main" id="{B39D6A2C-43B2-4449-BB24-D6332E18F2E4}"/>
                </a:ext>
              </a:extLst>
            </p:cNvPr>
            <p:cNvSpPr/>
            <p:nvPr/>
          </p:nvSpPr>
          <p:spPr>
            <a:xfrm>
              <a:off x="5407600" y="3846800"/>
              <a:ext cx="1600" cy="1025"/>
            </a:xfrm>
            <a:custGeom>
              <a:avLst/>
              <a:gdLst/>
              <a:ahLst/>
              <a:cxnLst/>
              <a:rect l="l" t="t" r="r" b="b"/>
              <a:pathLst>
                <a:path w="64" h="41" extrusionOk="0">
                  <a:moveTo>
                    <a:pt x="64" y="1"/>
                  </a:moveTo>
                  <a:cubicBezTo>
                    <a:pt x="48" y="8"/>
                    <a:pt x="32" y="20"/>
                    <a:pt x="12" y="28"/>
                  </a:cubicBezTo>
                  <a:cubicBezTo>
                    <a:pt x="9" y="32"/>
                    <a:pt x="5" y="36"/>
                    <a:pt x="1" y="40"/>
                  </a:cubicBezTo>
                  <a:cubicBezTo>
                    <a:pt x="20" y="24"/>
                    <a:pt x="44" y="12"/>
                    <a:pt x="6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1084;p47">
              <a:extLst>
                <a:ext uri="{FF2B5EF4-FFF2-40B4-BE49-F238E27FC236}">
                  <a16:creationId xmlns:a16="http://schemas.microsoft.com/office/drawing/2014/main" id="{771CD2E0-25A8-4731-AA1C-C29DEEE15FEF}"/>
                </a:ext>
              </a:extLst>
            </p:cNvPr>
            <p:cNvSpPr/>
            <p:nvPr/>
          </p:nvSpPr>
          <p:spPr>
            <a:xfrm>
              <a:off x="5417675" y="3844625"/>
              <a:ext cx="1900" cy="425"/>
            </a:xfrm>
            <a:custGeom>
              <a:avLst/>
              <a:gdLst/>
              <a:ahLst/>
              <a:cxnLst/>
              <a:rect l="l" t="t" r="r" b="b"/>
              <a:pathLst>
                <a:path w="76" h="17" extrusionOk="0">
                  <a:moveTo>
                    <a:pt x="1" y="1"/>
                  </a:moveTo>
                  <a:cubicBezTo>
                    <a:pt x="24" y="5"/>
                    <a:pt x="52" y="9"/>
                    <a:pt x="76" y="16"/>
                  </a:cubicBezTo>
                  <a:lnTo>
                    <a:pt x="72" y="13"/>
                  </a:lnTo>
                  <a:cubicBezTo>
                    <a:pt x="52" y="9"/>
                    <a:pt x="28" y="5"/>
                    <a:pt x="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1085;p47">
              <a:extLst>
                <a:ext uri="{FF2B5EF4-FFF2-40B4-BE49-F238E27FC236}">
                  <a16:creationId xmlns:a16="http://schemas.microsoft.com/office/drawing/2014/main" id="{27648505-4131-4747-90B9-8B1E54CFD344}"/>
                </a:ext>
              </a:extLst>
            </p:cNvPr>
            <p:cNvSpPr/>
            <p:nvPr/>
          </p:nvSpPr>
          <p:spPr>
            <a:xfrm>
              <a:off x="5417475" y="3844625"/>
              <a:ext cx="225" cy="25"/>
            </a:xfrm>
            <a:custGeom>
              <a:avLst/>
              <a:gdLst/>
              <a:ahLst/>
              <a:cxnLst/>
              <a:rect l="l" t="t" r="r" b="b"/>
              <a:pathLst>
                <a:path w="9" h="1" extrusionOk="0">
                  <a:moveTo>
                    <a:pt x="5" y="1"/>
                  </a:moveTo>
                  <a:lnTo>
                    <a:pt x="9" y="1"/>
                  </a:lnTo>
                  <a:lnTo>
                    <a:pt x="5"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1086;p47">
              <a:extLst>
                <a:ext uri="{FF2B5EF4-FFF2-40B4-BE49-F238E27FC236}">
                  <a16:creationId xmlns:a16="http://schemas.microsoft.com/office/drawing/2014/main" id="{FC935BBC-FF1B-4DC6-9DB8-976B4ACA137B}"/>
                </a:ext>
              </a:extLst>
            </p:cNvPr>
            <p:cNvSpPr/>
            <p:nvPr/>
          </p:nvSpPr>
          <p:spPr>
            <a:xfrm>
              <a:off x="5419650" y="3845025"/>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1087;p47">
              <a:extLst>
                <a:ext uri="{FF2B5EF4-FFF2-40B4-BE49-F238E27FC236}">
                  <a16:creationId xmlns:a16="http://schemas.microsoft.com/office/drawing/2014/main" id="{B0506ADE-4DC0-44D7-8279-4F21396F37F6}"/>
                </a:ext>
              </a:extLst>
            </p:cNvPr>
            <p:cNvSpPr/>
            <p:nvPr/>
          </p:nvSpPr>
          <p:spPr>
            <a:xfrm>
              <a:off x="5417675" y="3844625"/>
              <a:ext cx="1900" cy="425"/>
            </a:xfrm>
            <a:custGeom>
              <a:avLst/>
              <a:gdLst/>
              <a:ahLst/>
              <a:cxnLst/>
              <a:rect l="l" t="t" r="r" b="b"/>
              <a:pathLst>
                <a:path w="76" h="17" extrusionOk="0">
                  <a:moveTo>
                    <a:pt x="76" y="16"/>
                  </a:moveTo>
                  <a:lnTo>
                    <a:pt x="76" y="16"/>
                  </a:lnTo>
                  <a:cubicBezTo>
                    <a:pt x="52" y="9"/>
                    <a:pt x="24" y="5"/>
                    <a:pt x="1" y="1"/>
                  </a:cubicBezTo>
                  <a:lnTo>
                    <a:pt x="1" y="1"/>
                  </a:lnTo>
                  <a:cubicBezTo>
                    <a:pt x="24" y="5"/>
                    <a:pt x="52" y="9"/>
                    <a:pt x="76"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1088;p47">
              <a:extLst>
                <a:ext uri="{FF2B5EF4-FFF2-40B4-BE49-F238E27FC236}">
                  <a16:creationId xmlns:a16="http://schemas.microsoft.com/office/drawing/2014/main" id="{828F180A-149C-4EF1-A48A-2CFF0159562C}"/>
                </a:ext>
              </a:extLst>
            </p:cNvPr>
            <p:cNvSpPr/>
            <p:nvPr/>
          </p:nvSpPr>
          <p:spPr>
            <a:xfrm>
              <a:off x="5419650" y="3845025"/>
              <a:ext cx="1200" cy="425"/>
            </a:xfrm>
            <a:custGeom>
              <a:avLst/>
              <a:gdLst/>
              <a:ahLst/>
              <a:cxnLst/>
              <a:rect l="l" t="t" r="r" b="b"/>
              <a:pathLst>
                <a:path w="48" h="17" extrusionOk="0">
                  <a:moveTo>
                    <a:pt x="48" y="16"/>
                  </a:moveTo>
                  <a:cubicBezTo>
                    <a:pt x="32" y="8"/>
                    <a:pt x="16" y="4"/>
                    <a:pt x="1" y="0"/>
                  </a:cubicBezTo>
                  <a:lnTo>
                    <a:pt x="1" y="0"/>
                  </a:lnTo>
                  <a:cubicBezTo>
                    <a:pt x="16" y="4"/>
                    <a:pt x="32" y="8"/>
                    <a:pt x="48"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1089;p47">
              <a:extLst>
                <a:ext uri="{FF2B5EF4-FFF2-40B4-BE49-F238E27FC236}">
                  <a16:creationId xmlns:a16="http://schemas.microsoft.com/office/drawing/2014/main" id="{D7940188-C9EE-4C5F-87E4-1DD64B254765}"/>
                </a:ext>
              </a:extLst>
            </p:cNvPr>
            <p:cNvSpPr/>
            <p:nvPr/>
          </p:nvSpPr>
          <p:spPr>
            <a:xfrm>
              <a:off x="5416600" y="3844525"/>
              <a:ext cx="900" cy="125"/>
            </a:xfrm>
            <a:custGeom>
              <a:avLst/>
              <a:gdLst/>
              <a:ahLst/>
              <a:cxnLst/>
              <a:rect l="l" t="t" r="r" b="b"/>
              <a:pathLst>
                <a:path w="36" h="5" extrusionOk="0">
                  <a:moveTo>
                    <a:pt x="36" y="5"/>
                  </a:moveTo>
                  <a:lnTo>
                    <a:pt x="36" y="5"/>
                  </a:lnTo>
                  <a:cubicBezTo>
                    <a:pt x="24" y="5"/>
                    <a:pt x="12" y="1"/>
                    <a:pt x="0" y="1"/>
                  </a:cubicBezTo>
                  <a:cubicBezTo>
                    <a:pt x="12" y="1"/>
                    <a:pt x="24" y="5"/>
                    <a:pt x="36"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1090;p47">
              <a:extLst>
                <a:ext uri="{FF2B5EF4-FFF2-40B4-BE49-F238E27FC236}">
                  <a16:creationId xmlns:a16="http://schemas.microsoft.com/office/drawing/2014/main" id="{D3150F15-0810-4ECA-A7EE-E1BBD526DD91}"/>
                </a:ext>
              </a:extLst>
            </p:cNvPr>
            <p:cNvSpPr/>
            <p:nvPr/>
          </p:nvSpPr>
          <p:spPr>
            <a:xfrm>
              <a:off x="5421425" y="3845825"/>
              <a:ext cx="1600" cy="1200"/>
            </a:xfrm>
            <a:custGeom>
              <a:avLst/>
              <a:gdLst/>
              <a:ahLst/>
              <a:cxnLst/>
              <a:rect l="l" t="t" r="r" b="b"/>
              <a:pathLst>
                <a:path w="64" h="48" extrusionOk="0">
                  <a:moveTo>
                    <a:pt x="64" y="47"/>
                  </a:moveTo>
                  <a:lnTo>
                    <a:pt x="64" y="47"/>
                  </a:lnTo>
                  <a:cubicBezTo>
                    <a:pt x="44" y="32"/>
                    <a:pt x="24" y="12"/>
                    <a:pt x="1" y="0"/>
                  </a:cubicBezTo>
                  <a:lnTo>
                    <a:pt x="1" y="0"/>
                  </a:lnTo>
                  <a:cubicBezTo>
                    <a:pt x="24" y="12"/>
                    <a:pt x="44" y="32"/>
                    <a:pt x="64" y="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1091;p47">
              <a:extLst>
                <a:ext uri="{FF2B5EF4-FFF2-40B4-BE49-F238E27FC236}">
                  <a16:creationId xmlns:a16="http://schemas.microsoft.com/office/drawing/2014/main" id="{34F5E4CC-BDBB-45A4-B8F2-496CF7F544C4}"/>
                </a:ext>
              </a:extLst>
            </p:cNvPr>
            <p:cNvSpPr/>
            <p:nvPr/>
          </p:nvSpPr>
          <p:spPr>
            <a:xfrm>
              <a:off x="5421425" y="3845825"/>
              <a:ext cx="1300" cy="800"/>
            </a:xfrm>
            <a:custGeom>
              <a:avLst/>
              <a:gdLst/>
              <a:ahLst/>
              <a:cxnLst/>
              <a:rect l="l" t="t" r="r" b="b"/>
              <a:pathLst>
                <a:path w="52" h="32" extrusionOk="0">
                  <a:moveTo>
                    <a:pt x="1" y="0"/>
                  </a:moveTo>
                  <a:cubicBezTo>
                    <a:pt x="16" y="8"/>
                    <a:pt x="36" y="20"/>
                    <a:pt x="52" y="32"/>
                  </a:cubicBezTo>
                  <a:cubicBezTo>
                    <a:pt x="36" y="20"/>
                    <a:pt x="16"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1092;p47">
              <a:extLst>
                <a:ext uri="{FF2B5EF4-FFF2-40B4-BE49-F238E27FC236}">
                  <a16:creationId xmlns:a16="http://schemas.microsoft.com/office/drawing/2014/main" id="{1A77BA20-2D64-401E-A0D0-BA66793B9BD0}"/>
                </a:ext>
              </a:extLst>
            </p:cNvPr>
            <p:cNvSpPr/>
            <p:nvPr/>
          </p:nvSpPr>
          <p:spPr>
            <a:xfrm>
              <a:off x="5401075" y="3847800"/>
              <a:ext cx="6550" cy="5150"/>
            </a:xfrm>
            <a:custGeom>
              <a:avLst/>
              <a:gdLst/>
              <a:ahLst/>
              <a:cxnLst/>
              <a:rect l="l" t="t" r="r" b="b"/>
              <a:pathLst>
                <a:path w="262" h="206" extrusionOk="0">
                  <a:moveTo>
                    <a:pt x="262" y="0"/>
                  </a:moveTo>
                  <a:lnTo>
                    <a:pt x="262" y="0"/>
                  </a:lnTo>
                  <a:cubicBezTo>
                    <a:pt x="187" y="47"/>
                    <a:pt x="123" y="103"/>
                    <a:pt x="64" y="166"/>
                  </a:cubicBezTo>
                  <a:cubicBezTo>
                    <a:pt x="48" y="186"/>
                    <a:pt x="25" y="201"/>
                    <a:pt x="1" y="205"/>
                  </a:cubicBezTo>
                  <a:cubicBezTo>
                    <a:pt x="25" y="201"/>
                    <a:pt x="48" y="186"/>
                    <a:pt x="64" y="166"/>
                  </a:cubicBezTo>
                  <a:cubicBezTo>
                    <a:pt x="123" y="103"/>
                    <a:pt x="187" y="47"/>
                    <a:pt x="26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1093;p47">
              <a:extLst>
                <a:ext uri="{FF2B5EF4-FFF2-40B4-BE49-F238E27FC236}">
                  <a16:creationId xmlns:a16="http://schemas.microsoft.com/office/drawing/2014/main" id="{68940BDD-F26E-456F-A55B-72242161B4D0}"/>
                </a:ext>
              </a:extLst>
            </p:cNvPr>
            <p:cNvSpPr/>
            <p:nvPr/>
          </p:nvSpPr>
          <p:spPr>
            <a:xfrm>
              <a:off x="5407600" y="3847500"/>
              <a:ext cx="325" cy="325"/>
            </a:xfrm>
            <a:custGeom>
              <a:avLst/>
              <a:gdLst/>
              <a:ahLst/>
              <a:cxnLst/>
              <a:rect l="l" t="t" r="r" b="b"/>
              <a:pathLst>
                <a:path w="13" h="13" extrusionOk="0">
                  <a:moveTo>
                    <a:pt x="12" y="0"/>
                  </a:moveTo>
                  <a:cubicBezTo>
                    <a:pt x="9" y="4"/>
                    <a:pt x="5" y="8"/>
                    <a:pt x="1" y="12"/>
                  </a:cubicBezTo>
                  <a:lnTo>
                    <a:pt x="1" y="12"/>
                  </a:lnTo>
                  <a:cubicBezTo>
                    <a:pt x="5" y="8"/>
                    <a:pt x="9" y="4"/>
                    <a:pt x="1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1094;p47">
              <a:extLst>
                <a:ext uri="{FF2B5EF4-FFF2-40B4-BE49-F238E27FC236}">
                  <a16:creationId xmlns:a16="http://schemas.microsoft.com/office/drawing/2014/main" id="{058AE31C-950E-49C9-B782-2C4B6F30756B}"/>
                </a:ext>
              </a:extLst>
            </p:cNvPr>
            <p:cNvSpPr/>
            <p:nvPr/>
          </p:nvSpPr>
          <p:spPr>
            <a:xfrm>
              <a:off x="5420825" y="3845425"/>
              <a:ext cx="525" cy="325"/>
            </a:xfrm>
            <a:custGeom>
              <a:avLst/>
              <a:gdLst/>
              <a:ahLst/>
              <a:cxnLst/>
              <a:rect l="l" t="t" r="r" b="b"/>
              <a:pathLst>
                <a:path w="21" h="13" extrusionOk="0">
                  <a:moveTo>
                    <a:pt x="21" y="12"/>
                  </a:moveTo>
                  <a:lnTo>
                    <a:pt x="21" y="12"/>
                  </a:lnTo>
                  <a:cubicBezTo>
                    <a:pt x="13" y="8"/>
                    <a:pt x="5" y="4"/>
                    <a:pt x="1" y="0"/>
                  </a:cubicBezTo>
                  <a:cubicBezTo>
                    <a:pt x="5" y="4"/>
                    <a:pt x="13" y="8"/>
                    <a:pt x="21" y="1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1095;p47">
              <a:extLst>
                <a:ext uri="{FF2B5EF4-FFF2-40B4-BE49-F238E27FC236}">
                  <a16:creationId xmlns:a16="http://schemas.microsoft.com/office/drawing/2014/main" id="{57A95820-D59E-4CEA-B779-DEFD7D714643}"/>
                </a:ext>
              </a:extLst>
            </p:cNvPr>
            <p:cNvSpPr/>
            <p:nvPr/>
          </p:nvSpPr>
          <p:spPr>
            <a:xfrm>
              <a:off x="5422625" y="3846600"/>
              <a:ext cx="400" cy="425"/>
            </a:xfrm>
            <a:custGeom>
              <a:avLst/>
              <a:gdLst/>
              <a:ahLst/>
              <a:cxnLst/>
              <a:rect l="l" t="t" r="r" b="b"/>
              <a:pathLst>
                <a:path w="16" h="17" extrusionOk="0">
                  <a:moveTo>
                    <a:pt x="0" y="1"/>
                  </a:moveTo>
                  <a:cubicBezTo>
                    <a:pt x="8" y="5"/>
                    <a:pt x="12" y="12"/>
                    <a:pt x="16" y="16"/>
                  </a:cubicBezTo>
                  <a:lnTo>
                    <a:pt x="16" y="16"/>
                  </a:lnTo>
                  <a:cubicBezTo>
                    <a:pt x="12" y="12"/>
                    <a:pt x="8"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1096;p47">
              <a:extLst>
                <a:ext uri="{FF2B5EF4-FFF2-40B4-BE49-F238E27FC236}">
                  <a16:creationId xmlns:a16="http://schemas.microsoft.com/office/drawing/2014/main" id="{B7B51298-53B0-4D4D-B45E-45F7C63D62DD}"/>
                </a:ext>
              </a:extLst>
            </p:cNvPr>
            <p:cNvSpPr/>
            <p:nvPr/>
          </p:nvSpPr>
          <p:spPr>
            <a:xfrm>
              <a:off x="5421325" y="3845725"/>
              <a:ext cx="125" cy="125"/>
            </a:xfrm>
            <a:custGeom>
              <a:avLst/>
              <a:gdLst/>
              <a:ahLst/>
              <a:cxnLst/>
              <a:rect l="l" t="t" r="r" b="b"/>
              <a:pathLst>
                <a:path w="5" h="5" extrusionOk="0">
                  <a:moveTo>
                    <a:pt x="5" y="4"/>
                  </a:moveTo>
                  <a:lnTo>
                    <a:pt x="5"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1097;p47">
              <a:extLst>
                <a:ext uri="{FF2B5EF4-FFF2-40B4-BE49-F238E27FC236}">
                  <a16:creationId xmlns:a16="http://schemas.microsoft.com/office/drawing/2014/main" id="{0ACBBB04-EBA0-49D8-9EE7-3C8EDC33C1F4}"/>
                </a:ext>
              </a:extLst>
            </p:cNvPr>
            <p:cNvSpPr/>
            <p:nvPr/>
          </p:nvSpPr>
          <p:spPr>
            <a:xfrm>
              <a:off x="5400000" y="3700375"/>
              <a:ext cx="9100" cy="4550"/>
            </a:xfrm>
            <a:custGeom>
              <a:avLst/>
              <a:gdLst/>
              <a:ahLst/>
              <a:cxnLst/>
              <a:rect l="l" t="t" r="r" b="b"/>
              <a:pathLst>
                <a:path w="364" h="182" extrusionOk="0">
                  <a:moveTo>
                    <a:pt x="1" y="0"/>
                  </a:moveTo>
                  <a:cubicBezTo>
                    <a:pt x="123" y="59"/>
                    <a:pt x="245" y="119"/>
                    <a:pt x="364" y="182"/>
                  </a:cubicBezTo>
                  <a:cubicBezTo>
                    <a:pt x="245" y="119"/>
                    <a:pt x="123" y="55"/>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1098;p47">
              <a:extLst>
                <a:ext uri="{FF2B5EF4-FFF2-40B4-BE49-F238E27FC236}">
                  <a16:creationId xmlns:a16="http://schemas.microsoft.com/office/drawing/2014/main" id="{AE5F32B7-EAEE-4814-A2A8-4A63E0B2B718}"/>
                </a:ext>
              </a:extLst>
            </p:cNvPr>
            <p:cNvSpPr/>
            <p:nvPr/>
          </p:nvSpPr>
          <p:spPr>
            <a:xfrm>
              <a:off x="5410175" y="3705500"/>
              <a:ext cx="7425" cy="4475"/>
            </a:xfrm>
            <a:custGeom>
              <a:avLst/>
              <a:gdLst/>
              <a:ahLst/>
              <a:cxnLst/>
              <a:rect l="l" t="t" r="r" b="b"/>
              <a:pathLst>
                <a:path w="297" h="179" extrusionOk="0">
                  <a:moveTo>
                    <a:pt x="297" y="178"/>
                  </a:moveTo>
                  <a:cubicBezTo>
                    <a:pt x="198" y="115"/>
                    <a:pt x="99" y="60"/>
                    <a:pt x="0" y="0"/>
                  </a:cubicBezTo>
                  <a:cubicBezTo>
                    <a:pt x="99" y="60"/>
                    <a:pt x="198" y="115"/>
                    <a:pt x="297" y="17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1099;p47">
              <a:extLst>
                <a:ext uri="{FF2B5EF4-FFF2-40B4-BE49-F238E27FC236}">
                  <a16:creationId xmlns:a16="http://schemas.microsoft.com/office/drawing/2014/main" id="{AE74F99C-4954-4503-BFEA-950359D46CE8}"/>
                </a:ext>
              </a:extLst>
            </p:cNvPr>
            <p:cNvSpPr/>
            <p:nvPr/>
          </p:nvSpPr>
          <p:spPr>
            <a:xfrm>
              <a:off x="5381350" y="3692950"/>
              <a:ext cx="6925" cy="2500"/>
            </a:xfrm>
            <a:custGeom>
              <a:avLst/>
              <a:gdLst/>
              <a:ahLst/>
              <a:cxnLst/>
              <a:rect l="l" t="t" r="r" b="b"/>
              <a:pathLst>
                <a:path w="277" h="100" extrusionOk="0">
                  <a:moveTo>
                    <a:pt x="0" y="1"/>
                  </a:moveTo>
                  <a:lnTo>
                    <a:pt x="0" y="1"/>
                  </a:lnTo>
                  <a:cubicBezTo>
                    <a:pt x="91" y="29"/>
                    <a:pt x="182" y="64"/>
                    <a:pt x="276" y="100"/>
                  </a:cubicBezTo>
                  <a:cubicBezTo>
                    <a:pt x="186" y="64"/>
                    <a:pt x="91" y="29"/>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1100;p47">
              <a:extLst>
                <a:ext uri="{FF2B5EF4-FFF2-40B4-BE49-F238E27FC236}">
                  <a16:creationId xmlns:a16="http://schemas.microsoft.com/office/drawing/2014/main" id="{024F1CF2-0F34-4FBE-86E8-3AB08746F2FF}"/>
                </a:ext>
              </a:extLst>
            </p:cNvPr>
            <p:cNvSpPr/>
            <p:nvPr/>
          </p:nvSpPr>
          <p:spPr>
            <a:xfrm>
              <a:off x="5360100" y="3686750"/>
              <a:ext cx="8925" cy="2275"/>
            </a:xfrm>
            <a:custGeom>
              <a:avLst/>
              <a:gdLst/>
              <a:ahLst/>
              <a:cxnLst/>
              <a:rect l="l" t="t" r="r" b="b"/>
              <a:pathLst>
                <a:path w="357" h="91" extrusionOk="0">
                  <a:moveTo>
                    <a:pt x="356" y="91"/>
                  </a:moveTo>
                  <a:cubicBezTo>
                    <a:pt x="238" y="59"/>
                    <a:pt x="119" y="28"/>
                    <a:pt x="1" y="0"/>
                  </a:cubicBezTo>
                  <a:cubicBezTo>
                    <a:pt x="119" y="28"/>
                    <a:pt x="238" y="59"/>
                    <a:pt x="356"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1101;p47">
              <a:extLst>
                <a:ext uri="{FF2B5EF4-FFF2-40B4-BE49-F238E27FC236}">
                  <a16:creationId xmlns:a16="http://schemas.microsoft.com/office/drawing/2014/main" id="{A9E7F947-ECC2-4C56-B4A3-35294410AC3C}"/>
                </a:ext>
              </a:extLst>
            </p:cNvPr>
            <p:cNvSpPr/>
            <p:nvPr/>
          </p:nvSpPr>
          <p:spPr>
            <a:xfrm>
              <a:off x="5390825" y="3696425"/>
              <a:ext cx="7525" cy="3275"/>
            </a:xfrm>
            <a:custGeom>
              <a:avLst/>
              <a:gdLst/>
              <a:ahLst/>
              <a:cxnLst/>
              <a:rect l="l" t="t" r="r" b="b"/>
              <a:pathLst>
                <a:path w="301" h="131" extrusionOk="0">
                  <a:moveTo>
                    <a:pt x="300" y="130"/>
                  </a:moveTo>
                  <a:cubicBezTo>
                    <a:pt x="202" y="83"/>
                    <a:pt x="103" y="40"/>
                    <a:pt x="0" y="0"/>
                  </a:cubicBezTo>
                  <a:cubicBezTo>
                    <a:pt x="103" y="40"/>
                    <a:pt x="202" y="83"/>
                    <a:pt x="300" y="13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1102;p47">
              <a:extLst>
                <a:ext uri="{FF2B5EF4-FFF2-40B4-BE49-F238E27FC236}">
                  <a16:creationId xmlns:a16="http://schemas.microsoft.com/office/drawing/2014/main" id="{1B721915-85A0-4BB2-BF8D-C654139FC97C}"/>
                </a:ext>
              </a:extLst>
            </p:cNvPr>
            <p:cNvSpPr/>
            <p:nvPr/>
          </p:nvSpPr>
          <p:spPr>
            <a:xfrm>
              <a:off x="5371375" y="3689700"/>
              <a:ext cx="7225" cy="2200"/>
            </a:xfrm>
            <a:custGeom>
              <a:avLst/>
              <a:gdLst/>
              <a:ahLst/>
              <a:cxnLst/>
              <a:rect l="l" t="t" r="r" b="b"/>
              <a:pathLst>
                <a:path w="289" h="88" extrusionOk="0">
                  <a:moveTo>
                    <a:pt x="0" y="0"/>
                  </a:moveTo>
                  <a:lnTo>
                    <a:pt x="0" y="0"/>
                  </a:lnTo>
                  <a:cubicBezTo>
                    <a:pt x="99" y="32"/>
                    <a:pt x="194" y="60"/>
                    <a:pt x="288" y="87"/>
                  </a:cubicBezTo>
                  <a:cubicBezTo>
                    <a:pt x="194" y="60"/>
                    <a:pt x="99" y="28"/>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1103;p47">
              <a:extLst>
                <a:ext uri="{FF2B5EF4-FFF2-40B4-BE49-F238E27FC236}">
                  <a16:creationId xmlns:a16="http://schemas.microsoft.com/office/drawing/2014/main" id="{20DFFCE2-58C8-48FE-BD58-7DBA5D94B48B}"/>
                </a:ext>
              </a:extLst>
            </p:cNvPr>
            <p:cNvSpPr/>
            <p:nvPr/>
          </p:nvSpPr>
          <p:spPr>
            <a:xfrm>
              <a:off x="5409175" y="3846600"/>
              <a:ext cx="425" cy="225"/>
            </a:xfrm>
            <a:custGeom>
              <a:avLst/>
              <a:gdLst/>
              <a:ahLst/>
              <a:cxnLst/>
              <a:rect l="l" t="t" r="r" b="b"/>
              <a:pathLst>
                <a:path w="17" h="9" extrusionOk="0">
                  <a:moveTo>
                    <a:pt x="17" y="1"/>
                  </a:moveTo>
                  <a:lnTo>
                    <a:pt x="17" y="1"/>
                  </a:lnTo>
                  <a:lnTo>
                    <a:pt x="1" y="9"/>
                  </a:lnTo>
                  <a:lnTo>
                    <a:pt x="1"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1104;p47">
              <a:extLst>
                <a:ext uri="{FF2B5EF4-FFF2-40B4-BE49-F238E27FC236}">
                  <a16:creationId xmlns:a16="http://schemas.microsoft.com/office/drawing/2014/main" id="{B58232FF-0D87-41B9-BB24-D2029C4137F7}"/>
                </a:ext>
              </a:extLst>
            </p:cNvPr>
            <p:cNvSpPr/>
            <p:nvPr/>
          </p:nvSpPr>
          <p:spPr>
            <a:xfrm>
              <a:off x="5421325" y="3845725"/>
              <a:ext cx="125" cy="125"/>
            </a:xfrm>
            <a:custGeom>
              <a:avLst/>
              <a:gdLst/>
              <a:ahLst/>
              <a:cxnLst/>
              <a:rect l="l" t="t" r="r" b="b"/>
              <a:pathLst>
                <a:path w="5" h="5" extrusionOk="0">
                  <a:moveTo>
                    <a:pt x="1" y="0"/>
                  </a:moveTo>
                  <a:lnTo>
                    <a:pt x="1" y="0"/>
                  </a:lnTo>
                  <a:lnTo>
                    <a:pt x="5" y="4"/>
                  </a:lnTo>
                  <a:lnTo>
                    <a:pt x="5"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1105;p47">
              <a:extLst>
                <a:ext uri="{FF2B5EF4-FFF2-40B4-BE49-F238E27FC236}">
                  <a16:creationId xmlns:a16="http://schemas.microsoft.com/office/drawing/2014/main" id="{7EEE4465-2FF6-4BE4-BAF1-9B7504C80174}"/>
                </a:ext>
              </a:extLst>
            </p:cNvPr>
            <p:cNvSpPr/>
            <p:nvPr/>
          </p:nvSpPr>
          <p:spPr>
            <a:xfrm>
              <a:off x="5417475" y="3844625"/>
              <a:ext cx="125" cy="25"/>
            </a:xfrm>
            <a:custGeom>
              <a:avLst/>
              <a:gdLst/>
              <a:ahLst/>
              <a:cxnLst/>
              <a:rect l="l" t="t" r="r" b="b"/>
              <a:pathLst>
                <a:path w="5" h="1" extrusionOk="0">
                  <a:moveTo>
                    <a:pt x="1" y="1"/>
                  </a:move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1106;p47">
              <a:extLst>
                <a:ext uri="{FF2B5EF4-FFF2-40B4-BE49-F238E27FC236}">
                  <a16:creationId xmlns:a16="http://schemas.microsoft.com/office/drawing/2014/main" id="{D41045DF-0F99-4922-96C4-973B57F1FCE9}"/>
                </a:ext>
              </a:extLst>
            </p:cNvPr>
            <p:cNvSpPr/>
            <p:nvPr/>
          </p:nvSpPr>
          <p:spPr>
            <a:xfrm>
              <a:off x="5419550" y="3845025"/>
              <a:ext cx="125" cy="25"/>
            </a:xfrm>
            <a:custGeom>
              <a:avLst/>
              <a:gdLst/>
              <a:ahLst/>
              <a:cxnLst/>
              <a:rect l="l" t="t" r="r" b="b"/>
              <a:pathLst>
                <a:path w="5" h="1" extrusionOk="0">
                  <a:moveTo>
                    <a:pt x="5" y="0"/>
                  </a:moveTo>
                  <a:lnTo>
                    <a:pt x="5"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 name="Google Shape;1107;p47">
              <a:extLst>
                <a:ext uri="{FF2B5EF4-FFF2-40B4-BE49-F238E27FC236}">
                  <a16:creationId xmlns:a16="http://schemas.microsoft.com/office/drawing/2014/main" id="{BE74F304-2A1A-419D-AB6F-046D88E75A7D}"/>
                </a:ext>
              </a:extLst>
            </p:cNvPr>
            <p:cNvSpPr/>
            <p:nvPr/>
          </p:nvSpPr>
          <p:spPr>
            <a:xfrm>
              <a:off x="5415400" y="3844625"/>
              <a:ext cx="425" cy="75"/>
            </a:xfrm>
            <a:custGeom>
              <a:avLst/>
              <a:gdLst/>
              <a:ahLst/>
              <a:cxnLst/>
              <a:rect l="l" t="t" r="r" b="b"/>
              <a:pathLst>
                <a:path w="17" h="3" extrusionOk="0">
                  <a:moveTo>
                    <a:pt x="1" y="1"/>
                  </a:moveTo>
                  <a:cubicBezTo>
                    <a:pt x="2" y="2"/>
                    <a:pt x="3" y="2"/>
                    <a:pt x="5" y="2"/>
                  </a:cubicBezTo>
                  <a:cubicBezTo>
                    <a:pt x="8" y="2"/>
                    <a:pt x="11" y="1"/>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1108;p47">
              <a:extLst>
                <a:ext uri="{FF2B5EF4-FFF2-40B4-BE49-F238E27FC236}">
                  <a16:creationId xmlns:a16="http://schemas.microsoft.com/office/drawing/2014/main" id="{581D828E-5A3D-4EF5-B854-4D175691811B}"/>
                </a:ext>
              </a:extLst>
            </p:cNvPr>
            <p:cNvSpPr/>
            <p:nvPr/>
          </p:nvSpPr>
          <p:spPr>
            <a:xfrm>
              <a:off x="4392925" y="4585100"/>
              <a:ext cx="317975" cy="815850"/>
            </a:xfrm>
            <a:custGeom>
              <a:avLst/>
              <a:gdLst/>
              <a:ahLst/>
              <a:cxnLst/>
              <a:rect l="l" t="t" r="r" b="b"/>
              <a:pathLst>
                <a:path w="12719" h="32634" extrusionOk="0">
                  <a:moveTo>
                    <a:pt x="0" y="1"/>
                  </a:moveTo>
                  <a:lnTo>
                    <a:pt x="1714" y="32231"/>
                  </a:lnTo>
                  <a:lnTo>
                    <a:pt x="3749" y="32290"/>
                  </a:lnTo>
                  <a:lnTo>
                    <a:pt x="4404" y="9543"/>
                  </a:lnTo>
                  <a:lnTo>
                    <a:pt x="5234" y="32634"/>
                  </a:lnTo>
                  <a:lnTo>
                    <a:pt x="7706" y="32491"/>
                  </a:lnTo>
                  <a:lnTo>
                    <a:pt x="12718" y="641"/>
                  </a:lnTo>
                  <a:lnTo>
                    <a:pt x="0" y="1"/>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3" name="Google Shape;1109;p47">
              <a:extLst>
                <a:ext uri="{FF2B5EF4-FFF2-40B4-BE49-F238E27FC236}">
                  <a16:creationId xmlns:a16="http://schemas.microsoft.com/office/drawing/2014/main" id="{BA9A9017-9E3F-45E4-BE1A-AC04A6AFC27E}"/>
                </a:ext>
              </a:extLst>
            </p:cNvPr>
            <p:cNvSpPr/>
            <p:nvPr/>
          </p:nvSpPr>
          <p:spPr>
            <a:xfrm>
              <a:off x="4349375" y="3987225"/>
              <a:ext cx="433100" cy="630075"/>
            </a:xfrm>
            <a:custGeom>
              <a:avLst/>
              <a:gdLst/>
              <a:ahLst/>
              <a:cxnLst/>
              <a:rect l="l" t="t" r="r" b="b"/>
              <a:pathLst>
                <a:path w="17324" h="25203" extrusionOk="0">
                  <a:moveTo>
                    <a:pt x="8448" y="0"/>
                  </a:moveTo>
                  <a:cubicBezTo>
                    <a:pt x="7738" y="0"/>
                    <a:pt x="7288" y="71"/>
                    <a:pt x="7288" y="71"/>
                  </a:cubicBezTo>
                  <a:cubicBezTo>
                    <a:pt x="6510" y="150"/>
                    <a:pt x="5127" y="589"/>
                    <a:pt x="5127" y="589"/>
                  </a:cubicBezTo>
                  <a:cubicBezTo>
                    <a:pt x="1367" y="1884"/>
                    <a:pt x="0" y="6912"/>
                    <a:pt x="222" y="10886"/>
                  </a:cubicBezTo>
                  <a:cubicBezTo>
                    <a:pt x="778" y="20815"/>
                    <a:pt x="494" y="24516"/>
                    <a:pt x="1865" y="24824"/>
                  </a:cubicBezTo>
                  <a:lnTo>
                    <a:pt x="11648" y="25188"/>
                  </a:lnTo>
                  <a:cubicBezTo>
                    <a:pt x="11841" y="25197"/>
                    <a:pt x="12027" y="25202"/>
                    <a:pt x="12206" y="25202"/>
                  </a:cubicBezTo>
                  <a:cubicBezTo>
                    <a:pt x="16721" y="25202"/>
                    <a:pt x="16585" y="22198"/>
                    <a:pt x="16585" y="22198"/>
                  </a:cubicBezTo>
                  <a:cubicBezTo>
                    <a:pt x="16818" y="20235"/>
                    <a:pt x="16941" y="18256"/>
                    <a:pt x="16945" y="16277"/>
                  </a:cubicBezTo>
                  <a:lnTo>
                    <a:pt x="17324" y="8816"/>
                  </a:lnTo>
                  <a:cubicBezTo>
                    <a:pt x="16660" y="879"/>
                    <a:pt x="10946" y="0"/>
                    <a:pt x="84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4" name="Google Shape;1110;p47">
              <a:extLst>
                <a:ext uri="{FF2B5EF4-FFF2-40B4-BE49-F238E27FC236}">
                  <a16:creationId xmlns:a16="http://schemas.microsoft.com/office/drawing/2014/main" id="{48C5B31D-AA31-4BA3-959F-C4BF07D0064D}"/>
                </a:ext>
              </a:extLst>
            </p:cNvPr>
            <p:cNvSpPr/>
            <p:nvPr/>
          </p:nvSpPr>
          <p:spPr>
            <a:xfrm>
              <a:off x="4662575" y="3906050"/>
              <a:ext cx="1325" cy="1200"/>
            </a:xfrm>
            <a:custGeom>
              <a:avLst/>
              <a:gdLst/>
              <a:ahLst/>
              <a:cxnLst/>
              <a:rect l="l" t="t" r="r" b="b"/>
              <a:pathLst>
                <a:path w="53" h="48" extrusionOk="0">
                  <a:moveTo>
                    <a:pt x="1" y="0"/>
                  </a:moveTo>
                  <a:cubicBezTo>
                    <a:pt x="6" y="4"/>
                    <a:pt x="11" y="7"/>
                    <a:pt x="16" y="11"/>
                  </a:cubicBezTo>
                  <a:lnTo>
                    <a:pt x="16" y="11"/>
                  </a:lnTo>
                  <a:cubicBezTo>
                    <a:pt x="11" y="7"/>
                    <a:pt x="6" y="4"/>
                    <a:pt x="1" y="0"/>
                  </a:cubicBezTo>
                  <a:close/>
                  <a:moveTo>
                    <a:pt x="16" y="11"/>
                  </a:moveTo>
                  <a:lnTo>
                    <a:pt x="16" y="11"/>
                  </a:lnTo>
                  <a:cubicBezTo>
                    <a:pt x="29" y="21"/>
                    <a:pt x="41" y="33"/>
                    <a:pt x="52" y="48"/>
                  </a:cubicBezTo>
                  <a:cubicBezTo>
                    <a:pt x="48" y="40"/>
                    <a:pt x="44" y="32"/>
                    <a:pt x="36" y="28"/>
                  </a:cubicBezTo>
                  <a:cubicBezTo>
                    <a:pt x="30" y="21"/>
                    <a:pt x="23" y="16"/>
                    <a:pt x="16"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1111;p47">
              <a:extLst>
                <a:ext uri="{FF2B5EF4-FFF2-40B4-BE49-F238E27FC236}">
                  <a16:creationId xmlns:a16="http://schemas.microsoft.com/office/drawing/2014/main" id="{360812ED-963C-4F57-9C16-5CB59E354041}"/>
                </a:ext>
              </a:extLst>
            </p:cNvPr>
            <p:cNvSpPr/>
            <p:nvPr/>
          </p:nvSpPr>
          <p:spPr>
            <a:xfrm>
              <a:off x="4652800" y="3904050"/>
              <a:ext cx="5950" cy="350"/>
            </a:xfrm>
            <a:custGeom>
              <a:avLst/>
              <a:gdLst/>
              <a:ahLst/>
              <a:cxnLst/>
              <a:rect l="l" t="t" r="r" b="b"/>
              <a:pathLst>
                <a:path w="238" h="14" extrusionOk="0">
                  <a:moveTo>
                    <a:pt x="112" y="1"/>
                  </a:moveTo>
                  <a:cubicBezTo>
                    <a:pt x="75" y="1"/>
                    <a:pt x="38" y="4"/>
                    <a:pt x="1" y="9"/>
                  </a:cubicBezTo>
                  <a:cubicBezTo>
                    <a:pt x="25" y="9"/>
                    <a:pt x="48" y="5"/>
                    <a:pt x="72" y="5"/>
                  </a:cubicBezTo>
                  <a:lnTo>
                    <a:pt x="92" y="5"/>
                  </a:lnTo>
                  <a:cubicBezTo>
                    <a:pt x="102" y="3"/>
                    <a:pt x="112" y="2"/>
                    <a:pt x="123" y="2"/>
                  </a:cubicBezTo>
                  <a:cubicBezTo>
                    <a:pt x="134" y="2"/>
                    <a:pt x="145" y="3"/>
                    <a:pt x="155" y="5"/>
                  </a:cubicBezTo>
                  <a:lnTo>
                    <a:pt x="175" y="5"/>
                  </a:lnTo>
                  <a:cubicBezTo>
                    <a:pt x="194" y="5"/>
                    <a:pt x="218" y="9"/>
                    <a:pt x="238" y="13"/>
                  </a:cubicBezTo>
                  <a:cubicBezTo>
                    <a:pt x="198" y="5"/>
                    <a:pt x="155" y="1"/>
                    <a:pt x="11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1112;p47">
              <a:extLst>
                <a:ext uri="{FF2B5EF4-FFF2-40B4-BE49-F238E27FC236}">
                  <a16:creationId xmlns:a16="http://schemas.microsoft.com/office/drawing/2014/main" id="{6E602B76-9A86-45CF-AC9A-F3FDFB476C61}"/>
                </a:ext>
              </a:extLst>
            </p:cNvPr>
            <p:cNvSpPr/>
            <p:nvPr/>
          </p:nvSpPr>
          <p:spPr>
            <a:xfrm>
              <a:off x="4659125" y="3904475"/>
              <a:ext cx="1600" cy="500"/>
            </a:xfrm>
            <a:custGeom>
              <a:avLst/>
              <a:gdLst/>
              <a:ahLst/>
              <a:cxnLst/>
              <a:rect l="l" t="t" r="r" b="b"/>
              <a:pathLst>
                <a:path w="64" h="20" extrusionOk="0">
                  <a:moveTo>
                    <a:pt x="1" y="0"/>
                  </a:moveTo>
                  <a:lnTo>
                    <a:pt x="1" y="0"/>
                  </a:lnTo>
                  <a:cubicBezTo>
                    <a:pt x="6" y="2"/>
                    <a:pt x="11" y="3"/>
                    <a:pt x="16" y="4"/>
                  </a:cubicBezTo>
                  <a:lnTo>
                    <a:pt x="16" y="4"/>
                  </a:lnTo>
                  <a:cubicBezTo>
                    <a:pt x="11" y="2"/>
                    <a:pt x="6" y="1"/>
                    <a:pt x="1" y="0"/>
                  </a:cubicBezTo>
                  <a:close/>
                  <a:moveTo>
                    <a:pt x="16" y="4"/>
                  </a:moveTo>
                  <a:cubicBezTo>
                    <a:pt x="32" y="8"/>
                    <a:pt x="49" y="14"/>
                    <a:pt x="64" y="20"/>
                  </a:cubicBezTo>
                  <a:cubicBezTo>
                    <a:pt x="56" y="16"/>
                    <a:pt x="44" y="8"/>
                    <a:pt x="32" y="8"/>
                  </a:cubicBezTo>
                  <a:cubicBezTo>
                    <a:pt x="28" y="6"/>
                    <a:pt x="22" y="5"/>
                    <a:pt x="16" y="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1113;p47">
              <a:extLst>
                <a:ext uri="{FF2B5EF4-FFF2-40B4-BE49-F238E27FC236}">
                  <a16:creationId xmlns:a16="http://schemas.microsoft.com/office/drawing/2014/main" id="{8FC3D0B3-726C-40AF-AF6C-FED55BB5A100}"/>
                </a:ext>
              </a:extLst>
            </p:cNvPr>
            <p:cNvSpPr/>
            <p:nvPr/>
          </p:nvSpPr>
          <p:spPr>
            <a:xfrm>
              <a:off x="4663975" y="3907325"/>
              <a:ext cx="1100" cy="1600"/>
            </a:xfrm>
            <a:custGeom>
              <a:avLst/>
              <a:gdLst/>
              <a:ahLst/>
              <a:cxnLst/>
              <a:rect l="l" t="t" r="r" b="b"/>
              <a:pathLst>
                <a:path w="44" h="64" extrusionOk="0">
                  <a:moveTo>
                    <a:pt x="0" y="1"/>
                  </a:moveTo>
                  <a:lnTo>
                    <a:pt x="0" y="1"/>
                  </a:lnTo>
                  <a:cubicBezTo>
                    <a:pt x="13" y="17"/>
                    <a:pt x="26" y="33"/>
                    <a:pt x="37" y="51"/>
                  </a:cubicBezTo>
                  <a:lnTo>
                    <a:pt x="37" y="51"/>
                  </a:lnTo>
                  <a:cubicBezTo>
                    <a:pt x="36" y="49"/>
                    <a:pt x="36" y="47"/>
                    <a:pt x="36" y="44"/>
                  </a:cubicBezTo>
                  <a:cubicBezTo>
                    <a:pt x="24" y="28"/>
                    <a:pt x="12" y="13"/>
                    <a:pt x="0" y="1"/>
                  </a:cubicBezTo>
                  <a:close/>
                  <a:moveTo>
                    <a:pt x="37" y="51"/>
                  </a:moveTo>
                  <a:lnTo>
                    <a:pt x="37" y="51"/>
                  </a:lnTo>
                  <a:cubicBezTo>
                    <a:pt x="38" y="56"/>
                    <a:pt x="41" y="61"/>
                    <a:pt x="44" y="64"/>
                  </a:cubicBezTo>
                  <a:cubicBezTo>
                    <a:pt x="41" y="60"/>
                    <a:pt x="39" y="55"/>
                    <a:pt x="37" y="5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1114;p47">
              <a:extLst>
                <a:ext uri="{FF2B5EF4-FFF2-40B4-BE49-F238E27FC236}">
                  <a16:creationId xmlns:a16="http://schemas.microsoft.com/office/drawing/2014/main" id="{460FDDD0-1E77-4545-9E2A-D743EEB4FBDA}"/>
                </a:ext>
              </a:extLst>
            </p:cNvPr>
            <p:cNvSpPr/>
            <p:nvPr/>
          </p:nvSpPr>
          <p:spPr>
            <a:xfrm>
              <a:off x="4650650" y="3904375"/>
              <a:ext cx="1800" cy="425"/>
            </a:xfrm>
            <a:custGeom>
              <a:avLst/>
              <a:gdLst/>
              <a:ahLst/>
              <a:cxnLst/>
              <a:rect l="l" t="t" r="r" b="b"/>
              <a:pathLst>
                <a:path w="72" h="17" extrusionOk="0">
                  <a:moveTo>
                    <a:pt x="71" y="0"/>
                  </a:moveTo>
                  <a:lnTo>
                    <a:pt x="71" y="0"/>
                  </a:lnTo>
                  <a:cubicBezTo>
                    <a:pt x="47" y="4"/>
                    <a:pt x="24" y="8"/>
                    <a:pt x="0" y="16"/>
                  </a:cubicBezTo>
                  <a:lnTo>
                    <a:pt x="16" y="12"/>
                  </a:lnTo>
                  <a:cubicBezTo>
                    <a:pt x="36" y="8"/>
                    <a:pt x="51" y="4"/>
                    <a:pt x="7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1115;p47">
              <a:extLst>
                <a:ext uri="{FF2B5EF4-FFF2-40B4-BE49-F238E27FC236}">
                  <a16:creationId xmlns:a16="http://schemas.microsoft.com/office/drawing/2014/main" id="{075AC2DE-FAE7-4A1A-BD7F-9BFC7AF1B646}"/>
                </a:ext>
              </a:extLst>
            </p:cNvPr>
            <p:cNvSpPr/>
            <p:nvPr/>
          </p:nvSpPr>
          <p:spPr>
            <a:xfrm>
              <a:off x="4660800" y="3905050"/>
              <a:ext cx="1700" cy="1025"/>
            </a:xfrm>
            <a:custGeom>
              <a:avLst/>
              <a:gdLst/>
              <a:ahLst/>
              <a:cxnLst/>
              <a:rect l="l" t="t" r="r" b="b"/>
              <a:pathLst>
                <a:path w="68" h="41" extrusionOk="0">
                  <a:moveTo>
                    <a:pt x="1" y="1"/>
                  </a:moveTo>
                  <a:cubicBezTo>
                    <a:pt x="25" y="13"/>
                    <a:pt x="48" y="25"/>
                    <a:pt x="68" y="40"/>
                  </a:cubicBezTo>
                  <a:lnTo>
                    <a:pt x="64" y="36"/>
                  </a:lnTo>
                  <a:cubicBezTo>
                    <a:pt x="48" y="21"/>
                    <a:pt x="28" y="9"/>
                    <a:pt x="9"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1116;p47">
              <a:extLst>
                <a:ext uri="{FF2B5EF4-FFF2-40B4-BE49-F238E27FC236}">
                  <a16:creationId xmlns:a16="http://schemas.microsoft.com/office/drawing/2014/main" id="{FE3365BF-FD1E-4C77-98B3-945541427F0A}"/>
                </a:ext>
              </a:extLst>
            </p:cNvPr>
            <p:cNvSpPr/>
            <p:nvPr/>
          </p:nvSpPr>
          <p:spPr>
            <a:xfrm>
              <a:off x="4660700" y="3904950"/>
              <a:ext cx="125" cy="125"/>
            </a:xfrm>
            <a:custGeom>
              <a:avLst/>
              <a:gdLst/>
              <a:ahLst/>
              <a:cxnLst/>
              <a:rect l="l" t="t" r="r" b="b"/>
              <a:pathLst>
                <a:path w="5" h="5" extrusionOk="0">
                  <a:moveTo>
                    <a:pt x="1" y="1"/>
                  </a:moveTo>
                  <a:lnTo>
                    <a:pt x="5" y="5"/>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1117;p47">
              <a:extLst>
                <a:ext uri="{FF2B5EF4-FFF2-40B4-BE49-F238E27FC236}">
                  <a16:creationId xmlns:a16="http://schemas.microsoft.com/office/drawing/2014/main" id="{03B212C0-2353-46F4-9F75-BFFA4514ED1C}"/>
                </a:ext>
              </a:extLst>
            </p:cNvPr>
            <p:cNvSpPr/>
            <p:nvPr/>
          </p:nvSpPr>
          <p:spPr>
            <a:xfrm>
              <a:off x="4662575" y="3906050"/>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1118;p47">
              <a:extLst>
                <a:ext uri="{FF2B5EF4-FFF2-40B4-BE49-F238E27FC236}">
                  <a16:creationId xmlns:a16="http://schemas.microsoft.com/office/drawing/2014/main" id="{0EA79AA1-A7F3-4C55-B10B-46AA61082CED}"/>
                </a:ext>
              </a:extLst>
            </p:cNvPr>
            <p:cNvSpPr/>
            <p:nvPr/>
          </p:nvSpPr>
          <p:spPr>
            <a:xfrm>
              <a:off x="4660900" y="3905050"/>
              <a:ext cx="1600" cy="925"/>
            </a:xfrm>
            <a:custGeom>
              <a:avLst/>
              <a:gdLst/>
              <a:ahLst/>
              <a:cxnLst/>
              <a:rect l="l" t="t" r="r" b="b"/>
              <a:pathLst>
                <a:path w="64" h="37" extrusionOk="0">
                  <a:moveTo>
                    <a:pt x="64" y="36"/>
                  </a:moveTo>
                  <a:lnTo>
                    <a:pt x="64" y="36"/>
                  </a:lnTo>
                  <a:cubicBezTo>
                    <a:pt x="44" y="25"/>
                    <a:pt x="24" y="9"/>
                    <a:pt x="1" y="1"/>
                  </a:cubicBezTo>
                  <a:lnTo>
                    <a:pt x="1" y="1"/>
                  </a:lnTo>
                  <a:cubicBezTo>
                    <a:pt x="24" y="9"/>
                    <a:pt x="44" y="25"/>
                    <a:pt x="64" y="3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1119;p47">
              <a:extLst>
                <a:ext uri="{FF2B5EF4-FFF2-40B4-BE49-F238E27FC236}">
                  <a16:creationId xmlns:a16="http://schemas.microsoft.com/office/drawing/2014/main" id="{91547167-854F-4FD0-81B5-7B2046144571}"/>
                </a:ext>
              </a:extLst>
            </p:cNvPr>
            <p:cNvSpPr/>
            <p:nvPr/>
          </p:nvSpPr>
          <p:spPr>
            <a:xfrm>
              <a:off x="4662575" y="3906050"/>
              <a:ext cx="925" cy="725"/>
            </a:xfrm>
            <a:custGeom>
              <a:avLst/>
              <a:gdLst/>
              <a:ahLst/>
              <a:cxnLst/>
              <a:rect l="l" t="t" r="r" b="b"/>
              <a:pathLst>
                <a:path w="37" h="29" extrusionOk="0">
                  <a:moveTo>
                    <a:pt x="36" y="28"/>
                  </a:moveTo>
                  <a:cubicBezTo>
                    <a:pt x="25" y="16"/>
                    <a:pt x="13" y="8"/>
                    <a:pt x="1" y="0"/>
                  </a:cubicBezTo>
                  <a:lnTo>
                    <a:pt x="1" y="0"/>
                  </a:lnTo>
                  <a:cubicBezTo>
                    <a:pt x="13" y="8"/>
                    <a:pt x="25" y="16"/>
                    <a:pt x="36"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1120;p47">
              <a:extLst>
                <a:ext uri="{FF2B5EF4-FFF2-40B4-BE49-F238E27FC236}">
                  <a16:creationId xmlns:a16="http://schemas.microsoft.com/office/drawing/2014/main" id="{C2263070-72CC-4B8E-A09E-C2B7A8927B9A}"/>
                </a:ext>
              </a:extLst>
            </p:cNvPr>
            <p:cNvSpPr/>
            <p:nvPr/>
          </p:nvSpPr>
          <p:spPr>
            <a:xfrm>
              <a:off x="4659925" y="3904675"/>
              <a:ext cx="800" cy="300"/>
            </a:xfrm>
            <a:custGeom>
              <a:avLst/>
              <a:gdLst/>
              <a:ahLst/>
              <a:cxnLst/>
              <a:rect l="l" t="t" r="r" b="b"/>
              <a:pathLst>
                <a:path w="32" h="12" extrusionOk="0">
                  <a:moveTo>
                    <a:pt x="0" y="0"/>
                  </a:moveTo>
                  <a:lnTo>
                    <a:pt x="0" y="0"/>
                  </a:lnTo>
                  <a:cubicBezTo>
                    <a:pt x="12" y="4"/>
                    <a:pt x="20" y="8"/>
                    <a:pt x="32" y="12"/>
                  </a:cubicBezTo>
                  <a:cubicBezTo>
                    <a:pt x="24" y="8"/>
                    <a:pt x="12"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1121;p47">
              <a:extLst>
                <a:ext uri="{FF2B5EF4-FFF2-40B4-BE49-F238E27FC236}">
                  <a16:creationId xmlns:a16="http://schemas.microsoft.com/office/drawing/2014/main" id="{9EB35953-4914-4771-B7E5-986AB42AB694}"/>
                </a:ext>
              </a:extLst>
            </p:cNvPr>
            <p:cNvSpPr/>
            <p:nvPr/>
          </p:nvSpPr>
          <p:spPr>
            <a:xfrm>
              <a:off x="4663975" y="3907225"/>
              <a:ext cx="1100" cy="1700"/>
            </a:xfrm>
            <a:custGeom>
              <a:avLst/>
              <a:gdLst/>
              <a:ahLst/>
              <a:cxnLst/>
              <a:rect l="l" t="t" r="r" b="b"/>
              <a:pathLst>
                <a:path w="44" h="68" extrusionOk="0">
                  <a:moveTo>
                    <a:pt x="44" y="68"/>
                  </a:moveTo>
                  <a:lnTo>
                    <a:pt x="44" y="68"/>
                  </a:lnTo>
                  <a:cubicBezTo>
                    <a:pt x="32" y="44"/>
                    <a:pt x="16" y="21"/>
                    <a:pt x="0" y="1"/>
                  </a:cubicBezTo>
                  <a:lnTo>
                    <a:pt x="0" y="1"/>
                  </a:lnTo>
                  <a:cubicBezTo>
                    <a:pt x="16" y="21"/>
                    <a:pt x="32" y="44"/>
                    <a:pt x="44"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1122;p47">
              <a:extLst>
                <a:ext uri="{FF2B5EF4-FFF2-40B4-BE49-F238E27FC236}">
                  <a16:creationId xmlns:a16="http://schemas.microsoft.com/office/drawing/2014/main" id="{DB9D5E72-94BB-4D22-BB85-25360BAA6A96}"/>
                </a:ext>
              </a:extLst>
            </p:cNvPr>
            <p:cNvSpPr/>
            <p:nvPr/>
          </p:nvSpPr>
          <p:spPr>
            <a:xfrm>
              <a:off x="4663975" y="3907325"/>
              <a:ext cx="900" cy="1125"/>
            </a:xfrm>
            <a:custGeom>
              <a:avLst/>
              <a:gdLst/>
              <a:ahLst/>
              <a:cxnLst/>
              <a:rect l="l" t="t" r="r" b="b"/>
              <a:pathLst>
                <a:path w="36" h="45" extrusionOk="0">
                  <a:moveTo>
                    <a:pt x="0" y="1"/>
                  </a:moveTo>
                  <a:cubicBezTo>
                    <a:pt x="12" y="13"/>
                    <a:pt x="24" y="28"/>
                    <a:pt x="36" y="44"/>
                  </a:cubicBezTo>
                  <a:cubicBezTo>
                    <a:pt x="24" y="28"/>
                    <a:pt x="12" y="13"/>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1123;p47">
              <a:extLst>
                <a:ext uri="{FF2B5EF4-FFF2-40B4-BE49-F238E27FC236}">
                  <a16:creationId xmlns:a16="http://schemas.microsoft.com/office/drawing/2014/main" id="{6121CA3E-8782-46B0-857F-AB998EA99D62}"/>
                </a:ext>
              </a:extLst>
            </p:cNvPr>
            <p:cNvSpPr/>
            <p:nvPr/>
          </p:nvSpPr>
          <p:spPr>
            <a:xfrm>
              <a:off x="4643025" y="3904775"/>
              <a:ext cx="7650" cy="2775"/>
            </a:xfrm>
            <a:custGeom>
              <a:avLst/>
              <a:gdLst/>
              <a:ahLst/>
              <a:cxnLst/>
              <a:rect l="l" t="t" r="r" b="b"/>
              <a:pathLst>
                <a:path w="306" h="111" extrusionOk="0">
                  <a:moveTo>
                    <a:pt x="305" y="0"/>
                  </a:moveTo>
                  <a:lnTo>
                    <a:pt x="305" y="0"/>
                  </a:lnTo>
                  <a:cubicBezTo>
                    <a:pt x="226" y="20"/>
                    <a:pt x="147" y="51"/>
                    <a:pt x="72" y="91"/>
                  </a:cubicBezTo>
                  <a:cubicBezTo>
                    <a:pt x="52" y="103"/>
                    <a:pt x="25" y="111"/>
                    <a:pt x="1" y="107"/>
                  </a:cubicBezTo>
                  <a:cubicBezTo>
                    <a:pt x="25" y="111"/>
                    <a:pt x="52" y="103"/>
                    <a:pt x="72" y="91"/>
                  </a:cubicBezTo>
                  <a:cubicBezTo>
                    <a:pt x="147" y="51"/>
                    <a:pt x="226" y="20"/>
                    <a:pt x="305"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1124;p47">
              <a:extLst>
                <a:ext uri="{FF2B5EF4-FFF2-40B4-BE49-F238E27FC236}">
                  <a16:creationId xmlns:a16="http://schemas.microsoft.com/office/drawing/2014/main" id="{EC90B040-4C91-46C2-8161-BC1BC2A324A2}"/>
                </a:ext>
              </a:extLst>
            </p:cNvPr>
            <p:cNvSpPr/>
            <p:nvPr/>
          </p:nvSpPr>
          <p:spPr>
            <a:xfrm>
              <a:off x="4640275" y="3853025"/>
              <a:ext cx="14925" cy="52450"/>
            </a:xfrm>
            <a:custGeom>
              <a:avLst/>
              <a:gdLst/>
              <a:ahLst/>
              <a:cxnLst/>
              <a:rect l="l" t="t" r="r" b="b"/>
              <a:pathLst>
                <a:path w="597" h="2098" extrusionOk="0">
                  <a:moveTo>
                    <a:pt x="8" y="2098"/>
                  </a:moveTo>
                  <a:cubicBezTo>
                    <a:pt x="0" y="2074"/>
                    <a:pt x="0" y="2046"/>
                    <a:pt x="8" y="2023"/>
                  </a:cubicBezTo>
                  <a:lnTo>
                    <a:pt x="597" y="0"/>
                  </a:lnTo>
                  <a:lnTo>
                    <a:pt x="8" y="2023"/>
                  </a:lnTo>
                  <a:cubicBezTo>
                    <a:pt x="0" y="2046"/>
                    <a:pt x="0" y="2074"/>
                    <a:pt x="8" y="20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1125;p47">
              <a:extLst>
                <a:ext uri="{FF2B5EF4-FFF2-40B4-BE49-F238E27FC236}">
                  <a16:creationId xmlns:a16="http://schemas.microsoft.com/office/drawing/2014/main" id="{70AFD194-64F2-4FCC-AF7A-7A43A6F3DB0F}"/>
                </a:ext>
              </a:extLst>
            </p:cNvPr>
            <p:cNvSpPr/>
            <p:nvPr/>
          </p:nvSpPr>
          <p:spPr>
            <a:xfrm>
              <a:off x="4650725" y="3904675"/>
              <a:ext cx="425" cy="125"/>
            </a:xfrm>
            <a:custGeom>
              <a:avLst/>
              <a:gdLst/>
              <a:ahLst/>
              <a:cxnLst/>
              <a:rect l="l" t="t" r="r" b="b"/>
              <a:pathLst>
                <a:path w="17" h="5" extrusionOk="0">
                  <a:moveTo>
                    <a:pt x="17" y="0"/>
                  </a:moveTo>
                  <a:lnTo>
                    <a:pt x="1" y="4"/>
                  </a:lnTo>
                  <a:lnTo>
                    <a:pt x="1"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1126;p47">
              <a:extLst>
                <a:ext uri="{FF2B5EF4-FFF2-40B4-BE49-F238E27FC236}">
                  <a16:creationId xmlns:a16="http://schemas.microsoft.com/office/drawing/2014/main" id="{00A09080-8C33-463A-B4C0-656832F5967C}"/>
                </a:ext>
              </a:extLst>
            </p:cNvPr>
            <p:cNvSpPr/>
            <p:nvPr/>
          </p:nvSpPr>
          <p:spPr>
            <a:xfrm>
              <a:off x="4663475" y="3906750"/>
              <a:ext cx="425" cy="500"/>
            </a:xfrm>
            <a:custGeom>
              <a:avLst/>
              <a:gdLst/>
              <a:ahLst/>
              <a:cxnLst/>
              <a:rect l="l" t="t" r="r" b="b"/>
              <a:pathLst>
                <a:path w="17" h="20" extrusionOk="0">
                  <a:moveTo>
                    <a:pt x="16" y="20"/>
                  </a:moveTo>
                  <a:lnTo>
                    <a:pt x="16" y="20"/>
                  </a:lnTo>
                  <a:cubicBezTo>
                    <a:pt x="12" y="12"/>
                    <a:pt x="8" y="4"/>
                    <a:pt x="0" y="0"/>
                  </a:cubicBezTo>
                  <a:cubicBezTo>
                    <a:pt x="8" y="4"/>
                    <a:pt x="12" y="12"/>
                    <a:pt x="16" y="2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1127;p47">
              <a:extLst>
                <a:ext uri="{FF2B5EF4-FFF2-40B4-BE49-F238E27FC236}">
                  <a16:creationId xmlns:a16="http://schemas.microsoft.com/office/drawing/2014/main" id="{C917040E-7DC1-431F-B763-7287463B1DB5}"/>
                </a:ext>
              </a:extLst>
            </p:cNvPr>
            <p:cNvSpPr/>
            <p:nvPr/>
          </p:nvSpPr>
          <p:spPr>
            <a:xfrm>
              <a:off x="4664850" y="3908425"/>
              <a:ext cx="225" cy="500"/>
            </a:xfrm>
            <a:custGeom>
              <a:avLst/>
              <a:gdLst/>
              <a:ahLst/>
              <a:cxnLst/>
              <a:rect l="l" t="t" r="r" b="b"/>
              <a:pathLst>
                <a:path w="9" h="20" extrusionOk="0">
                  <a:moveTo>
                    <a:pt x="1" y="0"/>
                  </a:moveTo>
                  <a:cubicBezTo>
                    <a:pt x="1" y="8"/>
                    <a:pt x="5" y="16"/>
                    <a:pt x="9" y="20"/>
                  </a:cubicBezTo>
                  <a:lnTo>
                    <a:pt x="9" y="20"/>
                  </a:lnTo>
                  <a:cubicBezTo>
                    <a:pt x="5" y="16"/>
                    <a:pt x="1"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1128;p47">
              <a:extLst>
                <a:ext uri="{FF2B5EF4-FFF2-40B4-BE49-F238E27FC236}">
                  <a16:creationId xmlns:a16="http://schemas.microsoft.com/office/drawing/2014/main" id="{4D9DBA5B-F02D-4D69-837E-52AE730F292A}"/>
                </a:ext>
              </a:extLst>
            </p:cNvPr>
            <p:cNvSpPr/>
            <p:nvPr/>
          </p:nvSpPr>
          <p:spPr>
            <a:xfrm>
              <a:off x="4663875" y="3907225"/>
              <a:ext cx="125" cy="125"/>
            </a:xfrm>
            <a:custGeom>
              <a:avLst/>
              <a:gdLst/>
              <a:ahLst/>
              <a:cxnLst/>
              <a:rect l="l" t="t" r="r" b="b"/>
              <a:pathLst>
                <a:path w="5" h="5" extrusionOk="0">
                  <a:moveTo>
                    <a:pt x="4" y="5"/>
                  </a:moveTo>
                  <a:lnTo>
                    <a:pt x="4" y="5"/>
                  </a:ln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1129;p47">
              <a:extLst>
                <a:ext uri="{FF2B5EF4-FFF2-40B4-BE49-F238E27FC236}">
                  <a16:creationId xmlns:a16="http://schemas.microsoft.com/office/drawing/2014/main" id="{6F432D8A-83C9-4EC5-A256-65610B9DD763}"/>
                </a:ext>
              </a:extLst>
            </p:cNvPr>
            <p:cNvSpPr/>
            <p:nvPr/>
          </p:nvSpPr>
          <p:spPr>
            <a:xfrm>
              <a:off x="4690150" y="3767225"/>
              <a:ext cx="6825" cy="7025"/>
            </a:xfrm>
            <a:custGeom>
              <a:avLst/>
              <a:gdLst/>
              <a:ahLst/>
              <a:cxnLst/>
              <a:rect l="l" t="t" r="r" b="b"/>
              <a:pathLst>
                <a:path w="273" h="281" extrusionOk="0">
                  <a:moveTo>
                    <a:pt x="0" y="0"/>
                  </a:moveTo>
                  <a:lnTo>
                    <a:pt x="0" y="0"/>
                  </a:lnTo>
                  <a:cubicBezTo>
                    <a:pt x="95" y="91"/>
                    <a:pt x="186" y="190"/>
                    <a:pt x="272" y="280"/>
                  </a:cubicBezTo>
                  <a:cubicBezTo>
                    <a:pt x="186" y="182"/>
                    <a:pt x="95" y="91"/>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 name="Google Shape;1130;p47">
              <a:extLst>
                <a:ext uri="{FF2B5EF4-FFF2-40B4-BE49-F238E27FC236}">
                  <a16:creationId xmlns:a16="http://schemas.microsoft.com/office/drawing/2014/main" id="{3AF133F5-5E8D-43EC-95BF-959C269F1DEF}"/>
                </a:ext>
              </a:extLst>
            </p:cNvPr>
            <p:cNvSpPr/>
            <p:nvPr/>
          </p:nvSpPr>
          <p:spPr>
            <a:xfrm>
              <a:off x="4697750" y="3775125"/>
              <a:ext cx="5450" cy="6425"/>
            </a:xfrm>
            <a:custGeom>
              <a:avLst/>
              <a:gdLst/>
              <a:ahLst/>
              <a:cxnLst/>
              <a:rect l="l" t="t" r="r" b="b"/>
              <a:pathLst>
                <a:path w="218" h="257" extrusionOk="0">
                  <a:moveTo>
                    <a:pt x="217" y="257"/>
                  </a:moveTo>
                  <a:cubicBezTo>
                    <a:pt x="146" y="170"/>
                    <a:pt x="75" y="83"/>
                    <a:pt x="0" y="0"/>
                  </a:cubicBezTo>
                  <a:cubicBezTo>
                    <a:pt x="75" y="83"/>
                    <a:pt x="146" y="170"/>
                    <a:pt x="217" y="25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1131;p47">
              <a:extLst>
                <a:ext uri="{FF2B5EF4-FFF2-40B4-BE49-F238E27FC236}">
                  <a16:creationId xmlns:a16="http://schemas.microsoft.com/office/drawing/2014/main" id="{B3F93C68-F2C7-40A1-A375-D5946880102A}"/>
                </a:ext>
              </a:extLst>
            </p:cNvPr>
            <p:cNvSpPr/>
            <p:nvPr/>
          </p:nvSpPr>
          <p:spPr>
            <a:xfrm>
              <a:off x="4675325" y="3754475"/>
              <a:ext cx="5550" cy="4475"/>
            </a:xfrm>
            <a:custGeom>
              <a:avLst/>
              <a:gdLst/>
              <a:ahLst/>
              <a:cxnLst/>
              <a:rect l="l" t="t" r="r" b="b"/>
              <a:pathLst>
                <a:path w="222" h="179" extrusionOk="0">
                  <a:moveTo>
                    <a:pt x="0" y="1"/>
                  </a:moveTo>
                  <a:cubicBezTo>
                    <a:pt x="72" y="56"/>
                    <a:pt x="147" y="119"/>
                    <a:pt x="222" y="178"/>
                  </a:cubicBezTo>
                  <a:cubicBezTo>
                    <a:pt x="147" y="119"/>
                    <a:pt x="76" y="56"/>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1132;p47">
              <a:extLst>
                <a:ext uri="{FF2B5EF4-FFF2-40B4-BE49-F238E27FC236}">
                  <a16:creationId xmlns:a16="http://schemas.microsoft.com/office/drawing/2014/main" id="{198686DE-E666-4547-A53F-E847F82B9E42}"/>
                </a:ext>
              </a:extLst>
            </p:cNvPr>
            <p:cNvSpPr/>
            <p:nvPr/>
          </p:nvSpPr>
          <p:spPr>
            <a:xfrm>
              <a:off x="4657850" y="3742125"/>
              <a:ext cx="7425" cy="4975"/>
            </a:xfrm>
            <a:custGeom>
              <a:avLst/>
              <a:gdLst/>
              <a:ahLst/>
              <a:cxnLst/>
              <a:rect l="l" t="t" r="r" b="b"/>
              <a:pathLst>
                <a:path w="297" h="199" extrusionOk="0">
                  <a:moveTo>
                    <a:pt x="297" y="198"/>
                  </a:moveTo>
                  <a:cubicBezTo>
                    <a:pt x="198" y="131"/>
                    <a:pt x="99" y="64"/>
                    <a:pt x="0" y="1"/>
                  </a:cubicBezTo>
                  <a:cubicBezTo>
                    <a:pt x="99" y="64"/>
                    <a:pt x="198" y="131"/>
                    <a:pt x="297" y="1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1133;p47">
              <a:extLst>
                <a:ext uri="{FF2B5EF4-FFF2-40B4-BE49-F238E27FC236}">
                  <a16:creationId xmlns:a16="http://schemas.microsoft.com/office/drawing/2014/main" id="{4436EC62-E555-40F0-9328-A142ED552349}"/>
                </a:ext>
              </a:extLst>
            </p:cNvPr>
            <p:cNvSpPr/>
            <p:nvPr/>
          </p:nvSpPr>
          <p:spPr>
            <a:xfrm>
              <a:off x="4682925" y="3760700"/>
              <a:ext cx="5950" cy="5350"/>
            </a:xfrm>
            <a:custGeom>
              <a:avLst/>
              <a:gdLst/>
              <a:ahLst/>
              <a:cxnLst/>
              <a:rect l="l" t="t" r="r" b="b"/>
              <a:pathLst>
                <a:path w="238" h="214" extrusionOk="0">
                  <a:moveTo>
                    <a:pt x="238" y="214"/>
                  </a:moveTo>
                  <a:cubicBezTo>
                    <a:pt x="159" y="143"/>
                    <a:pt x="80" y="68"/>
                    <a:pt x="1" y="0"/>
                  </a:cubicBezTo>
                  <a:cubicBezTo>
                    <a:pt x="80" y="68"/>
                    <a:pt x="159" y="143"/>
                    <a:pt x="238" y="214"/>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1134;p47">
              <a:extLst>
                <a:ext uri="{FF2B5EF4-FFF2-40B4-BE49-F238E27FC236}">
                  <a16:creationId xmlns:a16="http://schemas.microsoft.com/office/drawing/2014/main" id="{FF29CD91-DEB8-47AA-968B-9703FB6FD3D0}"/>
                </a:ext>
              </a:extLst>
            </p:cNvPr>
            <p:cNvSpPr/>
            <p:nvPr/>
          </p:nvSpPr>
          <p:spPr>
            <a:xfrm>
              <a:off x="4667225" y="3748450"/>
              <a:ext cx="5850" cy="4275"/>
            </a:xfrm>
            <a:custGeom>
              <a:avLst/>
              <a:gdLst/>
              <a:ahLst/>
              <a:cxnLst/>
              <a:rect l="l" t="t" r="r" b="b"/>
              <a:pathLst>
                <a:path w="234" h="171" extrusionOk="0">
                  <a:moveTo>
                    <a:pt x="234" y="170"/>
                  </a:moveTo>
                  <a:cubicBezTo>
                    <a:pt x="155" y="111"/>
                    <a:pt x="80" y="56"/>
                    <a:pt x="1" y="1"/>
                  </a:cubicBezTo>
                  <a:cubicBezTo>
                    <a:pt x="80" y="56"/>
                    <a:pt x="155" y="111"/>
                    <a:pt x="234" y="17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1135;p47">
              <a:extLst>
                <a:ext uri="{FF2B5EF4-FFF2-40B4-BE49-F238E27FC236}">
                  <a16:creationId xmlns:a16="http://schemas.microsoft.com/office/drawing/2014/main" id="{8C63DA87-DE0E-4F93-87EE-CE4F0D536639}"/>
                </a:ext>
              </a:extLst>
            </p:cNvPr>
            <p:cNvSpPr/>
            <p:nvPr/>
          </p:nvSpPr>
          <p:spPr>
            <a:xfrm>
              <a:off x="4652425" y="3904275"/>
              <a:ext cx="400" cy="125"/>
            </a:xfrm>
            <a:custGeom>
              <a:avLst/>
              <a:gdLst/>
              <a:ahLst/>
              <a:cxnLst/>
              <a:rect l="l" t="t" r="r" b="b"/>
              <a:pathLst>
                <a:path w="16" h="5" extrusionOk="0">
                  <a:moveTo>
                    <a:pt x="16" y="0"/>
                  </a:moveTo>
                  <a:lnTo>
                    <a:pt x="16" y="0"/>
                  </a:lnTo>
                  <a:lnTo>
                    <a:pt x="0" y="4"/>
                  </a:lnTo>
                  <a:lnTo>
                    <a:pt x="0"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1136;p47">
              <a:extLst>
                <a:ext uri="{FF2B5EF4-FFF2-40B4-BE49-F238E27FC236}">
                  <a16:creationId xmlns:a16="http://schemas.microsoft.com/office/drawing/2014/main" id="{78DEAAA9-0BE1-44A2-AB4C-B61FA37067CB}"/>
                </a:ext>
              </a:extLst>
            </p:cNvPr>
            <p:cNvSpPr/>
            <p:nvPr/>
          </p:nvSpPr>
          <p:spPr>
            <a:xfrm>
              <a:off x="4663875" y="3907225"/>
              <a:ext cx="125" cy="125"/>
            </a:xfrm>
            <a:custGeom>
              <a:avLst/>
              <a:gdLst/>
              <a:ahLst/>
              <a:cxnLst/>
              <a:rect l="l" t="t" r="r" b="b"/>
              <a:pathLst>
                <a:path w="5" h="5" extrusionOk="0">
                  <a:moveTo>
                    <a:pt x="0" y="1"/>
                  </a:moveTo>
                  <a:lnTo>
                    <a:pt x="0" y="1"/>
                  </a:lnTo>
                  <a:lnTo>
                    <a:pt x="4" y="5"/>
                  </a:lnTo>
                  <a:lnTo>
                    <a:pt x="4"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1137;p47">
              <a:extLst>
                <a:ext uri="{FF2B5EF4-FFF2-40B4-BE49-F238E27FC236}">
                  <a16:creationId xmlns:a16="http://schemas.microsoft.com/office/drawing/2014/main" id="{37A5EC7B-82F2-4298-8631-9DD941832249}"/>
                </a:ext>
              </a:extLst>
            </p:cNvPr>
            <p:cNvSpPr/>
            <p:nvPr/>
          </p:nvSpPr>
          <p:spPr>
            <a:xfrm>
              <a:off x="4660700" y="3904950"/>
              <a:ext cx="125" cy="125"/>
            </a:xfrm>
            <a:custGeom>
              <a:avLst/>
              <a:gdLst/>
              <a:ahLst/>
              <a:cxnLst/>
              <a:rect l="l" t="t" r="r" b="b"/>
              <a:pathLst>
                <a:path w="5" h="5" extrusionOk="0">
                  <a:moveTo>
                    <a:pt x="1" y="1"/>
                  </a:moveTo>
                  <a:lnTo>
                    <a:pt x="5" y="5"/>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1138;p47">
              <a:extLst>
                <a:ext uri="{FF2B5EF4-FFF2-40B4-BE49-F238E27FC236}">
                  <a16:creationId xmlns:a16="http://schemas.microsoft.com/office/drawing/2014/main" id="{D785C734-C3AE-4652-93D6-3730026B0499}"/>
                </a:ext>
              </a:extLst>
            </p:cNvPr>
            <p:cNvSpPr/>
            <p:nvPr/>
          </p:nvSpPr>
          <p:spPr>
            <a:xfrm>
              <a:off x="4662475" y="3905950"/>
              <a:ext cx="125" cy="125"/>
            </a:xfrm>
            <a:custGeom>
              <a:avLst/>
              <a:gdLst/>
              <a:ahLst/>
              <a:cxnLst/>
              <a:rect l="l" t="t" r="r" b="b"/>
              <a:pathLst>
                <a:path w="5" h="5" extrusionOk="0">
                  <a:moveTo>
                    <a:pt x="5" y="4"/>
                  </a:moveTo>
                  <a:lnTo>
                    <a:pt x="5" y="4"/>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 name="Google Shape;1139;p47">
              <a:extLst>
                <a:ext uri="{FF2B5EF4-FFF2-40B4-BE49-F238E27FC236}">
                  <a16:creationId xmlns:a16="http://schemas.microsoft.com/office/drawing/2014/main" id="{576C1CF8-2588-4CA5-9E7A-5EFC709B8F5B}"/>
                </a:ext>
              </a:extLst>
            </p:cNvPr>
            <p:cNvSpPr/>
            <p:nvPr/>
          </p:nvSpPr>
          <p:spPr>
            <a:xfrm>
              <a:off x="4658725" y="3904375"/>
              <a:ext cx="425" cy="125"/>
            </a:xfrm>
            <a:custGeom>
              <a:avLst/>
              <a:gdLst/>
              <a:ahLst/>
              <a:cxnLst/>
              <a:rect l="l" t="t" r="r" b="b"/>
              <a:pathLst>
                <a:path w="17" h="5" extrusionOk="0">
                  <a:moveTo>
                    <a:pt x="17" y="4"/>
                  </a:moveTo>
                  <a:lnTo>
                    <a:pt x="17"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 name="Google Shape;1140;p47">
              <a:extLst>
                <a:ext uri="{FF2B5EF4-FFF2-40B4-BE49-F238E27FC236}">
                  <a16:creationId xmlns:a16="http://schemas.microsoft.com/office/drawing/2014/main" id="{B1E1F1C7-0C38-4B79-BDE0-9EA029E33AFF}"/>
                </a:ext>
              </a:extLst>
            </p:cNvPr>
            <p:cNvSpPr/>
            <p:nvPr/>
          </p:nvSpPr>
          <p:spPr>
            <a:xfrm>
              <a:off x="4485550" y="3718500"/>
              <a:ext cx="243025" cy="297750"/>
            </a:xfrm>
            <a:custGeom>
              <a:avLst/>
              <a:gdLst/>
              <a:ahLst/>
              <a:cxnLst/>
              <a:rect l="l" t="t" r="r" b="b"/>
              <a:pathLst>
                <a:path w="9721" h="11910" extrusionOk="0">
                  <a:moveTo>
                    <a:pt x="4973" y="1"/>
                  </a:moveTo>
                  <a:cubicBezTo>
                    <a:pt x="4253" y="1"/>
                    <a:pt x="3475" y="294"/>
                    <a:pt x="2714" y="1120"/>
                  </a:cubicBezTo>
                  <a:cubicBezTo>
                    <a:pt x="2275" y="1594"/>
                    <a:pt x="1710" y="2289"/>
                    <a:pt x="1363" y="3347"/>
                  </a:cubicBezTo>
                  <a:cubicBezTo>
                    <a:pt x="774" y="5152"/>
                    <a:pt x="0" y="7340"/>
                    <a:pt x="1256" y="8853"/>
                  </a:cubicBezTo>
                  <a:cubicBezTo>
                    <a:pt x="1608" y="9280"/>
                    <a:pt x="2378" y="9738"/>
                    <a:pt x="3022" y="9797"/>
                  </a:cubicBezTo>
                  <a:lnTo>
                    <a:pt x="2966" y="9967"/>
                  </a:lnTo>
                  <a:lnTo>
                    <a:pt x="2595" y="11081"/>
                  </a:lnTo>
                  <a:cubicBezTo>
                    <a:pt x="2544" y="11199"/>
                    <a:pt x="2571" y="11342"/>
                    <a:pt x="2666" y="11432"/>
                  </a:cubicBezTo>
                  <a:cubicBezTo>
                    <a:pt x="3046" y="11785"/>
                    <a:pt x="3503" y="11910"/>
                    <a:pt x="3900" y="11910"/>
                  </a:cubicBezTo>
                  <a:cubicBezTo>
                    <a:pt x="4429" y="11910"/>
                    <a:pt x="4851" y="11688"/>
                    <a:pt x="4842" y="11488"/>
                  </a:cubicBezTo>
                  <a:cubicBezTo>
                    <a:pt x="4827" y="11172"/>
                    <a:pt x="5822" y="9825"/>
                    <a:pt x="7418" y="7735"/>
                  </a:cubicBezTo>
                  <a:cubicBezTo>
                    <a:pt x="9720" y="4726"/>
                    <a:pt x="8172" y="1775"/>
                    <a:pt x="8172" y="1775"/>
                  </a:cubicBezTo>
                  <a:cubicBezTo>
                    <a:pt x="8172" y="1775"/>
                    <a:pt x="6745" y="1"/>
                    <a:pt x="4973" y="1"/>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1141;p47">
              <a:extLst>
                <a:ext uri="{FF2B5EF4-FFF2-40B4-BE49-F238E27FC236}">
                  <a16:creationId xmlns:a16="http://schemas.microsoft.com/office/drawing/2014/main" id="{3B5A2EDB-B7B3-4B51-A2BE-47D2379755D8}"/>
                </a:ext>
              </a:extLst>
            </p:cNvPr>
            <p:cNvSpPr/>
            <p:nvPr/>
          </p:nvSpPr>
          <p:spPr>
            <a:xfrm>
              <a:off x="4481975" y="3984850"/>
              <a:ext cx="73500" cy="226925"/>
            </a:xfrm>
            <a:custGeom>
              <a:avLst/>
              <a:gdLst/>
              <a:ahLst/>
              <a:cxnLst/>
              <a:rect l="l" t="t" r="r" b="b"/>
              <a:pathLst>
                <a:path w="2940" h="9077" extrusionOk="0">
                  <a:moveTo>
                    <a:pt x="2939" y="0"/>
                  </a:moveTo>
                  <a:cubicBezTo>
                    <a:pt x="2939" y="0"/>
                    <a:pt x="1695" y="490"/>
                    <a:pt x="455" y="2311"/>
                  </a:cubicBezTo>
                  <a:lnTo>
                    <a:pt x="1454" y="2493"/>
                  </a:lnTo>
                  <a:lnTo>
                    <a:pt x="1" y="3365"/>
                  </a:lnTo>
                  <a:lnTo>
                    <a:pt x="1940" y="9077"/>
                  </a:lnTo>
                  <a:lnTo>
                    <a:pt x="2387" y="7414"/>
                  </a:lnTo>
                  <a:lnTo>
                    <a:pt x="2939" y="0"/>
                  </a:ln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6" name="Google Shape;1142;p47">
              <a:extLst>
                <a:ext uri="{FF2B5EF4-FFF2-40B4-BE49-F238E27FC236}">
                  <a16:creationId xmlns:a16="http://schemas.microsoft.com/office/drawing/2014/main" id="{6E3ADDE0-383D-4BEB-B32C-268DEB0BBF89}"/>
                </a:ext>
              </a:extLst>
            </p:cNvPr>
            <p:cNvSpPr/>
            <p:nvPr/>
          </p:nvSpPr>
          <p:spPr>
            <a:xfrm>
              <a:off x="4530475" y="3982875"/>
              <a:ext cx="114950" cy="228900"/>
            </a:xfrm>
            <a:custGeom>
              <a:avLst/>
              <a:gdLst/>
              <a:ahLst/>
              <a:cxnLst/>
              <a:rect l="l" t="t" r="r" b="b"/>
              <a:pathLst>
                <a:path w="4598" h="9156" extrusionOk="0">
                  <a:moveTo>
                    <a:pt x="3263" y="0"/>
                  </a:moveTo>
                  <a:lnTo>
                    <a:pt x="770" y="6292"/>
                  </a:lnTo>
                  <a:lnTo>
                    <a:pt x="0" y="9156"/>
                  </a:lnTo>
                  <a:lnTo>
                    <a:pt x="4554" y="4562"/>
                  </a:lnTo>
                  <a:lnTo>
                    <a:pt x="3555" y="3065"/>
                  </a:lnTo>
                  <a:lnTo>
                    <a:pt x="4598" y="3346"/>
                  </a:lnTo>
                  <a:cubicBezTo>
                    <a:pt x="4234" y="1039"/>
                    <a:pt x="3263" y="0"/>
                    <a:pt x="3263"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7" name="Google Shape;1143;p47">
              <a:extLst>
                <a:ext uri="{FF2B5EF4-FFF2-40B4-BE49-F238E27FC236}">
                  <a16:creationId xmlns:a16="http://schemas.microsoft.com/office/drawing/2014/main" id="{4FD1B20B-BBE6-4188-904C-F5A20A7E4769}"/>
                </a:ext>
              </a:extLst>
            </p:cNvPr>
            <p:cNvSpPr/>
            <p:nvPr/>
          </p:nvSpPr>
          <p:spPr>
            <a:xfrm>
              <a:off x="4542950" y="3649625"/>
              <a:ext cx="211200" cy="306175"/>
            </a:xfrm>
            <a:custGeom>
              <a:avLst/>
              <a:gdLst/>
              <a:ahLst/>
              <a:cxnLst/>
              <a:rect l="l" t="t" r="r" b="b"/>
              <a:pathLst>
                <a:path w="8448" h="12247" extrusionOk="0">
                  <a:moveTo>
                    <a:pt x="2468" y="0"/>
                  </a:moveTo>
                  <a:cubicBezTo>
                    <a:pt x="1155" y="0"/>
                    <a:pt x="0" y="1601"/>
                    <a:pt x="188" y="3353"/>
                  </a:cubicBezTo>
                  <a:cubicBezTo>
                    <a:pt x="339" y="4708"/>
                    <a:pt x="5521" y="7208"/>
                    <a:pt x="5521" y="7208"/>
                  </a:cubicBezTo>
                  <a:cubicBezTo>
                    <a:pt x="5197" y="7785"/>
                    <a:pt x="4885" y="8243"/>
                    <a:pt x="4363" y="9325"/>
                  </a:cubicBezTo>
                  <a:cubicBezTo>
                    <a:pt x="4142" y="9779"/>
                    <a:pt x="3597" y="10968"/>
                    <a:pt x="3633" y="11438"/>
                  </a:cubicBezTo>
                  <a:cubicBezTo>
                    <a:pt x="3659" y="11842"/>
                    <a:pt x="4435" y="12246"/>
                    <a:pt x="5071" y="12246"/>
                  </a:cubicBezTo>
                  <a:cubicBezTo>
                    <a:pt x="5398" y="12246"/>
                    <a:pt x="5689" y="12139"/>
                    <a:pt x="5821" y="11869"/>
                  </a:cubicBezTo>
                  <a:cubicBezTo>
                    <a:pt x="6354" y="10775"/>
                    <a:pt x="8447" y="9329"/>
                    <a:pt x="7511" y="7319"/>
                  </a:cubicBezTo>
                  <a:cubicBezTo>
                    <a:pt x="7108" y="6450"/>
                    <a:pt x="6208" y="4483"/>
                    <a:pt x="4446" y="1446"/>
                  </a:cubicBezTo>
                  <a:cubicBezTo>
                    <a:pt x="3851" y="418"/>
                    <a:pt x="3139" y="0"/>
                    <a:pt x="246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8" name="Google Shape;1144;p47">
              <a:extLst>
                <a:ext uri="{FF2B5EF4-FFF2-40B4-BE49-F238E27FC236}">
                  <a16:creationId xmlns:a16="http://schemas.microsoft.com/office/drawing/2014/main" id="{471FD336-DD6A-4CE6-A708-8809BE87F8CE}"/>
                </a:ext>
              </a:extLst>
            </p:cNvPr>
            <p:cNvSpPr/>
            <p:nvPr/>
          </p:nvSpPr>
          <p:spPr>
            <a:xfrm>
              <a:off x="4631200" y="3892525"/>
              <a:ext cx="39700" cy="42600"/>
            </a:xfrm>
            <a:custGeom>
              <a:avLst/>
              <a:gdLst/>
              <a:ahLst/>
              <a:cxnLst/>
              <a:rect l="l" t="t" r="r" b="b"/>
              <a:pathLst>
                <a:path w="1588" h="1704" extrusionOk="0">
                  <a:moveTo>
                    <a:pt x="1082" y="0"/>
                  </a:moveTo>
                  <a:cubicBezTo>
                    <a:pt x="1058" y="0"/>
                    <a:pt x="1035" y="4"/>
                    <a:pt x="1011" y="4"/>
                  </a:cubicBezTo>
                  <a:lnTo>
                    <a:pt x="995" y="4"/>
                  </a:lnTo>
                  <a:cubicBezTo>
                    <a:pt x="968" y="8"/>
                    <a:pt x="944" y="12"/>
                    <a:pt x="920" y="16"/>
                  </a:cubicBezTo>
                  <a:cubicBezTo>
                    <a:pt x="833" y="36"/>
                    <a:pt x="750" y="63"/>
                    <a:pt x="671" y="103"/>
                  </a:cubicBezTo>
                  <a:cubicBezTo>
                    <a:pt x="653" y="115"/>
                    <a:pt x="633" y="120"/>
                    <a:pt x="612" y="120"/>
                  </a:cubicBezTo>
                  <a:cubicBezTo>
                    <a:pt x="605" y="120"/>
                    <a:pt x="599" y="120"/>
                    <a:pt x="592" y="119"/>
                  </a:cubicBezTo>
                  <a:cubicBezTo>
                    <a:pt x="592" y="119"/>
                    <a:pt x="592" y="119"/>
                    <a:pt x="592" y="119"/>
                  </a:cubicBezTo>
                  <a:cubicBezTo>
                    <a:pt x="543" y="119"/>
                    <a:pt x="0" y="1517"/>
                    <a:pt x="55" y="1556"/>
                  </a:cubicBezTo>
                  <a:cubicBezTo>
                    <a:pt x="215" y="1662"/>
                    <a:pt x="365" y="1704"/>
                    <a:pt x="501" y="1704"/>
                  </a:cubicBezTo>
                  <a:cubicBezTo>
                    <a:pt x="937" y="1704"/>
                    <a:pt x="1239" y="1278"/>
                    <a:pt x="1323" y="1146"/>
                  </a:cubicBezTo>
                  <a:cubicBezTo>
                    <a:pt x="1339" y="1122"/>
                    <a:pt x="1347" y="1106"/>
                    <a:pt x="1347" y="1106"/>
                  </a:cubicBezTo>
                  <a:cubicBezTo>
                    <a:pt x="1560" y="668"/>
                    <a:pt x="1588" y="387"/>
                    <a:pt x="1513" y="218"/>
                  </a:cubicBezTo>
                  <a:cubicBezTo>
                    <a:pt x="1501" y="194"/>
                    <a:pt x="1485" y="170"/>
                    <a:pt x="1469" y="146"/>
                  </a:cubicBezTo>
                  <a:cubicBezTo>
                    <a:pt x="1453" y="123"/>
                    <a:pt x="1438" y="107"/>
                    <a:pt x="1418" y="91"/>
                  </a:cubicBezTo>
                  <a:lnTo>
                    <a:pt x="1414" y="87"/>
                  </a:lnTo>
                  <a:cubicBezTo>
                    <a:pt x="1394" y="71"/>
                    <a:pt x="1374" y="60"/>
                    <a:pt x="1351" y="52"/>
                  </a:cubicBezTo>
                  <a:lnTo>
                    <a:pt x="1347" y="52"/>
                  </a:lnTo>
                  <a:lnTo>
                    <a:pt x="1343" y="48"/>
                  </a:lnTo>
                  <a:cubicBezTo>
                    <a:pt x="1319" y="36"/>
                    <a:pt x="1299" y="28"/>
                    <a:pt x="1276" y="24"/>
                  </a:cubicBezTo>
                  <a:lnTo>
                    <a:pt x="1260" y="20"/>
                  </a:lnTo>
                  <a:cubicBezTo>
                    <a:pt x="1240" y="12"/>
                    <a:pt x="1216" y="8"/>
                    <a:pt x="1193" y="4"/>
                  </a:cubicBezTo>
                  <a:lnTo>
                    <a:pt x="1173" y="4"/>
                  </a:lnTo>
                  <a:cubicBezTo>
                    <a:pt x="1149" y="4"/>
                    <a:pt x="1126" y="0"/>
                    <a:pt x="1106"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1145;p47">
              <a:extLst>
                <a:ext uri="{FF2B5EF4-FFF2-40B4-BE49-F238E27FC236}">
                  <a16:creationId xmlns:a16="http://schemas.microsoft.com/office/drawing/2014/main" id="{2D2E1587-D676-4E9C-AE23-8E55FC066C54}"/>
                </a:ext>
              </a:extLst>
            </p:cNvPr>
            <p:cNvSpPr/>
            <p:nvPr/>
          </p:nvSpPr>
          <p:spPr>
            <a:xfrm>
              <a:off x="4662675" y="4063750"/>
              <a:ext cx="146350" cy="693900"/>
            </a:xfrm>
            <a:custGeom>
              <a:avLst/>
              <a:gdLst/>
              <a:ahLst/>
              <a:cxnLst/>
              <a:rect l="l" t="t" r="r" b="b"/>
              <a:pathLst>
                <a:path w="5854" h="27756" extrusionOk="0">
                  <a:moveTo>
                    <a:pt x="1" y="0"/>
                  </a:moveTo>
                  <a:lnTo>
                    <a:pt x="3797" y="27704"/>
                  </a:lnTo>
                  <a:lnTo>
                    <a:pt x="5531" y="27751"/>
                  </a:lnTo>
                  <a:cubicBezTo>
                    <a:pt x="5532" y="27754"/>
                    <a:pt x="5533" y="27756"/>
                    <a:pt x="5534" y="27756"/>
                  </a:cubicBezTo>
                  <a:cubicBezTo>
                    <a:pt x="5668" y="27756"/>
                    <a:pt x="5854" y="10285"/>
                    <a:pt x="4547" y="4029"/>
                  </a:cubicBezTo>
                  <a:cubicBezTo>
                    <a:pt x="4231" y="2516"/>
                    <a:pt x="1" y="0"/>
                    <a:pt x="1"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1146;p47">
              <a:extLst>
                <a:ext uri="{FF2B5EF4-FFF2-40B4-BE49-F238E27FC236}">
                  <a16:creationId xmlns:a16="http://schemas.microsoft.com/office/drawing/2014/main" id="{58FF5115-9996-47A3-8F05-46A285DF8C7A}"/>
                </a:ext>
              </a:extLst>
            </p:cNvPr>
            <p:cNvSpPr/>
            <p:nvPr/>
          </p:nvSpPr>
          <p:spPr>
            <a:xfrm>
              <a:off x="4757575" y="4756325"/>
              <a:ext cx="48000" cy="139750"/>
            </a:xfrm>
            <a:custGeom>
              <a:avLst/>
              <a:gdLst/>
              <a:ahLst/>
              <a:cxnLst/>
              <a:rect l="l" t="t" r="r" b="b"/>
              <a:pathLst>
                <a:path w="1920" h="5590" extrusionOk="0">
                  <a:moveTo>
                    <a:pt x="1" y="1"/>
                  </a:moveTo>
                  <a:cubicBezTo>
                    <a:pt x="1" y="1"/>
                    <a:pt x="31" y="3531"/>
                    <a:pt x="216" y="3531"/>
                  </a:cubicBezTo>
                  <a:cubicBezTo>
                    <a:pt x="230" y="3531"/>
                    <a:pt x="245" y="3510"/>
                    <a:pt x="261" y="3465"/>
                  </a:cubicBezTo>
                  <a:cubicBezTo>
                    <a:pt x="427" y="2995"/>
                    <a:pt x="506" y="2584"/>
                    <a:pt x="656" y="2205"/>
                  </a:cubicBezTo>
                  <a:cubicBezTo>
                    <a:pt x="671" y="2169"/>
                    <a:pt x="699" y="2155"/>
                    <a:pt x="728" y="2155"/>
                  </a:cubicBezTo>
                  <a:cubicBezTo>
                    <a:pt x="770" y="2155"/>
                    <a:pt x="815" y="2186"/>
                    <a:pt x="822" y="2228"/>
                  </a:cubicBezTo>
                  <a:cubicBezTo>
                    <a:pt x="881" y="2675"/>
                    <a:pt x="1020" y="3773"/>
                    <a:pt x="1083" y="5112"/>
                  </a:cubicBezTo>
                  <a:cubicBezTo>
                    <a:pt x="1098" y="5441"/>
                    <a:pt x="1139" y="5589"/>
                    <a:pt x="1193" y="5589"/>
                  </a:cubicBezTo>
                  <a:cubicBezTo>
                    <a:pt x="1428" y="5589"/>
                    <a:pt x="1920" y="2805"/>
                    <a:pt x="1731" y="44"/>
                  </a:cubicBezTo>
                  <a:lnTo>
                    <a:pt x="1" y="1"/>
                  </a:ln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1147;p47">
              <a:extLst>
                <a:ext uri="{FF2B5EF4-FFF2-40B4-BE49-F238E27FC236}">
                  <a16:creationId xmlns:a16="http://schemas.microsoft.com/office/drawing/2014/main" id="{42415BC2-2C52-4632-9B86-0305002A5314}"/>
                </a:ext>
              </a:extLst>
            </p:cNvPr>
            <p:cNvSpPr/>
            <p:nvPr/>
          </p:nvSpPr>
          <p:spPr>
            <a:xfrm>
              <a:off x="4325025" y="4733425"/>
              <a:ext cx="50425" cy="129025"/>
            </a:xfrm>
            <a:custGeom>
              <a:avLst/>
              <a:gdLst/>
              <a:ahLst/>
              <a:cxnLst/>
              <a:rect l="l" t="t" r="r" b="b"/>
              <a:pathLst>
                <a:path w="2017" h="5161" extrusionOk="0">
                  <a:moveTo>
                    <a:pt x="1670" y="0"/>
                  </a:moveTo>
                  <a:lnTo>
                    <a:pt x="173" y="16"/>
                  </a:lnTo>
                  <a:cubicBezTo>
                    <a:pt x="1" y="2791"/>
                    <a:pt x="807" y="5161"/>
                    <a:pt x="1064" y="5161"/>
                  </a:cubicBezTo>
                  <a:cubicBezTo>
                    <a:pt x="1102" y="5161"/>
                    <a:pt x="1128" y="5108"/>
                    <a:pt x="1136" y="4997"/>
                  </a:cubicBezTo>
                  <a:cubicBezTo>
                    <a:pt x="1239" y="3662"/>
                    <a:pt x="1077" y="2552"/>
                    <a:pt x="1093" y="2106"/>
                  </a:cubicBezTo>
                  <a:cubicBezTo>
                    <a:pt x="1093" y="2056"/>
                    <a:pt x="1140" y="2017"/>
                    <a:pt x="1186" y="2017"/>
                  </a:cubicBezTo>
                  <a:cubicBezTo>
                    <a:pt x="1213" y="2017"/>
                    <a:pt x="1239" y="2030"/>
                    <a:pt x="1255" y="2062"/>
                  </a:cubicBezTo>
                  <a:cubicBezTo>
                    <a:pt x="1440" y="2425"/>
                    <a:pt x="1567" y="2824"/>
                    <a:pt x="1780" y="3271"/>
                  </a:cubicBezTo>
                  <a:cubicBezTo>
                    <a:pt x="1801" y="3314"/>
                    <a:pt x="1819" y="3335"/>
                    <a:pt x="1833" y="3335"/>
                  </a:cubicBezTo>
                  <a:cubicBezTo>
                    <a:pt x="2016" y="3335"/>
                    <a:pt x="1670" y="0"/>
                    <a:pt x="1670"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1148;p47">
              <a:extLst>
                <a:ext uri="{FF2B5EF4-FFF2-40B4-BE49-F238E27FC236}">
                  <a16:creationId xmlns:a16="http://schemas.microsoft.com/office/drawing/2014/main" id="{263B4528-13B1-4696-B9ED-F77636456A45}"/>
                </a:ext>
              </a:extLst>
            </p:cNvPr>
            <p:cNvSpPr/>
            <p:nvPr/>
          </p:nvSpPr>
          <p:spPr>
            <a:xfrm>
              <a:off x="4271375" y="5390000"/>
              <a:ext cx="223675" cy="53600"/>
            </a:xfrm>
            <a:custGeom>
              <a:avLst/>
              <a:gdLst/>
              <a:ahLst/>
              <a:cxnLst/>
              <a:rect l="l" t="t" r="r" b="b"/>
              <a:pathLst>
                <a:path w="8947" h="2144" extrusionOk="0">
                  <a:moveTo>
                    <a:pt x="7817" y="0"/>
                  </a:moveTo>
                  <a:cubicBezTo>
                    <a:pt x="7542" y="0"/>
                    <a:pt x="7193" y="11"/>
                    <a:pt x="6762" y="23"/>
                  </a:cubicBezTo>
                  <a:cubicBezTo>
                    <a:pt x="5956" y="47"/>
                    <a:pt x="3776" y="564"/>
                    <a:pt x="3026" y="856"/>
                  </a:cubicBezTo>
                  <a:cubicBezTo>
                    <a:pt x="1623" y="1401"/>
                    <a:pt x="0" y="2081"/>
                    <a:pt x="976" y="2136"/>
                  </a:cubicBezTo>
                  <a:cubicBezTo>
                    <a:pt x="1066" y="2141"/>
                    <a:pt x="1171" y="2144"/>
                    <a:pt x="1289" y="2144"/>
                  </a:cubicBezTo>
                  <a:cubicBezTo>
                    <a:pt x="2659" y="2144"/>
                    <a:pt x="5762" y="1797"/>
                    <a:pt x="7686" y="1386"/>
                  </a:cubicBezTo>
                  <a:lnTo>
                    <a:pt x="7900" y="2065"/>
                  </a:lnTo>
                  <a:lnTo>
                    <a:pt x="8946" y="1848"/>
                  </a:lnTo>
                  <a:cubicBezTo>
                    <a:pt x="8946" y="1848"/>
                    <a:pt x="8938" y="359"/>
                    <a:pt x="8607" y="110"/>
                  </a:cubicBezTo>
                  <a:cubicBezTo>
                    <a:pt x="8498" y="26"/>
                    <a:pt x="8246" y="0"/>
                    <a:pt x="7817"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3" name="Google Shape;1149;p47">
              <a:extLst>
                <a:ext uri="{FF2B5EF4-FFF2-40B4-BE49-F238E27FC236}">
                  <a16:creationId xmlns:a16="http://schemas.microsoft.com/office/drawing/2014/main" id="{432024DC-8146-472E-8E8A-F27F1EEE3CF7}"/>
                </a:ext>
              </a:extLst>
            </p:cNvPr>
            <p:cNvSpPr/>
            <p:nvPr/>
          </p:nvSpPr>
          <p:spPr>
            <a:xfrm>
              <a:off x="4388775" y="5394200"/>
              <a:ext cx="223575" cy="57000"/>
            </a:xfrm>
            <a:custGeom>
              <a:avLst/>
              <a:gdLst/>
              <a:ahLst/>
              <a:cxnLst/>
              <a:rect l="l" t="t" r="r" b="b"/>
              <a:pathLst>
                <a:path w="8943" h="2280" extrusionOk="0">
                  <a:moveTo>
                    <a:pt x="7953" y="1"/>
                  </a:moveTo>
                  <a:cubicBezTo>
                    <a:pt x="7655" y="1"/>
                    <a:pt x="7250" y="22"/>
                    <a:pt x="6723" y="48"/>
                  </a:cubicBezTo>
                  <a:cubicBezTo>
                    <a:pt x="5913" y="88"/>
                    <a:pt x="3749" y="649"/>
                    <a:pt x="3002" y="957"/>
                  </a:cubicBezTo>
                  <a:cubicBezTo>
                    <a:pt x="1612" y="1530"/>
                    <a:pt x="0" y="2241"/>
                    <a:pt x="980" y="2276"/>
                  </a:cubicBezTo>
                  <a:cubicBezTo>
                    <a:pt x="1032" y="2278"/>
                    <a:pt x="1089" y="2279"/>
                    <a:pt x="1150" y="2279"/>
                  </a:cubicBezTo>
                  <a:cubicBezTo>
                    <a:pt x="2436" y="2279"/>
                    <a:pt x="5688" y="1855"/>
                    <a:pt x="7671" y="1391"/>
                  </a:cubicBezTo>
                  <a:lnTo>
                    <a:pt x="7900" y="2063"/>
                  </a:lnTo>
                  <a:lnTo>
                    <a:pt x="8943" y="1826"/>
                  </a:lnTo>
                  <a:cubicBezTo>
                    <a:pt x="8943" y="1826"/>
                    <a:pt x="8903" y="345"/>
                    <a:pt x="8571" y="96"/>
                  </a:cubicBezTo>
                  <a:cubicBezTo>
                    <a:pt x="8477" y="26"/>
                    <a:pt x="8278" y="1"/>
                    <a:pt x="795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Google Shape;1150;p47">
              <a:extLst>
                <a:ext uri="{FF2B5EF4-FFF2-40B4-BE49-F238E27FC236}">
                  <a16:creationId xmlns:a16="http://schemas.microsoft.com/office/drawing/2014/main" id="{968D6BD2-2E13-4DD3-8AE7-F2FE1AEBE235}"/>
                </a:ext>
              </a:extLst>
            </p:cNvPr>
            <p:cNvSpPr/>
            <p:nvPr/>
          </p:nvSpPr>
          <p:spPr>
            <a:xfrm>
              <a:off x="4541625" y="3998575"/>
              <a:ext cx="62125" cy="171625"/>
            </a:xfrm>
            <a:custGeom>
              <a:avLst/>
              <a:gdLst/>
              <a:ahLst/>
              <a:cxnLst/>
              <a:rect l="l" t="t" r="r" b="b"/>
              <a:pathLst>
                <a:path w="2485" h="6865" extrusionOk="0">
                  <a:moveTo>
                    <a:pt x="514" y="0"/>
                  </a:moveTo>
                  <a:lnTo>
                    <a:pt x="1" y="6865"/>
                  </a:lnTo>
                  <a:lnTo>
                    <a:pt x="2485" y="218"/>
                  </a:lnTo>
                  <a:lnTo>
                    <a:pt x="2485" y="218"/>
                  </a:lnTo>
                  <a:cubicBezTo>
                    <a:pt x="2109" y="441"/>
                    <a:pt x="1788" y="522"/>
                    <a:pt x="1521" y="522"/>
                  </a:cubicBezTo>
                  <a:cubicBezTo>
                    <a:pt x="842" y="522"/>
                    <a:pt x="514" y="0"/>
                    <a:pt x="514"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Google Shape;1151;p47">
              <a:extLst>
                <a:ext uri="{FF2B5EF4-FFF2-40B4-BE49-F238E27FC236}">
                  <a16:creationId xmlns:a16="http://schemas.microsoft.com/office/drawing/2014/main" id="{C901E2E5-A710-44A9-B936-7E012933A7D7}"/>
                </a:ext>
              </a:extLst>
            </p:cNvPr>
            <p:cNvSpPr/>
            <p:nvPr/>
          </p:nvSpPr>
          <p:spPr>
            <a:xfrm>
              <a:off x="4329325" y="4136025"/>
              <a:ext cx="128000" cy="597925"/>
            </a:xfrm>
            <a:custGeom>
              <a:avLst/>
              <a:gdLst/>
              <a:ahLst/>
              <a:cxnLst/>
              <a:rect l="l" t="t" r="r" b="b"/>
              <a:pathLst>
                <a:path w="5120" h="23917" extrusionOk="0">
                  <a:moveTo>
                    <a:pt x="5119" y="0"/>
                  </a:moveTo>
                  <a:lnTo>
                    <a:pt x="5119" y="0"/>
                  </a:lnTo>
                  <a:cubicBezTo>
                    <a:pt x="5119" y="0"/>
                    <a:pt x="1466" y="320"/>
                    <a:pt x="1182" y="1624"/>
                  </a:cubicBezTo>
                  <a:cubicBezTo>
                    <a:pt x="735" y="3642"/>
                    <a:pt x="1" y="23916"/>
                    <a:pt x="1" y="23916"/>
                  </a:cubicBezTo>
                  <a:lnTo>
                    <a:pt x="1498" y="23900"/>
                  </a:lnTo>
                  <a:lnTo>
                    <a:pt x="511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6" name="Google Shape;1152;p47">
              <a:extLst>
                <a:ext uri="{FF2B5EF4-FFF2-40B4-BE49-F238E27FC236}">
                  <a16:creationId xmlns:a16="http://schemas.microsoft.com/office/drawing/2014/main" id="{9ADDBD80-1A9C-4C80-97BF-A641D141AA18}"/>
                </a:ext>
              </a:extLst>
            </p:cNvPr>
            <p:cNvSpPr/>
            <p:nvPr/>
          </p:nvSpPr>
          <p:spPr>
            <a:xfrm>
              <a:off x="2306775" y="1258100"/>
              <a:ext cx="895425" cy="201775"/>
            </a:xfrm>
            <a:custGeom>
              <a:avLst/>
              <a:gdLst/>
              <a:ahLst/>
              <a:cxnLst/>
              <a:rect l="l" t="t" r="r" b="b"/>
              <a:pathLst>
                <a:path w="35817" h="8071" extrusionOk="0">
                  <a:moveTo>
                    <a:pt x="14009" y="0"/>
                  </a:moveTo>
                  <a:cubicBezTo>
                    <a:pt x="6134" y="0"/>
                    <a:pt x="209" y="1249"/>
                    <a:pt x="111" y="3106"/>
                  </a:cubicBezTo>
                  <a:cubicBezTo>
                    <a:pt x="0" y="5275"/>
                    <a:pt x="7876" y="7447"/>
                    <a:pt x="17703" y="7961"/>
                  </a:cubicBezTo>
                  <a:cubicBezTo>
                    <a:pt x="19119" y="8035"/>
                    <a:pt x="20498" y="8070"/>
                    <a:pt x="21822" y="8070"/>
                  </a:cubicBezTo>
                  <a:cubicBezTo>
                    <a:pt x="29688" y="8070"/>
                    <a:pt x="35608" y="6819"/>
                    <a:pt x="35706" y="4963"/>
                  </a:cubicBezTo>
                  <a:cubicBezTo>
                    <a:pt x="35816" y="2798"/>
                    <a:pt x="27941" y="622"/>
                    <a:pt x="18114" y="109"/>
                  </a:cubicBezTo>
                  <a:cubicBezTo>
                    <a:pt x="16703" y="35"/>
                    <a:pt x="15329" y="0"/>
                    <a:pt x="1400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Google Shape;1153;p47">
              <a:extLst>
                <a:ext uri="{FF2B5EF4-FFF2-40B4-BE49-F238E27FC236}">
                  <a16:creationId xmlns:a16="http://schemas.microsoft.com/office/drawing/2014/main" id="{6D39E31C-1A9D-401E-A756-317DAE758645}"/>
                </a:ext>
              </a:extLst>
            </p:cNvPr>
            <p:cNvSpPr/>
            <p:nvPr/>
          </p:nvSpPr>
          <p:spPr>
            <a:xfrm>
              <a:off x="2610600" y="512275"/>
              <a:ext cx="664575" cy="736800"/>
            </a:xfrm>
            <a:custGeom>
              <a:avLst/>
              <a:gdLst/>
              <a:ahLst/>
              <a:cxnLst/>
              <a:rect l="l" t="t" r="r" b="b"/>
              <a:pathLst>
                <a:path w="26583" h="29472" extrusionOk="0">
                  <a:moveTo>
                    <a:pt x="14722" y="0"/>
                  </a:moveTo>
                  <a:cubicBezTo>
                    <a:pt x="10697" y="0"/>
                    <a:pt x="4689" y="941"/>
                    <a:pt x="4472" y="6527"/>
                  </a:cubicBezTo>
                  <a:cubicBezTo>
                    <a:pt x="4472" y="6527"/>
                    <a:pt x="3840" y="11638"/>
                    <a:pt x="2726" y="15991"/>
                  </a:cubicBezTo>
                  <a:lnTo>
                    <a:pt x="2765" y="15999"/>
                  </a:lnTo>
                  <a:cubicBezTo>
                    <a:pt x="1806" y="19696"/>
                    <a:pt x="751" y="23105"/>
                    <a:pt x="751" y="23105"/>
                  </a:cubicBezTo>
                  <a:cubicBezTo>
                    <a:pt x="751" y="23105"/>
                    <a:pt x="1" y="26328"/>
                    <a:pt x="5866" y="27548"/>
                  </a:cubicBezTo>
                  <a:lnTo>
                    <a:pt x="17992" y="29472"/>
                  </a:lnTo>
                  <a:cubicBezTo>
                    <a:pt x="17992" y="29472"/>
                    <a:pt x="17993" y="29472"/>
                    <a:pt x="17993" y="29472"/>
                  </a:cubicBezTo>
                  <a:cubicBezTo>
                    <a:pt x="18285" y="29472"/>
                    <a:pt x="17529" y="27523"/>
                    <a:pt x="19177" y="23199"/>
                  </a:cubicBezTo>
                  <a:cubicBezTo>
                    <a:pt x="20089" y="20798"/>
                    <a:pt x="20749" y="19471"/>
                    <a:pt x="24153" y="12962"/>
                  </a:cubicBezTo>
                  <a:cubicBezTo>
                    <a:pt x="26326" y="8814"/>
                    <a:pt x="26582" y="6389"/>
                    <a:pt x="26582" y="6389"/>
                  </a:cubicBezTo>
                  <a:lnTo>
                    <a:pt x="23253" y="3229"/>
                  </a:lnTo>
                  <a:cubicBezTo>
                    <a:pt x="23138" y="3115"/>
                    <a:pt x="23012" y="3012"/>
                    <a:pt x="22877" y="2917"/>
                  </a:cubicBezTo>
                  <a:cubicBezTo>
                    <a:pt x="22285" y="2495"/>
                    <a:pt x="21013" y="1646"/>
                    <a:pt x="20606" y="1476"/>
                  </a:cubicBezTo>
                  <a:cubicBezTo>
                    <a:pt x="20606" y="1476"/>
                    <a:pt x="19165" y="563"/>
                    <a:pt x="18300" y="243"/>
                  </a:cubicBezTo>
                  <a:cubicBezTo>
                    <a:pt x="18300" y="243"/>
                    <a:pt x="16767" y="0"/>
                    <a:pt x="1472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Google Shape;1154;p47">
              <a:extLst>
                <a:ext uri="{FF2B5EF4-FFF2-40B4-BE49-F238E27FC236}">
                  <a16:creationId xmlns:a16="http://schemas.microsoft.com/office/drawing/2014/main" id="{BB109D03-C92C-469E-8C35-8E99090EA2CA}"/>
                </a:ext>
              </a:extLst>
            </p:cNvPr>
            <p:cNvSpPr/>
            <p:nvPr/>
          </p:nvSpPr>
          <p:spPr>
            <a:xfrm>
              <a:off x="3043500" y="518450"/>
              <a:ext cx="83150" cy="231875"/>
            </a:xfrm>
            <a:custGeom>
              <a:avLst/>
              <a:gdLst/>
              <a:ahLst/>
              <a:cxnLst/>
              <a:rect l="l" t="t" r="r" b="b"/>
              <a:pathLst>
                <a:path w="3326" h="9275" extrusionOk="0">
                  <a:moveTo>
                    <a:pt x="984" y="0"/>
                  </a:moveTo>
                  <a:lnTo>
                    <a:pt x="0" y="9274"/>
                  </a:lnTo>
                  <a:lnTo>
                    <a:pt x="3326" y="1276"/>
                  </a:lnTo>
                  <a:lnTo>
                    <a:pt x="984" y="0"/>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Google Shape;1155;p47">
              <a:extLst>
                <a:ext uri="{FF2B5EF4-FFF2-40B4-BE49-F238E27FC236}">
                  <a16:creationId xmlns:a16="http://schemas.microsoft.com/office/drawing/2014/main" id="{CBDD26A5-5563-4000-880E-5F2590DF2624}"/>
                </a:ext>
              </a:extLst>
            </p:cNvPr>
            <p:cNvSpPr/>
            <p:nvPr/>
          </p:nvSpPr>
          <p:spPr>
            <a:xfrm>
              <a:off x="2878300" y="1999400"/>
              <a:ext cx="156425" cy="181325"/>
            </a:xfrm>
            <a:custGeom>
              <a:avLst/>
              <a:gdLst/>
              <a:ahLst/>
              <a:cxnLst/>
              <a:rect l="l" t="t" r="r" b="b"/>
              <a:pathLst>
                <a:path w="6257" h="7253" extrusionOk="0">
                  <a:moveTo>
                    <a:pt x="4333" y="1"/>
                  </a:moveTo>
                  <a:cubicBezTo>
                    <a:pt x="3476" y="1411"/>
                    <a:pt x="0" y="6079"/>
                    <a:pt x="0" y="6079"/>
                  </a:cubicBezTo>
                  <a:lnTo>
                    <a:pt x="838" y="7252"/>
                  </a:lnTo>
                  <a:cubicBezTo>
                    <a:pt x="838" y="7252"/>
                    <a:pt x="5206" y="3018"/>
                    <a:pt x="6257" y="1810"/>
                  </a:cubicBezTo>
                  <a:lnTo>
                    <a:pt x="4333"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Google Shape;1156;p47">
              <a:extLst>
                <a:ext uri="{FF2B5EF4-FFF2-40B4-BE49-F238E27FC236}">
                  <a16:creationId xmlns:a16="http://schemas.microsoft.com/office/drawing/2014/main" id="{66CA8D02-611F-4F5A-9207-5CC022D68F88}"/>
                </a:ext>
              </a:extLst>
            </p:cNvPr>
            <p:cNvSpPr/>
            <p:nvPr/>
          </p:nvSpPr>
          <p:spPr>
            <a:xfrm>
              <a:off x="3120900" y="389775"/>
              <a:ext cx="2100" cy="425"/>
            </a:xfrm>
            <a:custGeom>
              <a:avLst/>
              <a:gdLst/>
              <a:ahLst/>
              <a:cxnLst/>
              <a:rect l="l" t="t" r="r" b="b"/>
              <a:pathLst>
                <a:path w="84" h="17" extrusionOk="0">
                  <a:moveTo>
                    <a:pt x="1" y="1"/>
                  </a:moveTo>
                  <a:cubicBezTo>
                    <a:pt x="28" y="5"/>
                    <a:pt x="56" y="9"/>
                    <a:pt x="84" y="17"/>
                  </a:cubicBezTo>
                  <a:cubicBezTo>
                    <a:pt x="64" y="9"/>
                    <a:pt x="48" y="5"/>
                    <a:pt x="28"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Google Shape;1157;p47">
              <a:extLst>
                <a:ext uri="{FF2B5EF4-FFF2-40B4-BE49-F238E27FC236}">
                  <a16:creationId xmlns:a16="http://schemas.microsoft.com/office/drawing/2014/main" id="{A3FAA481-7C7F-42CE-972F-0355028F9024}"/>
                </a:ext>
              </a:extLst>
            </p:cNvPr>
            <p:cNvSpPr/>
            <p:nvPr/>
          </p:nvSpPr>
          <p:spPr>
            <a:xfrm>
              <a:off x="3127225" y="392550"/>
              <a:ext cx="4375" cy="5450"/>
            </a:xfrm>
            <a:custGeom>
              <a:avLst/>
              <a:gdLst/>
              <a:ahLst/>
              <a:cxnLst/>
              <a:rect l="l" t="t" r="r" b="b"/>
              <a:pathLst>
                <a:path w="175" h="218" extrusionOk="0">
                  <a:moveTo>
                    <a:pt x="1" y="0"/>
                  </a:moveTo>
                  <a:cubicBezTo>
                    <a:pt x="21" y="17"/>
                    <a:pt x="40" y="36"/>
                    <a:pt x="59" y="55"/>
                  </a:cubicBezTo>
                  <a:lnTo>
                    <a:pt x="59" y="55"/>
                  </a:lnTo>
                  <a:cubicBezTo>
                    <a:pt x="58" y="54"/>
                    <a:pt x="57" y="53"/>
                    <a:pt x="56" y="52"/>
                  </a:cubicBezTo>
                  <a:cubicBezTo>
                    <a:pt x="40" y="32"/>
                    <a:pt x="20" y="16"/>
                    <a:pt x="1" y="0"/>
                  </a:cubicBezTo>
                  <a:close/>
                  <a:moveTo>
                    <a:pt x="59" y="55"/>
                  </a:moveTo>
                  <a:lnTo>
                    <a:pt x="59" y="55"/>
                  </a:lnTo>
                  <a:cubicBezTo>
                    <a:pt x="61" y="58"/>
                    <a:pt x="64" y="63"/>
                    <a:pt x="68" y="66"/>
                  </a:cubicBezTo>
                  <a:lnTo>
                    <a:pt x="68" y="66"/>
                  </a:lnTo>
                  <a:cubicBezTo>
                    <a:pt x="65" y="62"/>
                    <a:pt x="62" y="58"/>
                    <a:pt x="59" y="55"/>
                  </a:cubicBezTo>
                  <a:close/>
                  <a:moveTo>
                    <a:pt x="68" y="66"/>
                  </a:moveTo>
                  <a:cubicBezTo>
                    <a:pt x="75" y="73"/>
                    <a:pt x="81" y="80"/>
                    <a:pt x="87" y="87"/>
                  </a:cubicBezTo>
                  <a:lnTo>
                    <a:pt x="87" y="87"/>
                  </a:lnTo>
                  <a:cubicBezTo>
                    <a:pt x="82" y="81"/>
                    <a:pt x="77" y="74"/>
                    <a:pt x="72" y="68"/>
                  </a:cubicBezTo>
                  <a:cubicBezTo>
                    <a:pt x="71" y="67"/>
                    <a:pt x="69" y="66"/>
                    <a:pt x="68" y="66"/>
                  </a:cubicBezTo>
                  <a:close/>
                  <a:moveTo>
                    <a:pt x="87" y="87"/>
                  </a:moveTo>
                  <a:cubicBezTo>
                    <a:pt x="98" y="101"/>
                    <a:pt x="109" y="115"/>
                    <a:pt x="119" y="131"/>
                  </a:cubicBezTo>
                  <a:cubicBezTo>
                    <a:pt x="123" y="135"/>
                    <a:pt x="127" y="143"/>
                    <a:pt x="131" y="150"/>
                  </a:cubicBezTo>
                  <a:cubicBezTo>
                    <a:pt x="143" y="165"/>
                    <a:pt x="154" y="182"/>
                    <a:pt x="164" y="199"/>
                  </a:cubicBezTo>
                  <a:lnTo>
                    <a:pt x="164" y="199"/>
                  </a:lnTo>
                  <a:cubicBezTo>
                    <a:pt x="142" y="159"/>
                    <a:pt x="116" y="122"/>
                    <a:pt x="87" y="87"/>
                  </a:cubicBezTo>
                  <a:close/>
                  <a:moveTo>
                    <a:pt x="164" y="199"/>
                  </a:moveTo>
                  <a:lnTo>
                    <a:pt x="164" y="199"/>
                  </a:lnTo>
                  <a:cubicBezTo>
                    <a:pt x="168" y="205"/>
                    <a:pt x="171" y="211"/>
                    <a:pt x="174" y="218"/>
                  </a:cubicBezTo>
                  <a:cubicBezTo>
                    <a:pt x="171" y="211"/>
                    <a:pt x="168" y="205"/>
                    <a:pt x="164" y="199"/>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2" name="Google Shape;1158;p47">
              <a:extLst>
                <a:ext uri="{FF2B5EF4-FFF2-40B4-BE49-F238E27FC236}">
                  <a16:creationId xmlns:a16="http://schemas.microsoft.com/office/drawing/2014/main" id="{06AF3F41-BB33-4BA8-952D-C4646C991F1E}"/>
                </a:ext>
              </a:extLst>
            </p:cNvPr>
            <p:cNvSpPr/>
            <p:nvPr/>
          </p:nvSpPr>
          <p:spPr>
            <a:xfrm>
              <a:off x="3125250" y="391175"/>
              <a:ext cx="1700" cy="1100"/>
            </a:xfrm>
            <a:custGeom>
              <a:avLst/>
              <a:gdLst/>
              <a:ahLst/>
              <a:cxnLst/>
              <a:rect l="l" t="t" r="r" b="b"/>
              <a:pathLst>
                <a:path w="68" h="44" extrusionOk="0">
                  <a:moveTo>
                    <a:pt x="1" y="0"/>
                  </a:moveTo>
                  <a:lnTo>
                    <a:pt x="1" y="0"/>
                  </a:lnTo>
                  <a:cubicBezTo>
                    <a:pt x="24" y="12"/>
                    <a:pt x="44" y="28"/>
                    <a:pt x="68" y="44"/>
                  </a:cubicBezTo>
                  <a:cubicBezTo>
                    <a:pt x="56" y="36"/>
                    <a:pt x="48" y="28"/>
                    <a:pt x="36" y="20"/>
                  </a:cubicBezTo>
                  <a:cubicBezTo>
                    <a:pt x="24" y="12"/>
                    <a:pt x="12" y="4"/>
                    <a:pt x="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Google Shape;1159;p47">
              <a:extLst>
                <a:ext uri="{FF2B5EF4-FFF2-40B4-BE49-F238E27FC236}">
                  <a16:creationId xmlns:a16="http://schemas.microsoft.com/office/drawing/2014/main" id="{34EA323D-1301-4664-A7E4-285DD53A4957}"/>
                </a:ext>
              </a:extLst>
            </p:cNvPr>
            <p:cNvSpPr/>
            <p:nvPr/>
          </p:nvSpPr>
          <p:spPr>
            <a:xfrm>
              <a:off x="3118450" y="389775"/>
              <a:ext cx="2375" cy="225"/>
            </a:xfrm>
            <a:custGeom>
              <a:avLst/>
              <a:gdLst/>
              <a:ahLst/>
              <a:cxnLst/>
              <a:rect l="l" t="t" r="r" b="b"/>
              <a:pathLst>
                <a:path w="95" h="9" extrusionOk="0">
                  <a:moveTo>
                    <a:pt x="28" y="1"/>
                  </a:moveTo>
                  <a:cubicBezTo>
                    <a:pt x="22" y="1"/>
                    <a:pt x="15" y="4"/>
                    <a:pt x="9" y="7"/>
                  </a:cubicBezTo>
                  <a:lnTo>
                    <a:pt x="9" y="7"/>
                  </a:lnTo>
                  <a:cubicBezTo>
                    <a:pt x="38" y="1"/>
                    <a:pt x="66" y="1"/>
                    <a:pt x="95" y="1"/>
                  </a:cubicBezTo>
                  <a:close/>
                  <a:moveTo>
                    <a:pt x="9" y="7"/>
                  </a:moveTo>
                  <a:cubicBezTo>
                    <a:pt x="6" y="7"/>
                    <a:pt x="3" y="8"/>
                    <a:pt x="0" y="9"/>
                  </a:cubicBezTo>
                  <a:cubicBezTo>
                    <a:pt x="3" y="9"/>
                    <a:pt x="6" y="8"/>
                    <a:pt x="9" y="7"/>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1160;p47">
              <a:extLst>
                <a:ext uri="{FF2B5EF4-FFF2-40B4-BE49-F238E27FC236}">
                  <a16:creationId xmlns:a16="http://schemas.microsoft.com/office/drawing/2014/main" id="{2C15F0E5-874D-4D69-9C0D-E5D83F495BBF}"/>
                </a:ext>
              </a:extLst>
            </p:cNvPr>
            <p:cNvSpPr/>
            <p:nvPr/>
          </p:nvSpPr>
          <p:spPr>
            <a:xfrm>
              <a:off x="3131775" y="398375"/>
              <a:ext cx="1000" cy="2000"/>
            </a:xfrm>
            <a:custGeom>
              <a:avLst/>
              <a:gdLst/>
              <a:ahLst/>
              <a:cxnLst/>
              <a:rect l="l" t="t" r="r" b="b"/>
              <a:pathLst>
                <a:path w="40" h="80" extrusionOk="0">
                  <a:moveTo>
                    <a:pt x="0" y="0"/>
                  </a:moveTo>
                  <a:cubicBezTo>
                    <a:pt x="9" y="21"/>
                    <a:pt x="21" y="40"/>
                    <a:pt x="31" y="60"/>
                  </a:cubicBezTo>
                  <a:lnTo>
                    <a:pt x="31" y="60"/>
                  </a:lnTo>
                  <a:cubicBezTo>
                    <a:pt x="23" y="38"/>
                    <a:pt x="12" y="19"/>
                    <a:pt x="0" y="0"/>
                  </a:cubicBezTo>
                  <a:close/>
                  <a:moveTo>
                    <a:pt x="31" y="60"/>
                  </a:moveTo>
                  <a:cubicBezTo>
                    <a:pt x="31" y="61"/>
                    <a:pt x="31" y="62"/>
                    <a:pt x="32" y="64"/>
                  </a:cubicBezTo>
                  <a:cubicBezTo>
                    <a:pt x="32" y="64"/>
                    <a:pt x="33" y="65"/>
                    <a:pt x="33" y="65"/>
                  </a:cubicBezTo>
                  <a:lnTo>
                    <a:pt x="33" y="65"/>
                  </a:lnTo>
                  <a:cubicBezTo>
                    <a:pt x="32" y="63"/>
                    <a:pt x="31" y="62"/>
                    <a:pt x="31" y="60"/>
                  </a:cubicBezTo>
                  <a:close/>
                  <a:moveTo>
                    <a:pt x="33" y="65"/>
                  </a:moveTo>
                  <a:lnTo>
                    <a:pt x="33" y="65"/>
                  </a:lnTo>
                  <a:cubicBezTo>
                    <a:pt x="35" y="68"/>
                    <a:pt x="36" y="71"/>
                    <a:pt x="37" y="74"/>
                  </a:cubicBezTo>
                  <a:lnTo>
                    <a:pt x="37" y="74"/>
                  </a:lnTo>
                  <a:cubicBezTo>
                    <a:pt x="36" y="70"/>
                    <a:pt x="35" y="67"/>
                    <a:pt x="33" y="65"/>
                  </a:cubicBezTo>
                  <a:close/>
                  <a:moveTo>
                    <a:pt x="37" y="74"/>
                  </a:moveTo>
                  <a:cubicBezTo>
                    <a:pt x="38" y="75"/>
                    <a:pt x="39" y="77"/>
                    <a:pt x="40" y="79"/>
                  </a:cubicBezTo>
                  <a:cubicBezTo>
                    <a:pt x="39" y="77"/>
                    <a:pt x="38" y="76"/>
                    <a:pt x="37" y="7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1161;p47">
              <a:extLst>
                <a:ext uri="{FF2B5EF4-FFF2-40B4-BE49-F238E27FC236}">
                  <a16:creationId xmlns:a16="http://schemas.microsoft.com/office/drawing/2014/main" id="{1B681F79-B0E8-4A46-873E-57554CF796A2}"/>
                </a:ext>
              </a:extLst>
            </p:cNvPr>
            <p:cNvSpPr/>
            <p:nvPr/>
          </p:nvSpPr>
          <p:spPr>
            <a:xfrm>
              <a:off x="3123075" y="390175"/>
              <a:ext cx="2100" cy="925"/>
            </a:xfrm>
            <a:custGeom>
              <a:avLst/>
              <a:gdLst/>
              <a:ahLst/>
              <a:cxnLst/>
              <a:rect l="l" t="t" r="r" b="b"/>
              <a:pathLst>
                <a:path w="84" h="37" extrusionOk="0">
                  <a:moveTo>
                    <a:pt x="1" y="1"/>
                  </a:moveTo>
                  <a:cubicBezTo>
                    <a:pt x="11" y="4"/>
                    <a:pt x="21" y="7"/>
                    <a:pt x="32" y="11"/>
                  </a:cubicBezTo>
                  <a:lnTo>
                    <a:pt x="32" y="11"/>
                  </a:lnTo>
                  <a:cubicBezTo>
                    <a:pt x="23" y="7"/>
                    <a:pt x="14" y="4"/>
                    <a:pt x="5" y="1"/>
                  </a:cubicBezTo>
                  <a:close/>
                  <a:moveTo>
                    <a:pt x="32" y="11"/>
                  </a:moveTo>
                  <a:cubicBezTo>
                    <a:pt x="46" y="18"/>
                    <a:pt x="61" y="25"/>
                    <a:pt x="76" y="32"/>
                  </a:cubicBezTo>
                  <a:lnTo>
                    <a:pt x="84" y="36"/>
                  </a:lnTo>
                  <a:cubicBezTo>
                    <a:pt x="66" y="26"/>
                    <a:pt x="49" y="18"/>
                    <a:pt x="32"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1162;p47">
              <a:extLst>
                <a:ext uri="{FF2B5EF4-FFF2-40B4-BE49-F238E27FC236}">
                  <a16:creationId xmlns:a16="http://schemas.microsoft.com/office/drawing/2014/main" id="{8E6109ED-4B7D-450A-97E4-B3B5FEC35806}"/>
                </a:ext>
              </a:extLst>
            </p:cNvPr>
            <p:cNvSpPr/>
            <p:nvPr/>
          </p:nvSpPr>
          <p:spPr>
            <a:xfrm>
              <a:off x="3125150" y="391075"/>
              <a:ext cx="125" cy="125"/>
            </a:xfrm>
            <a:custGeom>
              <a:avLst/>
              <a:gdLst/>
              <a:ahLst/>
              <a:cxnLst/>
              <a:rect l="l" t="t" r="r" b="b"/>
              <a:pathLst>
                <a:path w="5" h="5" extrusionOk="0">
                  <a:moveTo>
                    <a:pt x="1" y="0"/>
                  </a:moveTo>
                  <a:lnTo>
                    <a:pt x="5"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1163;p47">
              <a:extLst>
                <a:ext uri="{FF2B5EF4-FFF2-40B4-BE49-F238E27FC236}">
                  <a16:creationId xmlns:a16="http://schemas.microsoft.com/office/drawing/2014/main" id="{EDB3ABFA-A708-4249-9A59-AEA6131720DC}"/>
                </a:ext>
              </a:extLst>
            </p:cNvPr>
            <p:cNvSpPr/>
            <p:nvPr/>
          </p:nvSpPr>
          <p:spPr>
            <a:xfrm>
              <a:off x="3122975" y="390175"/>
              <a:ext cx="25" cy="25"/>
            </a:xfrm>
            <a:custGeom>
              <a:avLst/>
              <a:gdLst/>
              <a:ahLst/>
              <a:cxnLst/>
              <a:rect l="l" t="t" r="r" b="b"/>
              <a:pathLst>
                <a:path w="1" h="1" extrusionOk="0">
                  <a:moveTo>
                    <a:pt x="1" y="1"/>
                  </a:moveTo>
                  <a:lnTo>
                    <a:pt x="1"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8" name="Google Shape;1164;p47">
              <a:extLst>
                <a:ext uri="{FF2B5EF4-FFF2-40B4-BE49-F238E27FC236}">
                  <a16:creationId xmlns:a16="http://schemas.microsoft.com/office/drawing/2014/main" id="{1DAD28ED-E8EA-4BFB-B363-D2CF741BB585}"/>
                </a:ext>
              </a:extLst>
            </p:cNvPr>
            <p:cNvSpPr/>
            <p:nvPr/>
          </p:nvSpPr>
          <p:spPr>
            <a:xfrm>
              <a:off x="3123075" y="390175"/>
              <a:ext cx="2000" cy="925"/>
            </a:xfrm>
            <a:custGeom>
              <a:avLst/>
              <a:gdLst/>
              <a:ahLst/>
              <a:cxnLst/>
              <a:rect l="l" t="t" r="r" b="b"/>
              <a:pathLst>
                <a:path w="80" h="37" extrusionOk="0">
                  <a:moveTo>
                    <a:pt x="1" y="1"/>
                  </a:moveTo>
                  <a:lnTo>
                    <a:pt x="1" y="1"/>
                  </a:lnTo>
                  <a:cubicBezTo>
                    <a:pt x="28" y="9"/>
                    <a:pt x="56" y="20"/>
                    <a:pt x="80" y="36"/>
                  </a:cubicBezTo>
                  <a:lnTo>
                    <a:pt x="80" y="36"/>
                  </a:lnTo>
                  <a:cubicBezTo>
                    <a:pt x="56" y="20"/>
                    <a:pt x="28" y="9"/>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9" name="Google Shape;1165;p47">
              <a:extLst>
                <a:ext uri="{FF2B5EF4-FFF2-40B4-BE49-F238E27FC236}">
                  <a16:creationId xmlns:a16="http://schemas.microsoft.com/office/drawing/2014/main" id="{6008E338-0353-4349-B188-6514D6552231}"/>
                </a:ext>
              </a:extLst>
            </p:cNvPr>
            <p:cNvSpPr/>
            <p:nvPr/>
          </p:nvSpPr>
          <p:spPr>
            <a:xfrm>
              <a:off x="3121600" y="389775"/>
              <a:ext cx="1400" cy="425"/>
            </a:xfrm>
            <a:custGeom>
              <a:avLst/>
              <a:gdLst/>
              <a:ahLst/>
              <a:cxnLst/>
              <a:rect l="l" t="t" r="r" b="b"/>
              <a:pathLst>
                <a:path w="56" h="17" extrusionOk="0">
                  <a:moveTo>
                    <a:pt x="0" y="1"/>
                  </a:moveTo>
                  <a:cubicBezTo>
                    <a:pt x="20" y="5"/>
                    <a:pt x="36" y="9"/>
                    <a:pt x="56" y="17"/>
                  </a:cubicBezTo>
                  <a:lnTo>
                    <a:pt x="56" y="17"/>
                  </a:lnTo>
                  <a:cubicBezTo>
                    <a:pt x="36" y="9"/>
                    <a:pt x="20"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0" name="Google Shape;1166;p47">
              <a:extLst>
                <a:ext uri="{FF2B5EF4-FFF2-40B4-BE49-F238E27FC236}">
                  <a16:creationId xmlns:a16="http://schemas.microsoft.com/office/drawing/2014/main" id="{A5B3E1F9-25EF-48AB-AF11-6AC6A21AD728}"/>
                </a:ext>
              </a:extLst>
            </p:cNvPr>
            <p:cNvSpPr/>
            <p:nvPr/>
          </p:nvSpPr>
          <p:spPr>
            <a:xfrm>
              <a:off x="3125250" y="391175"/>
              <a:ext cx="925" cy="500"/>
            </a:xfrm>
            <a:custGeom>
              <a:avLst/>
              <a:gdLst/>
              <a:ahLst/>
              <a:cxnLst/>
              <a:rect l="l" t="t" r="r" b="b"/>
              <a:pathLst>
                <a:path w="37" h="20" extrusionOk="0">
                  <a:moveTo>
                    <a:pt x="1" y="0"/>
                  </a:moveTo>
                  <a:lnTo>
                    <a:pt x="1" y="0"/>
                  </a:lnTo>
                  <a:cubicBezTo>
                    <a:pt x="12" y="4"/>
                    <a:pt x="24" y="12"/>
                    <a:pt x="36" y="20"/>
                  </a:cubicBezTo>
                  <a:cubicBezTo>
                    <a:pt x="24" y="12"/>
                    <a:pt x="12" y="4"/>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1" name="Google Shape;1167;p47">
              <a:extLst>
                <a:ext uri="{FF2B5EF4-FFF2-40B4-BE49-F238E27FC236}">
                  <a16:creationId xmlns:a16="http://schemas.microsoft.com/office/drawing/2014/main" id="{88FCAA0D-FE50-4F1C-98DB-C79021657518}"/>
                </a:ext>
              </a:extLst>
            </p:cNvPr>
            <p:cNvSpPr/>
            <p:nvPr/>
          </p:nvSpPr>
          <p:spPr>
            <a:xfrm>
              <a:off x="3118450" y="389675"/>
              <a:ext cx="2375" cy="325"/>
            </a:xfrm>
            <a:custGeom>
              <a:avLst/>
              <a:gdLst/>
              <a:ahLst/>
              <a:cxnLst/>
              <a:rect l="l" t="t" r="r" b="b"/>
              <a:pathLst>
                <a:path w="95" h="13" extrusionOk="0">
                  <a:moveTo>
                    <a:pt x="0" y="13"/>
                  </a:moveTo>
                  <a:lnTo>
                    <a:pt x="0" y="13"/>
                  </a:lnTo>
                  <a:cubicBezTo>
                    <a:pt x="32" y="5"/>
                    <a:pt x="63" y="1"/>
                    <a:pt x="95" y="5"/>
                  </a:cubicBezTo>
                  <a:lnTo>
                    <a:pt x="95" y="5"/>
                  </a:lnTo>
                  <a:cubicBezTo>
                    <a:pt x="63" y="1"/>
                    <a:pt x="32"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2" name="Google Shape;1168;p47">
              <a:extLst>
                <a:ext uri="{FF2B5EF4-FFF2-40B4-BE49-F238E27FC236}">
                  <a16:creationId xmlns:a16="http://schemas.microsoft.com/office/drawing/2014/main" id="{348992FA-4045-4A45-8767-A3D17F8E6574}"/>
                </a:ext>
              </a:extLst>
            </p:cNvPr>
            <p:cNvSpPr/>
            <p:nvPr/>
          </p:nvSpPr>
          <p:spPr>
            <a:xfrm>
              <a:off x="3119125" y="389775"/>
              <a:ext cx="1700" cy="25"/>
            </a:xfrm>
            <a:custGeom>
              <a:avLst/>
              <a:gdLst/>
              <a:ahLst/>
              <a:cxnLst/>
              <a:rect l="l" t="t" r="r" b="b"/>
              <a:pathLst>
                <a:path w="68" h="1" extrusionOk="0">
                  <a:moveTo>
                    <a:pt x="68" y="1"/>
                  </a:moveTo>
                  <a:cubicBezTo>
                    <a:pt x="44" y="1"/>
                    <a:pt x="20" y="1"/>
                    <a:pt x="1" y="1"/>
                  </a:cubicBezTo>
                  <a:cubicBezTo>
                    <a:pt x="20" y="1"/>
                    <a:pt x="44" y="1"/>
                    <a:pt x="6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3" name="Google Shape;1169;p47">
              <a:extLst>
                <a:ext uri="{FF2B5EF4-FFF2-40B4-BE49-F238E27FC236}">
                  <a16:creationId xmlns:a16="http://schemas.microsoft.com/office/drawing/2014/main" id="{58F5709A-5E50-4630-8A83-12452E1DF635}"/>
                </a:ext>
              </a:extLst>
            </p:cNvPr>
            <p:cNvSpPr/>
            <p:nvPr/>
          </p:nvSpPr>
          <p:spPr>
            <a:xfrm>
              <a:off x="3132750" y="400350"/>
              <a:ext cx="3000" cy="9100"/>
            </a:xfrm>
            <a:custGeom>
              <a:avLst/>
              <a:gdLst/>
              <a:ahLst/>
              <a:cxnLst/>
              <a:rect l="l" t="t" r="r" b="b"/>
              <a:pathLst>
                <a:path w="120" h="364" extrusionOk="0">
                  <a:moveTo>
                    <a:pt x="1" y="0"/>
                  </a:moveTo>
                  <a:lnTo>
                    <a:pt x="1" y="0"/>
                  </a:lnTo>
                  <a:cubicBezTo>
                    <a:pt x="40" y="91"/>
                    <a:pt x="68" y="186"/>
                    <a:pt x="80" y="285"/>
                  </a:cubicBezTo>
                  <a:cubicBezTo>
                    <a:pt x="84" y="312"/>
                    <a:pt x="96" y="340"/>
                    <a:pt x="119" y="364"/>
                  </a:cubicBezTo>
                  <a:cubicBezTo>
                    <a:pt x="96" y="340"/>
                    <a:pt x="84" y="312"/>
                    <a:pt x="80" y="285"/>
                  </a:cubicBezTo>
                  <a:cubicBezTo>
                    <a:pt x="68" y="186"/>
                    <a:pt x="40" y="91"/>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1170;p47">
              <a:extLst>
                <a:ext uri="{FF2B5EF4-FFF2-40B4-BE49-F238E27FC236}">
                  <a16:creationId xmlns:a16="http://schemas.microsoft.com/office/drawing/2014/main" id="{C04986E2-3D85-450B-831F-5D6555D1ADEA}"/>
                </a:ext>
              </a:extLst>
            </p:cNvPr>
            <p:cNvSpPr/>
            <p:nvPr/>
          </p:nvSpPr>
          <p:spPr>
            <a:xfrm>
              <a:off x="3139475" y="358875"/>
              <a:ext cx="38225" cy="51475"/>
            </a:xfrm>
            <a:custGeom>
              <a:avLst/>
              <a:gdLst/>
              <a:ahLst/>
              <a:cxnLst/>
              <a:rect l="l" t="t" r="r" b="b"/>
              <a:pathLst>
                <a:path w="1529" h="2059" extrusionOk="0">
                  <a:moveTo>
                    <a:pt x="0" y="2058"/>
                  </a:moveTo>
                  <a:cubicBezTo>
                    <a:pt x="28" y="2050"/>
                    <a:pt x="52" y="2031"/>
                    <a:pt x="68" y="2007"/>
                  </a:cubicBezTo>
                  <a:lnTo>
                    <a:pt x="1529" y="1"/>
                  </a:lnTo>
                  <a:lnTo>
                    <a:pt x="68" y="2007"/>
                  </a:lnTo>
                  <a:cubicBezTo>
                    <a:pt x="52" y="2031"/>
                    <a:pt x="28" y="2050"/>
                    <a:pt x="0" y="205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1171;p47">
              <a:extLst>
                <a:ext uri="{FF2B5EF4-FFF2-40B4-BE49-F238E27FC236}">
                  <a16:creationId xmlns:a16="http://schemas.microsoft.com/office/drawing/2014/main" id="{2E5B0ED2-A989-4876-BA15-435EB9FF2276}"/>
                </a:ext>
              </a:extLst>
            </p:cNvPr>
            <p:cNvSpPr/>
            <p:nvPr/>
          </p:nvSpPr>
          <p:spPr>
            <a:xfrm>
              <a:off x="3132550" y="399950"/>
              <a:ext cx="225" cy="425"/>
            </a:xfrm>
            <a:custGeom>
              <a:avLst/>
              <a:gdLst/>
              <a:ahLst/>
              <a:cxnLst/>
              <a:rect l="l" t="t" r="r" b="b"/>
              <a:pathLst>
                <a:path w="9" h="17" extrusionOk="0">
                  <a:moveTo>
                    <a:pt x="1" y="1"/>
                  </a:moveTo>
                  <a:cubicBezTo>
                    <a:pt x="1" y="5"/>
                    <a:pt x="5" y="9"/>
                    <a:pt x="9" y="16"/>
                  </a:cubicBezTo>
                  <a:cubicBezTo>
                    <a:pt x="5" y="9"/>
                    <a:pt x="5" y="5"/>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1172;p47">
              <a:extLst>
                <a:ext uri="{FF2B5EF4-FFF2-40B4-BE49-F238E27FC236}">
                  <a16:creationId xmlns:a16="http://schemas.microsoft.com/office/drawing/2014/main" id="{93B57356-A605-450E-9482-38E4F23BF0AB}"/>
                </a:ext>
              </a:extLst>
            </p:cNvPr>
            <p:cNvSpPr/>
            <p:nvPr/>
          </p:nvSpPr>
          <p:spPr>
            <a:xfrm>
              <a:off x="3120900" y="389775"/>
              <a:ext cx="725" cy="25"/>
            </a:xfrm>
            <a:custGeom>
              <a:avLst/>
              <a:gdLst/>
              <a:ahLst/>
              <a:cxnLst/>
              <a:rect l="l" t="t" r="r" b="b"/>
              <a:pathLst>
                <a:path w="29" h="1" extrusionOk="0">
                  <a:moveTo>
                    <a:pt x="1" y="1"/>
                  </a:moveTo>
                  <a:lnTo>
                    <a:pt x="1" y="1"/>
                  </a:lnTo>
                  <a:lnTo>
                    <a:pt x="28" y="1"/>
                  </a:lnTo>
                  <a:cubicBezTo>
                    <a:pt x="21" y="1"/>
                    <a:pt x="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1173;p47">
              <a:extLst>
                <a:ext uri="{FF2B5EF4-FFF2-40B4-BE49-F238E27FC236}">
                  <a16:creationId xmlns:a16="http://schemas.microsoft.com/office/drawing/2014/main" id="{1F01683E-07DC-4DEC-B6B2-5825F67BD42D}"/>
                </a:ext>
              </a:extLst>
            </p:cNvPr>
            <p:cNvSpPr/>
            <p:nvPr/>
          </p:nvSpPr>
          <p:spPr>
            <a:xfrm>
              <a:off x="3118450" y="389775"/>
              <a:ext cx="700" cy="225"/>
            </a:xfrm>
            <a:custGeom>
              <a:avLst/>
              <a:gdLst/>
              <a:ahLst/>
              <a:cxnLst/>
              <a:rect l="l" t="t" r="r" b="b"/>
              <a:pathLst>
                <a:path w="28" h="9" extrusionOk="0">
                  <a:moveTo>
                    <a:pt x="28" y="1"/>
                  </a:moveTo>
                  <a:cubicBezTo>
                    <a:pt x="20" y="1"/>
                    <a:pt x="8" y="9"/>
                    <a:pt x="0" y="9"/>
                  </a:cubicBezTo>
                  <a:lnTo>
                    <a:pt x="0" y="9"/>
                  </a:lnTo>
                  <a:cubicBezTo>
                    <a:pt x="8" y="9"/>
                    <a:pt x="20" y="1"/>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1174;p47">
              <a:extLst>
                <a:ext uri="{FF2B5EF4-FFF2-40B4-BE49-F238E27FC236}">
                  <a16:creationId xmlns:a16="http://schemas.microsoft.com/office/drawing/2014/main" id="{405A84F5-83E0-4129-A5B9-C66D7D705461}"/>
                </a:ext>
              </a:extLst>
            </p:cNvPr>
            <p:cNvSpPr/>
            <p:nvPr/>
          </p:nvSpPr>
          <p:spPr>
            <a:xfrm>
              <a:off x="3120800" y="389775"/>
              <a:ext cx="125" cy="25"/>
            </a:xfrm>
            <a:custGeom>
              <a:avLst/>
              <a:gdLst/>
              <a:ahLst/>
              <a:cxnLst/>
              <a:rect l="l" t="t" r="r" b="b"/>
              <a:pathLst>
                <a:path w="5" h="1" extrusionOk="0">
                  <a:moveTo>
                    <a:pt x="1" y="1"/>
                  </a:moveTo>
                  <a:lnTo>
                    <a:pt x="1" y="1"/>
                  </a:lnTo>
                  <a:lnTo>
                    <a:pt x="5"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1175;p47">
              <a:extLst>
                <a:ext uri="{FF2B5EF4-FFF2-40B4-BE49-F238E27FC236}">
                  <a16:creationId xmlns:a16="http://schemas.microsoft.com/office/drawing/2014/main" id="{7F0E126F-EAE2-4B7B-A345-DEF48B91EC77}"/>
                </a:ext>
              </a:extLst>
            </p:cNvPr>
            <p:cNvSpPr/>
            <p:nvPr/>
          </p:nvSpPr>
          <p:spPr>
            <a:xfrm>
              <a:off x="3152400" y="374875"/>
              <a:ext cx="10200" cy="1300"/>
            </a:xfrm>
            <a:custGeom>
              <a:avLst/>
              <a:gdLst/>
              <a:ahLst/>
              <a:cxnLst/>
              <a:rect l="l" t="t" r="r" b="b"/>
              <a:pathLst>
                <a:path w="408" h="52" extrusionOk="0">
                  <a:moveTo>
                    <a:pt x="1" y="0"/>
                  </a:moveTo>
                  <a:cubicBezTo>
                    <a:pt x="135" y="12"/>
                    <a:pt x="273" y="28"/>
                    <a:pt x="408" y="52"/>
                  </a:cubicBezTo>
                  <a:cubicBezTo>
                    <a:pt x="273" y="28"/>
                    <a:pt x="135" y="12"/>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1176;p47">
              <a:extLst>
                <a:ext uri="{FF2B5EF4-FFF2-40B4-BE49-F238E27FC236}">
                  <a16:creationId xmlns:a16="http://schemas.microsoft.com/office/drawing/2014/main" id="{88F66598-ADB4-4EC3-ADAA-FF6E2F351B5C}"/>
                </a:ext>
              </a:extLst>
            </p:cNvPr>
            <p:cNvSpPr/>
            <p:nvPr/>
          </p:nvSpPr>
          <p:spPr>
            <a:xfrm>
              <a:off x="3142425" y="374375"/>
              <a:ext cx="8825" cy="525"/>
            </a:xfrm>
            <a:custGeom>
              <a:avLst/>
              <a:gdLst/>
              <a:ahLst/>
              <a:cxnLst/>
              <a:rect l="l" t="t" r="r" b="b"/>
              <a:pathLst>
                <a:path w="353" h="21" extrusionOk="0">
                  <a:moveTo>
                    <a:pt x="1" y="1"/>
                  </a:moveTo>
                  <a:cubicBezTo>
                    <a:pt x="119" y="5"/>
                    <a:pt x="234" y="9"/>
                    <a:pt x="352" y="20"/>
                  </a:cubicBezTo>
                  <a:cubicBezTo>
                    <a:pt x="234" y="9"/>
                    <a:pt x="11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1177;p47">
              <a:extLst>
                <a:ext uri="{FF2B5EF4-FFF2-40B4-BE49-F238E27FC236}">
                  <a16:creationId xmlns:a16="http://schemas.microsoft.com/office/drawing/2014/main" id="{4F2EEBB2-2D3C-4DCB-AAB0-04BFC84F02DC}"/>
                </a:ext>
              </a:extLst>
            </p:cNvPr>
            <p:cNvSpPr/>
            <p:nvPr/>
          </p:nvSpPr>
          <p:spPr>
            <a:xfrm>
              <a:off x="3175425" y="378425"/>
              <a:ext cx="7225" cy="1700"/>
            </a:xfrm>
            <a:custGeom>
              <a:avLst/>
              <a:gdLst/>
              <a:ahLst/>
              <a:cxnLst/>
              <a:rect l="l" t="t" r="r" b="b"/>
              <a:pathLst>
                <a:path w="289" h="68" extrusionOk="0">
                  <a:moveTo>
                    <a:pt x="0" y="1"/>
                  </a:moveTo>
                  <a:cubicBezTo>
                    <a:pt x="95" y="20"/>
                    <a:pt x="194" y="44"/>
                    <a:pt x="288" y="68"/>
                  </a:cubicBezTo>
                  <a:cubicBezTo>
                    <a:pt x="194" y="44"/>
                    <a:pt x="95" y="2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1178;p47">
              <a:extLst>
                <a:ext uri="{FF2B5EF4-FFF2-40B4-BE49-F238E27FC236}">
                  <a16:creationId xmlns:a16="http://schemas.microsoft.com/office/drawing/2014/main" id="{8FABEBFF-CB0C-46FB-A651-BDF0D95A9725}"/>
                </a:ext>
              </a:extLst>
            </p:cNvPr>
            <p:cNvSpPr/>
            <p:nvPr/>
          </p:nvSpPr>
          <p:spPr>
            <a:xfrm>
              <a:off x="3195175" y="383750"/>
              <a:ext cx="8900" cy="3100"/>
            </a:xfrm>
            <a:custGeom>
              <a:avLst/>
              <a:gdLst/>
              <a:ahLst/>
              <a:cxnLst/>
              <a:rect l="l" t="t" r="r" b="b"/>
              <a:pathLst>
                <a:path w="356" h="124" extrusionOk="0">
                  <a:moveTo>
                    <a:pt x="0" y="1"/>
                  </a:moveTo>
                  <a:cubicBezTo>
                    <a:pt x="119" y="40"/>
                    <a:pt x="237" y="80"/>
                    <a:pt x="355" y="123"/>
                  </a:cubicBezTo>
                  <a:cubicBezTo>
                    <a:pt x="237" y="80"/>
                    <a:pt x="119" y="4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Google Shape;1179;p47">
              <a:extLst>
                <a:ext uri="{FF2B5EF4-FFF2-40B4-BE49-F238E27FC236}">
                  <a16:creationId xmlns:a16="http://schemas.microsoft.com/office/drawing/2014/main" id="{952CB048-7373-453E-91E0-72C67B281E79}"/>
                </a:ext>
              </a:extLst>
            </p:cNvPr>
            <p:cNvSpPr/>
            <p:nvPr/>
          </p:nvSpPr>
          <p:spPr>
            <a:xfrm>
              <a:off x="3164450" y="376350"/>
              <a:ext cx="8125" cy="1500"/>
            </a:xfrm>
            <a:custGeom>
              <a:avLst/>
              <a:gdLst/>
              <a:ahLst/>
              <a:cxnLst/>
              <a:rect l="l" t="t" r="r" b="b"/>
              <a:pathLst>
                <a:path w="325" h="60" extrusionOk="0">
                  <a:moveTo>
                    <a:pt x="1" y="1"/>
                  </a:moveTo>
                  <a:lnTo>
                    <a:pt x="1" y="1"/>
                  </a:lnTo>
                  <a:cubicBezTo>
                    <a:pt x="89" y="17"/>
                    <a:pt x="183" y="31"/>
                    <a:pt x="271" y="48"/>
                  </a:cubicBezTo>
                  <a:lnTo>
                    <a:pt x="271" y="48"/>
                  </a:lnTo>
                  <a:cubicBezTo>
                    <a:pt x="181" y="30"/>
                    <a:pt x="89" y="14"/>
                    <a:pt x="1" y="1"/>
                  </a:cubicBezTo>
                  <a:close/>
                  <a:moveTo>
                    <a:pt x="271" y="48"/>
                  </a:moveTo>
                  <a:cubicBezTo>
                    <a:pt x="289" y="52"/>
                    <a:pt x="307" y="56"/>
                    <a:pt x="325" y="60"/>
                  </a:cubicBezTo>
                  <a:cubicBezTo>
                    <a:pt x="307" y="56"/>
                    <a:pt x="289" y="52"/>
                    <a:pt x="271" y="4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4" name="Google Shape;1180;p47">
              <a:extLst>
                <a:ext uri="{FF2B5EF4-FFF2-40B4-BE49-F238E27FC236}">
                  <a16:creationId xmlns:a16="http://schemas.microsoft.com/office/drawing/2014/main" id="{95F59834-98A3-4223-B252-1313661AA7D9}"/>
                </a:ext>
              </a:extLst>
            </p:cNvPr>
            <p:cNvSpPr/>
            <p:nvPr/>
          </p:nvSpPr>
          <p:spPr>
            <a:xfrm>
              <a:off x="3185475" y="380900"/>
              <a:ext cx="7350" cy="2100"/>
            </a:xfrm>
            <a:custGeom>
              <a:avLst/>
              <a:gdLst/>
              <a:ahLst/>
              <a:cxnLst/>
              <a:rect l="l" t="t" r="r" b="b"/>
              <a:pathLst>
                <a:path w="294" h="84" extrusionOk="0">
                  <a:moveTo>
                    <a:pt x="1" y="0"/>
                  </a:moveTo>
                  <a:cubicBezTo>
                    <a:pt x="100" y="28"/>
                    <a:pt x="194" y="56"/>
                    <a:pt x="293" y="83"/>
                  </a:cubicBezTo>
                  <a:cubicBezTo>
                    <a:pt x="194" y="56"/>
                    <a:pt x="100" y="2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5" name="Google Shape;1181;p47">
              <a:extLst>
                <a:ext uri="{FF2B5EF4-FFF2-40B4-BE49-F238E27FC236}">
                  <a16:creationId xmlns:a16="http://schemas.microsoft.com/office/drawing/2014/main" id="{E092ABCD-67A9-4667-8746-1805E56E2928}"/>
                </a:ext>
              </a:extLst>
            </p:cNvPr>
            <p:cNvSpPr/>
            <p:nvPr/>
          </p:nvSpPr>
          <p:spPr>
            <a:xfrm>
              <a:off x="3131575" y="397975"/>
              <a:ext cx="225" cy="425"/>
            </a:xfrm>
            <a:custGeom>
              <a:avLst/>
              <a:gdLst/>
              <a:ahLst/>
              <a:cxnLst/>
              <a:rect l="l" t="t" r="r" b="b"/>
              <a:pathLst>
                <a:path w="9" h="17" extrusionOk="0">
                  <a:moveTo>
                    <a:pt x="0" y="1"/>
                  </a:moveTo>
                  <a:lnTo>
                    <a:pt x="4" y="9"/>
                  </a:lnTo>
                  <a:lnTo>
                    <a:pt x="4" y="9"/>
                  </a:lnTo>
                  <a:cubicBezTo>
                    <a:pt x="3" y="6"/>
                    <a:pt x="2" y="3"/>
                    <a:pt x="0" y="1"/>
                  </a:cubicBezTo>
                  <a:close/>
                  <a:moveTo>
                    <a:pt x="4" y="9"/>
                  </a:moveTo>
                  <a:cubicBezTo>
                    <a:pt x="5" y="12"/>
                    <a:pt x="6" y="14"/>
                    <a:pt x="8" y="16"/>
                  </a:cubicBezTo>
                  <a:lnTo>
                    <a:pt x="4"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6" name="Google Shape;1182;p47">
              <a:extLst>
                <a:ext uri="{FF2B5EF4-FFF2-40B4-BE49-F238E27FC236}">
                  <a16:creationId xmlns:a16="http://schemas.microsoft.com/office/drawing/2014/main" id="{74D02B0A-B5C0-46FE-8DB1-617CB8484589}"/>
                </a:ext>
              </a:extLst>
            </p:cNvPr>
            <p:cNvSpPr/>
            <p:nvPr/>
          </p:nvSpPr>
          <p:spPr>
            <a:xfrm>
              <a:off x="3120800" y="389775"/>
              <a:ext cx="125" cy="25"/>
            </a:xfrm>
            <a:custGeom>
              <a:avLst/>
              <a:gdLst/>
              <a:ahLst/>
              <a:cxnLst/>
              <a:rect l="l" t="t" r="r" b="b"/>
              <a:pathLst>
                <a:path w="5" h="1" extrusionOk="0">
                  <a:moveTo>
                    <a:pt x="5" y="1"/>
                  </a:moveTo>
                  <a:lnTo>
                    <a:pt x="5"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1183;p47">
              <a:extLst>
                <a:ext uri="{FF2B5EF4-FFF2-40B4-BE49-F238E27FC236}">
                  <a16:creationId xmlns:a16="http://schemas.microsoft.com/office/drawing/2014/main" id="{A4B9A5DE-2811-4965-BB93-77A313B6CE34}"/>
                </a:ext>
              </a:extLst>
            </p:cNvPr>
            <p:cNvSpPr/>
            <p:nvPr/>
          </p:nvSpPr>
          <p:spPr>
            <a:xfrm>
              <a:off x="3125150" y="391075"/>
              <a:ext cx="125" cy="125"/>
            </a:xfrm>
            <a:custGeom>
              <a:avLst/>
              <a:gdLst/>
              <a:ahLst/>
              <a:cxnLst/>
              <a:rect l="l" t="t" r="r" b="b"/>
              <a:pathLst>
                <a:path w="5" h="5" extrusionOk="0">
                  <a:moveTo>
                    <a:pt x="5" y="4"/>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1184;p47">
              <a:extLst>
                <a:ext uri="{FF2B5EF4-FFF2-40B4-BE49-F238E27FC236}">
                  <a16:creationId xmlns:a16="http://schemas.microsoft.com/office/drawing/2014/main" id="{213D9E63-8822-46D0-BD03-82DE318F293A}"/>
                </a:ext>
              </a:extLst>
            </p:cNvPr>
            <p:cNvSpPr/>
            <p:nvPr/>
          </p:nvSpPr>
          <p:spPr>
            <a:xfrm>
              <a:off x="3122975" y="390175"/>
              <a:ext cx="25" cy="25"/>
            </a:xfrm>
            <a:custGeom>
              <a:avLst/>
              <a:gdLst/>
              <a:ahLst/>
              <a:cxnLst/>
              <a:rect l="l" t="t" r="r" b="b"/>
              <a:pathLst>
                <a:path w="1" h="1" extrusionOk="0">
                  <a:moveTo>
                    <a:pt x="1" y="1"/>
                  </a:move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1185;p47">
              <a:extLst>
                <a:ext uri="{FF2B5EF4-FFF2-40B4-BE49-F238E27FC236}">
                  <a16:creationId xmlns:a16="http://schemas.microsoft.com/office/drawing/2014/main" id="{4867B15E-E2AE-4A85-A15F-2DA7F0E6F6C5}"/>
                </a:ext>
              </a:extLst>
            </p:cNvPr>
            <p:cNvSpPr/>
            <p:nvPr/>
          </p:nvSpPr>
          <p:spPr>
            <a:xfrm>
              <a:off x="3126925" y="392250"/>
              <a:ext cx="325" cy="325"/>
            </a:xfrm>
            <a:custGeom>
              <a:avLst/>
              <a:gdLst/>
              <a:ahLst/>
              <a:cxnLst/>
              <a:rect l="l" t="t" r="r" b="b"/>
              <a:pathLst>
                <a:path w="13" h="13" extrusionOk="0">
                  <a:moveTo>
                    <a:pt x="1" y="1"/>
                  </a:moveTo>
                  <a:lnTo>
                    <a:pt x="1" y="1"/>
                  </a:lnTo>
                  <a:lnTo>
                    <a:pt x="13" y="12"/>
                  </a:lnTo>
                  <a:lnTo>
                    <a:pt x="13" y="12"/>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1186;p47">
              <a:extLst>
                <a:ext uri="{FF2B5EF4-FFF2-40B4-BE49-F238E27FC236}">
                  <a16:creationId xmlns:a16="http://schemas.microsoft.com/office/drawing/2014/main" id="{DBE14C7B-520F-49E6-A90C-026A5646F6B7}"/>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1187;p47">
              <a:extLst>
                <a:ext uri="{FF2B5EF4-FFF2-40B4-BE49-F238E27FC236}">
                  <a16:creationId xmlns:a16="http://schemas.microsoft.com/office/drawing/2014/main" id="{316AC2E9-32CC-40FB-A2EB-5CC5B12C24BA}"/>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1188;p47">
              <a:extLst>
                <a:ext uri="{FF2B5EF4-FFF2-40B4-BE49-F238E27FC236}">
                  <a16:creationId xmlns:a16="http://schemas.microsoft.com/office/drawing/2014/main" id="{93D75021-3631-412A-B52C-477D62333D9C}"/>
                </a:ext>
              </a:extLst>
            </p:cNvPr>
            <p:cNvSpPr/>
            <p:nvPr/>
          </p:nvSpPr>
          <p:spPr>
            <a:xfrm>
              <a:off x="3061950" y="261625"/>
              <a:ext cx="307125" cy="302175"/>
            </a:xfrm>
            <a:custGeom>
              <a:avLst/>
              <a:gdLst/>
              <a:ahLst/>
              <a:cxnLst/>
              <a:rect l="l" t="t" r="r" b="b"/>
              <a:pathLst>
                <a:path w="12285" h="12087" extrusionOk="0">
                  <a:moveTo>
                    <a:pt x="6988" y="0"/>
                  </a:moveTo>
                  <a:cubicBezTo>
                    <a:pt x="6988" y="0"/>
                    <a:pt x="3125" y="683"/>
                    <a:pt x="1980" y="4996"/>
                  </a:cubicBezTo>
                  <a:cubicBezTo>
                    <a:pt x="1186" y="7990"/>
                    <a:pt x="649" y="9886"/>
                    <a:pt x="344" y="10100"/>
                  </a:cubicBezTo>
                  <a:cubicBezTo>
                    <a:pt x="1" y="10337"/>
                    <a:pt x="562" y="11849"/>
                    <a:pt x="1964" y="12082"/>
                  </a:cubicBezTo>
                  <a:cubicBezTo>
                    <a:pt x="1982" y="12085"/>
                    <a:pt x="2001" y="12087"/>
                    <a:pt x="2019" y="12087"/>
                  </a:cubicBezTo>
                  <a:cubicBezTo>
                    <a:pt x="2151" y="12087"/>
                    <a:pt x="2277" y="12014"/>
                    <a:pt x="2343" y="11897"/>
                  </a:cubicBezTo>
                  <a:lnTo>
                    <a:pt x="3109" y="10751"/>
                  </a:lnTo>
                  <a:lnTo>
                    <a:pt x="3228" y="10577"/>
                  </a:lnTo>
                  <a:cubicBezTo>
                    <a:pt x="3745" y="11130"/>
                    <a:pt x="4729" y="11518"/>
                    <a:pt x="5380" y="11541"/>
                  </a:cubicBezTo>
                  <a:cubicBezTo>
                    <a:pt x="5417" y="11542"/>
                    <a:pt x="5454" y="11543"/>
                    <a:pt x="5490" y="11543"/>
                  </a:cubicBezTo>
                  <a:cubicBezTo>
                    <a:pt x="7738" y="11543"/>
                    <a:pt x="9188" y="9288"/>
                    <a:pt x="10424" y="7473"/>
                  </a:cubicBezTo>
                  <a:cubicBezTo>
                    <a:pt x="11159" y="6387"/>
                    <a:pt x="11400" y="5360"/>
                    <a:pt x="11526" y="4609"/>
                  </a:cubicBezTo>
                  <a:cubicBezTo>
                    <a:pt x="12284" y="103"/>
                    <a:pt x="6988" y="0"/>
                    <a:pt x="698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1189;p47">
              <a:extLst>
                <a:ext uri="{FF2B5EF4-FFF2-40B4-BE49-F238E27FC236}">
                  <a16:creationId xmlns:a16="http://schemas.microsoft.com/office/drawing/2014/main" id="{0712189E-C8A0-4633-9800-D77341BC9ACE}"/>
                </a:ext>
              </a:extLst>
            </p:cNvPr>
            <p:cNvSpPr/>
            <p:nvPr/>
          </p:nvSpPr>
          <p:spPr>
            <a:xfrm>
              <a:off x="2489650" y="1512700"/>
              <a:ext cx="69050" cy="199100"/>
            </a:xfrm>
            <a:custGeom>
              <a:avLst/>
              <a:gdLst/>
              <a:ahLst/>
              <a:cxnLst/>
              <a:rect l="l" t="t" r="r" b="b"/>
              <a:pathLst>
                <a:path w="2762" h="7964" extrusionOk="0">
                  <a:moveTo>
                    <a:pt x="2607" y="0"/>
                  </a:moveTo>
                  <a:lnTo>
                    <a:pt x="0" y="415"/>
                  </a:lnTo>
                  <a:cubicBezTo>
                    <a:pt x="186" y="2003"/>
                    <a:pt x="1406" y="7963"/>
                    <a:pt x="1406" y="7963"/>
                  </a:cubicBezTo>
                  <a:lnTo>
                    <a:pt x="2761" y="7465"/>
                  </a:lnTo>
                  <a:cubicBezTo>
                    <a:pt x="2761" y="7465"/>
                    <a:pt x="2520" y="1651"/>
                    <a:pt x="260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1190;p47">
              <a:extLst>
                <a:ext uri="{FF2B5EF4-FFF2-40B4-BE49-F238E27FC236}">
                  <a16:creationId xmlns:a16="http://schemas.microsoft.com/office/drawing/2014/main" id="{3206AEDC-2C38-4210-9B7B-202C4B1C8207}"/>
                </a:ext>
              </a:extLst>
            </p:cNvPr>
            <p:cNvSpPr/>
            <p:nvPr/>
          </p:nvSpPr>
          <p:spPr>
            <a:xfrm>
              <a:off x="2349250" y="1688025"/>
              <a:ext cx="244700" cy="144450"/>
            </a:xfrm>
            <a:custGeom>
              <a:avLst/>
              <a:gdLst/>
              <a:ahLst/>
              <a:cxnLst/>
              <a:rect l="l" t="t" r="r" b="b"/>
              <a:pathLst>
                <a:path w="9788" h="5778" extrusionOk="0">
                  <a:moveTo>
                    <a:pt x="8610" y="0"/>
                  </a:moveTo>
                  <a:cubicBezTo>
                    <a:pt x="8304" y="0"/>
                    <a:pt x="7678" y="243"/>
                    <a:pt x="6529" y="725"/>
                  </a:cubicBezTo>
                  <a:cubicBezTo>
                    <a:pt x="5612" y="1112"/>
                    <a:pt x="3341" y="2672"/>
                    <a:pt x="2607" y="3344"/>
                  </a:cubicBezTo>
                  <a:cubicBezTo>
                    <a:pt x="1383" y="4458"/>
                    <a:pt x="1" y="5778"/>
                    <a:pt x="550" y="5778"/>
                  </a:cubicBezTo>
                  <a:cubicBezTo>
                    <a:pt x="615" y="5778"/>
                    <a:pt x="705" y="5760"/>
                    <a:pt x="825" y="5721"/>
                  </a:cubicBezTo>
                  <a:cubicBezTo>
                    <a:pt x="2172" y="5287"/>
                    <a:pt x="6055" y="3288"/>
                    <a:pt x="8247" y="1851"/>
                  </a:cubicBezTo>
                  <a:lnTo>
                    <a:pt x="8681" y="2392"/>
                  </a:lnTo>
                  <a:lnTo>
                    <a:pt x="9787" y="1681"/>
                  </a:lnTo>
                  <a:lnTo>
                    <a:pt x="9270" y="587"/>
                  </a:lnTo>
                  <a:cubicBezTo>
                    <a:pt x="9266" y="575"/>
                    <a:pt x="9262" y="567"/>
                    <a:pt x="9258" y="559"/>
                  </a:cubicBezTo>
                  <a:lnTo>
                    <a:pt x="9242" y="523"/>
                  </a:lnTo>
                  <a:cubicBezTo>
                    <a:pt x="9128" y="306"/>
                    <a:pt x="8887" y="46"/>
                    <a:pt x="8685" y="6"/>
                  </a:cubicBezTo>
                  <a:cubicBezTo>
                    <a:pt x="8663" y="2"/>
                    <a:pt x="8638" y="0"/>
                    <a:pt x="86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1191;p47">
              <a:extLst>
                <a:ext uri="{FF2B5EF4-FFF2-40B4-BE49-F238E27FC236}">
                  <a16:creationId xmlns:a16="http://schemas.microsoft.com/office/drawing/2014/main" id="{CB421662-EE2E-4E26-B366-91408FC1B087}"/>
                </a:ext>
              </a:extLst>
            </p:cNvPr>
            <p:cNvSpPr/>
            <p:nvPr/>
          </p:nvSpPr>
          <p:spPr>
            <a:xfrm>
              <a:off x="2361275" y="737400"/>
              <a:ext cx="943825" cy="1314950"/>
            </a:xfrm>
            <a:custGeom>
              <a:avLst/>
              <a:gdLst/>
              <a:ahLst/>
              <a:cxnLst/>
              <a:rect l="l" t="t" r="r" b="b"/>
              <a:pathLst>
                <a:path w="37753" h="52598" extrusionOk="0">
                  <a:moveTo>
                    <a:pt x="4434" y="0"/>
                  </a:moveTo>
                  <a:cubicBezTo>
                    <a:pt x="3574" y="0"/>
                    <a:pt x="2706" y="818"/>
                    <a:pt x="1810" y="2843"/>
                  </a:cubicBezTo>
                  <a:cubicBezTo>
                    <a:pt x="1" y="6935"/>
                    <a:pt x="2090" y="22682"/>
                    <a:pt x="4693" y="31794"/>
                  </a:cubicBezTo>
                  <a:lnTo>
                    <a:pt x="7750" y="30933"/>
                  </a:lnTo>
                  <a:cubicBezTo>
                    <a:pt x="7075" y="24788"/>
                    <a:pt x="6810" y="23966"/>
                    <a:pt x="6289" y="15517"/>
                  </a:cubicBezTo>
                  <a:cubicBezTo>
                    <a:pt x="6283" y="15434"/>
                    <a:pt x="6278" y="15354"/>
                    <a:pt x="6273" y="15276"/>
                  </a:cubicBezTo>
                  <a:lnTo>
                    <a:pt x="6273" y="15276"/>
                  </a:lnTo>
                  <a:cubicBezTo>
                    <a:pt x="6915" y="18659"/>
                    <a:pt x="9326" y="26060"/>
                    <a:pt x="16813" y="26060"/>
                  </a:cubicBezTo>
                  <a:cubicBezTo>
                    <a:pt x="17586" y="26060"/>
                    <a:pt x="18414" y="25981"/>
                    <a:pt x="19299" y="25811"/>
                  </a:cubicBezTo>
                  <a:cubicBezTo>
                    <a:pt x="27076" y="28994"/>
                    <a:pt x="28759" y="27509"/>
                    <a:pt x="29264" y="31044"/>
                  </a:cubicBezTo>
                  <a:cubicBezTo>
                    <a:pt x="30224" y="37739"/>
                    <a:pt x="27783" y="45038"/>
                    <a:pt x="24718" y="50406"/>
                  </a:cubicBezTo>
                  <a:lnTo>
                    <a:pt x="26752" y="52598"/>
                  </a:lnTo>
                  <a:cubicBezTo>
                    <a:pt x="32771" y="45283"/>
                    <a:pt x="37752" y="35634"/>
                    <a:pt x="37582" y="31320"/>
                  </a:cubicBezTo>
                  <a:cubicBezTo>
                    <a:pt x="37325" y="24910"/>
                    <a:pt x="27965" y="20467"/>
                    <a:pt x="27965" y="20467"/>
                  </a:cubicBezTo>
                  <a:cubicBezTo>
                    <a:pt x="21084" y="19207"/>
                    <a:pt x="10724" y="14103"/>
                    <a:pt x="10724" y="14103"/>
                  </a:cubicBezTo>
                  <a:cubicBezTo>
                    <a:pt x="10724" y="14103"/>
                    <a:pt x="11798" y="12662"/>
                    <a:pt x="11869" y="10683"/>
                  </a:cubicBezTo>
                  <a:cubicBezTo>
                    <a:pt x="9170" y="6381"/>
                    <a:pt x="6836" y="0"/>
                    <a:pt x="4434"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1192;p47">
              <a:extLst>
                <a:ext uri="{FF2B5EF4-FFF2-40B4-BE49-F238E27FC236}">
                  <a16:creationId xmlns:a16="http://schemas.microsoft.com/office/drawing/2014/main" id="{AEBFBE92-3395-435A-A07A-3D5D32F47E97}"/>
                </a:ext>
              </a:extLst>
            </p:cNvPr>
            <p:cNvSpPr/>
            <p:nvPr/>
          </p:nvSpPr>
          <p:spPr>
            <a:xfrm>
              <a:off x="3033225" y="548175"/>
              <a:ext cx="128675" cy="251725"/>
            </a:xfrm>
            <a:custGeom>
              <a:avLst/>
              <a:gdLst/>
              <a:ahLst/>
              <a:cxnLst/>
              <a:rect l="l" t="t" r="r" b="b"/>
              <a:pathLst>
                <a:path w="5147" h="10069" extrusionOk="0">
                  <a:moveTo>
                    <a:pt x="3765" y="0"/>
                  </a:moveTo>
                  <a:lnTo>
                    <a:pt x="411" y="8089"/>
                  </a:lnTo>
                  <a:lnTo>
                    <a:pt x="0" y="10068"/>
                  </a:lnTo>
                  <a:lnTo>
                    <a:pt x="5068" y="5095"/>
                  </a:lnTo>
                  <a:lnTo>
                    <a:pt x="4002" y="3409"/>
                  </a:lnTo>
                  <a:lnTo>
                    <a:pt x="5147" y="3749"/>
                  </a:lnTo>
                  <a:cubicBezTo>
                    <a:pt x="4811" y="1177"/>
                    <a:pt x="3765" y="0"/>
                    <a:pt x="3765" y="0"/>
                  </a:cubicBezTo>
                  <a:close/>
                  <a:moveTo>
                    <a:pt x="0" y="10068"/>
                  </a:moveTo>
                  <a:lnTo>
                    <a:pt x="0" y="10068"/>
                  </a:lnTo>
                  <a:lnTo>
                    <a:pt x="0" y="10068"/>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1193;p47">
              <a:extLst>
                <a:ext uri="{FF2B5EF4-FFF2-40B4-BE49-F238E27FC236}">
                  <a16:creationId xmlns:a16="http://schemas.microsoft.com/office/drawing/2014/main" id="{C3823BA0-FAFD-4114-8FD8-291363B18BAE}"/>
                </a:ext>
              </a:extLst>
            </p:cNvPr>
            <p:cNvSpPr/>
            <p:nvPr/>
          </p:nvSpPr>
          <p:spPr>
            <a:xfrm>
              <a:off x="2974475" y="516175"/>
              <a:ext cx="94425" cy="283725"/>
            </a:xfrm>
            <a:custGeom>
              <a:avLst/>
              <a:gdLst/>
              <a:ahLst/>
              <a:cxnLst/>
              <a:rect l="l" t="t" r="r" b="b"/>
              <a:pathLst>
                <a:path w="3777" h="11349" extrusionOk="0">
                  <a:moveTo>
                    <a:pt x="3776" y="0"/>
                  </a:moveTo>
                  <a:cubicBezTo>
                    <a:pt x="3776" y="1"/>
                    <a:pt x="2208" y="573"/>
                    <a:pt x="601" y="2805"/>
                  </a:cubicBezTo>
                  <a:lnTo>
                    <a:pt x="1845" y="3066"/>
                  </a:lnTo>
                  <a:lnTo>
                    <a:pt x="0" y="4108"/>
                  </a:lnTo>
                  <a:lnTo>
                    <a:pt x="2350" y="11348"/>
                  </a:lnTo>
                  <a:lnTo>
                    <a:pt x="3061" y="7932"/>
                  </a:lnTo>
                  <a:lnTo>
                    <a:pt x="3776"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1194;p47">
              <a:extLst>
                <a:ext uri="{FF2B5EF4-FFF2-40B4-BE49-F238E27FC236}">
                  <a16:creationId xmlns:a16="http://schemas.microsoft.com/office/drawing/2014/main" id="{B074A461-503D-49D5-A632-AB34C520F3DD}"/>
                </a:ext>
              </a:extLst>
            </p:cNvPr>
            <p:cNvSpPr/>
            <p:nvPr/>
          </p:nvSpPr>
          <p:spPr>
            <a:xfrm>
              <a:off x="3185300" y="658250"/>
              <a:ext cx="481375" cy="953500"/>
            </a:xfrm>
            <a:custGeom>
              <a:avLst/>
              <a:gdLst/>
              <a:ahLst/>
              <a:cxnLst/>
              <a:rect l="l" t="t" r="r" b="b"/>
              <a:pathLst>
                <a:path w="19255" h="38140" extrusionOk="0">
                  <a:moveTo>
                    <a:pt x="2248" y="0"/>
                  </a:moveTo>
                  <a:cubicBezTo>
                    <a:pt x="1967" y="0"/>
                    <a:pt x="1682" y="71"/>
                    <a:pt x="1379" y="211"/>
                  </a:cubicBezTo>
                  <a:cubicBezTo>
                    <a:pt x="893" y="436"/>
                    <a:pt x="537" y="874"/>
                    <a:pt x="371" y="1384"/>
                  </a:cubicBezTo>
                  <a:lnTo>
                    <a:pt x="0" y="7360"/>
                  </a:lnTo>
                  <a:lnTo>
                    <a:pt x="17683" y="38140"/>
                  </a:lnTo>
                  <a:lnTo>
                    <a:pt x="19255" y="37200"/>
                  </a:lnTo>
                  <a:cubicBezTo>
                    <a:pt x="19255" y="37200"/>
                    <a:pt x="8930" y="14765"/>
                    <a:pt x="7860" y="10583"/>
                  </a:cubicBezTo>
                  <a:cubicBezTo>
                    <a:pt x="7248" y="8189"/>
                    <a:pt x="5779" y="2525"/>
                    <a:pt x="3883" y="795"/>
                  </a:cubicBezTo>
                  <a:cubicBezTo>
                    <a:pt x="3301" y="260"/>
                    <a:pt x="2785" y="0"/>
                    <a:pt x="22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1195;p47">
              <a:extLst>
                <a:ext uri="{FF2B5EF4-FFF2-40B4-BE49-F238E27FC236}">
                  <a16:creationId xmlns:a16="http://schemas.microsoft.com/office/drawing/2014/main" id="{187B0198-6FC1-461A-A310-8099E4E4F48B}"/>
                </a:ext>
              </a:extLst>
            </p:cNvPr>
            <p:cNvSpPr/>
            <p:nvPr/>
          </p:nvSpPr>
          <p:spPr>
            <a:xfrm>
              <a:off x="2672525" y="550700"/>
              <a:ext cx="403775" cy="997075"/>
            </a:xfrm>
            <a:custGeom>
              <a:avLst/>
              <a:gdLst/>
              <a:ahLst/>
              <a:cxnLst/>
              <a:rect l="l" t="t" r="r" b="b"/>
              <a:pathLst>
                <a:path w="16151" h="39883" extrusionOk="0">
                  <a:moveTo>
                    <a:pt x="6247" y="1"/>
                  </a:moveTo>
                  <a:cubicBezTo>
                    <a:pt x="5964" y="1"/>
                    <a:pt x="5646" y="71"/>
                    <a:pt x="5289" y="219"/>
                  </a:cubicBezTo>
                  <a:cubicBezTo>
                    <a:pt x="5289" y="219"/>
                    <a:pt x="1655" y="1633"/>
                    <a:pt x="976" y="6021"/>
                  </a:cubicBezTo>
                  <a:cubicBezTo>
                    <a:pt x="514" y="8995"/>
                    <a:pt x="0" y="15015"/>
                    <a:pt x="63" y="18072"/>
                  </a:cubicBezTo>
                  <a:cubicBezTo>
                    <a:pt x="79" y="19644"/>
                    <a:pt x="198" y="23384"/>
                    <a:pt x="916" y="24846"/>
                  </a:cubicBezTo>
                  <a:cubicBezTo>
                    <a:pt x="1841" y="26722"/>
                    <a:pt x="14804" y="39883"/>
                    <a:pt x="14804" y="39883"/>
                  </a:cubicBezTo>
                  <a:lnTo>
                    <a:pt x="16151" y="38812"/>
                  </a:lnTo>
                  <a:lnTo>
                    <a:pt x="6158" y="25359"/>
                  </a:lnTo>
                  <a:cubicBezTo>
                    <a:pt x="5735" y="24818"/>
                    <a:pt x="5490" y="24166"/>
                    <a:pt x="5455" y="23483"/>
                  </a:cubicBezTo>
                  <a:cubicBezTo>
                    <a:pt x="5407" y="22519"/>
                    <a:pt x="5419" y="21074"/>
                    <a:pt x="5759" y="19763"/>
                  </a:cubicBezTo>
                  <a:lnTo>
                    <a:pt x="5763" y="19763"/>
                  </a:lnTo>
                  <a:cubicBezTo>
                    <a:pt x="5763" y="19763"/>
                    <a:pt x="10998" y="1"/>
                    <a:pt x="6247"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1196;p47">
              <a:extLst>
                <a:ext uri="{FF2B5EF4-FFF2-40B4-BE49-F238E27FC236}">
                  <a16:creationId xmlns:a16="http://schemas.microsoft.com/office/drawing/2014/main" id="{CA1877F6-0B27-458F-9A1D-988F639B3AD0}"/>
                </a:ext>
              </a:extLst>
            </p:cNvPr>
            <p:cNvSpPr/>
            <p:nvPr/>
          </p:nvSpPr>
          <p:spPr>
            <a:xfrm>
              <a:off x="2824375" y="2141650"/>
              <a:ext cx="144125" cy="235950"/>
            </a:xfrm>
            <a:custGeom>
              <a:avLst/>
              <a:gdLst/>
              <a:ahLst/>
              <a:cxnLst/>
              <a:rect l="l" t="t" r="r" b="b"/>
              <a:pathLst>
                <a:path w="5765" h="9438" extrusionOk="0">
                  <a:moveTo>
                    <a:pt x="1883" y="1"/>
                  </a:moveTo>
                  <a:cubicBezTo>
                    <a:pt x="1304" y="1"/>
                    <a:pt x="1" y="867"/>
                    <a:pt x="1" y="867"/>
                  </a:cubicBezTo>
                  <a:lnTo>
                    <a:pt x="498" y="2088"/>
                  </a:lnTo>
                  <a:lnTo>
                    <a:pt x="1336" y="1839"/>
                  </a:lnTo>
                  <a:cubicBezTo>
                    <a:pt x="2319" y="4276"/>
                    <a:pt x="4330" y="8083"/>
                    <a:pt x="5179" y="9197"/>
                  </a:cubicBezTo>
                  <a:cubicBezTo>
                    <a:pt x="5305" y="9363"/>
                    <a:pt x="5396" y="9438"/>
                    <a:pt x="5460" y="9438"/>
                  </a:cubicBezTo>
                  <a:cubicBezTo>
                    <a:pt x="5764" y="9438"/>
                    <a:pt x="5417" y="7722"/>
                    <a:pt x="5080" y="6231"/>
                  </a:cubicBezTo>
                  <a:cubicBezTo>
                    <a:pt x="4859" y="5259"/>
                    <a:pt x="3895" y="2680"/>
                    <a:pt x="3362" y="1843"/>
                  </a:cubicBezTo>
                  <a:cubicBezTo>
                    <a:pt x="2635" y="693"/>
                    <a:pt x="2268" y="105"/>
                    <a:pt x="2007" y="18"/>
                  </a:cubicBezTo>
                  <a:cubicBezTo>
                    <a:pt x="1971" y="6"/>
                    <a:pt x="1930" y="1"/>
                    <a:pt x="188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1197;p47">
              <a:extLst>
                <a:ext uri="{FF2B5EF4-FFF2-40B4-BE49-F238E27FC236}">
                  <a16:creationId xmlns:a16="http://schemas.microsoft.com/office/drawing/2014/main" id="{4E88E7C2-9F89-4F44-BCE3-5368474CC419}"/>
                </a:ext>
              </a:extLst>
            </p:cNvPr>
            <p:cNvSpPr/>
            <p:nvPr/>
          </p:nvSpPr>
          <p:spPr>
            <a:xfrm>
              <a:off x="3061950" y="516175"/>
              <a:ext cx="29750" cy="76950"/>
            </a:xfrm>
            <a:custGeom>
              <a:avLst/>
              <a:gdLst/>
              <a:ahLst/>
              <a:cxnLst/>
              <a:rect l="l" t="t" r="r" b="b"/>
              <a:pathLst>
                <a:path w="1190" h="3078" extrusionOk="0">
                  <a:moveTo>
                    <a:pt x="277" y="0"/>
                  </a:moveTo>
                  <a:lnTo>
                    <a:pt x="1" y="3077"/>
                  </a:lnTo>
                  <a:lnTo>
                    <a:pt x="1190" y="1608"/>
                  </a:lnTo>
                  <a:lnTo>
                    <a:pt x="277"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1198;p47">
              <a:extLst>
                <a:ext uri="{FF2B5EF4-FFF2-40B4-BE49-F238E27FC236}">
                  <a16:creationId xmlns:a16="http://schemas.microsoft.com/office/drawing/2014/main" id="{E650E2A0-7449-4046-8ACB-CF334FEEC1BC}"/>
                </a:ext>
              </a:extLst>
            </p:cNvPr>
            <p:cNvSpPr/>
            <p:nvPr/>
          </p:nvSpPr>
          <p:spPr>
            <a:xfrm>
              <a:off x="3104325" y="548175"/>
              <a:ext cx="23025" cy="55900"/>
            </a:xfrm>
            <a:custGeom>
              <a:avLst/>
              <a:gdLst/>
              <a:ahLst/>
              <a:cxnLst/>
              <a:rect l="l" t="t" r="r" b="b"/>
              <a:pathLst>
                <a:path w="921" h="2236" extrusionOk="0">
                  <a:moveTo>
                    <a:pt x="921" y="0"/>
                  </a:moveTo>
                  <a:lnTo>
                    <a:pt x="12" y="569"/>
                  </a:lnTo>
                  <a:lnTo>
                    <a:pt x="0" y="2236"/>
                  </a:lnTo>
                  <a:lnTo>
                    <a:pt x="921"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1199;p47">
              <a:extLst>
                <a:ext uri="{FF2B5EF4-FFF2-40B4-BE49-F238E27FC236}">
                  <a16:creationId xmlns:a16="http://schemas.microsoft.com/office/drawing/2014/main" id="{9C9C95E5-8064-4142-BAC1-E2F6B74D33A5}"/>
                </a:ext>
              </a:extLst>
            </p:cNvPr>
            <p:cNvSpPr/>
            <p:nvPr/>
          </p:nvSpPr>
          <p:spPr>
            <a:xfrm>
              <a:off x="3043400" y="556375"/>
              <a:ext cx="61250" cy="194350"/>
            </a:xfrm>
            <a:custGeom>
              <a:avLst/>
              <a:gdLst/>
              <a:ahLst/>
              <a:cxnLst/>
              <a:rect l="l" t="t" r="r" b="b"/>
              <a:pathLst>
                <a:path w="2450" h="7774" extrusionOk="0">
                  <a:moveTo>
                    <a:pt x="1932" y="0"/>
                  </a:moveTo>
                  <a:lnTo>
                    <a:pt x="1414" y="640"/>
                  </a:lnTo>
                  <a:lnTo>
                    <a:pt x="1616" y="703"/>
                  </a:lnTo>
                  <a:lnTo>
                    <a:pt x="541" y="3693"/>
                  </a:lnTo>
                  <a:lnTo>
                    <a:pt x="0" y="7773"/>
                  </a:lnTo>
                  <a:lnTo>
                    <a:pt x="1604" y="3914"/>
                  </a:lnTo>
                  <a:lnTo>
                    <a:pt x="2307" y="928"/>
                  </a:lnTo>
                  <a:lnTo>
                    <a:pt x="2445" y="972"/>
                  </a:lnTo>
                  <a:lnTo>
                    <a:pt x="2449" y="241"/>
                  </a:lnTo>
                  <a:lnTo>
                    <a:pt x="1932" y="0"/>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1200;p47">
              <a:extLst>
                <a:ext uri="{FF2B5EF4-FFF2-40B4-BE49-F238E27FC236}">
                  <a16:creationId xmlns:a16="http://schemas.microsoft.com/office/drawing/2014/main" id="{014E6271-C9A9-4B10-96E7-93A6DB264D82}"/>
                </a:ext>
              </a:extLst>
            </p:cNvPr>
            <p:cNvSpPr/>
            <p:nvPr/>
          </p:nvSpPr>
          <p:spPr>
            <a:xfrm>
              <a:off x="3056900" y="238175"/>
              <a:ext cx="379050" cy="202125"/>
            </a:xfrm>
            <a:custGeom>
              <a:avLst/>
              <a:gdLst/>
              <a:ahLst/>
              <a:cxnLst/>
              <a:rect l="l" t="t" r="r" b="b"/>
              <a:pathLst>
                <a:path w="15162" h="8085" extrusionOk="0">
                  <a:moveTo>
                    <a:pt x="11785" y="0"/>
                  </a:moveTo>
                  <a:cubicBezTo>
                    <a:pt x="11568" y="0"/>
                    <a:pt x="11336" y="16"/>
                    <a:pt x="11088" y="49"/>
                  </a:cubicBezTo>
                  <a:cubicBezTo>
                    <a:pt x="6992" y="598"/>
                    <a:pt x="4512" y="1175"/>
                    <a:pt x="3414" y="1424"/>
                  </a:cubicBezTo>
                  <a:cubicBezTo>
                    <a:pt x="870" y="2004"/>
                    <a:pt x="1028" y="4994"/>
                    <a:pt x="396" y="6278"/>
                  </a:cubicBezTo>
                  <a:cubicBezTo>
                    <a:pt x="1" y="7083"/>
                    <a:pt x="1312" y="8084"/>
                    <a:pt x="2065" y="8084"/>
                  </a:cubicBezTo>
                  <a:cubicBezTo>
                    <a:pt x="2184" y="8084"/>
                    <a:pt x="2289" y="8059"/>
                    <a:pt x="2371" y="8004"/>
                  </a:cubicBezTo>
                  <a:cubicBezTo>
                    <a:pt x="2833" y="7696"/>
                    <a:pt x="3548" y="6333"/>
                    <a:pt x="3813" y="5804"/>
                  </a:cubicBezTo>
                  <a:cubicBezTo>
                    <a:pt x="4445" y="4536"/>
                    <a:pt x="4646" y="3916"/>
                    <a:pt x="4950" y="3197"/>
                  </a:cubicBezTo>
                  <a:cubicBezTo>
                    <a:pt x="4950" y="3197"/>
                    <a:pt x="9623" y="5529"/>
                    <a:pt x="11686" y="5529"/>
                  </a:cubicBezTo>
                  <a:cubicBezTo>
                    <a:pt x="11973" y="5529"/>
                    <a:pt x="12210" y="5484"/>
                    <a:pt x="12376" y="5382"/>
                  </a:cubicBezTo>
                  <a:cubicBezTo>
                    <a:pt x="14881" y="3841"/>
                    <a:pt x="15161" y="0"/>
                    <a:pt x="1178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1201;p47">
              <a:extLst>
                <a:ext uri="{FF2B5EF4-FFF2-40B4-BE49-F238E27FC236}">
                  <a16:creationId xmlns:a16="http://schemas.microsoft.com/office/drawing/2014/main" id="{B3363577-F665-4BEC-B1BB-BD8C96D4B079}"/>
                </a:ext>
              </a:extLst>
            </p:cNvPr>
            <p:cNvSpPr/>
            <p:nvPr/>
          </p:nvSpPr>
          <p:spPr>
            <a:xfrm>
              <a:off x="3098400" y="378025"/>
              <a:ext cx="47300" cy="58300"/>
            </a:xfrm>
            <a:custGeom>
              <a:avLst/>
              <a:gdLst/>
              <a:ahLst/>
              <a:cxnLst/>
              <a:rect l="l" t="t" r="r" b="b"/>
              <a:pathLst>
                <a:path w="1892" h="2332" extrusionOk="0">
                  <a:moveTo>
                    <a:pt x="1189" y="1"/>
                  </a:moveTo>
                  <a:cubicBezTo>
                    <a:pt x="1158" y="1"/>
                    <a:pt x="1122" y="5"/>
                    <a:pt x="1090" y="13"/>
                  </a:cubicBezTo>
                  <a:cubicBezTo>
                    <a:pt x="877" y="60"/>
                    <a:pt x="636" y="289"/>
                    <a:pt x="383" y="807"/>
                  </a:cubicBezTo>
                  <a:cubicBezTo>
                    <a:pt x="383" y="807"/>
                    <a:pt x="376" y="826"/>
                    <a:pt x="364" y="858"/>
                  </a:cubicBezTo>
                  <a:cubicBezTo>
                    <a:pt x="281" y="1083"/>
                    <a:pt x="0" y="2023"/>
                    <a:pt x="893" y="2331"/>
                  </a:cubicBezTo>
                  <a:cubicBezTo>
                    <a:pt x="894" y="2331"/>
                    <a:pt x="894" y="2332"/>
                    <a:pt x="895" y="2332"/>
                  </a:cubicBezTo>
                  <a:cubicBezTo>
                    <a:pt x="992" y="2332"/>
                    <a:pt x="1892" y="838"/>
                    <a:pt x="1853" y="799"/>
                  </a:cubicBezTo>
                  <a:cubicBezTo>
                    <a:pt x="1829" y="775"/>
                    <a:pt x="1813" y="747"/>
                    <a:pt x="1809" y="716"/>
                  </a:cubicBezTo>
                  <a:cubicBezTo>
                    <a:pt x="1790" y="613"/>
                    <a:pt x="1758" y="514"/>
                    <a:pt x="1711" y="419"/>
                  </a:cubicBezTo>
                  <a:cubicBezTo>
                    <a:pt x="1699" y="392"/>
                    <a:pt x="1683" y="368"/>
                    <a:pt x="1667" y="340"/>
                  </a:cubicBezTo>
                  <a:cubicBezTo>
                    <a:pt x="1663" y="337"/>
                    <a:pt x="1663" y="329"/>
                    <a:pt x="1659" y="325"/>
                  </a:cubicBezTo>
                  <a:cubicBezTo>
                    <a:pt x="1643" y="301"/>
                    <a:pt x="1628" y="273"/>
                    <a:pt x="1608" y="254"/>
                  </a:cubicBezTo>
                  <a:lnTo>
                    <a:pt x="1596" y="234"/>
                  </a:lnTo>
                  <a:cubicBezTo>
                    <a:pt x="1576" y="210"/>
                    <a:pt x="1556" y="190"/>
                    <a:pt x="1541" y="171"/>
                  </a:cubicBezTo>
                  <a:lnTo>
                    <a:pt x="1525" y="155"/>
                  </a:lnTo>
                  <a:cubicBezTo>
                    <a:pt x="1505" y="135"/>
                    <a:pt x="1485" y="119"/>
                    <a:pt x="1462" y="103"/>
                  </a:cubicBezTo>
                  <a:lnTo>
                    <a:pt x="1450" y="92"/>
                  </a:lnTo>
                  <a:cubicBezTo>
                    <a:pt x="1426" y="76"/>
                    <a:pt x="1402" y="60"/>
                    <a:pt x="1379" y="48"/>
                  </a:cubicBezTo>
                  <a:lnTo>
                    <a:pt x="1375" y="44"/>
                  </a:lnTo>
                  <a:lnTo>
                    <a:pt x="1367" y="40"/>
                  </a:lnTo>
                  <a:cubicBezTo>
                    <a:pt x="1343" y="28"/>
                    <a:pt x="1316" y="21"/>
                    <a:pt x="1288" y="13"/>
                  </a:cubicBezTo>
                  <a:lnTo>
                    <a:pt x="1280" y="13"/>
                  </a:lnTo>
                  <a:cubicBezTo>
                    <a:pt x="1252" y="5"/>
                    <a:pt x="1225" y="1"/>
                    <a:pt x="1193"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1202;p47">
              <a:extLst>
                <a:ext uri="{FF2B5EF4-FFF2-40B4-BE49-F238E27FC236}">
                  <a16:creationId xmlns:a16="http://schemas.microsoft.com/office/drawing/2014/main" id="{CD3E8B72-ED8C-47B3-B464-29EA035E43EE}"/>
                </a:ext>
              </a:extLst>
            </p:cNvPr>
            <p:cNvSpPr/>
            <p:nvPr/>
          </p:nvSpPr>
          <p:spPr>
            <a:xfrm>
              <a:off x="365767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1203;p47">
              <a:extLst>
                <a:ext uri="{FF2B5EF4-FFF2-40B4-BE49-F238E27FC236}">
                  <a16:creationId xmlns:a16="http://schemas.microsoft.com/office/drawing/2014/main" id="{8315B638-C137-4CEA-9602-A60854E3A7E6}"/>
                </a:ext>
              </a:extLst>
            </p:cNvPr>
            <p:cNvSpPr/>
            <p:nvPr/>
          </p:nvSpPr>
          <p:spPr>
            <a:xfrm>
              <a:off x="310312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1204;p47">
              <a:extLst>
                <a:ext uri="{FF2B5EF4-FFF2-40B4-BE49-F238E27FC236}">
                  <a16:creationId xmlns:a16="http://schemas.microsoft.com/office/drawing/2014/main" id="{14B88F6D-1C41-46F7-9831-3AF905CEEEBA}"/>
                </a:ext>
              </a:extLst>
            </p:cNvPr>
            <p:cNvSpPr/>
            <p:nvPr/>
          </p:nvSpPr>
          <p:spPr>
            <a:xfrm>
              <a:off x="3576600" y="51065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1205;p47">
              <a:extLst>
                <a:ext uri="{FF2B5EF4-FFF2-40B4-BE49-F238E27FC236}">
                  <a16:creationId xmlns:a16="http://schemas.microsoft.com/office/drawing/2014/main" id="{E230B45E-0FE7-44A4-9F89-1C7DCCD61A11}"/>
                </a:ext>
              </a:extLst>
            </p:cNvPr>
            <p:cNvSpPr/>
            <p:nvPr/>
          </p:nvSpPr>
          <p:spPr>
            <a:xfrm>
              <a:off x="3531475" y="47648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1206;p47">
              <a:extLst>
                <a:ext uri="{FF2B5EF4-FFF2-40B4-BE49-F238E27FC236}">
                  <a16:creationId xmlns:a16="http://schemas.microsoft.com/office/drawing/2014/main" id="{E038F4DD-149F-486F-8202-DFF074E6A893}"/>
                </a:ext>
              </a:extLst>
            </p:cNvPr>
            <p:cNvSpPr/>
            <p:nvPr/>
          </p:nvSpPr>
          <p:spPr>
            <a:xfrm>
              <a:off x="3486250" y="44231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1207;p47">
              <a:extLst>
                <a:ext uri="{FF2B5EF4-FFF2-40B4-BE49-F238E27FC236}">
                  <a16:creationId xmlns:a16="http://schemas.microsoft.com/office/drawing/2014/main" id="{79C34C72-422D-4E1F-B9CA-2FAD1CE69EF0}"/>
                </a:ext>
              </a:extLst>
            </p:cNvPr>
            <p:cNvSpPr/>
            <p:nvPr/>
          </p:nvSpPr>
          <p:spPr>
            <a:xfrm>
              <a:off x="3441025" y="40814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1208;p47">
              <a:extLst>
                <a:ext uri="{FF2B5EF4-FFF2-40B4-BE49-F238E27FC236}">
                  <a16:creationId xmlns:a16="http://schemas.microsoft.com/office/drawing/2014/main" id="{961B13E5-3666-4D26-AF8B-9D01DC093853}"/>
                </a:ext>
              </a:extLst>
            </p:cNvPr>
            <p:cNvSpPr/>
            <p:nvPr/>
          </p:nvSpPr>
          <p:spPr>
            <a:xfrm>
              <a:off x="3395800" y="3739775"/>
              <a:ext cx="563475" cy="25"/>
            </a:xfrm>
            <a:custGeom>
              <a:avLst/>
              <a:gdLst/>
              <a:ahLst/>
              <a:cxnLst/>
              <a:rect l="l" t="t" r="r" b="b"/>
              <a:pathLst>
                <a:path w="22539"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1209;p47">
              <a:extLst>
                <a:ext uri="{FF2B5EF4-FFF2-40B4-BE49-F238E27FC236}">
                  <a16:creationId xmlns:a16="http://schemas.microsoft.com/office/drawing/2014/main" id="{876F16DF-485E-4336-816B-73BAC6B1DB85}"/>
                </a:ext>
              </a:extLst>
            </p:cNvPr>
            <p:cNvSpPr/>
            <p:nvPr/>
          </p:nvSpPr>
          <p:spPr>
            <a:xfrm>
              <a:off x="3350675" y="3398000"/>
              <a:ext cx="563450" cy="25"/>
            </a:xfrm>
            <a:custGeom>
              <a:avLst/>
              <a:gdLst/>
              <a:ahLst/>
              <a:cxnLst/>
              <a:rect l="l" t="t" r="r" b="b"/>
              <a:pathLst>
                <a:path w="22538"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1210;p47">
              <a:extLst>
                <a:ext uri="{FF2B5EF4-FFF2-40B4-BE49-F238E27FC236}">
                  <a16:creationId xmlns:a16="http://schemas.microsoft.com/office/drawing/2014/main" id="{74791C1F-6D6F-4A1B-9769-E3135C7A073A}"/>
                </a:ext>
              </a:extLst>
            </p:cNvPr>
            <p:cNvSpPr/>
            <p:nvPr/>
          </p:nvSpPr>
          <p:spPr>
            <a:xfrm>
              <a:off x="3305450" y="30563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1211;p47">
              <a:extLst>
                <a:ext uri="{FF2B5EF4-FFF2-40B4-BE49-F238E27FC236}">
                  <a16:creationId xmlns:a16="http://schemas.microsoft.com/office/drawing/2014/main" id="{BAAED10C-4F3A-4E90-B0B0-8649F1A81563}"/>
                </a:ext>
              </a:extLst>
            </p:cNvPr>
            <p:cNvSpPr/>
            <p:nvPr/>
          </p:nvSpPr>
          <p:spPr>
            <a:xfrm>
              <a:off x="3260225" y="271460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1212;p47">
              <a:extLst>
                <a:ext uri="{FF2B5EF4-FFF2-40B4-BE49-F238E27FC236}">
                  <a16:creationId xmlns:a16="http://schemas.microsoft.com/office/drawing/2014/main" id="{480737A0-D4BD-4B90-8414-A7106ADD47AA}"/>
                </a:ext>
              </a:extLst>
            </p:cNvPr>
            <p:cNvSpPr/>
            <p:nvPr/>
          </p:nvSpPr>
          <p:spPr>
            <a:xfrm>
              <a:off x="3215000" y="23729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1213;p47">
              <a:extLst>
                <a:ext uri="{FF2B5EF4-FFF2-40B4-BE49-F238E27FC236}">
                  <a16:creationId xmlns:a16="http://schemas.microsoft.com/office/drawing/2014/main" id="{FB0DF9F3-2174-49FD-94AE-8A5401235B56}"/>
                </a:ext>
              </a:extLst>
            </p:cNvPr>
            <p:cNvSpPr/>
            <p:nvPr/>
          </p:nvSpPr>
          <p:spPr>
            <a:xfrm>
              <a:off x="3169775" y="2031200"/>
              <a:ext cx="563575" cy="25"/>
            </a:xfrm>
            <a:custGeom>
              <a:avLst/>
              <a:gdLst/>
              <a:ahLst/>
              <a:cxnLst/>
              <a:rect l="l" t="t" r="r" b="b"/>
              <a:pathLst>
                <a:path w="22543" h="1" fill="none" extrusionOk="0">
                  <a:moveTo>
                    <a:pt x="1" y="1"/>
                  </a:moveTo>
                  <a:lnTo>
                    <a:pt x="22542"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1214;p47">
              <a:extLst>
                <a:ext uri="{FF2B5EF4-FFF2-40B4-BE49-F238E27FC236}">
                  <a16:creationId xmlns:a16="http://schemas.microsoft.com/office/drawing/2014/main" id="{450D9FB2-CBC4-4329-8A63-597D7E26B373}"/>
                </a:ext>
              </a:extLst>
            </p:cNvPr>
            <p:cNvSpPr/>
            <p:nvPr/>
          </p:nvSpPr>
          <p:spPr>
            <a:xfrm>
              <a:off x="3048225" y="1535025"/>
              <a:ext cx="99325" cy="165025"/>
            </a:xfrm>
            <a:custGeom>
              <a:avLst/>
              <a:gdLst/>
              <a:ahLst/>
              <a:cxnLst/>
              <a:rect l="l" t="t" r="r" b="b"/>
              <a:pathLst>
                <a:path w="3973" h="6601" extrusionOk="0">
                  <a:moveTo>
                    <a:pt x="1502" y="0"/>
                  </a:moveTo>
                  <a:lnTo>
                    <a:pt x="1" y="1197"/>
                  </a:lnTo>
                  <a:cubicBezTo>
                    <a:pt x="1" y="1197"/>
                    <a:pt x="467" y="3891"/>
                    <a:pt x="2390" y="5692"/>
                  </a:cubicBezTo>
                  <a:cubicBezTo>
                    <a:pt x="3129" y="6387"/>
                    <a:pt x="3481" y="6600"/>
                    <a:pt x="3634" y="6600"/>
                  </a:cubicBezTo>
                  <a:cubicBezTo>
                    <a:pt x="3878" y="6600"/>
                    <a:pt x="3615" y="6055"/>
                    <a:pt x="3615" y="6055"/>
                  </a:cubicBezTo>
                  <a:cubicBezTo>
                    <a:pt x="3097" y="5241"/>
                    <a:pt x="2307" y="4609"/>
                    <a:pt x="2232" y="3385"/>
                  </a:cubicBezTo>
                  <a:cubicBezTo>
                    <a:pt x="2225" y="3271"/>
                    <a:pt x="2308" y="2381"/>
                    <a:pt x="2388" y="2381"/>
                  </a:cubicBezTo>
                  <a:cubicBezTo>
                    <a:pt x="2391" y="2381"/>
                    <a:pt x="2395" y="2382"/>
                    <a:pt x="2398" y="2386"/>
                  </a:cubicBezTo>
                  <a:cubicBezTo>
                    <a:pt x="3101" y="3112"/>
                    <a:pt x="3521" y="3332"/>
                    <a:pt x="3739" y="3332"/>
                  </a:cubicBezTo>
                  <a:cubicBezTo>
                    <a:pt x="3956" y="3332"/>
                    <a:pt x="3972" y="3112"/>
                    <a:pt x="3868" y="2962"/>
                  </a:cubicBezTo>
                  <a:cubicBezTo>
                    <a:pt x="3263" y="2093"/>
                    <a:pt x="1502" y="0"/>
                    <a:pt x="150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1215;p47">
              <a:extLst>
                <a:ext uri="{FF2B5EF4-FFF2-40B4-BE49-F238E27FC236}">
                  <a16:creationId xmlns:a16="http://schemas.microsoft.com/office/drawing/2014/main" id="{8198BA4A-F04D-4E4A-B315-211D306591A5}"/>
                </a:ext>
              </a:extLst>
            </p:cNvPr>
            <p:cNvSpPr/>
            <p:nvPr/>
          </p:nvSpPr>
          <p:spPr>
            <a:xfrm>
              <a:off x="3634975" y="1597725"/>
              <a:ext cx="86900" cy="163250"/>
            </a:xfrm>
            <a:custGeom>
              <a:avLst/>
              <a:gdLst/>
              <a:ahLst/>
              <a:cxnLst/>
              <a:rect l="l" t="t" r="r" b="b"/>
              <a:pathLst>
                <a:path w="3476" h="6530" extrusionOk="0">
                  <a:moveTo>
                    <a:pt x="1240" y="0"/>
                  </a:moveTo>
                  <a:lnTo>
                    <a:pt x="0" y="936"/>
                  </a:lnTo>
                  <a:cubicBezTo>
                    <a:pt x="0" y="936"/>
                    <a:pt x="679" y="2548"/>
                    <a:pt x="577" y="3808"/>
                  </a:cubicBezTo>
                  <a:cubicBezTo>
                    <a:pt x="549" y="4162"/>
                    <a:pt x="586" y="4292"/>
                    <a:pt x="660" y="4292"/>
                  </a:cubicBezTo>
                  <a:cubicBezTo>
                    <a:pt x="806" y="4292"/>
                    <a:pt x="1096" y="3785"/>
                    <a:pt x="1319" y="3507"/>
                  </a:cubicBezTo>
                  <a:cubicBezTo>
                    <a:pt x="1371" y="3440"/>
                    <a:pt x="1624" y="3121"/>
                    <a:pt x="1719" y="3121"/>
                  </a:cubicBezTo>
                  <a:cubicBezTo>
                    <a:pt x="1724" y="3121"/>
                    <a:pt x="1730" y="3122"/>
                    <a:pt x="1734" y="3124"/>
                  </a:cubicBezTo>
                  <a:cubicBezTo>
                    <a:pt x="1995" y="3267"/>
                    <a:pt x="2125" y="3361"/>
                    <a:pt x="2176" y="4325"/>
                  </a:cubicBezTo>
                  <a:cubicBezTo>
                    <a:pt x="2248" y="5648"/>
                    <a:pt x="2161" y="6324"/>
                    <a:pt x="2161" y="6324"/>
                  </a:cubicBezTo>
                  <a:cubicBezTo>
                    <a:pt x="2161" y="6324"/>
                    <a:pt x="2210" y="6530"/>
                    <a:pt x="2325" y="6530"/>
                  </a:cubicBezTo>
                  <a:cubicBezTo>
                    <a:pt x="2446" y="6530"/>
                    <a:pt x="2639" y="6301"/>
                    <a:pt x="2923" y="5360"/>
                  </a:cubicBezTo>
                  <a:cubicBezTo>
                    <a:pt x="3476" y="3531"/>
                    <a:pt x="1552" y="292"/>
                    <a:pt x="1240"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1216;p47">
              <a:extLst>
                <a:ext uri="{FF2B5EF4-FFF2-40B4-BE49-F238E27FC236}">
                  <a16:creationId xmlns:a16="http://schemas.microsoft.com/office/drawing/2014/main" id="{E8531749-1BF9-4C6E-98CD-DB73E376F356}"/>
                </a:ext>
              </a:extLst>
            </p:cNvPr>
            <p:cNvSpPr/>
            <p:nvPr/>
          </p:nvSpPr>
          <p:spPr>
            <a:xfrm>
              <a:off x="3613725" y="1568575"/>
              <a:ext cx="65600" cy="55125"/>
            </a:xfrm>
            <a:custGeom>
              <a:avLst/>
              <a:gdLst/>
              <a:ahLst/>
              <a:cxnLst/>
              <a:rect l="l" t="t" r="r" b="b"/>
              <a:pathLst>
                <a:path w="2624" h="2205" extrusionOk="0">
                  <a:moveTo>
                    <a:pt x="1861" y="1"/>
                  </a:moveTo>
                  <a:lnTo>
                    <a:pt x="1" y="1352"/>
                  </a:lnTo>
                  <a:lnTo>
                    <a:pt x="767" y="2205"/>
                  </a:lnTo>
                  <a:lnTo>
                    <a:pt x="2624" y="811"/>
                  </a:lnTo>
                  <a:lnTo>
                    <a:pt x="1861"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1217;p47">
              <a:extLst>
                <a:ext uri="{FF2B5EF4-FFF2-40B4-BE49-F238E27FC236}">
                  <a16:creationId xmlns:a16="http://schemas.microsoft.com/office/drawing/2014/main" id="{FAA79008-030D-474B-A510-55C1778895F4}"/>
                </a:ext>
              </a:extLst>
            </p:cNvPr>
            <p:cNvSpPr/>
            <p:nvPr/>
          </p:nvSpPr>
          <p:spPr>
            <a:xfrm>
              <a:off x="3629925" y="1601475"/>
              <a:ext cx="8025" cy="6200"/>
            </a:xfrm>
            <a:custGeom>
              <a:avLst/>
              <a:gdLst/>
              <a:ahLst/>
              <a:cxnLst/>
              <a:rect l="l" t="t" r="r" b="b"/>
              <a:pathLst>
                <a:path w="321" h="248" extrusionOk="0">
                  <a:moveTo>
                    <a:pt x="208" y="1"/>
                  </a:moveTo>
                  <a:cubicBezTo>
                    <a:pt x="174" y="1"/>
                    <a:pt x="136" y="14"/>
                    <a:pt x="99" y="40"/>
                  </a:cubicBezTo>
                  <a:cubicBezTo>
                    <a:pt x="32" y="87"/>
                    <a:pt x="1" y="166"/>
                    <a:pt x="36" y="213"/>
                  </a:cubicBezTo>
                  <a:cubicBezTo>
                    <a:pt x="51" y="236"/>
                    <a:pt x="78" y="247"/>
                    <a:pt x="110" y="247"/>
                  </a:cubicBezTo>
                  <a:cubicBezTo>
                    <a:pt x="145" y="247"/>
                    <a:pt x="185" y="234"/>
                    <a:pt x="222" y="210"/>
                  </a:cubicBezTo>
                  <a:cubicBezTo>
                    <a:pt x="289" y="158"/>
                    <a:pt x="321" y="83"/>
                    <a:pt x="285" y="36"/>
                  </a:cubicBezTo>
                  <a:cubicBezTo>
                    <a:pt x="268" y="13"/>
                    <a:pt x="240" y="1"/>
                    <a:pt x="208"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1218;p47">
              <a:extLst>
                <a:ext uri="{FF2B5EF4-FFF2-40B4-BE49-F238E27FC236}">
                  <a16:creationId xmlns:a16="http://schemas.microsoft.com/office/drawing/2014/main" id="{30B663FB-BC37-49B7-A407-2BABEDE3AD52}"/>
                </a:ext>
              </a:extLst>
            </p:cNvPr>
            <p:cNvSpPr/>
            <p:nvPr/>
          </p:nvSpPr>
          <p:spPr>
            <a:xfrm>
              <a:off x="3032325" y="1512800"/>
              <a:ext cx="59375" cy="57100"/>
            </a:xfrm>
            <a:custGeom>
              <a:avLst/>
              <a:gdLst/>
              <a:ahLst/>
              <a:cxnLst/>
              <a:rect l="l" t="t" r="r" b="b"/>
              <a:pathLst>
                <a:path w="2375" h="2284" extrusionOk="0">
                  <a:moveTo>
                    <a:pt x="1810" y="0"/>
                  </a:moveTo>
                  <a:lnTo>
                    <a:pt x="1" y="1331"/>
                  </a:lnTo>
                  <a:lnTo>
                    <a:pt x="534" y="2283"/>
                  </a:lnTo>
                  <a:lnTo>
                    <a:pt x="2375" y="964"/>
                  </a:lnTo>
                  <a:lnTo>
                    <a:pt x="1810"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1219;p47">
              <a:extLst>
                <a:ext uri="{FF2B5EF4-FFF2-40B4-BE49-F238E27FC236}">
                  <a16:creationId xmlns:a16="http://schemas.microsoft.com/office/drawing/2014/main" id="{FCFBC790-C9CE-47B6-A75A-A2BF8D403E0F}"/>
                </a:ext>
              </a:extLst>
            </p:cNvPr>
            <p:cNvSpPr/>
            <p:nvPr/>
          </p:nvSpPr>
          <p:spPr>
            <a:xfrm>
              <a:off x="3069750" y="1529150"/>
              <a:ext cx="7725" cy="6125"/>
            </a:xfrm>
            <a:custGeom>
              <a:avLst/>
              <a:gdLst/>
              <a:ahLst/>
              <a:cxnLst/>
              <a:rect l="l" t="t" r="r" b="b"/>
              <a:pathLst>
                <a:path w="309" h="245" extrusionOk="0">
                  <a:moveTo>
                    <a:pt x="202" y="0"/>
                  </a:moveTo>
                  <a:cubicBezTo>
                    <a:pt x="168" y="0"/>
                    <a:pt x="129" y="14"/>
                    <a:pt x="96" y="41"/>
                  </a:cubicBezTo>
                  <a:cubicBezTo>
                    <a:pt x="29" y="93"/>
                    <a:pt x="1" y="168"/>
                    <a:pt x="36" y="211"/>
                  </a:cubicBezTo>
                  <a:cubicBezTo>
                    <a:pt x="51" y="234"/>
                    <a:pt x="77" y="245"/>
                    <a:pt x="108" y="245"/>
                  </a:cubicBezTo>
                  <a:cubicBezTo>
                    <a:pt x="142" y="245"/>
                    <a:pt x="183" y="231"/>
                    <a:pt x="218" y="203"/>
                  </a:cubicBezTo>
                  <a:cubicBezTo>
                    <a:pt x="281" y="156"/>
                    <a:pt x="309" y="77"/>
                    <a:pt x="273" y="34"/>
                  </a:cubicBezTo>
                  <a:cubicBezTo>
                    <a:pt x="259" y="11"/>
                    <a:pt x="232" y="0"/>
                    <a:pt x="2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81" name="CuadroTexto 480">
            <a:extLst>
              <a:ext uri="{FF2B5EF4-FFF2-40B4-BE49-F238E27FC236}">
                <a16:creationId xmlns:a16="http://schemas.microsoft.com/office/drawing/2014/main" id="{79856A58-7730-4D9F-9DA4-8681CCC8D3C8}"/>
              </a:ext>
            </a:extLst>
          </p:cNvPr>
          <p:cNvSpPr txBox="1"/>
          <p:nvPr/>
        </p:nvSpPr>
        <p:spPr>
          <a:xfrm>
            <a:off x="2795995" y="864884"/>
            <a:ext cx="8014723" cy="923330"/>
          </a:xfrm>
          <a:prstGeom prst="rect">
            <a:avLst/>
          </a:prstGeom>
          <a:noFill/>
        </p:spPr>
        <p:txBody>
          <a:bodyPr wrap="square">
            <a:spAutoFit/>
          </a:bodyPr>
          <a:lstStyle/>
          <a:p>
            <a:pPr algn="just"/>
            <a:r>
              <a:rPr lang="es-PE" dirty="0"/>
              <a:t>Siguiendo con nuestro objetivo general, se procederá a desarrollar la metodología de ciencia de datos </a:t>
            </a:r>
            <a:r>
              <a:rPr lang="es-PE" dirty="0">
                <a:solidFill>
                  <a:schemeClr val="accent1">
                    <a:lumMod val="60000"/>
                    <a:lumOff val="40000"/>
                  </a:schemeClr>
                </a:solidFill>
              </a:rPr>
              <a:t>CRISP-DM</a:t>
            </a:r>
            <a:r>
              <a:rPr lang="es-PE" dirty="0"/>
              <a:t>, por lo que a continuación se indicaran sus etapas y como es que cada una de estas fue satisfecha.</a:t>
            </a:r>
            <a:endParaRPr lang="es-ES" dirty="0"/>
          </a:p>
        </p:txBody>
      </p:sp>
      <p:sp>
        <p:nvSpPr>
          <p:cNvPr id="484" name="Rectángulo 483">
            <a:extLst>
              <a:ext uri="{FF2B5EF4-FFF2-40B4-BE49-F238E27FC236}">
                <a16:creationId xmlns:a16="http://schemas.microsoft.com/office/drawing/2014/main" id="{1C2462C7-DEEE-41F9-8326-589633925B81}"/>
              </a:ext>
            </a:extLst>
          </p:cNvPr>
          <p:cNvSpPr/>
          <p:nvPr/>
        </p:nvSpPr>
        <p:spPr>
          <a:xfrm>
            <a:off x="4164705" y="2848190"/>
            <a:ext cx="7580735" cy="2566923"/>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PE" sz="1800" dirty="0">
                <a:solidFill>
                  <a:schemeClr val="bg1"/>
                </a:solidFill>
              </a:rPr>
              <a:t>En esta etapa se realizan igualmente consultas a la BD para obtener información que se considera relevante para el análisis, aunque esta vez de manera gráfica, los cuales se pueden observar en el </a:t>
            </a:r>
            <a:r>
              <a:rPr lang="es-PE" sz="1800" dirty="0" err="1">
                <a:solidFill>
                  <a:schemeClr val="bg1"/>
                </a:solidFill>
              </a:rPr>
              <a:t>dashboard</a:t>
            </a:r>
            <a:r>
              <a:rPr lang="es-PE" sz="1800" dirty="0">
                <a:solidFill>
                  <a:schemeClr val="bg1"/>
                </a:solidFill>
              </a:rPr>
              <a:t>.</a:t>
            </a:r>
            <a:endParaRPr lang="es-ES" sz="1800" dirty="0">
              <a:solidFill>
                <a:schemeClr val="bg1"/>
              </a:solidFill>
            </a:endParaRPr>
          </a:p>
        </p:txBody>
      </p:sp>
      <p:sp>
        <p:nvSpPr>
          <p:cNvPr id="3" name="Rectángulo: esquinas redondeadas 2">
            <a:extLst>
              <a:ext uri="{FF2B5EF4-FFF2-40B4-BE49-F238E27FC236}">
                <a16:creationId xmlns:a16="http://schemas.microsoft.com/office/drawing/2014/main" id="{35842A81-3986-4663-A9EC-FD789D4F4E96}"/>
              </a:ext>
            </a:extLst>
          </p:cNvPr>
          <p:cNvSpPr/>
          <p:nvPr/>
        </p:nvSpPr>
        <p:spPr>
          <a:xfrm>
            <a:off x="3524607" y="2484388"/>
            <a:ext cx="6154243" cy="80241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dirty="0">
                <a:solidFill>
                  <a:schemeClr val="accent1">
                    <a:lumMod val="75000"/>
                  </a:schemeClr>
                </a:solidFill>
                <a:latin typeface="Gill Sans MT" panose="020B0502020104020203" pitchFamily="34" charset="0"/>
              </a:rPr>
              <a:t>EXPLORACION VISUAL DE LOS DATOS</a:t>
            </a:r>
            <a:endParaRPr lang="es-ES" sz="1800" dirty="0">
              <a:solidFill>
                <a:schemeClr val="accent1">
                  <a:lumMod val="75000"/>
                </a:schemeClr>
              </a:solidFill>
              <a:latin typeface="Gill Sans MT" panose="020B0502020104020203" pitchFamily="34" charset="0"/>
            </a:endParaRPr>
          </a:p>
        </p:txBody>
      </p:sp>
    </p:spTree>
    <p:extLst>
      <p:ext uri="{BB962C8B-B14F-4D97-AF65-F5344CB8AC3E}">
        <p14:creationId xmlns:p14="http://schemas.microsoft.com/office/powerpoint/2010/main" val="986411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985;p47">
            <a:extLst>
              <a:ext uri="{FF2B5EF4-FFF2-40B4-BE49-F238E27FC236}">
                <a16:creationId xmlns:a16="http://schemas.microsoft.com/office/drawing/2014/main" id="{03967E88-C013-4944-9334-8594EB995482}"/>
              </a:ext>
            </a:extLst>
          </p:cNvPr>
          <p:cNvGrpSpPr>
            <a:grpSpLocks noChangeAspect="1"/>
          </p:cNvGrpSpPr>
          <p:nvPr/>
        </p:nvGrpSpPr>
        <p:grpSpPr>
          <a:xfrm>
            <a:off x="582594" y="538640"/>
            <a:ext cx="3952844" cy="5997696"/>
            <a:chOff x="1976025" y="238175"/>
            <a:chExt cx="3447100" cy="5230325"/>
          </a:xfrm>
        </p:grpSpPr>
        <p:sp>
          <p:nvSpPr>
            <p:cNvPr id="5" name="Google Shape;986;p47">
              <a:extLst>
                <a:ext uri="{FF2B5EF4-FFF2-40B4-BE49-F238E27FC236}">
                  <a16:creationId xmlns:a16="http://schemas.microsoft.com/office/drawing/2014/main" id="{B38D6BED-45C5-412D-B523-16979D75C743}"/>
                </a:ext>
              </a:extLst>
            </p:cNvPr>
            <p:cNvSpPr/>
            <p:nvPr/>
          </p:nvSpPr>
          <p:spPr>
            <a:xfrm>
              <a:off x="2090325" y="4536925"/>
              <a:ext cx="343350" cy="871625"/>
            </a:xfrm>
            <a:custGeom>
              <a:avLst/>
              <a:gdLst/>
              <a:ahLst/>
              <a:cxnLst/>
              <a:rect l="l" t="t" r="r" b="b"/>
              <a:pathLst>
                <a:path w="13734" h="34865" extrusionOk="0">
                  <a:moveTo>
                    <a:pt x="1" y="0"/>
                  </a:moveTo>
                  <a:lnTo>
                    <a:pt x="3670" y="34576"/>
                  </a:lnTo>
                  <a:lnTo>
                    <a:pt x="6328" y="34865"/>
                  </a:lnTo>
                  <a:lnTo>
                    <a:pt x="8477" y="10041"/>
                  </a:lnTo>
                  <a:lnTo>
                    <a:pt x="7947" y="34576"/>
                  </a:lnTo>
                  <a:lnTo>
                    <a:pt x="10139" y="34620"/>
                  </a:lnTo>
                  <a:lnTo>
                    <a:pt x="13734"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Google Shape;987;p47">
              <a:extLst>
                <a:ext uri="{FF2B5EF4-FFF2-40B4-BE49-F238E27FC236}">
                  <a16:creationId xmlns:a16="http://schemas.microsoft.com/office/drawing/2014/main" id="{C99D838F-1D1B-4A61-A4EF-FE6536259FC2}"/>
                </a:ext>
              </a:extLst>
            </p:cNvPr>
            <p:cNvSpPr/>
            <p:nvPr/>
          </p:nvSpPr>
          <p:spPr>
            <a:xfrm>
              <a:off x="2027925" y="3883525"/>
              <a:ext cx="475775" cy="677700"/>
            </a:xfrm>
            <a:custGeom>
              <a:avLst/>
              <a:gdLst/>
              <a:ahLst/>
              <a:cxnLst/>
              <a:rect l="l" t="t" r="r" b="b"/>
              <a:pathLst>
                <a:path w="19031" h="27108" extrusionOk="0">
                  <a:moveTo>
                    <a:pt x="9722" y="1"/>
                  </a:moveTo>
                  <a:cubicBezTo>
                    <a:pt x="6810" y="1"/>
                    <a:pt x="1340" y="1087"/>
                    <a:pt x="273" y="9026"/>
                  </a:cubicBezTo>
                  <a:lnTo>
                    <a:pt x="273" y="17084"/>
                  </a:lnTo>
                  <a:cubicBezTo>
                    <a:pt x="170" y="19216"/>
                    <a:pt x="194" y="21353"/>
                    <a:pt x="340" y="23482"/>
                  </a:cubicBezTo>
                  <a:cubicBezTo>
                    <a:pt x="340" y="23482"/>
                    <a:pt x="0" y="26970"/>
                    <a:pt x="5494" y="26970"/>
                  </a:cubicBezTo>
                  <a:lnTo>
                    <a:pt x="16052" y="27108"/>
                  </a:lnTo>
                  <a:cubicBezTo>
                    <a:pt x="17541" y="26851"/>
                    <a:pt x="17442" y="22846"/>
                    <a:pt x="18576" y="12186"/>
                  </a:cubicBezTo>
                  <a:cubicBezTo>
                    <a:pt x="19030" y="7916"/>
                    <a:pt x="17833" y="2426"/>
                    <a:pt x="13852" y="830"/>
                  </a:cubicBezTo>
                  <a:cubicBezTo>
                    <a:pt x="13852" y="830"/>
                    <a:pt x="12387" y="277"/>
                    <a:pt x="11553" y="155"/>
                  </a:cubicBezTo>
                  <a:cubicBezTo>
                    <a:pt x="11553" y="155"/>
                    <a:pt x="10819" y="1"/>
                    <a:pt x="9722"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988;p47">
              <a:extLst>
                <a:ext uri="{FF2B5EF4-FFF2-40B4-BE49-F238E27FC236}">
                  <a16:creationId xmlns:a16="http://schemas.microsoft.com/office/drawing/2014/main" id="{400A0E0C-1A8F-45BF-9AE9-4AA81078B0EC}"/>
                </a:ext>
              </a:extLst>
            </p:cNvPr>
            <p:cNvSpPr/>
            <p:nvPr/>
          </p:nvSpPr>
          <p:spPr>
            <a:xfrm>
              <a:off x="2206750" y="3766025"/>
              <a:ext cx="1800" cy="825"/>
            </a:xfrm>
            <a:custGeom>
              <a:avLst/>
              <a:gdLst/>
              <a:ahLst/>
              <a:cxnLst/>
              <a:rect l="l" t="t" r="r" b="b"/>
              <a:pathLst>
                <a:path w="72" h="33" extrusionOk="0">
                  <a:moveTo>
                    <a:pt x="71" y="1"/>
                  </a:moveTo>
                  <a:lnTo>
                    <a:pt x="71" y="1"/>
                  </a:lnTo>
                  <a:cubicBezTo>
                    <a:pt x="52" y="5"/>
                    <a:pt x="36" y="9"/>
                    <a:pt x="20" y="16"/>
                  </a:cubicBezTo>
                  <a:cubicBezTo>
                    <a:pt x="12" y="20"/>
                    <a:pt x="8" y="24"/>
                    <a:pt x="0" y="32"/>
                  </a:cubicBezTo>
                  <a:cubicBezTo>
                    <a:pt x="20" y="16"/>
                    <a:pt x="44" y="9"/>
                    <a:pt x="7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989;p47">
              <a:extLst>
                <a:ext uri="{FF2B5EF4-FFF2-40B4-BE49-F238E27FC236}">
                  <a16:creationId xmlns:a16="http://schemas.microsoft.com/office/drawing/2014/main" id="{E70982C3-9645-48AA-B36D-40845614D933}"/>
                </a:ext>
              </a:extLst>
            </p:cNvPr>
            <p:cNvSpPr/>
            <p:nvPr/>
          </p:nvSpPr>
          <p:spPr>
            <a:xfrm>
              <a:off x="2212975" y="3765625"/>
              <a:ext cx="6025" cy="2000"/>
            </a:xfrm>
            <a:custGeom>
              <a:avLst/>
              <a:gdLst/>
              <a:ahLst/>
              <a:cxnLst/>
              <a:rect l="l" t="t" r="r" b="b"/>
              <a:pathLst>
                <a:path w="241" h="80" extrusionOk="0">
                  <a:moveTo>
                    <a:pt x="0" y="1"/>
                  </a:moveTo>
                  <a:lnTo>
                    <a:pt x="0" y="1"/>
                  </a:lnTo>
                  <a:cubicBezTo>
                    <a:pt x="24" y="5"/>
                    <a:pt x="47" y="9"/>
                    <a:pt x="67" y="17"/>
                  </a:cubicBezTo>
                  <a:lnTo>
                    <a:pt x="87" y="21"/>
                  </a:lnTo>
                  <a:cubicBezTo>
                    <a:pt x="95" y="22"/>
                    <a:pt x="104" y="24"/>
                    <a:pt x="112" y="26"/>
                  </a:cubicBezTo>
                  <a:lnTo>
                    <a:pt x="112" y="26"/>
                  </a:lnTo>
                  <a:cubicBezTo>
                    <a:pt x="75" y="15"/>
                    <a:pt x="38" y="6"/>
                    <a:pt x="0" y="1"/>
                  </a:cubicBezTo>
                  <a:close/>
                  <a:moveTo>
                    <a:pt x="112" y="26"/>
                  </a:moveTo>
                  <a:cubicBezTo>
                    <a:pt x="115" y="27"/>
                    <a:pt x="119" y="28"/>
                    <a:pt x="122" y="30"/>
                  </a:cubicBezTo>
                  <a:lnTo>
                    <a:pt x="122" y="30"/>
                  </a:lnTo>
                  <a:cubicBezTo>
                    <a:pt x="119" y="28"/>
                    <a:pt x="115" y="27"/>
                    <a:pt x="112" y="26"/>
                  </a:cubicBezTo>
                  <a:close/>
                  <a:moveTo>
                    <a:pt x="122" y="30"/>
                  </a:moveTo>
                  <a:cubicBezTo>
                    <a:pt x="134" y="34"/>
                    <a:pt x="144" y="38"/>
                    <a:pt x="154" y="44"/>
                  </a:cubicBezTo>
                  <a:lnTo>
                    <a:pt x="174" y="52"/>
                  </a:lnTo>
                  <a:cubicBezTo>
                    <a:pt x="198" y="60"/>
                    <a:pt x="221" y="72"/>
                    <a:pt x="241" y="80"/>
                  </a:cubicBezTo>
                  <a:cubicBezTo>
                    <a:pt x="203" y="60"/>
                    <a:pt x="163" y="43"/>
                    <a:pt x="122" y="30"/>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990;p47">
              <a:extLst>
                <a:ext uri="{FF2B5EF4-FFF2-40B4-BE49-F238E27FC236}">
                  <a16:creationId xmlns:a16="http://schemas.microsoft.com/office/drawing/2014/main" id="{EB8D9B41-A732-4A91-84E2-8F2DAEB29BE3}"/>
                </a:ext>
              </a:extLst>
            </p:cNvPr>
            <p:cNvSpPr/>
            <p:nvPr/>
          </p:nvSpPr>
          <p:spPr>
            <a:xfrm>
              <a:off x="2210700" y="3765525"/>
              <a:ext cx="1900" cy="125"/>
            </a:xfrm>
            <a:custGeom>
              <a:avLst/>
              <a:gdLst/>
              <a:ahLst/>
              <a:cxnLst/>
              <a:rect l="l" t="t" r="r" b="b"/>
              <a:pathLst>
                <a:path w="76" h="5" extrusionOk="0">
                  <a:moveTo>
                    <a:pt x="40" y="1"/>
                  </a:moveTo>
                  <a:cubicBezTo>
                    <a:pt x="24" y="1"/>
                    <a:pt x="12" y="1"/>
                    <a:pt x="0" y="5"/>
                  </a:cubicBezTo>
                  <a:cubicBezTo>
                    <a:pt x="12" y="3"/>
                    <a:pt x="25" y="2"/>
                    <a:pt x="38" y="2"/>
                  </a:cubicBezTo>
                  <a:cubicBezTo>
                    <a:pt x="44" y="2"/>
                    <a:pt x="50" y="2"/>
                    <a:pt x="55" y="3"/>
                  </a:cubicBezTo>
                  <a:lnTo>
                    <a:pt x="55" y="3"/>
                  </a:lnTo>
                  <a:cubicBezTo>
                    <a:pt x="50" y="2"/>
                    <a:pt x="45" y="1"/>
                    <a:pt x="40" y="1"/>
                  </a:cubicBezTo>
                  <a:close/>
                  <a:moveTo>
                    <a:pt x="55" y="3"/>
                  </a:moveTo>
                  <a:lnTo>
                    <a:pt x="55" y="3"/>
                  </a:lnTo>
                  <a:cubicBezTo>
                    <a:pt x="62" y="4"/>
                    <a:pt x="69" y="5"/>
                    <a:pt x="75" y="5"/>
                  </a:cubicBezTo>
                  <a:cubicBezTo>
                    <a:pt x="69" y="4"/>
                    <a:pt x="62" y="3"/>
                    <a:pt x="55" y="3"/>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991;p47">
              <a:extLst>
                <a:ext uri="{FF2B5EF4-FFF2-40B4-BE49-F238E27FC236}">
                  <a16:creationId xmlns:a16="http://schemas.microsoft.com/office/drawing/2014/main" id="{C1CF3824-DD6E-449A-ABF4-CB56514083A3}"/>
                </a:ext>
              </a:extLst>
            </p:cNvPr>
            <p:cNvSpPr/>
            <p:nvPr/>
          </p:nvSpPr>
          <p:spPr>
            <a:xfrm>
              <a:off x="2204975" y="3766825"/>
              <a:ext cx="1700" cy="1300"/>
            </a:xfrm>
            <a:custGeom>
              <a:avLst/>
              <a:gdLst/>
              <a:ahLst/>
              <a:cxnLst/>
              <a:rect l="l" t="t" r="r" b="b"/>
              <a:pathLst>
                <a:path w="68" h="52" extrusionOk="0">
                  <a:moveTo>
                    <a:pt x="67" y="0"/>
                  </a:moveTo>
                  <a:cubicBezTo>
                    <a:pt x="48" y="8"/>
                    <a:pt x="32" y="20"/>
                    <a:pt x="16" y="36"/>
                  </a:cubicBezTo>
                  <a:cubicBezTo>
                    <a:pt x="15" y="37"/>
                    <a:pt x="13" y="39"/>
                    <a:pt x="12" y="41"/>
                  </a:cubicBezTo>
                  <a:lnTo>
                    <a:pt x="12" y="41"/>
                  </a:lnTo>
                  <a:cubicBezTo>
                    <a:pt x="29" y="26"/>
                    <a:pt x="48" y="13"/>
                    <a:pt x="67" y="0"/>
                  </a:cubicBezTo>
                  <a:close/>
                  <a:moveTo>
                    <a:pt x="12" y="41"/>
                  </a:moveTo>
                  <a:cubicBezTo>
                    <a:pt x="8" y="44"/>
                    <a:pt x="4" y="48"/>
                    <a:pt x="0" y="52"/>
                  </a:cubicBezTo>
                  <a:cubicBezTo>
                    <a:pt x="6" y="49"/>
                    <a:pt x="9" y="44"/>
                    <a:pt x="12" y="4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992;p47">
              <a:extLst>
                <a:ext uri="{FF2B5EF4-FFF2-40B4-BE49-F238E27FC236}">
                  <a16:creationId xmlns:a16="http://schemas.microsoft.com/office/drawing/2014/main" id="{50E9E2FD-4F53-4844-A7BE-F3ECBD47B4AE}"/>
                </a:ext>
              </a:extLst>
            </p:cNvPr>
            <p:cNvSpPr/>
            <p:nvPr/>
          </p:nvSpPr>
          <p:spPr>
            <a:xfrm>
              <a:off x="2219375" y="3767900"/>
              <a:ext cx="1700" cy="1025"/>
            </a:xfrm>
            <a:custGeom>
              <a:avLst/>
              <a:gdLst/>
              <a:ahLst/>
              <a:cxnLst/>
              <a:rect l="l" t="t" r="r" b="b"/>
              <a:pathLst>
                <a:path w="68" h="41" extrusionOk="0">
                  <a:moveTo>
                    <a:pt x="1" y="1"/>
                  </a:moveTo>
                  <a:lnTo>
                    <a:pt x="1" y="1"/>
                  </a:lnTo>
                  <a:cubicBezTo>
                    <a:pt x="24" y="13"/>
                    <a:pt x="48" y="24"/>
                    <a:pt x="68" y="40"/>
                  </a:cubicBezTo>
                  <a:cubicBezTo>
                    <a:pt x="64" y="36"/>
                    <a:pt x="60" y="32"/>
                    <a:pt x="56" y="28"/>
                  </a:cubicBezTo>
                  <a:cubicBezTo>
                    <a:pt x="36" y="20"/>
                    <a:pt x="21" y="9"/>
                    <a:pt x="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993;p47">
              <a:extLst>
                <a:ext uri="{FF2B5EF4-FFF2-40B4-BE49-F238E27FC236}">
                  <a16:creationId xmlns:a16="http://schemas.microsoft.com/office/drawing/2014/main" id="{4B1ACD5F-59C5-4708-BA92-47C06D4D0C32}"/>
                </a:ext>
              </a:extLst>
            </p:cNvPr>
            <p:cNvSpPr/>
            <p:nvPr/>
          </p:nvSpPr>
          <p:spPr>
            <a:xfrm>
              <a:off x="2208625" y="3765625"/>
              <a:ext cx="2000" cy="325"/>
            </a:xfrm>
            <a:custGeom>
              <a:avLst/>
              <a:gdLst/>
              <a:ahLst/>
              <a:cxnLst/>
              <a:rect l="l" t="t" r="r" b="b"/>
              <a:pathLst>
                <a:path w="80" h="13" extrusionOk="0">
                  <a:moveTo>
                    <a:pt x="75" y="1"/>
                  </a:moveTo>
                  <a:cubicBezTo>
                    <a:pt x="48" y="1"/>
                    <a:pt x="24" y="5"/>
                    <a:pt x="0" y="13"/>
                  </a:cubicBezTo>
                  <a:cubicBezTo>
                    <a:pt x="24" y="5"/>
                    <a:pt x="52" y="1"/>
                    <a:pt x="79"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994;p47">
              <a:extLst>
                <a:ext uri="{FF2B5EF4-FFF2-40B4-BE49-F238E27FC236}">
                  <a16:creationId xmlns:a16="http://schemas.microsoft.com/office/drawing/2014/main" id="{99B48675-6DB7-49DE-9EED-C653FBDE95E3}"/>
                </a:ext>
              </a:extLst>
            </p:cNvPr>
            <p:cNvSpPr/>
            <p:nvPr/>
          </p:nvSpPr>
          <p:spPr>
            <a:xfrm>
              <a:off x="2210600" y="3765625"/>
              <a:ext cx="125" cy="25"/>
            </a:xfrm>
            <a:custGeom>
              <a:avLst/>
              <a:gdLst/>
              <a:ahLst/>
              <a:cxnLst/>
              <a:rect l="l" t="t" r="r" b="b"/>
              <a:pathLst>
                <a:path w="5" h="1" extrusionOk="0">
                  <a:moveTo>
                    <a:pt x="0" y="1"/>
                  </a:moveTo>
                  <a:lnTo>
                    <a:pt x="0" y="1"/>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995;p47">
              <a:extLst>
                <a:ext uri="{FF2B5EF4-FFF2-40B4-BE49-F238E27FC236}">
                  <a16:creationId xmlns:a16="http://schemas.microsoft.com/office/drawing/2014/main" id="{98A92078-99EB-4746-94FC-587E8EC6085D}"/>
                </a:ext>
              </a:extLst>
            </p:cNvPr>
            <p:cNvSpPr/>
            <p:nvPr/>
          </p:nvSpPr>
          <p:spPr>
            <a:xfrm>
              <a:off x="2208425" y="3766025"/>
              <a:ext cx="125" cy="25"/>
            </a:xfrm>
            <a:custGeom>
              <a:avLst/>
              <a:gdLst/>
              <a:ahLst/>
              <a:cxnLst/>
              <a:rect l="l" t="t" r="r" b="b"/>
              <a:pathLst>
                <a:path w="5" h="1" extrusionOk="0">
                  <a:moveTo>
                    <a:pt x="0" y="1"/>
                  </a:moveTo>
                  <a:lnTo>
                    <a:pt x="0" y="1"/>
                  </a:lnTo>
                  <a:cubicBezTo>
                    <a:pt x="0" y="1"/>
                    <a:pt x="4" y="1"/>
                    <a:pt x="4" y="1"/>
                  </a:cubicBez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996;p47">
              <a:extLst>
                <a:ext uri="{FF2B5EF4-FFF2-40B4-BE49-F238E27FC236}">
                  <a16:creationId xmlns:a16="http://schemas.microsoft.com/office/drawing/2014/main" id="{4C55F5A6-FFF8-40AC-AF15-706BA121A1AE}"/>
                </a:ext>
              </a:extLst>
            </p:cNvPr>
            <p:cNvSpPr/>
            <p:nvPr/>
          </p:nvSpPr>
          <p:spPr>
            <a:xfrm>
              <a:off x="2208525" y="3765625"/>
              <a:ext cx="2000" cy="325"/>
            </a:xfrm>
            <a:custGeom>
              <a:avLst/>
              <a:gdLst/>
              <a:ahLst/>
              <a:cxnLst/>
              <a:rect l="l" t="t" r="r" b="b"/>
              <a:pathLst>
                <a:path w="80" h="13" extrusionOk="0">
                  <a:moveTo>
                    <a:pt x="0" y="13"/>
                  </a:moveTo>
                  <a:lnTo>
                    <a:pt x="0" y="13"/>
                  </a:lnTo>
                  <a:cubicBezTo>
                    <a:pt x="28" y="5"/>
                    <a:pt x="56" y="1"/>
                    <a:pt x="79" y="1"/>
                  </a:cubicBezTo>
                  <a:lnTo>
                    <a:pt x="79" y="1"/>
                  </a:lnTo>
                  <a:cubicBezTo>
                    <a:pt x="56" y="1"/>
                    <a:pt x="28"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997;p47">
              <a:extLst>
                <a:ext uri="{FF2B5EF4-FFF2-40B4-BE49-F238E27FC236}">
                  <a16:creationId xmlns:a16="http://schemas.microsoft.com/office/drawing/2014/main" id="{2BC8B3BF-F88D-42DD-A223-A6E8AD0B6A6B}"/>
                </a:ext>
              </a:extLst>
            </p:cNvPr>
            <p:cNvSpPr/>
            <p:nvPr/>
          </p:nvSpPr>
          <p:spPr>
            <a:xfrm>
              <a:off x="2207325" y="3766025"/>
              <a:ext cx="1225" cy="425"/>
            </a:xfrm>
            <a:custGeom>
              <a:avLst/>
              <a:gdLst/>
              <a:ahLst/>
              <a:cxnLst/>
              <a:rect l="l" t="t" r="r" b="b"/>
              <a:pathLst>
                <a:path w="49" h="17" extrusionOk="0">
                  <a:moveTo>
                    <a:pt x="1" y="16"/>
                  </a:moveTo>
                  <a:cubicBezTo>
                    <a:pt x="17" y="9"/>
                    <a:pt x="33" y="5"/>
                    <a:pt x="48" y="1"/>
                  </a:cubicBezTo>
                  <a:lnTo>
                    <a:pt x="48" y="1"/>
                  </a:lnTo>
                  <a:cubicBezTo>
                    <a:pt x="33" y="5"/>
                    <a:pt x="17" y="9"/>
                    <a:pt x="1"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998;p47">
              <a:extLst>
                <a:ext uri="{FF2B5EF4-FFF2-40B4-BE49-F238E27FC236}">
                  <a16:creationId xmlns:a16="http://schemas.microsoft.com/office/drawing/2014/main" id="{2883609B-F15E-4847-A97B-7BD82E9FC8F7}"/>
                </a:ext>
              </a:extLst>
            </p:cNvPr>
            <p:cNvSpPr/>
            <p:nvPr/>
          </p:nvSpPr>
          <p:spPr>
            <a:xfrm>
              <a:off x="2210700" y="3765525"/>
              <a:ext cx="1000" cy="125"/>
            </a:xfrm>
            <a:custGeom>
              <a:avLst/>
              <a:gdLst/>
              <a:ahLst/>
              <a:cxnLst/>
              <a:rect l="l" t="t" r="r" b="b"/>
              <a:pathLst>
                <a:path w="40" h="5" extrusionOk="0">
                  <a:moveTo>
                    <a:pt x="0" y="5"/>
                  </a:moveTo>
                  <a:lnTo>
                    <a:pt x="0" y="5"/>
                  </a:lnTo>
                  <a:cubicBezTo>
                    <a:pt x="12" y="1"/>
                    <a:pt x="24" y="1"/>
                    <a:pt x="40" y="1"/>
                  </a:cubicBezTo>
                  <a:cubicBezTo>
                    <a:pt x="24" y="1"/>
                    <a:pt x="12" y="1"/>
                    <a:pt x="0"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999;p47">
              <a:extLst>
                <a:ext uri="{FF2B5EF4-FFF2-40B4-BE49-F238E27FC236}">
                  <a16:creationId xmlns:a16="http://schemas.microsoft.com/office/drawing/2014/main" id="{7A7483FD-0731-41B6-8398-DE13D3C81C22}"/>
                </a:ext>
              </a:extLst>
            </p:cNvPr>
            <p:cNvSpPr/>
            <p:nvPr/>
          </p:nvSpPr>
          <p:spPr>
            <a:xfrm>
              <a:off x="2204975" y="3766825"/>
              <a:ext cx="1700" cy="1300"/>
            </a:xfrm>
            <a:custGeom>
              <a:avLst/>
              <a:gdLst/>
              <a:ahLst/>
              <a:cxnLst/>
              <a:rect l="l" t="t" r="r" b="b"/>
              <a:pathLst>
                <a:path w="68" h="52" extrusionOk="0">
                  <a:moveTo>
                    <a:pt x="0" y="52"/>
                  </a:moveTo>
                  <a:lnTo>
                    <a:pt x="0" y="52"/>
                  </a:lnTo>
                  <a:cubicBezTo>
                    <a:pt x="20" y="32"/>
                    <a:pt x="44" y="16"/>
                    <a:pt x="67" y="0"/>
                  </a:cubicBezTo>
                  <a:lnTo>
                    <a:pt x="67" y="0"/>
                  </a:lnTo>
                  <a:cubicBezTo>
                    <a:pt x="44" y="16"/>
                    <a:pt x="20" y="32"/>
                    <a:pt x="0" y="5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000;p47">
              <a:extLst>
                <a:ext uri="{FF2B5EF4-FFF2-40B4-BE49-F238E27FC236}">
                  <a16:creationId xmlns:a16="http://schemas.microsoft.com/office/drawing/2014/main" id="{530C0AA4-AA0F-4969-A2EF-138643B45C8F}"/>
                </a:ext>
              </a:extLst>
            </p:cNvPr>
            <p:cNvSpPr/>
            <p:nvPr/>
          </p:nvSpPr>
          <p:spPr>
            <a:xfrm>
              <a:off x="2205350" y="3766825"/>
              <a:ext cx="1325" cy="900"/>
            </a:xfrm>
            <a:custGeom>
              <a:avLst/>
              <a:gdLst/>
              <a:ahLst/>
              <a:cxnLst/>
              <a:rect l="l" t="t" r="r" b="b"/>
              <a:pathLst>
                <a:path w="53" h="36" extrusionOk="0">
                  <a:moveTo>
                    <a:pt x="52" y="0"/>
                  </a:moveTo>
                  <a:cubicBezTo>
                    <a:pt x="33" y="8"/>
                    <a:pt x="17" y="20"/>
                    <a:pt x="1" y="36"/>
                  </a:cubicBezTo>
                  <a:cubicBezTo>
                    <a:pt x="17" y="20"/>
                    <a:pt x="33" y="8"/>
                    <a:pt x="5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001;p47">
              <a:extLst>
                <a:ext uri="{FF2B5EF4-FFF2-40B4-BE49-F238E27FC236}">
                  <a16:creationId xmlns:a16="http://schemas.microsoft.com/office/drawing/2014/main" id="{64C4417B-DA15-4230-BB6F-F5CBAB94D487}"/>
                </a:ext>
              </a:extLst>
            </p:cNvPr>
            <p:cNvSpPr/>
            <p:nvPr/>
          </p:nvSpPr>
          <p:spPr>
            <a:xfrm>
              <a:off x="2221050" y="3768900"/>
              <a:ext cx="6850" cy="5450"/>
            </a:xfrm>
            <a:custGeom>
              <a:avLst/>
              <a:gdLst/>
              <a:ahLst/>
              <a:cxnLst/>
              <a:rect l="l" t="t" r="r" b="b"/>
              <a:pathLst>
                <a:path w="274" h="218" extrusionOk="0">
                  <a:moveTo>
                    <a:pt x="1" y="0"/>
                  </a:moveTo>
                  <a:lnTo>
                    <a:pt x="1" y="0"/>
                  </a:lnTo>
                  <a:cubicBezTo>
                    <a:pt x="76" y="48"/>
                    <a:pt x="147" y="107"/>
                    <a:pt x="206" y="174"/>
                  </a:cubicBezTo>
                  <a:cubicBezTo>
                    <a:pt x="226" y="194"/>
                    <a:pt x="250" y="210"/>
                    <a:pt x="273" y="217"/>
                  </a:cubicBezTo>
                  <a:cubicBezTo>
                    <a:pt x="250" y="210"/>
                    <a:pt x="226" y="194"/>
                    <a:pt x="206" y="174"/>
                  </a:cubicBezTo>
                  <a:cubicBezTo>
                    <a:pt x="147" y="107"/>
                    <a:pt x="76" y="4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002;p47">
              <a:extLst>
                <a:ext uri="{FF2B5EF4-FFF2-40B4-BE49-F238E27FC236}">
                  <a16:creationId xmlns:a16="http://schemas.microsoft.com/office/drawing/2014/main" id="{B6525C05-54AA-4223-8F3D-966E95A17C24}"/>
                </a:ext>
              </a:extLst>
            </p:cNvPr>
            <p:cNvSpPr/>
            <p:nvPr/>
          </p:nvSpPr>
          <p:spPr>
            <a:xfrm>
              <a:off x="2231225" y="3714475"/>
              <a:ext cx="3475" cy="58700"/>
            </a:xfrm>
            <a:custGeom>
              <a:avLst/>
              <a:gdLst/>
              <a:ahLst/>
              <a:cxnLst/>
              <a:rect l="l" t="t" r="r" b="b"/>
              <a:pathLst>
                <a:path w="139" h="2348" extrusionOk="0">
                  <a:moveTo>
                    <a:pt x="1" y="2347"/>
                  </a:moveTo>
                  <a:cubicBezTo>
                    <a:pt x="21" y="2327"/>
                    <a:pt x="28" y="2300"/>
                    <a:pt x="28" y="2272"/>
                  </a:cubicBezTo>
                  <a:lnTo>
                    <a:pt x="139" y="1"/>
                  </a:lnTo>
                  <a:lnTo>
                    <a:pt x="28" y="2272"/>
                  </a:lnTo>
                  <a:cubicBezTo>
                    <a:pt x="28" y="2300"/>
                    <a:pt x="21" y="2327"/>
                    <a:pt x="1" y="23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003;p47">
              <a:extLst>
                <a:ext uri="{FF2B5EF4-FFF2-40B4-BE49-F238E27FC236}">
                  <a16:creationId xmlns:a16="http://schemas.microsoft.com/office/drawing/2014/main" id="{62B4CED8-6DB0-4431-8EF6-07D4ED831719}"/>
                </a:ext>
              </a:extLst>
            </p:cNvPr>
            <p:cNvSpPr/>
            <p:nvPr/>
          </p:nvSpPr>
          <p:spPr>
            <a:xfrm>
              <a:off x="2220775" y="3768600"/>
              <a:ext cx="300" cy="325"/>
            </a:xfrm>
            <a:custGeom>
              <a:avLst/>
              <a:gdLst/>
              <a:ahLst/>
              <a:cxnLst/>
              <a:rect l="l" t="t" r="r" b="b"/>
              <a:pathLst>
                <a:path w="12" h="13" extrusionOk="0">
                  <a:moveTo>
                    <a:pt x="0" y="0"/>
                  </a:moveTo>
                  <a:cubicBezTo>
                    <a:pt x="4" y="4"/>
                    <a:pt x="8" y="8"/>
                    <a:pt x="12" y="12"/>
                  </a:cubicBezTo>
                  <a:lnTo>
                    <a:pt x="12" y="12"/>
                  </a:lnTo>
                  <a:cubicBezTo>
                    <a:pt x="8" y="8"/>
                    <a:pt x="4"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004;p47">
              <a:extLst>
                <a:ext uri="{FF2B5EF4-FFF2-40B4-BE49-F238E27FC236}">
                  <a16:creationId xmlns:a16="http://schemas.microsoft.com/office/drawing/2014/main" id="{BE9DF68E-8FD9-46D5-BECB-D6E55CFD4603}"/>
                </a:ext>
              </a:extLst>
            </p:cNvPr>
            <p:cNvSpPr/>
            <p:nvPr/>
          </p:nvSpPr>
          <p:spPr>
            <a:xfrm>
              <a:off x="2206750" y="3766425"/>
              <a:ext cx="600" cy="425"/>
            </a:xfrm>
            <a:custGeom>
              <a:avLst/>
              <a:gdLst/>
              <a:ahLst/>
              <a:cxnLst/>
              <a:rect l="l" t="t" r="r" b="b"/>
              <a:pathLst>
                <a:path w="24" h="17" extrusionOk="0">
                  <a:moveTo>
                    <a:pt x="0" y="16"/>
                  </a:moveTo>
                  <a:lnTo>
                    <a:pt x="0" y="16"/>
                  </a:lnTo>
                  <a:cubicBezTo>
                    <a:pt x="8" y="8"/>
                    <a:pt x="12" y="4"/>
                    <a:pt x="24" y="0"/>
                  </a:cubicBezTo>
                  <a:cubicBezTo>
                    <a:pt x="12" y="4"/>
                    <a:pt x="8" y="8"/>
                    <a:pt x="0"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005;p47">
              <a:extLst>
                <a:ext uri="{FF2B5EF4-FFF2-40B4-BE49-F238E27FC236}">
                  <a16:creationId xmlns:a16="http://schemas.microsoft.com/office/drawing/2014/main" id="{01103D33-F7D8-4BE7-8584-89C10622510A}"/>
                </a:ext>
              </a:extLst>
            </p:cNvPr>
            <p:cNvSpPr/>
            <p:nvPr/>
          </p:nvSpPr>
          <p:spPr>
            <a:xfrm>
              <a:off x="2204975" y="3767700"/>
              <a:ext cx="400" cy="425"/>
            </a:xfrm>
            <a:custGeom>
              <a:avLst/>
              <a:gdLst/>
              <a:ahLst/>
              <a:cxnLst/>
              <a:rect l="l" t="t" r="r" b="b"/>
              <a:pathLst>
                <a:path w="16" h="17" extrusionOk="0">
                  <a:moveTo>
                    <a:pt x="16" y="1"/>
                  </a:moveTo>
                  <a:cubicBezTo>
                    <a:pt x="12" y="5"/>
                    <a:pt x="4" y="13"/>
                    <a:pt x="0" y="17"/>
                  </a:cubicBezTo>
                  <a:lnTo>
                    <a:pt x="0" y="17"/>
                  </a:lnTo>
                  <a:cubicBezTo>
                    <a:pt x="4" y="13"/>
                    <a:pt x="12" y="5"/>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006;p47">
              <a:extLst>
                <a:ext uri="{FF2B5EF4-FFF2-40B4-BE49-F238E27FC236}">
                  <a16:creationId xmlns:a16="http://schemas.microsoft.com/office/drawing/2014/main" id="{99BBD291-A9CD-41D2-89C2-760EC0B70970}"/>
                </a:ext>
              </a:extLst>
            </p:cNvPr>
            <p:cNvSpPr/>
            <p:nvPr/>
          </p:nvSpPr>
          <p:spPr>
            <a:xfrm>
              <a:off x="2206650" y="3766825"/>
              <a:ext cx="125" cy="25"/>
            </a:xfrm>
            <a:custGeom>
              <a:avLst/>
              <a:gdLst/>
              <a:ahLst/>
              <a:cxnLst/>
              <a:rect l="l" t="t" r="r" b="b"/>
              <a:pathLst>
                <a:path w="5" h="1" extrusionOk="0">
                  <a:moveTo>
                    <a:pt x="0" y="0"/>
                  </a:moveTo>
                  <a:lnTo>
                    <a:pt x="0" y="0"/>
                  </a:lnTo>
                  <a:lnTo>
                    <a:pt x="4" y="0"/>
                  </a:lnTo>
                  <a:lnTo>
                    <a:pt x="4"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007;p47">
              <a:extLst>
                <a:ext uri="{FF2B5EF4-FFF2-40B4-BE49-F238E27FC236}">
                  <a16:creationId xmlns:a16="http://schemas.microsoft.com/office/drawing/2014/main" id="{0F270C53-04D3-4FFD-A621-A7D56732D6E3}"/>
                </a:ext>
              </a:extLst>
            </p:cNvPr>
            <p:cNvSpPr/>
            <p:nvPr/>
          </p:nvSpPr>
          <p:spPr>
            <a:xfrm>
              <a:off x="2219575" y="3614750"/>
              <a:ext cx="9400" cy="4875"/>
            </a:xfrm>
            <a:custGeom>
              <a:avLst/>
              <a:gdLst/>
              <a:ahLst/>
              <a:cxnLst/>
              <a:rect l="l" t="t" r="r" b="b"/>
              <a:pathLst>
                <a:path w="376" h="195" extrusionOk="0">
                  <a:moveTo>
                    <a:pt x="376" y="1"/>
                  </a:moveTo>
                  <a:lnTo>
                    <a:pt x="376" y="1"/>
                  </a:lnTo>
                  <a:cubicBezTo>
                    <a:pt x="250" y="60"/>
                    <a:pt x="123" y="127"/>
                    <a:pt x="1" y="194"/>
                  </a:cubicBezTo>
                  <a:cubicBezTo>
                    <a:pt x="123" y="127"/>
                    <a:pt x="250" y="64"/>
                    <a:pt x="37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008;p47">
              <a:extLst>
                <a:ext uri="{FF2B5EF4-FFF2-40B4-BE49-F238E27FC236}">
                  <a16:creationId xmlns:a16="http://schemas.microsoft.com/office/drawing/2014/main" id="{E22C53C1-31A1-4F73-A9B4-A9136A0358E3}"/>
                </a:ext>
              </a:extLst>
            </p:cNvPr>
            <p:cNvSpPr/>
            <p:nvPr/>
          </p:nvSpPr>
          <p:spPr>
            <a:xfrm>
              <a:off x="2210700" y="3620175"/>
              <a:ext cx="7725" cy="4675"/>
            </a:xfrm>
            <a:custGeom>
              <a:avLst/>
              <a:gdLst/>
              <a:ahLst/>
              <a:cxnLst/>
              <a:rect l="l" t="t" r="r" b="b"/>
              <a:pathLst>
                <a:path w="309" h="187" extrusionOk="0">
                  <a:moveTo>
                    <a:pt x="0" y="187"/>
                  </a:moveTo>
                  <a:cubicBezTo>
                    <a:pt x="103" y="119"/>
                    <a:pt x="206" y="60"/>
                    <a:pt x="308" y="1"/>
                  </a:cubicBezTo>
                  <a:cubicBezTo>
                    <a:pt x="206" y="60"/>
                    <a:pt x="103" y="119"/>
                    <a:pt x="0" y="18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009;p47">
              <a:extLst>
                <a:ext uri="{FF2B5EF4-FFF2-40B4-BE49-F238E27FC236}">
                  <a16:creationId xmlns:a16="http://schemas.microsoft.com/office/drawing/2014/main" id="{3C16AA74-07D2-45AD-89BF-543E5CD61774}"/>
                </a:ext>
              </a:extLst>
            </p:cNvPr>
            <p:cNvSpPr/>
            <p:nvPr/>
          </p:nvSpPr>
          <p:spPr>
            <a:xfrm>
              <a:off x="2241400" y="3606950"/>
              <a:ext cx="7125" cy="2600"/>
            </a:xfrm>
            <a:custGeom>
              <a:avLst/>
              <a:gdLst/>
              <a:ahLst/>
              <a:cxnLst/>
              <a:rect l="l" t="t" r="r" b="b"/>
              <a:pathLst>
                <a:path w="285" h="104" extrusionOk="0">
                  <a:moveTo>
                    <a:pt x="1" y="103"/>
                  </a:moveTo>
                  <a:cubicBezTo>
                    <a:pt x="95" y="68"/>
                    <a:pt x="190" y="32"/>
                    <a:pt x="285" y="1"/>
                  </a:cubicBezTo>
                  <a:cubicBezTo>
                    <a:pt x="190" y="32"/>
                    <a:pt x="95" y="68"/>
                    <a:pt x="1" y="10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010;p47">
              <a:extLst>
                <a:ext uri="{FF2B5EF4-FFF2-40B4-BE49-F238E27FC236}">
                  <a16:creationId xmlns:a16="http://schemas.microsoft.com/office/drawing/2014/main" id="{74CF7112-967D-47E3-9C1A-C26FE011EE4A}"/>
                </a:ext>
              </a:extLst>
            </p:cNvPr>
            <p:cNvSpPr/>
            <p:nvPr/>
          </p:nvSpPr>
          <p:spPr>
            <a:xfrm>
              <a:off x="2261450" y="3600525"/>
              <a:ext cx="9300" cy="2400"/>
            </a:xfrm>
            <a:custGeom>
              <a:avLst/>
              <a:gdLst/>
              <a:ahLst/>
              <a:cxnLst/>
              <a:rect l="l" t="t" r="r" b="b"/>
              <a:pathLst>
                <a:path w="372" h="96" extrusionOk="0">
                  <a:moveTo>
                    <a:pt x="372" y="1"/>
                  </a:moveTo>
                  <a:cubicBezTo>
                    <a:pt x="245" y="32"/>
                    <a:pt x="123" y="64"/>
                    <a:pt x="0" y="96"/>
                  </a:cubicBezTo>
                  <a:cubicBezTo>
                    <a:pt x="123" y="64"/>
                    <a:pt x="249" y="32"/>
                    <a:pt x="37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011;p47">
              <a:extLst>
                <a:ext uri="{FF2B5EF4-FFF2-40B4-BE49-F238E27FC236}">
                  <a16:creationId xmlns:a16="http://schemas.microsoft.com/office/drawing/2014/main" id="{6BF346DF-2662-4C00-8AB0-D7712823EAAF}"/>
                </a:ext>
              </a:extLst>
            </p:cNvPr>
            <p:cNvSpPr/>
            <p:nvPr/>
          </p:nvSpPr>
          <p:spPr>
            <a:xfrm>
              <a:off x="2230750" y="3610600"/>
              <a:ext cx="7800" cy="3475"/>
            </a:xfrm>
            <a:custGeom>
              <a:avLst/>
              <a:gdLst/>
              <a:ahLst/>
              <a:cxnLst/>
              <a:rect l="l" t="t" r="r" b="b"/>
              <a:pathLst>
                <a:path w="312" h="139" extrusionOk="0">
                  <a:moveTo>
                    <a:pt x="312" y="1"/>
                  </a:moveTo>
                  <a:lnTo>
                    <a:pt x="312" y="1"/>
                  </a:lnTo>
                  <a:cubicBezTo>
                    <a:pt x="209" y="44"/>
                    <a:pt x="103" y="88"/>
                    <a:pt x="0" y="139"/>
                  </a:cubicBezTo>
                  <a:cubicBezTo>
                    <a:pt x="103" y="92"/>
                    <a:pt x="209" y="44"/>
                    <a:pt x="31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1012;p47">
              <a:extLst>
                <a:ext uri="{FF2B5EF4-FFF2-40B4-BE49-F238E27FC236}">
                  <a16:creationId xmlns:a16="http://schemas.microsoft.com/office/drawing/2014/main" id="{9FBD50CD-1E4E-43AA-910D-4DF763EBDE04}"/>
                </a:ext>
              </a:extLst>
            </p:cNvPr>
            <p:cNvSpPr/>
            <p:nvPr/>
          </p:nvSpPr>
          <p:spPr>
            <a:xfrm>
              <a:off x="2251475" y="3603700"/>
              <a:ext cx="7425" cy="2300"/>
            </a:xfrm>
            <a:custGeom>
              <a:avLst/>
              <a:gdLst/>
              <a:ahLst/>
              <a:cxnLst/>
              <a:rect l="l" t="t" r="r" b="b"/>
              <a:pathLst>
                <a:path w="297" h="92" extrusionOk="0">
                  <a:moveTo>
                    <a:pt x="0" y="91"/>
                  </a:moveTo>
                  <a:cubicBezTo>
                    <a:pt x="99" y="60"/>
                    <a:pt x="198" y="28"/>
                    <a:pt x="297" y="0"/>
                  </a:cubicBezTo>
                  <a:cubicBezTo>
                    <a:pt x="198" y="28"/>
                    <a:pt x="99" y="60"/>
                    <a:pt x="0"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1013;p47">
              <a:extLst>
                <a:ext uri="{FF2B5EF4-FFF2-40B4-BE49-F238E27FC236}">
                  <a16:creationId xmlns:a16="http://schemas.microsoft.com/office/drawing/2014/main" id="{9378AF4B-AF3C-40A6-96D7-DFCAAD2C7F7F}"/>
                </a:ext>
              </a:extLst>
            </p:cNvPr>
            <p:cNvSpPr/>
            <p:nvPr/>
          </p:nvSpPr>
          <p:spPr>
            <a:xfrm>
              <a:off x="2219000" y="3767600"/>
              <a:ext cx="400" cy="325"/>
            </a:xfrm>
            <a:custGeom>
              <a:avLst/>
              <a:gdLst/>
              <a:ahLst/>
              <a:cxnLst/>
              <a:rect l="l" t="t" r="r" b="b"/>
              <a:pathLst>
                <a:path w="16" h="13" extrusionOk="0">
                  <a:moveTo>
                    <a:pt x="0" y="1"/>
                  </a:moveTo>
                  <a:lnTo>
                    <a:pt x="0" y="1"/>
                  </a:lnTo>
                  <a:lnTo>
                    <a:pt x="16" y="13"/>
                  </a:lnTo>
                  <a:lnTo>
                    <a:pt x="16" y="13"/>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1014;p47">
              <a:extLst>
                <a:ext uri="{FF2B5EF4-FFF2-40B4-BE49-F238E27FC236}">
                  <a16:creationId xmlns:a16="http://schemas.microsoft.com/office/drawing/2014/main" id="{50F60631-892E-4B5B-A46F-D802681D25C6}"/>
                </a:ext>
              </a:extLst>
            </p:cNvPr>
            <p:cNvSpPr/>
            <p:nvPr/>
          </p:nvSpPr>
          <p:spPr>
            <a:xfrm>
              <a:off x="2206650" y="3766825"/>
              <a:ext cx="125" cy="25"/>
            </a:xfrm>
            <a:custGeom>
              <a:avLst/>
              <a:gdLst/>
              <a:ahLst/>
              <a:cxnLst/>
              <a:rect l="l" t="t" r="r" b="b"/>
              <a:pathLst>
                <a:path w="5" h="1" extrusionOk="0">
                  <a:moveTo>
                    <a:pt x="4" y="0"/>
                  </a:moveTo>
                  <a:lnTo>
                    <a:pt x="4" y="0"/>
                  </a:lnTo>
                  <a:lnTo>
                    <a:pt x="0" y="0"/>
                  </a:lnTo>
                  <a:lnTo>
                    <a:pt x="0"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1015;p47">
              <a:extLst>
                <a:ext uri="{FF2B5EF4-FFF2-40B4-BE49-F238E27FC236}">
                  <a16:creationId xmlns:a16="http://schemas.microsoft.com/office/drawing/2014/main" id="{0BB5BFF4-DFC1-45C1-934C-8268D12AAF90}"/>
                </a:ext>
              </a:extLst>
            </p:cNvPr>
            <p:cNvSpPr/>
            <p:nvPr/>
          </p:nvSpPr>
          <p:spPr>
            <a:xfrm>
              <a:off x="2210600" y="3765625"/>
              <a:ext cx="125" cy="25"/>
            </a:xfrm>
            <a:custGeom>
              <a:avLst/>
              <a:gdLst/>
              <a:ahLst/>
              <a:cxnLst/>
              <a:rect l="l" t="t" r="r" b="b"/>
              <a:pathLst>
                <a:path w="5" h="1" extrusionOk="0">
                  <a:moveTo>
                    <a:pt x="4" y="1"/>
                  </a:move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1016;p47">
              <a:extLst>
                <a:ext uri="{FF2B5EF4-FFF2-40B4-BE49-F238E27FC236}">
                  <a16:creationId xmlns:a16="http://schemas.microsoft.com/office/drawing/2014/main" id="{2F1AD9A2-25D4-4076-AB94-E94ECF5545DF}"/>
                </a:ext>
              </a:extLst>
            </p:cNvPr>
            <p:cNvSpPr/>
            <p:nvPr/>
          </p:nvSpPr>
          <p:spPr>
            <a:xfrm>
              <a:off x="2208525" y="376602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1017;p47">
              <a:extLst>
                <a:ext uri="{FF2B5EF4-FFF2-40B4-BE49-F238E27FC236}">
                  <a16:creationId xmlns:a16="http://schemas.microsoft.com/office/drawing/2014/main" id="{9589F5AB-1ED9-4E80-B343-147FF1E6C9B4}"/>
                </a:ext>
              </a:extLst>
            </p:cNvPr>
            <p:cNvSpPr/>
            <p:nvPr/>
          </p:nvSpPr>
          <p:spPr>
            <a:xfrm>
              <a:off x="2212575" y="3765625"/>
              <a:ext cx="425" cy="25"/>
            </a:xfrm>
            <a:custGeom>
              <a:avLst/>
              <a:gdLst/>
              <a:ahLst/>
              <a:cxnLst/>
              <a:rect l="l" t="t" r="r" b="b"/>
              <a:pathLst>
                <a:path w="17" h="1" extrusionOk="0">
                  <a:moveTo>
                    <a:pt x="0" y="1"/>
                  </a:moveTo>
                  <a:lnTo>
                    <a:pt x="0" y="1"/>
                  </a:lnTo>
                  <a:lnTo>
                    <a:pt x="16" y="1"/>
                  </a:lnTo>
                  <a:lnTo>
                    <a:pt x="16"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018;p47">
              <a:extLst>
                <a:ext uri="{FF2B5EF4-FFF2-40B4-BE49-F238E27FC236}">
                  <a16:creationId xmlns:a16="http://schemas.microsoft.com/office/drawing/2014/main" id="{6B448C18-A7D2-4F4A-82FA-44BBB3178CC9}"/>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019;p47">
              <a:extLst>
                <a:ext uri="{FF2B5EF4-FFF2-40B4-BE49-F238E27FC236}">
                  <a16:creationId xmlns:a16="http://schemas.microsoft.com/office/drawing/2014/main" id="{32192E1E-0E64-49D6-8892-10F0D9C3E4AE}"/>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020;p47">
              <a:extLst>
                <a:ext uri="{FF2B5EF4-FFF2-40B4-BE49-F238E27FC236}">
                  <a16:creationId xmlns:a16="http://schemas.microsoft.com/office/drawing/2014/main" id="{04902704-12AF-4D73-9110-7A2861A738A5}"/>
                </a:ext>
              </a:extLst>
            </p:cNvPr>
            <p:cNvSpPr/>
            <p:nvPr/>
          </p:nvSpPr>
          <p:spPr>
            <a:xfrm>
              <a:off x="2165475" y="3589025"/>
              <a:ext cx="225650" cy="320000"/>
            </a:xfrm>
            <a:custGeom>
              <a:avLst/>
              <a:gdLst/>
              <a:ahLst/>
              <a:cxnLst/>
              <a:rect l="l" t="t" r="r" b="b"/>
              <a:pathLst>
                <a:path w="9026" h="12800" extrusionOk="0">
                  <a:moveTo>
                    <a:pt x="5442" y="0"/>
                  </a:moveTo>
                  <a:cubicBezTo>
                    <a:pt x="3968" y="0"/>
                    <a:pt x="2611" y="856"/>
                    <a:pt x="2611" y="856"/>
                  </a:cubicBezTo>
                  <a:cubicBezTo>
                    <a:pt x="2611" y="856"/>
                    <a:pt x="0" y="3324"/>
                    <a:pt x="1296" y="7199"/>
                  </a:cubicBezTo>
                  <a:cubicBezTo>
                    <a:pt x="2192" y="9893"/>
                    <a:pt x="2737" y="11611"/>
                    <a:pt x="2611" y="11931"/>
                  </a:cubicBezTo>
                  <a:cubicBezTo>
                    <a:pt x="2500" y="12205"/>
                    <a:pt x="3197" y="12799"/>
                    <a:pt x="4073" y="12799"/>
                  </a:cubicBezTo>
                  <a:cubicBezTo>
                    <a:pt x="4323" y="12799"/>
                    <a:pt x="4586" y="12751"/>
                    <a:pt x="4851" y="12634"/>
                  </a:cubicBezTo>
                  <a:cubicBezTo>
                    <a:pt x="4977" y="12575"/>
                    <a:pt x="5056" y="12440"/>
                    <a:pt x="5048" y="12302"/>
                  </a:cubicBezTo>
                  <a:lnTo>
                    <a:pt x="5060" y="11034"/>
                  </a:lnTo>
                  <a:lnTo>
                    <a:pt x="5060" y="10845"/>
                  </a:lnTo>
                  <a:cubicBezTo>
                    <a:pt x="5226" y="10885"/>
                    <a:pt x="5408" y="10903"/>
                    <a:pt x="5597" y="10903"/>
                  </a:cubicBezTo>
                  <a:cubicBezTo>
                    <a:pt x="6175" y="10903"/>
                    <a:pt x="6808" y="10732"/>
                    <a:pt x="7193" y="10497"/>
                  </a:cubicBezTo>
                  <a:cubicBezTo>
                    <a:pt x="9002" y="9395"/>
                    <a:pt x="8978" y="6891"/>
                    <a:pt x="9006" y="4845"/>
                  </a:cubicBezTo>
                  <a:cubicBezTo>
                    <a:pt x="9025" y="3640"/>
                    <a:pt x="8690" y="2736"/>
                    <a:pt x="8409" y="2100"/>
                  </a:cubicBezTo>
                  <a:cubicBezTo>
                    <a:pt x="7690" y="469"/>
                    <a:pt x="6534" y="0"/>
                    <a:pt x="54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021;p47">
              <a:extLst>
                <a:ext uri="{FF2B5EF4-FFF2-40B4-BE49-F238E27FC236}">
                  <a16:creationId xmlns:a16="http://schemas.microsoft.com/office/drawing/2014/main" id="{224033AC-D002-45AF-B85B-F4002C5C0174}"/>
                </a:ext>
              </a:extLst>
            </p:cNvPr>
            <p:cNvSpPr/>
            <p:nvPr/>
          </p:nvSpPr>
          <p:spPr>
            <a:xfrm>
              <a:off x="2291275" y="3881550"/>
              <a:ext cx="74575" cy="245800"/>
            </a:xfrm>
            <a:custGeom>
              <a:avLst/>
              <a:gdLst/>
              <a:ahLst/>
              <a:cxnLst/>
              <a:rect l="l" t="t" r="r" b="b"/>
              <a:pathLst>
                <a:path w="2983" h="9832" extrusionOk="0">
                  <a:moveTo>
                    <a:pt x="0" y="1"/>
                  </a:moveTo>
                  <a:lnTo>
                    <a:pt x="194" y="8019"/>
                  </a:lnTo>
                  <a:lnTo>
                    <a:pt x="585" y="9832"/>
                  </a:lnTo>
                  <a:lnTo>
                    <a:pt x="2982" y="3785"/>
                  </a:lnTo>
                  <a:lnTo>
                    <a:pt x="1462" y="2766"/>
                  </a:lnTo>
                  <a:lnTo>
                    <a:pt x="2548" y="2623"/>
                  </a:lnTo>
                  <a:cubicBezTo>
                    <a:pt x="1312" y="597"/>
                    <a:pt x="0" y="1"/>
                    <a:pt x="0"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022;p47">
              <a:extLst>
                <a:ext uri="{FF2B5EF4-FFF2-40B4-BE49-F238E27FC236}">
                  <a16:creationId xmlns:a16="http://schemas.microsoft.com/office/drawing/2014/main" id="{DEF65661-B9DF-47A1-874C-AD971572A1A0}"/>
                </a:ext>
              </a:extLst>
            </p:cNvPr>
            <p:cNvSpPr/>
            <p:nvPr/>
          </p:nvSpPr>
          <p:spPr>
            <a:xfrm>
              <a:off x="2189375" y="3876325"/>
              <a:ext cx="116425" cy="250925"/>
            </a:xfrm>
            <a:custGeom>
              <a:avLst/>
              <a:gdLst/>
              <a:ahLst/>
              <a:cxnLst/>
              <a:rect l="l" t="t" r="r" b="b"/>
              <a:pathLst>
                <a:path w="4657" h="10037" extrusionOk="0">
                  <a:moveTo>
                    <a:pt x="1639" y="1"/>
                  </a:moveTo>
                  <a:cubicBezTo>
                    <a:pt x="1639" y="1"/>
                    <a:pt x="537" y="1067"/>
                    <a:pt x="24" y="3532"/>
                  </a:cubicBezTo>
                  <a:lnTo>
                    <a:pt x="1157" y="3287"/>
                  </a:lnTo>
                  <a:lnTo>
                    <a:pt x="1157" y="3287"/>
                  </a:lnTo>
                  <a:lnTo>
                    <a:pt x="0" y="4847"/>
                  </a:lnTo>
                  <a:lnTo>
                    <a:pt x="4657" y="10037"/>
                  </a:lnTo>
                  <a:lnTo>
                    <a:pt x="4657" y="10037"/>
                  </a:lnTo>
                  <a:lnTo>
                    <a:pt x="3985" y="6909"/>
                  </a:lnTo>
                  <a:lnTo>
                    <a:pt x="1639" y="1"/>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1023;p47">
              <a:extLst>
                <a:ext uri="{FF2B5EF4-FFF2-40B4-BE49-F238E27FC236}">
                  <a16:creationId xmlns:a16="http://schemas.microsoft.com/office/drawing/2014/main" id="{0A43634A-970C-4BA7-8A16-2DB54A8FCD0F}"/>
                </a:ext>
              </a:extLst>
            </p:cNvPr>
            <p:cNvSpPr/>
            <p:nvPr/>
          </p:nvSpPr>
          <p:spPr>
            <a:xfrm>
              <a:off x="2110275" y="3522300"/>
              <a:ext cx="298650" cy="294625"/>
            </a:xfrm>
            <a:custGeom>
              <a:avLst/>
              <a:gdLst/>
              <a:ahLst/>
              <a:cxnLst/>
              <a:rect l="l" t="t" r="r" b="b"/>
              <a:pathLst>
                <a:path w="11946" h="11785" extrusionOk="0">
                  <a:moveTo>
                    <a:pt x="9302" y="0"/>
                  </a:moveTo>
                  <a:cubicBezTo>
                    <a:pt x="8730" y="0"/>
                    <a:pt x="8070" y="259"/>
                    <a:pt x="7359" y="879"/>
                  </a:cubicBezTo>
                  <a:cubicBezTo>
                    <a:pt x="5841" y="2197"/>
                    <a:pt x="4531" y="2389"/>
                    <a:pt x="3529" y="2389"/>
                  </a:cubicBezTo>
                  <a:cubicBezTo>
                    <a:pt x="3118" y="2389"/>
                    <a:pt x="2759" y="2357"/>
                    <a:pt x="2458" y="2357"/>
                  </a:cubicBezTo>
                  <a:cubicBezTo>
                    <a:pt x="2109" y="2357"/>
                    <a:pt x="1839" y="2400"/>
                    <a:pt x="1659" y="2589"/>
                  </a:cubicBezTo>
                  <a:cubicBezTo>
                    <a:pt x="0" y="4315"/>
                    <a:pt x="2145" y="9730"/>
                    <a:pt x="2307" y="11029"/>
                  </a:cubicBezTo>
                  <a:cubicBezTo>
                    <a:pt x="2372" y="11553"/>
                    <a:pt x="3013" y="11785"/>
                    <a:pt x="3617" y="11785"/>
                  </a:cubicBezTo>
                  <a:cubicBezTo>
                    <a:pt x="4108" y="11785"/>
                    <a:pt x="4576" y="11632"/>
                    <a:pt x="4693" y="11357"/>
                  </a:cubicBezTo>
                  <a:cubicBezTo>
                    <a:pt x="4890" y="10891"/>
                    <a:pt x="4752" y="9489"/>
                    <a:pt x="4685" y="8948"/>
                  </a:cubicBezTo>
                  <a:cubicBezTo>
                    <a:pt x="4531" y="7660"/>
                    <a:pt x="4373" y="7084"/>
                    <a:pt x="4246" y="6381"/>
                  </a:cubicBezTo>
                  <a:cubicBezTo>
                    <a:pt x="4246" y="6381"/>
                    <a:pt x="10412" y="5646"/>
                    <a:pt x="11032" y="4315"/>
                  </a:cubicBezTo>
                  <a:cubicBezTo>
                    <a:pt x="11946" y="2363"/>
                    <a:pt x="11028" y="0"/>
                    <a:pt x="93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1024;p47">
              <a:extLst>
                <a:ext uri="{FF2B5EF4-FFF2-40B4-BE49-F238E27FC236}">
                  <a16:creationId xmlns:a16="http://schemas.microsoft.com/office/drawing/2014/main" id="{C26F9B05-5B36-4700-97AA-9A0908A9441E}"/>
                </a:ext>
              </a:extLst>
            </p:cNvPr>
            <p:cNvSpPr/>
            <p:nvPr/>
          </p:nvSpPr>
          <p:spPr>
            <a:xfrm>
              <a:off x="2199425" y="3752600"/>
              <a:ext cx="32525" cy="50550"/>
            </a:xfrm>
            <a:custGeom>
              <a:avLst/>
              <a:gdLst/>
              <a:ahLst/>
              <a:cxnLst/>
              <a:rect l="l" t="t" r="r" b="b"/>
              <a:pathLst>
                <a:path w="1301" h="2022" extrusionOk="0">
                  <a:moveTo>
                    <a:pt x="435" y="0"/>
                  </a:moveTo>
                  <a:cubicBezTo>
                    <a:pt x="412" y="4"/>
                    <a:pt x="384" y="8"/>
                    <a:pt x="360" y="20"/>
                  </a:cubicBezTo>
                  <a:lnTo>
                    <a:pt x="356" y="20"/>
                  </a:lnTo>
                  <a:cubicBezTo>
                    <a:pt x="329" y="28"/>
                    <a:pt x="305" y="40"/>
                    <a:pt x="281" y="52"/>
                  </a:cubicBezTo>
                  <a:cubicBezTo>
                    <a:pt x="254" y="72"/>
                    <a:pt x="230" y="91"/>
                    <a:pt x="210" y="111"/>
                  </a:cubicBezTo>
                  <a:cubicBezTo>
                    <a:pt x="76" y="261"/>
                    <a:pt x="1" y="550"/>
                    <a:pt x="68" y="1075"/>
                  </a:cubicBezTo>
                  <a:cubicBezTo>
                    <a:pt x="68" y="1075"/>
                    <a:pt x="72" y="1095"/>
                    <a:pt x="80" y="1126"/>
                  </a:cubicBezTo>
                  <a:cubicBezTo>
                    <a:pt x="126" y="1316"/>
                    <a:pt x="334" y="2022"/>
                    <a:pt x="972" y="2022"/>
                  </a:cubicBezTo>
                  <a:cubicBezTo>
                    <a:pt x="1051" y="2022"/>
                    <a:pt x="1137" y="2011"/>
                    <a:pt x="1229" y="1987"/>
                  </a:cubicBezTo>
                  <a:cubicBezTo>
                    <a:pt x="1300" y="1971"/>
                    <a:pt x="1237" y="348"/>
                    <a:pt x="1186" y="340"/>
                  </a:cubicBezTo>
                  <a:cubicBezTo>
                    <a:pt x="1158" y="332"/>
                    <a:pt x="1131" y="316"/>
                    <a:pt x="1111" y="297"/>
                  </a:cubicBezTo>
                  <a:cubicBezTo>
                    <a:pt x="1048" y="230"/>
                    <a:pt x="969" y="170"/>
                    <a:pt x="890" y="123"/>
                  </a:cubicBezTo>
                  <a:cubicBezTo>
                    <a:pt x="866" y="107"/>
                    <a:pt x="838" y="95"/>
                    <a:pt x="815" y="83"/>
                  </a:cubicBezTo>
                  <a:lnTo>
                    <a:pt x="799" y="76"/>
                  </a:lnTo>
                  <a:cubicBezTo>
                    <a:pt x="775" y="64"/>
                    <a:pt x="751" y="52"/>
                    <a:pt x="728" y="44"/>
                  </a:cubicBezTo>
                  <a:lnTo>
                    <a:pt x="708" y="36"/>
                  </a:lnTo>
                  <a:cubicBezTo>
                    <a:pt x="684" y="28"/>
                    <a:pt x="657" y="20"/>
                    <a:pt x="633" y="16"/>
                  </a:cubicBezTo>
                  <a:lnTo>
                    <a:pt x="613" y="12"/>
                  </a:lnTo>
                  <a:cubicBezTo>
                    <a:pt x="589" y="8"/>
                    <a:pt x="566" y="4"/>
                    <a:pt x="5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025;p47">
              <a:extLst>
                <a:ext uri="{FF2B5EF4-FFF2-40B4-BE49-F238E27FC236}">
                  <a16:creationId xmlns:a16="http://schemas.microsoft.com/office/drawing/2014/main" id="{BC8D20E8-4F99-41B3-A635-6310586A7E47}"/>
                </a:ext>
              </a:extLst>
            </p:cNvPr>
            <p:cNvSpPr/>
            <p:nvPr/>
          </p:nvSpPr>
          <p:spPr>
            <a:xfrm>
              <a:off x="1981175" y="3960750"/>
              <a:ext cx="190250" cy="740800"/>
            </a:xfrm>
            <a:custGeom>
              <a:avLst/>
              <a:gdLst/>
              <a:ahLst/>
              <a:cxnLst/>
              <a:rect l="l" t="t" r="r" b="b"/>
              <a:pathLst>
                <a:path w="7610" h="29632" extrusionOk="0">
                  <a:moveTo>
                    <a:pt x="7609" y="1"/>
                  </a:moveTo>
                  <a:cubicBezTo>
                    <a:pt x="7609" y="1"/>
                    <a:pt x="2921" y="2481"/>
                    <a:pt x="2494" y="4089"/>
                  </a:cubicBezTo>
                  <a:cubicBezTo>
                    <a:pt x="749" y="10756"/>
                    <a:pt x="0" y="29589"/>
                    <a:pt x="144" y="29589"/>
                  </a:cubicBezTo>
                  <a:cubicBezTo>
                    <a:pt x="145" y="29589"/>
                    <a:pt x="147" y="29588"/>
                    <a:pt x="148" y="29584"/>
                  </a:cubicBezTo>
                  <a:lnTo>
                    <a:pt x="2020" y="29632"/>
                  </a:lnTo>
                  <a:lnTo>
                    <a:pt x="7609"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026;p47">
              <a:extLst>
                <a:ext uri="{FF2B5EF4-FFF2-40B4-BE49-F238E27FC236}">
                  <a16:creationId xmlns:a16="http://schemas.microsoft.com/office/drawing/2014/main" id="{20E7CEBE-3EC4-43CC-B11B-DAEFCE25CDC7}"/>
                </a:ext>
              </a:extLst>
            </p:cNvPr>
            <p:cNvSpPr/>
            <p:nvPr/>
          </p:nvSpPr>
          <p:spPr>
            <a:xfrm>
              <a:off x="1976025" y="4700350"/>
              <a:ext cx="55675" cy="150075"/>
            </a:xfrm>
            <a:custGeom>
              <a:avLst/>
              <a:gdLst/>
              <a:ahLst/>
              <a:cxnLst/>
              <a:rect l="l" t="t" r="r" b="b"/>
              <a:pathLst>
                <a:path w="2227" h="6003" extrusionOk="0">
                  <a:moveTo>
                    <a:pt x="354" y="0"/>
                  </a:moveTo>
                  <a:cubicBezTo>
                    <a:pt x="0" y="2970"/>
                    <a:pt x="383" y="6002"/>
                    <a:pt x="637" y="6002"/>
                  </a:cubicBezTo>
                  <a:cubicBezTo>
                    <a:pt x="695" y="6002"/>
                    <a:pt x="746" y="5845"/>
                    <a:pt x="781" y="5494"/>
                  </a:cubicBezTo>
                  <a:cubicBezTo>
                    <a:pt x="923" y="4053"/>
                    <a:pt x="1128" y="2880"/>
                    <a:pt x="1219" y="2406"/>
                  </a:cubicBezTo>
                  <a:cubicBezTo>
                    <a:pt x="1228" y="2358"/>
                    <a:pt x="1275" y="2326"/>
                    <a:pt x="1319" y="2326"/>
                  </a:cubicBezTo>
                  <a:cubicBezTo>
                    <a:pt x="1352" y="2326"/>
                    <a:pt x="1383" y="2344"/>
                    <a:pt x="1397" y="2386"/>
                  </a:cubicBezTo>
                  <a:cubicBezTo>
                    <a:pt x="1535" y="2805"/>
                    <a:pt x="1602" y="3251"/>
                    <a:pt x="1756" y="3764"/>
                  </a:cubicBezTo>
                  <a:cubicBezTo>
                    <a:pt x="1771" y="3815"/>
                    <a:pt x="1787" y="3838"/>
                    <a:pt x="1802" y="3838"/>
                  </a:cubicBezTo>
                  <a:cubicBezTo>
                    <a:pt x="1999" y="3838"/>
                    <a:pt x="2226" y="48"/>
                    <a:pt x="2226" y="48"/>
                  </a:cubicBezTo>
                  <a:lnTo>
                    <a:pt x="354"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027;p47">
              <a:extLst>
                <a:ext uri="{FF2B5EF4-FFF2-40B4-BE49-F238E27FC236}">
                  <a16:creationId xmlns:a16="http://schemas.microsoft.com/office/drawing/2014/main" id="{D1892AA2-8BBD-4522-86C8-527BEB2C22DF}"/>
                </a:ext>
              </a:extLst>
            </p:cNvPr>
            <p:cNvSpPr/>
            <p:nvPr/>
          </p:nvSpPr>
          <p:spPr>
            <a:xfrm>
              <a:off x="2440000" y="4698175"/>
              <a:ext cx="55075" cy="139725"/>
            </a:xfrm>
            <a:custGeom>
              <a:avLst/>
              <a:gdLst/>
              <a:ahLst/>
              <a:cxnLst/>
              <a:rect l="l" t="t" r="r" b="b"/>
              <a:pathLst>
                <a:path w="2203" h="5589" extrusionOk="0">
                  <a:moveTo>
                    <a:pt x="552" y="0"/>
                  </a:moveTo>
                  <a:cubicBezTo>
                    <a:pt x="552" y="0"/>
                    <a:pt x="0" y="3582"/>
                    <a:pt x="197" y="3582"/>
                  </a:cubicBezTo>
                  <a:cubicBezTo>
                    <a:pt x="212" y="3582"/>
                    <a:pt x="232" y="3561"/>
                    <a:pt x="256" y="3516"/>
                  </a:cubicBezTo>
                  <a:cubicBezTo>
                    <a:pt x="513" y="3046"/>
                    <a:pt x="671" y="2623"/>
                    <a:pt x="892" y="2240"/>
                  </a:cubicBezTo>
                  <a:cubicBezTo>
                    <a:pt x="909" y="2210"/>
                    <a:pt x="935" y="2197"/>
                    <a:pt x="962" y="2197"/>
                  </a:cubicBezTo>
                  <a:cubicBezTo>
                    <a:pt x="1012" y="2197"/>
                    <a:pt x="1065" y="2241"/>
                    <a:pt x="1062" y="2295"/>
                  </a:cubicBezTo>
                  <a:cubicBezTo>
                    <a:pt x="1054" y="2777"/>
                    <a:pt x="821" y="3966"/>
                    <a:pt x="857" y="5407"/>
                  </a:cubicBezTo>
                  <a:cubicBezTo>
                    <a:pt x="860" y="5531"/>
                    <a:pt x="886" y="5589"/>
                    <a:pt x="929" y="5589"/>
                  </a:cubicBezTo>
                  <a:cubicBezTo>
                    <a:pt x="1210" y="5589"/>
                    <a:pt x="2202" y="3085"/>
                    <a:pt x="2168" y="99"/>
                  </a:cubicBezTo>
                  <a:lnTo>
                    <a:pt x="552"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028;p47">
              <a:extLst>
                <a:ext uri="{FF2B5EF4-FFF2-40B4-BE49-F238E27FC236}">
                  <a16:creationId xmlns:a16="http://schemas.microsoft.com/office/drawing/2014/main" id="{464F6F86-08E6-4E3E-9E82-18538AA33E9B}"/>
                </a:ext>
              </a:extLst>
            </p:cNvPr>
            <p:cNvSpPr/>
            <p:nvPr/>
          </p:nvSpPr>
          <p:spPr>
            <a:xfrm>
              <a:off x="2277550" y="5399550"/>
              <a:ext cx="240550" cy="67175"/>
            </a:xfrm>
            <a:custGeom>
              <a:avLst/>
              <a:gdLst/>
              <a:ahLst/>
              <a:cxnLst/>
              <a:rect l="l" t="t" r="r" b="b"/>
              <a:pathLst>
                <a:path w="9622" h="2687" extrusionOk="0">
                  <a:moveTo>
                    <a:pt x="975" y="0"/>
                  </a:moveTo>
                  <a:cubicBezTo>
                    <a:pt x="713" y="0"/>
                    <a:pt x="546" y="24"/>
                    <a:pt x="458" y="83"/>
                  </a:cubicBezTo>
                  <a:cubicBezTo>
                    <a:pt x="91" y="340"/>
                    <a:pt x="0" y="1940"/>
                    <a:pt x="0" y="1940"/>
                  </a:cubicBezTo>
                  <a:lnTo>
                    <a:pt x="1118" y="2228"/>
                  </a:lnTo>
                  <a:lnTo>
                    <a:pt x="1383" y="1513"/>
                  </a:lnTo>
                  <a:cubicBezTo>
                    <a:pt x="3595" y="2102"/>
                    <a:pt x="7285" y="2686"/>
                    <a:pt x="8542" y="2686"/>
                  </a:cubicBezTo>
                  <a:cubicBezTo>
                    <a:pt x="8551" y="2686"/>
                    <a:pt x="8559" y="2686"/>
                    <a:pt x="8567" y="2686"/>
                  </a:cubicBezTo>
                  <a:cubicBezTo>
                    <a:pt x="9622" y="2678"/>
                    <a:pt x="7908" y="1857"/>
                    <a:pt x="6430" y="1193"/>
                  </a:cubicBezTo>
                  <a:cubicBezTo>
                    <a:pt x="5636" y="838"/>
                    <a:pt x="3318" y="162"/>
                    <a:pt x="2449" y="91"/>
                  </a:cubicBezTo>
                  <a:cubicBezTo>
                    <a:pt x="1787" y="38"/>
                    <a:pt x="1306" y="0"/>
                    <a:pt x="97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029;p47">
              <a:extLst>
                <a:ext uri="{FF2B5EF4-FFF2-40B4-BE49-F238E27FC236}">
                  <a16:creationId xmlns:a16="http://schemas.microsoft.com/office/drawing/2014/main" id="{C76CEC67-E7BC-4D29-B3F3-51196DD6C4F0}"/>
                </a:ext>
              </a:extLst>
            </p:cNvPr>
            <p:cNvSpPr/>
            <p:nvPr/>
          </p:nvSpPr>
          <p:spPr>
            <a:xfrm>
              <a:off x="2151050" y="5397650"/>
              <a:ext cx="239400" cy="70850"/>
            </a:xfrm>
            <a:custGeom>
              <a:avLst/>
              <a:gdLst/>
              <a:ahLst/>
              <a:cxnLst/>
              <a:rect l="l" t="t" r="r" b="b"/>
              <a:pathLst>
                <a:path w="9576" h="2834" extrusionOk="0">
                  <a:moveTo>
                    <a:pt x="927" y="0"/>
                  </a:moveTo>
                  <a:cubicBezTo>
                    <a:pt x="714" y="0"/>
                    <a:pt x="573" y="21"/>
                    <a:pt x="494" y="72"/>
                  </a:cubicBezTo>
                  <a:cubicBezTo>
                    <a:pt x="119" y="321"/>
                    <a:pt x="1" y="1917"/>
                    <a:pt x="1" y="1917"/>
                  </a:cubicBezTo>
                  <a:lnTo>
                    <a:pt x="1107" y="2229"/>
                  </a:lnTo>
                  <a:lnTo>
                    <a:pt x="1387" y="1518"/>
                  </a:lnTo>
                  <a:cubicBezTo>
                    <a:pt x="3603" y="2154"/>
                    <a:pt x="7319" y="2821"/>
                    <a:pt x="8548" y="2833"/>
                  </a:cubicBezTo>
                  <a:cubicBezTo>
                    <a:pt x="8557" y="2833"/>
                    <a:pt x="8567" y="2833"/>
                    <a:pt x="8576" y="2833"/>
                  </a:cubicBezTo>
                  <a:cubicBezTo>
                    <a:pt x="9575" y="2833"/>
                    <a:pt x="7895" y="1990"/>
                    <a:pt x="6443" y="1305"/>
                  </a:cubicBezTo>
                  <a:cubicBezTo>
                    <a:pt x="5653" y="933"/>
                    <a:pt x="3350" y="211"/>
                    <a:pt x="2485" y="124"/>
                  </a:cubicBezTo>
                  <a:cubicBezTo>
                    <a:pt x="1764" y="52"/>
                    <a:pt x="1258" y="0"/>
                    <a:pt x="927"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030;p47">
              <a:extLst>
                <a:ext uri="{FF2B5EF4-FFF2-40B4-BE49-F238E27FC236}">
                  <a16:creationId xmlns:a16="http://schemas.microsoft.com/office/drawing/2014/main" id="{115403DB-FCE3-4BAE-B707-DEE102F64595}"/>
                </a:ext>
              </a:extLst>
            </p:cNvPr>
            <p:cNvSpPr/>
            <p:nvPr/>
          </p:nvSpPr>
          <p:spPr>
            <a:xfrm>
              <a:off x="2238250" y="3896575"/>
              <a:ext cx="57875" cy="185450"/>
            </a:xfrm>
            <a:custGeom>
              <a:avLst/>
              <a:gdLst/>
              <a:ahLst/>
              <a:cxnLst/>
              <a:rect l="l" t="t" r="r" b="b"/>
              <a:pathLst>
                <a:path w="2315" h="7418" extrusionOk="0">
                  <a:moveTo>
                    <a:pt x="2133" y="0"/>
                  </a:moveTo>
                  <a:cubicBezTo>
                    <a:pt x="2133" y="0"/>
                    <a:pt x="1779" y="503"/>
                    <a:pt x="1097" y="503"/>
                  </a:cubicBezTo>
                  <a:cubicBezTo>
                    <a:pt x="795" y="503"/>
                    <a:pt x="428" y="404"/>
                    <a:pt x="0" y="119"/>
                  </a:cubicBezTo>
                  <a:lnTo>
                    <a:pt x="0" y="119"/>
                  </a:lnTo>
                  <a:lnTo>
                    <a:pt x="2315" y="7418"/>
                  </a:lnTo>
                  <a:lnTo>
                    <a:pt x="2133"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031;p47">
              <a:extLst>
                <a:ext uri="{FF2B5EF4-FFF2-40B4-BE49-F238E27FC236}">
                  <a16:creationId xmlns:a16="http://schemas.microsoft.com/office/drawing/2014/main" id="{AD2D16D5-AA7B-4508-9A27-7F9BBAC3B8C3}"/>
                </a:ext>
              </a:extLst>
            </p:cNvPr>
            <p:cNvSpPr/>
            <p:nvPr/>
          </p:nvSpPr>
          <p:spPr>
            <a:xfrm>
              <a:off x="2388725" y="4049825"/>
              <a:ext cx="113175" cy="650850"/>
            </a:xfrm>
            <a:custGeom>
              <a:avLst/>
              <a:gdLst/>
              <a:ahLst/>
              <a:cxnLst/>
              <a:rect l="l" t="t" r="r" b="b"/>
              <a:pathLst>
                <a:path w="4527" h="26034" extrusionOk="0">
                  <a:moveTo>
                    <a:pt x="1" y="0"/>
                  </a:moveTo>
                  <a:lnTo>
                    <a:pt x="2603" y="25934"/>
                  </a:lnTo>
                  <a:lnTo>
                    <a:pt x="4219" y="26033"/>
                  </a:lnTo>
                  <a:cubicBezTo>
                    <a:pt x="4219" y="26033"/>
                    <a:pt x="4527" y="4155"/>
                    <a:pt x="4156" y="1959"/>
                  </a:cubicBezTo>
                  <a:cubicBezTo>
                    <a:pt x="3915" y="541"/>
                    <a:pt x="1" y="0"/>
                    <a:pt x="1"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032;p47">
              <a:extLst>
                <a:ext uri="{FF2B5EF4-FFF2-40B4-BE49-F238E27FC236}">
                  <a16:creationId xmlns:a16="http://schemas.microsoft.com/office/drawing/2014/main" id="{8FA3FB0B-AC33-46B0-AE77-59EE62F680E7}"/>
                </a:ext>
              </a:extLst>
            </p:cNvPr>
            <p:cNvSpPr/>
            <p:nvPr/>
          </p:nvSpPr>
          <p:spPr>
            <a:xfrm>
              <a:off x="2843550" y="4557750"/>
              <a:ext cx="328050" cy="841625"/>
            </a:xfrm>
            <a:custGeom>
              <a:avLst/>
              <a:gdLst/>
              <a:ahLst/>
              <a:cxnLst/>
              <a:rect l="l" t="t" r="r" b="b"/>
              <a:pathLst>
                <a:path w="13122" h="33665" extrusionOk="0">
                  <a:moveTo>
                    <a:pt x="13121" y="1"/>
                  </a:moveTo>
                  <a:lnTo>
                    <a:pt x="0" y="660"/>
                  </a:lnTo>
                  <a:lnTo>
                    <a:pt x="5174" y="33518"/>
                  </a:lnTo>
                  <a:lnTo>
                    <a:pt x="7726" y="33664"/>
                  </a:lnTo>
                  <a:lnTo>
                    <a:pt x="8583" y="9847"/>
                  </a:lnTo>
                  <a:lnTo>
                    <a:pt x="9258" y="33309"/>
                  </a:lnTo>
                  <a:lnTo>
                    <a:pt x="11356" y="33250"/>
                  </a:lnTo>
                  <a:lnTo>
                    <a:pt x="13121"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033;p47">
              <a:extLst>
                <a:ext uri="{FF2B5EF4-FFF2-40B4-BE49-F238E27FC236}">
                  <a16:creationId xmlns:a16="http://schemas.microsoft.com/office/drawing/2014/main" id="{1A98F3CE-970A-42F2-8CA3-DA5ECDE47DA7}"/>
                </a:ext>
              </a:extLst>
            </p:cNvPr>
            <p:cNvSpPr/>
            <p:nvPr/>
          </p:nvSpPr>
          <p:spPr>
            <a:xfrm>
              <a:off x="2794950" y="3941050"/>
              <a:ext cx="446750" cy="649875"/>
            </a:xfrm>
            <a:custGeom>
              <a:avLst/>
              <a:gdLst/>
              <a:ahLst/>
              <a:cxnLst/>
              <a:rect l="l" t="t" r="r" b="b"/>
              <a:pathLst>
                <a:path w="17870" h="25995" extrusionOk="0">
                  <a:moveTo>
                    <a:pt x="9154" y="0"/>
                  </a:moveTo>
                  <a:cubicBezTo>
                    <a:pt x="6577" y="0"/>
                    <a:pt x="686" y="907"/>
                    <a:pt x="1" y="9091"/>
                  </a:cubicBezTo>
                  <a:lnTo>
                    <a:pt x="392" y="16789"/>
                  </a:lnTo>
                  <a:cubicBezTo>
                    <a:pt x="396" y="18831"/>
                    <a:pt x="522" y="20869"/>
                    <a:pt x="767" y="22895"/>
                  </a:cubicBezTo>
                  <a:cubicBezTo>
                    <a:pt x="767" y="22895"/>
                    <a:pt x="621" y="25995"/>
                    <a:pt x="5279" y="25995"/>
                  </a:cubicBezTo>
                  <a:cubicBezTo>
                    <a:pt x="5463" y="25995"/>
                    <a:pt x="5655" y="25990"/>
                    <a:pt x="5854" y="25980"/>
                  </a:cubicBezTo>
                  <a:lnTo>
                    <a:pt x="15950" y="25605"/>
                  </a:lnTo>
                  <a:cubicBezTo>
                    <a:pt x="17360" y="25289"/>
                    <a:pt x="17071" y="21465"/>
                    <a:pt x="17640" y="11228"/>
                  </a:cubicBezTo>
                  <a:cubicBezTo>
                    <a:pt x="17869" y="7128"/>
                    <a:pt x="16459" y="1942"/>
                    <a:pt x="12581" y="607"/>
                  </a:cubicBezTo>
                  <a:cubicBezTo>
                    <a:pt x="12581" y="607"/>
                    <a:pt x="11155" y="153"/>
                    <a:pt x="10353" y="74"/>
                  </a:cubicBezTo>
                  <a:cubicBezTo>
                    <a:pt x="10353" y="74"/>
                    <a:pt x="9888" y="0"/>
                    <a:pt x="9154"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034;p47">
              <a:extLst>
                <a:ext uri="{FF2B5EF4-FFF2-40B4-BE49-F238E27FC236}">
                  <a16:creationId xmlns:a16="http://schemas.microsoft.com/office/drawing/2014/main" id="{8F6D9B89-A9CB-4E3E-9DBD-0A1F1C17FA49}"/>
                </a:ext>
              </a:extLst>
            </p:cNvPr>
            <p:cNvSpPr/>
            <p:nvPr/>
          </p:nvSpPr>
          <p:spPr>
            <a:xfrm>
              <a:off x="2917300" y="3857275"/>
              <a:ext cx="1300" cy="1200"/>
            </a:xfrm>
            <a:custGeom>
              <a:avLst/>
              <a:gdLst/>
              <a:ahLst/>
              <a:cxnLst/>
              <a:rect l="l" t="t" r="r" b="b"/>
              <a:pathLst>
                <a:path w="52" h="48" extrusionOk="0">
                  <a:moveTo>
                    <a:pt x="52" y="0"/>
                  </a:moveTo>
                  <a:cubicBezTo>
                    <a:pt x="49" y="2"/>
                    <a:pt x="46" y="4"/>
                    <a:pt x="43" y="6"/>
                  </a:cubicBezTo>
                  <a:lnTo>
                    <a:pt x="43" y="6"/>
                  </a:lnTo>
                  <a:cubicBezTo>
                    <a:pt x="46" y="4"/>
                    <a:pt x="49" y="2"/>
                    <a:pt x="52" y="0"/>
                  </a:cubicBezTo>
                  <a:close/>
                  <a:moveTo>
                    <a:pt x="43" y="6"/>
                  </a:moveTo>
                  <a:cubicBezTo>
                    <a:pt x="34" y="12"/>
                    <a:pt x="25" y="19"/>
                    <a:pt x="16" y="28"/>
                  </a:cubicBezTo>
                  <a:cubicBezTo>
                    <a:pt x="8" y="32"/>
                    <a:pt x="4" y="44"/>
                    <a:pt x="0" y="48"/>
                  </a:cubicBezTo>
                  <a:cubicBezTo>
                    <a:pt x="14" y="34"/>
                    <a:pt x="27" y="18"/>
                    <a:pt x="43" y="6"/>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035;p47">
              <a:extLst>
                <a:ext uri="{FF2B5EF4-FFF2-40B4-BE49-F238E27FC236}">
                  <a16:creationId xmlns:a16="http://schemas.microsoft.com/office/drawing/2014/main" id="{6E0AA8FB-4983-44E6-BB66-D72184602FC1}"/>
                </a:ext>
              </a:extLst>
            </p:cNvPr>
            <p:cNvSpPr/>
            <p:nvPr/>
          </p:nvSpPr>
          <p:spPr>
            <a:xfrm>
              <a:off x="2922525" y="3855225"/>
              <a:ext cx="6150" cy="300"/>
            </a:xfrm>
            <a:custGeom>
              <a:avLst/>
              <a:gdLst/>
              <a:ahLst/>
              <a:cxnLst/>
              <a:rect l="l" t="t" r="r" b="b"/>
              <a:pathLst>
                <a:path w="246" h="12" extrusionOk="0">
                  <a:moveTo>
                    <a:pt x="68" y="3"/>
                  </a:moveTo>
                  <a:cubicBezTo>
                    <a:pt x="44" y="3"/>
                    <a:pt x="25" y="7"/>
                    <a:pt x="1" y="11"/>
                  </a:cubicBezTo>
                  <a:cubicBezTo>
                    <a:pt x="24" y="8"/>
                    <a:pt x="47" y="5"/>
                    <a:pt x="71" y="3"/>
                  </a:cubicBezTo>
                  <a:close/>
                  <a:moveTo>
                    <a:pt x="132" y="1"/>
                  </a:moveTo>
                  <a:cubicBezTo>
                    <a:pt x="111" y="1"/>
                    <a:pt x="91" y="2"/>
                    <a:pt x="71" y="3"/>
                  </a:cubicBezTo>
                  <a:lnTo>
                    <a:pt x="175" y="3"/>
                  </a:lnTo>
                  <a:cubicBezTo>
                    <a:pt x="198" y="3"/>
                    <a:pt x="222" y="7"/>
                    <a:pt x="246" y="11"/>
                  </a:cubicBezTo>
                  <a:cubicBezTo>
                    <a:pt x="207" y="4"/>
                    <a:pt x="169" y="1"/>
                    <a:pt x="13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036;p47">
              <a:extLst>
                <a:ext uri="{FF2B5EF4-FFF2-40B4-BE49-F238E27FC236}">
                  <a16:creationId xmlns:a16="http://schemas.microsoft.com/office/drawing/2014/main" id="{C0F5ECB3-9FAE-4F53-8ADE-604717237BB1}"/>
                </a:ext>
              </a:extLst>
            </p:cNvPr>
            <p:cNvSpPr/>
            <p:nvPr/>
          </p:nvSpPr>
          <p:spPr>
            <a:xfrm>
              <a:off x="2920650" y="3855600"/>
              <a:ext cx="1600" cy="600"/>
            </a:xfrm>
            <a:custGeom>
              <a:avLst/>
              <a:gdLst/>
              <a:ahLst/>
              <a:cxnLst/>
              <a:rect l="l" t="t" r="r" b="b"/>
              <a:pathLst>
                <a:path w="64" h="24" extrusionOk="0">
                  <a:moveTo>
                    <a:pt x="64" y="0"/>
                  </a:moveTo>
                  <a:cubicBezTo>
                    <a:pt x="52" y="0"/>
                    <a:pt x="40" y="4"/>
                    <a:pt x="28" y="8"/>
                  </a:cubicBezTo>
                  <a:cubicBezTo>
                    <a:pt x="23" y="11"/>
                    <a:pt x="15" y="16"/>
                    <a:pt x="8" y="20"/>
                  </a:cubicBezTo>
                  <a:lnTo>
                    <a:pt x="8" y="20"/>
                  </a:lnTo>
                  <a:cubicBezTo>
                    <a:pt x="26" y="11"/>
                    <a:pt x="43" y="7"/>
                    <a:pt x="64" y="0"/>
                  </a:cubicBezTo>
                  <a:close/>
                  <a:moveTo>
                    <a:pt x="8" y="20"/>
                  </a:moveTo>
                  <a:cubicBezTo>
                    <a:pt x="6" y="21"/>
                    <a:pt x="3" y="22"/>
                    <a:pt x="1" y="24"/>
                  </a:cubicBezTo>
                  <a:cubicBezTo>
                    <a:pt x="3" y="23"/>
                    <a:pt x="6" y="21"/>
                    <a:pt x="8" y="2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037;p47">
              <a:extLst>
                <a:ext uri="{FF2B5EF4-FFF2-40B4-BE49-F238E27FC236}">
                  <a16:creationId xmlns:a16="http://schemas.microsoft.com/office/drawing/2014/main" id="{F1BEB6DA-6CEC-419A-8135-8A4DFD660B82}"/>
                </a:ext>
              </a:extLst>
            </p:cNvPr>
            <p:cNvSpPr/>
            <p:nvPr/>
          </p:nvSpPr>
          <p:spPr>
            <a:xfrm>
              <a:off x="2916125" y="3858550"/>
              <a:ext cx="1100" cy="1700"/>
            </a:xfrm>
            <a:custGeom>
              <a:avLst/>
              <a:gdLst/>
              <a:ahLst/>
              <a:cxnLst/>
              <a:rect l="l" t="t" r="r" b="b"/>
              <a:pathLst>
                <a:path w="44" h="68" extrusionOk="0">
                  <a:moveTo>
                    <a:pt x="44" y="1"/>
                  </a:moveTo>
                  <a:lnTo>
                    <a:pt x="44" y="1"/>
                  </a:lnTo>
                  <a:cubicBezTo>
                    <a:pt x="32" y="12"/>
                    <a:pt x="20" y="28"/>
                    <a:pt x="8" y="48"/>
                  </a:cubicBezTo>
                  <a:cubicBezTo>
                    <a:pt x="4" y="52"/>
                    <a:pt x="4" y="60"/>
                    <a:pt x="0" y="68"/>
                  </a:cubicBezTo>
                  <a:cubicBezTo>
                    <a:pt x="12" y="44"/>
                    <a:pt x="28" y="20"/>
                    <a:pt x="44"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038;p47">
              <a:extLst>
                <a:ext uri="{FF2B5EF4-FFF2-40B4-BE49-F238E27FC236}">
                  <a16:creationId xmlns:a16="http://schemas.microsoft.com/office/drawing/2014/main" id="{2E9A7DAA-6F76-4FAC-B167-14481C025CDC}"/>
                </a:ext>
              </a:extLst>
            </p:cNvPr>
            <p:cNvSpPr/>
            <p:nvPr/>
          </p:nvSpPr>
          <p:spPr>
            <a:xfrm>
              <a:off x="2929050" y="3855500"/>
              <a:ext cx="1900" cy="400"/>
            </a:xfrm>
            <a:custGeom>
              <a:avLst/>
              <a:gdLst/>
              <a:ahLst/>
              <a:cxnLst/>
              <a:rect l="l" t="t" r="r" b="b"/>
              <a:pathLst>
                <a:path w="76" h="16" extrusionOk="0">
                  <a:moveTo>
                    <a:pt x="0" y="0"/>
                  </a:moveTo>
                  <a:lnTo>
                    <a:pt x="0" y="0"/>
                  </a:lnTo>
                  <a:cubicBezTo>
                    <a:pt x="16" y="5"/>
                    <a:pt x="30" y="8"/>
                    <a:pt x="44" y="10"/>
                  </a:cubicBezTo>
                  <a:lnTo>
                    <a:pt x="44" y="10"/>
                  </a:lnTo>
                  <a:cubicBezTo>
                    <a:pt x="29" y="6"/>
                    <a:pt x="15" y="3"/>
                    <a:pt x="0" y="0"/>
                  </a:cubicBezTo>
                  <a:close/>
                  <a:moveTo>
                    <a:pt x="44" y="10"/>
                  </a:moveTo>
                  <a:lnTo>
                    <a:pt x="44" y="10"/>
                  </a:lnTo>
                  <a:cubicBezTo>
                    <a:pt x="49" y="12"/>
                    <a:pt x="54" y="14"/>
                    <a:pt x="60" y="16"/>
                  </a:cubicBezTo>
                  <a:lnTo>
                    <a:pt x="76" y="16"/>
                  </a:lnTo>
                  <a:cubicBezTo>
                    <a:pt x="65" y="14"/>
                    <a:pt x="55" y="12"/>
                    <a:pt x="44" y="1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039;p47">
              <a:extLst>
                <a:ext uri="{FF2B5EF4-FFF2-40B4-BE49-F238E27FC236}">
                  <a16:creationId xmlns:a16="http://schemas.microsoft.com/office/drawing/2014/main" id="{96792CDB-CC2D-4054-B13A-E578FE6086D0}"/>
                </a:ext>
              </a:extLst>
            </p:cNvPr>
            <p:cNvSpPr/>
            <p:nvPr/>
          </p:nvSpPr>
          <p:spPr>
            <a:xfrm>
              <a:off x="2918675" y="3856175"/>
              <a:ext cx="1800" cy="1025"/>
            </a:xfrm>
            <a:custGeom>
              <a:avLst/>
              <a:gdLst/>
              <a:ahLst/>
              <a:cxnLst/>
              <a:rect l="l" t="t" r="r" b="b"/>
              <a:pathLst>
                <a:path w="72" h="41" extrusionOk="0">
                  <a:moveTo>
                    <a:pt x="64" y="1"/>
                  </a:moveTo>
                  <a:cubicBezTo>
                    <a:pt x="44" y="13"/>
                    <a:pt x="24" y="24"/>
                    <a:pt x="5" y="36"/>
                  </a:cubicBezTo>
                  <a:lnTo>
                    <a:pt x="1" y="40"/>
                  </a:lnTo>
                  <a:cubicBezTo>
                    <a:pt x="24" y="24"/>
                    <a:pt x="44" y="13"/>
                    <a:pt x="7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040;p47">
              <a:extLst>
                <a:ext uri="{FF2B5EF4-FFF2-40B4-BE49-F238E27FC236}">
                  <a16:creationId xmlns:a16="http://schemas.microsoft.com/office/drawing/2014/main" id="{3871C9C3-A7D6-4397-9EBB-97585EFD86B0}"/>
                </a:ext>
              </a:extLst>
            </p:cNvPr>
            <p:cNvSpPr/>
            <p:nvPr/>
          </p:nvSpPr>
          <p:spPr>
            <a:xfrm>
              <a:off x="2920450" y="3856175"/>
              <a:ext cx="125" cy="25"/>
            </a:xfrm>
            <a:custGeom>
              <a:avLst/>
              <a:gdLst/>
              <a:ahLst/>
              <a:cxnLst/>
              <a:rect l="l" t="t" r="r" b="b"/>
              <a:pathLst>
                <a:path w="5" h="1" extrusionOk="0">
                  <a:moveTo>
                    <a:pt x="1" y="1"/>
                  </a:moveTo>
                  <a:lnTo>
                    <a:pt x="1" y="1"/>
                  </a:ln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041;p47">
              <a:extLst>
                <a:ext uri="{FF2B5EF4-FFF2-40B4-BE49-F238E27FC236}">
                  <a16:creationId xmlns:a16="http://schemas.microsoft.com/office/drawing/2014/main" id="{13ED14EA-697B-4408-B807-38BD44D1606E}"/>
                </a:ext>
              </a:extLst>
            </p:cNvPr>
            <p:cNvSpPr/>
            <p:nvPr/>
          </p:nvSpPr>
          <p:spPr>
            <a:xfrm>
              <a:off x="2918575" y="3857275"/>
              <a:ext cx="125" cy="25"/>
            </a:xfrm>
            <a:custGeom>
              <a:avLst/>
              <a:gdLst/>
              <a:ahLst/>
              <a:cxnLst/>
              <a:rect l="l" t="t" r="r" b="b"/>
              <a:pathLst>
                <a:path w="5" h="1" extrusionOk="0">
                  <a:moveTo>
                    <a:pt x="1" y="0"/>
                  </a:moveTo>
                  <a:lnTo>
                    <a:pt x="1" y="0"/>
                  </a:lnTo>
                  <a:lnTo>
                    <a:pt x="5" y="0"/>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042;p47">
              <a:extLst>
                <a:ext uri="{FF2B5EF4-FFF2-40B4-BE49-F238E27FC236}">
                  <a16:creationId xmlns:a16="http://schemas.microsoft.com/office/drawing/2014/main" id="{A5C60E8C-B89B-4BB4-A787-245A1DB20B5C}"/>
                </a:ext>
              </a:extLst>
            </p:cNvPr>
            <p:cNvSpPr/>
            <p:nvPr/>
          </p:nvSpPr>
          <p:spPr>
            <a:xfrm>
              <a:off x="2918675" y="3856175"/>
              <a:ext cx="1700" cy="1025"/>
            </a:xfrm>
            <a:custGeom>
              <a:avLst/>
              <a:gdLst/>
              <a:ahLst/>
              <a:cxnLst/>
              <a:rect l="l" t="t" r="r" b="b"/>
              <a:pathLst>
                <a:path w="68" h="41" extrusionOk="0">
                  <a:moveTo>
                    <a:pt x="1" y="40"/>
                  </a:moveTo>
                  <a:lnTo>
                    <a:pt x="1" y="40"/>
                  </a:lnTo>
                  <a:cubicBezTo>
                    <a:pt x="21" y="24"/>
                    <a:pt x="44" y="13"/>
                    <a:pt x="68" y="1"/>
                  </a:cubicBezTo>
                  <a:lnTo>
                    <a:pt x="68" y="1"/>
                  </a:lnTo>
                  <a:cubicBezTo>
                    <a:pt x="44" y="13"/>
                    <a:pt x="21" y="24"/>
                    <a:pt x="1" y="4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043;p47">
              <a:extLst>
                <a:ext uri="{FF2B5EF4-FFF2-40B4-BE49-F238E27FC236}">
                  <a16:creationId xmlns:a16="http://schemas.microsoft.com/office/drawing/2014/main" id="{74A62A2A-54FB-4352-BB8F-D3A3F757A1FD}"/>
                </a:ext>
              </a:extLst>
            </p:cNvPr>
            <p:cNvSpPr/>
            <p:nvPr/>
          </p:nvSpPr>
          <p:spPr>
            <a:xfrm>
              <a:off x="2917700" y="3857275"/>
              <a:ext cx="900" cy="700"/>
            </a:xfrm>
            <a:custGeom>
              <a:avLst/>
              <a:gdLst/>
              <a:ahLst/>
              <a:cxnLst/>
              <a:rect l="l" t="t" r="r" b="b"/>
              <a:pathLst>
                <a:path w="36" h="28" extrusionOk="0">
                  <a:moveTo>
                    <a:pt x="0" y="28"/>
                  </a:moveTo>
                  <a:cubicBezTo>
                    <a:pt x="12" y="16"/>
                    <a:pt x="24" y="8"/>
                    <a:pt x="36" y="0"/>
                  </a:cubicBezTo>
                  <a:lnTo>
                    <a:pt x="36" y="0"/>
                  </a:lnTo>
                  <a:cubicBezTo>
                    <a:pt x="24" y="8"/>
                    <a:pt x="12" y="16"/>
                    <a:pt x="0"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044;p47">
              <a:extLst>
                <a:ext uri="{FF2B5EF4-FFF2-40B4-BE49-F238E27FC236}">
                  <a16:creationId xmlns:a16="http://schemas.microsoft.com/office/drawing/2014/main" id="{A5FFD4C8-32F2-4ED6-8027-CB4774A2D362}"/>
                </a:ext>
              </a:extLst>
            </p:cNvPr>
            <p:cNvSpPr/>
            <p:nvPr/>
          </p:nvSpPr>
          <p:spPr>
            <a:xfrm>
              <a:off x="2920650" y="3855775"/>
              <a:ext cx="725" cy="425"/>
            </a:xfrm>
            <a:custGeom>
              <a:avLst/>
              <a:gdLst/>
              <a:ahLst/>
              <a:cxnLst/>
              <a:rect l="l" t="t" r="r" b="b"/>
              <a:pathLst>
                <a:path w="29" h="17" extrusionOk="0">
                  <a:moveTo>
                    <a:pt x="28" y="1"/>
                  </a:moveTo>
                  <a:cubicBezTo>
                    <a:pt x="17" y="5"/>
                    <a:pt x="9" y="13"/>
                    <a:pt x="1" y="17"/>
                  </a:cubicBezTo>
                  <a:cubicBezTo>
                    <a:pt x="9" y="13"/>
                    <a:pt x="21" y="5"/>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045;p47">
              <a:extLst>
                <a:ext uri="{FF2B5EF4-FFF2-40B4-BE49-F238E27FC236}">
                  <a16:creationId xmlns:a16="http://schemas.microsoft.com/office/drawing/2014/main" id="{F145F5AC-FA8D-424C-B52C-2EE7073278E9}"/>
                </a:ext>
              </a:extLst>
            </p:cNvPr>
            <p:cNvSpPr/>
            <p:nvPr/>
          </p:nvSpPr>
          <p:spPr>
            <a:xfrm>
              <a:off x="2916125" y="3858550"/>
              <a:ext cx="1100" cy="1700"/>
            </a:xfrm>
            <a:custGeom>
              <a:avLst/>
              <a:gdLst/>
              <a:ahLst/>
              <a:cxnLst/>
              <a:rect l="l" t="t" r="r" b="b"/>
              <a:pathLst>
                <a:path w="44" h="68" extrusionOk="0">
                  <a:moveTo>
                    <a:pt x="0" y="68"/>
                  </a:moveTo>
                  <a:lnTo>
                    <a:pt x="0" y="68"/>
                  </a:lnTo>
                  <a:cubicBezTo>
                    <a:pt x="12" y="44"/>
                    <a:pt x="28" y="20"/>
                    <a:pt x="44" y="1"/>
                  </a:cubicBezTo>
                  <a:lnTo>
                    <a:pt x="44" y="1"/>
                  </a:lnTo>
                  <a:cubicBezTo>
                    <a:pt x="28" y="20"/>
                    <a:pt x="12" y="44"/>
                    <a:pt x="0"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046;p47">
              <a:extLst>
                <a:ext uri="{FF2B5EF4-FFF2-40B4-BE49-F238E27FC236}">
                  <a16:creationId xmlns:a16="http://schemas.microsoft.com/office/drawing/2014/main" id="{1BEBFDEB-D2C8-4C23-915D-34C95FB8FA62}"/>
                </a:ext>
              </a:extLst>
            </p:cNvPr>
            <p:cNvSpPr/>
            <p:nvPr/>
          </p:nvSpPr>
          <p:spPr>
            <a:xfrm>
              <a:off x="2916300" y="3858550"/>
              <a:ext cx="925" cy="1200"/>
            </a:xfrm>
            <a:custGeom>
              <a:avLst/>
              <a:gdLst/>
              <a:ahLst/>
              <a:cxnLst/>
              <a:rect l="l" t="t" r="r" b="b"/>
              <a:pathLst>
                <a:path w="37" h="48" extrusionOk="0">
                  <a:moveTo>
                    <a:pt x="37" y="1"/>
                  </a:moveTo>
                  <a:cubicBezTo>
                    <a:pt x="25" y="12"/>
                    <a:pt x="13" y="28"/>
                    <a:pt x="1" y="48"/>
                  </a:cubicBezTo>
                  <a:cubicBezTo>
                    <a:pt x="13" y="28"/>
                    <a:pt x="25" y="12"/>
                    <a:pt x="37"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047;p47">
              <a:extLst>
                <a:ext uri="{FF2B5EF4-FFF2-40B4-BE49-F238E27FC236}">
                  <a16:creationId xmlns:a16="http://schemas.microsoft.com/office/drawing/2014/main" id="{9A2F75BD-C3EC-4A3C-9D8F-0DBAD98C5D37}"/>
                </a:ext>
              </a:extLst>
            </p:cNvPr>
            <p:cNvSpPr/>
            <p:nvPr/>
          </p:nvSpPr>
          <p:spPr>
            <a:xfrm>
              <a:off x="2930925" y="3855875"/>
              <a:ext cx="7925" cy="2900"/>
            </a:xfrm>
            <a:custGeom>
              <a:avLst/>
              <a:gdLst/>
              <a:ahLst/>
              <a:cxnLst/>
              <a:rect l="l" t="t" r="r" b="b"/>
              <a:pathLst>
                <a:path w="317" h="116" extrusionOk="0">
                  <a:moveTo>
                    <a:pt x="1" y="1"/>
                  </a:moveTo>
                  <a:lnTo>
                    <a:pt x="1" y="1"/>
                  </a:lnTo>
                  <a:cubicBezTo>
                    <a:pt x="83" y="21"/>
                    <a:pt x="166" y="56"/>
                    <a:pt x="241" y="96"/>
                  </a:cubicBezTo>
                  <a:cubicBezTo>
                    <a:pt x="261" y="112"/>
                    <a:pt x="289" y="115"/>
                    <a:pt x="317" y="115"/>
                  </a:cubicBezTo>
                  <a:cubicBezTo>
                    <a:pt x="289" y="115"/>
                    <a:pt x="261" y="112"/>
                    <a:pt x="241" y="96"/>
                  </a:cubicBezTo>
                  <a:cubicBezTo>
                    <a:pt x="166" y="56"/>
                    <a:pt x="83" y="2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048;p47">
              <a:extLst>
                <a:ext uri="{FF2B5EF4-FFF2-40B4-BE49-F238E27FC236}">
                  <a16:creationId xmlns:a16="http://schemas.microsoft.com/office/drawing/2014/main" id="{712F5127-526A-4B85-A60C-F2BB26C56FAC}"/>
                </a:ext>
              </a:extLst>
            </p:cNvPr>
            <p:cNvSpPr/>
            <p:nvPr/>
          </p:nvSpPr>
          <p:spPr>
            <a:xfrm>
              <a:off x="2926275" y="3802475"/>
              <a:ext cx="15450" cy="54125"/>
            </a:xfrm>
            <a:custGeom>
              <a:avLst/>
              <a:gdLst/>
              <a:ahLst/>
              <a:cxnLst/>
              <a:rect l="l" t="t" r="r" b="b"/>
              <a:pathLst>
                <a:path w="618" h="2165" extrusionOk="0">
                  <a:moveTo>
                    <a:pt x="609" y="2165"/>
                  </a:moveTo>
                  <a:cubicBezTo>
                    <a:pt x="617" y="2141"/>
                    <a:pt x="617" y="2113"/>
                    <a:pt x="609" y="2090"/>
                  </a:cubicBezTo>
                  <a:lnTo>
                    <a:pt x="1" y="0"/>
                  </a:lnTo>
                  <a:lnTo>
                    <a:pt x="609" y="2090"/>
                  </a:lnTo>
                  <a:cubicBezTo>
                    <a:pt x="617" y="2113"/>
                    <a:pt x="617" y="2141"/>
                    <a:pt x="609" y="216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049;p47">
              <a:extLst>
                <a:ext uri="{FF2B5EF4-FFF2-40B4-BE49-F238E27FC236}">
                  <a16:creationId xmlns:a16="http://schemas.microsoft.com/office/drawing/2014/main" id="{30A860FE-0414-4C7E-97F1-2CEF6FFF0219}"/>
                </a:ext>
              </a:extLst>
            </p:cNvPr>
            <p:cNvSpPr/>
            <p:nvPr/>
          </p:nvSpPr>
          <p:spPr>
            <a:xfrm>
              <a:off x="2930525" y="3855875"/>
              <a:ext cx="325" cy="125"/>
            </a:xfrm>
            <a:custGeom>
              <a:avLst/>
              <a:gdLst/>
              <a:ahLst/>
              <a:cxnLst/>
              <a:rect l="l" t="t" r="r" b="b"/>
              <a:pathLst>
                <a:path w="13" h="5" extrusionOk="0">
                  <a:moveTo>
                    <a:pt x="1" y="1"/>
                  </a:moveTo>
                  <a:lnTo>
                    <a:pt x="13" y="5"/>
                  </a:lnTo>
                  <a:lnTo>
                    <a:pt x="13"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050;p47">
              <a:extLst>
                <a:ext uri="{FF2B5EF4-FFF2-40B4-BE49-F238E27FC236}">
                  <a16:creationId xmlns:a16="http://schemas.microsoft.com/office/drawing/2014/main" id="{974BA8BB-DD5C-424A-AA25-C3106F2963AC}"/>
                </a:ext>
              </a:extLst>
            </p:cNvPr>
            <p:cNvSpPr/>
            <p:nvPr/>
          </p:nvSpPr>
          <p:spPr>
            <a:xfrm>
              <a:off x="2917300" y="3857950"/>
              <a:ext cx="425" cy="525"/>
            </a:xfrm>
            <a:custGeom>
              <a:avLst/>
              <a:gdLst/>
              <a:ahLst/>
              <a:cxnLst/>
              <a:rect l="l" t="t" r="r" b="b"/>
              <a:pathLst>
                <a:path w="17" h="21" extrusionOk="0">
                  <a:moveTo>
                    <a:pt x="0" y="21"/>
                  </a:moveTo>
                  <a:lnTo>
                    <a:pt x="0" y="21"/>
                  </a:lnTo>
                  <a:cubicBezTo>
                    <a:pt x="4" y="17"/>
                    <a:pt x="8" y="5"/>
                    <a:pt x="16" y="1"/>
                  </a:cubicBezTo>
                  <a:cubicBezTo>
                    <a:pt x="8" y="5"/>
                    <a:pt x="4" y="17"/>
                    <a:pt x="0" y="2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051;p47">
              <a:extLst>
                <a:ext uri="{FF2B5EF4-FFF2-40B4-BE49-F238E27FC236}">
                  <a16:creationId xmlns:a16="http://schemas.microsoft.com/office/drawing/2014/main" id="{DC2570C0-87FA-4245-9638-894A29C0A37D}"/>
                </a:ext>
              </a:extLst>
            </p:cNvPr>
            <p:cNvSpPr/>
            <p:nvPr/>
          </p:nvSpPr>
          <p:spPr>
            <a:xfrm>
              <a:off x="2916125" y="3859725"/>
              <a:ext cx="200" cy="525"/>
            </a:xfrm>
            <a:custGeom>
              <a:avLst/>
              <a:gdLst/>
              <a:ahLst/>
              <a:cxnLst/>
              <a:rect l="l" t="t" r="r" b="b"/>
              <a:pathLst>
                <a:path w="8" h="21" extrusionOk="0">
                  <a:moveTo>
                    <a:pt x="8" y="1"/>
                  </a:moveTo>
                  <a:cubicBezTo>
                    <a:pt x="4" y="5"/>
                    <a:pt x="4" y="13"/>
                    <a:pt x="0" y="21"/>
                  </a:cubicBezTo>
                  <a:lnTo>
                    <a:pt x="0" y="21"/>
                  </a:lnTo>
                  <a:cubicBezTo>
                    <a:pt x="4" y="13"/>
                    <a:pt x="4" y="5"/>
                    <a:pt x="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052;p47">
              <a:extLst>
                <a:ext uri="{FF2B5EF4-FFF2-40B4-BE49-F238E27FC236}">
                  <a16:creationId xmlns:a16="http://schemas.microsoft.com/office/drawing/2014/main" id="{0CDBBCB2-8927-4E81-A0B3-67E68B994DB3}"/>
                </a:ext>
              </a:extLst>
            </p:cNvPr>
            <p:cNvSpPr/>
            <p:nvPr/>
          </p:nvSpPr>
          <p:spPr>
            <a:xfrm>
              <a:off x="2917200" y="3858450"/>
              <a:ext cx="125" cy="125"/>
            </a:xfrm>
            <a:custGeom>
              <a:avLst/>
              <a:gdLst/>
              <a:ahLst/>
              <a:cxnLst/>
              <a:rect l="l" t="t" r="r" b="b"/>
              <a:pathLst>
                <a:path w="5" h="5" extrusionOk="0">
                  <a:moveTo>
                    <a:pt x="1" y="5"/>
                  </a:moveTo>
                  <a:lnTo>
                    <a:pt x="1" y="5"/>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053;p47">
              <a:extLst>
                <a:ext uri="{FF2B5EF4-FFF2-40B4-BE49-F238E27FC236}">
                  <a16:creationId xmlns:a16="http://schemas.microsoft.com/office/drawing/2014/main" id="{EA3A52F5-C669-4C86-A49B-3656B6D0490F}"/>
                </a:ext>
              </a:extLst>
            </p:cNvPr>
            <p:cNvSpPr/>
            <p:nvPr/>
          </p:nvSpPr>
          <p:spPr>
            <a:xfrm>
              <a:off x="2883125" y="3714000"/>
              <a:ext cx="7150" cy="7325"/>
            </a:xfrm>
            <a:custGeom>
              <a:avLst/>
              <a:gdLst/>
              <a:ahLst/>
              <a:cxnLst/>
              <a:rect l="l" t="t" r="r" b="b"/>
              <a:pathLst>
                <a:path w="286" h="293" extrusionOk="0">
                  <a:moveTo>
                    <a:pt x="1" y="292"/>
                  </a:moveTo>
                  <a:cubicBezTo>
                    <a:pt x="92" y="194"/>
                    <a:pt x="187" y="95"/>
                    <a:pt x="285" y="0"/>
                  </a:cubicBezTo>
                  <a:cubicBezTo>
                    <a:pt x="187" y="95"/>
                    <a:pt x="92" y="194"/>
                    <a:pt x="1" y="29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054;p47">
              <a:extLst>
                <a:ext uri="{FF2B5EF4-FFF2-40B4-BE49-F238E27FC236}">
                  <a16:creationId xmlns:a16="http://schemas.microsoft.com/office/drawing/2014/main" id="{A1AD1B3E-3B60-4669-A64F-FC34BFBA47A7}"/>
                </a:ext>
              </a:extLst>
            </p:cNvPr>
            <p:cNvSpPr/>
            <p:nvPr/>
          </p:nvSpPr>
          <p:spPr>
            <a:xfrm>
              <a:off x="2876825" y="3722175"/>
              <a:ext cx="5550" cy="6650"/>
            </a:xfrm>
            <a:custGeom>
              <a:avLst/>
              <a:gdLst/>
              <a:ahLst/>
              <a:cxnLst/>
              <a:rect l="l" t="t" r="r" b="b"/>
              <a:pathLst>
                <a:path w="222" h="266" extrusionOk="0">
                  <a:moveTo>
                    <a:pt x="0" y="266"/>
                  </a:moveTo>
                  <a:cubicBezTo>
                    <a:pt x="71" y="175"/>
                    <a:pt x="146" y="88"/>
                    <a:pt x="221" y="1"/>
                  </a:cubicBezTo>
                  <a:cubicBezTo>
                    <a:pt x="146" y="88"/>
                    <a:pt x="71" y="175"/>
                    <a:pt x="0" y="26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055;p47">
              <a:extLst>
                <a:ext uri="{FF2B5EF4-FFF2-40B4-BE49-F238E27FC236}">
                  <a16:creationId xmlns:a16="http://schemas.microsoft.com/office/drawing/2014/main" id="{60342EAC-9A8F-4661-A9C8-305E818F88FF}"/>
                </a:ext>
              </a:extLst>
            </p:cNvPr>
            <p:cNvSpPr/>
            <p:nvPr/>
          </p:nvSpPr>
          <p:spPr>
            <a:xfrm>
              <a:off x="2899825" y="3700850"/>
              <a:ext cx="5650" cy="4675"/>
            </a:xfrm>
            <a:custGeom>
              <a:avLst/>
              <a:gdLst/>
              <a:ahLst/>
              <a:cxnLst/>
              <a:rect l="l" t="t" r="r" b="b"/>
              <a:pathLst>
                <a:path w="226" h="187" extrusionOk="0">
                  <a:moveTo>
                    <a:pt x="0" y="186"/>
                  </a:moveTo>
                  <a:cubicBezTo>
                    <a:pt x="75" y="123"/>
                    <a:pt x="150" y="60"/>
                    <a:pt x="226" y="1"/>
                  </a:cubicBezTo>
                  <a:cubicBezTo>
                    <a:pt x="150" y="60"/>
                    <a:pt x="75" y="123"/>
                    <a:pt x="0" y="18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1056;p47">
              <a:extLst>
                <a:ext uri="{FF2B5EF4-FFF2-40B4-BE49-F238E27FC236}">
                  <a16:creationId xmlns:a16="http://schemas.microsoft.com/office/drawing/2014/main" id="{FEF8BBC7-C462-4F87-A0E3-6C6EDFA7A7FD}"/>
                </a:ext>
              </a:extLst>
            </p:cNvPr>
            <p:cNvSpPr/>
            <p:nvPr/>
          </p:nvSpPr>
          <p:spPr>
            <a:xfrm>
              <a:off x="2915925" y="3688225"/>
              <a:ext cx="7725" cy="5050"/>
            </a:xfrm>
            <a:custGeom>
              <a:avLst/>
              <a:gdLst/>
              <a:ahLst/>
              <a:cxnLst/>
              <a:rect l="l" t="t" r="r" b="b"/>
              <a:pathLst>
                <a:path w="309" h="202" extrusionOk="0">
                  <a:moveTo>
                    <a:pt x="0" y="202"/>
                  </a:moveTo>
                  <a:cubicBezTo>
                    <a:pt x="103" y="131"/>
                    <a:pt x="206" y="63"/>
                    <a:pt x="308" y="0"/>
                  </a:cubicBezTo>
                  <a:cubicBezTo>
                    <a:pt x="206" y="63"/>
                    <a:pt x="103" y="131"/>
                    <a:pt x="0" y="20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1057;p47">
              <a:extLst>
                <a:ext uri="{FF2B5EF4-FFF2-40B4-BE49-F238E27FC236}">
                  <a16:creationId xmlns:a16="http://schemas.microsoft.com/office/drawing/2014/main" id="{BEDCDB0F-865D-4412-8977-B36A7CB7B008}"/>
                </a:ext>
              </a:extLst>
            </p:cNvPr>
            <p:cNvSpPr/>
            <p:nvPr/>
          </p:nvSpPr>
          <p:spPr>
            <a:xfrm>
              <a:off x="2891625" y="3707275"/>
              <a:ext cx="6050" cy="5550"/>
            </a:xfrm>
            <a:custGeom>
              <a:avLst/>
              <a:gdLst/>
              <a:ahLst/>
              <a:cxnLst/>
              <a:rect l="l" t="t" r="r" b="b"/>
              <a:pathLst>
                <a:path w="242" h="222" extrusionOk="0">
                  <a:moveTo>
                    <a:pt x="1" y="222"/>
                  </a:moveTo>
                  <a:cubicBezTo>
                    <a:pt x="80" y="147"/>
                    <a:pt x="159" y="72"/>
                    <a:pt x="241" y="1"/>
                  </a:cubicBezTo>
                  <a:cubicBezTo>
                    <a:pt x="159" y="72"/>
                    <a:pt x="80" y="147"/>
                    <a:pt x="1" y="22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058;p47">
              <a:extLst>
                <a:ext uri="{FF2B5EF4-FFF2-40B4-BE49-F238E27FC236}">
                  <a16:creationId xmlns:a16="http://schemas.microsoft.com/office/drawing/2014/main" id="{8A347BC0-FEFE-44AD-8604-16682733158E}"/>
                </a:ext>
              </a:extLst>
            </p:cNvPr>
            <p:cNvSpPr/>
            <p:nvPr/>
          </p:nvSpPr>
          <p:spPr>
            <a:xfrm>
              <a:off x="2907825" y="3694725"/>
              <a:ext cx="6050" cy="4375"/>
            </a:xfrm>
            <a:custGeom>
              <a:avLst/>
              <a:gdLst/>
              <a:ahLst/>
              <a:cxnLst/>
              <a:rect l="l" t="t" r="r" b="b"/>
              <a:pathLst>
                <a:path w="242" h="175" extrusionOk="0">
                  <a:moveTo>
                    <a:pt x="0" y="175"/>
                  </a:moveTo>
                  <a:cubicBezTo>
                    <a:pt x="79" y="115"/>
                    <a:pt x="162" y="56"/>
                    <a:pt x="241" y="1"/>
                  </a:cubicBezTo>
                  <a:cubicBezTo>
                    <a:pt x="162" y="56"/>
                    <a:pt x="79" y="115"/>
                    <a:pt x="0" y="17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059;p47">
              <a:extLst>
                <a:ext uri="{FF2B5EF4-FFF2-40B4-BE49-F238E27FC236}">
                  <a16:creationId xmlns:a16="http://schemas.microsoft.com/office/drawing/2014/main" id="{5FAAA678-0F9A-4C7E-87D1-18FD9283F38B}"/>
                </a:ext>
              </a:extLst>
            </p:cNvPr>
            <p:cNvSpPr/>
            <p:nvPr/>
          </p:nvSpPr>
          <p:spPr>
            <a:xfrm>
              <a:off x="2928650" y="3855500"/>
              <a:ext cx="425" cy="125"/>
            </a:xfrm>
            <a:custGeom>
              <a:avLst/>
              <a:gdLst/>
              <a:ahLst/>
              <a:cxnLst/>
              <a:rect l="l" t="t" r="r" b="b"/>
              <a:pathLst>
                <a:path w="17" h="5" extrusionOk="0">
                  <a:moveTo>
                    <a:pt x="1" y="0"/>
                  </a:moveTo>
                  <a:lnTo>
                    <a:pt x="16" y="4"/>
                  </a:lnTo>
                  <a:cubicBezTo>
                    <a:pt x="13" y="0"/>
                    <a:pt x="5" y="0"/>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060;p47">
              <a:extLst>
                <a:ext uri="{FF2B5EF4-FFF2-40B4-BE49-F238E27FC236}">
                  <a16:creationId xmlns:a16="http://schemas.microsoft.com/office/drawing/2014/main" id="{1A8E2DF4-067B-405A-84EE-BC88A9066479}"/>
                </a:ext>
              </a:extLst>
            </p:cNvPr>
            <p:cNvSpPr/>
            <p:nvPr/>
          </p:nvSpPr>
          <p:spPr>
            <a:xfrm>
              <a:off x="2917200" y="3858450"/>
              <a:ext cx="125" cy="125"/>
            </a:xfrm>
            <a:custGeom>
              <a:avLst/>
              <a:gdLst/>
              <a:ahLst/>
              <a:cxnLst/>
              <a:rect l="l" t="t" r="r" b="b"/>
              <a:pathLst>
                <a:path w="5" h="5" extrusionOk="0">
                  <a:moveTo>
                    <a:pt x="4" y="1"/>
                  </a:moveTo>
                  <a:lnTo>
                    <a:pt x="4" y="1"/>
                  </a:lnTo>
                  <a:lnTo>
                    <a:pt x="1" y="5"/>
                  </a:lnTo>
                  <a:lnTo>
                    <a:pt x="1"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061;p47">
              <a:extLst>
                <a:ext uri="{FF2B5EF4-FFF2-40B4-BE49-F238E27FC236}">
                  <a16:creationId xmlns:a16="http://schemas.microsoft.com/office/drawing/2014/main" id="{A1BCF553-32E1-460C-BCB6-A4438B289FA1}"/>
                </a:ext>
              </a:extLst>
            </p:cNvPr>
            <p:cNvSpPr/>
            <p:nvPr/>
          </p:nvSpPr>
          <p:spPr>
            <a:xfrm>
              <a:off x="2920450" y="3856175"/>
              <a:ext cx="125" cy="25"/>
            </a:xfrm>
            <a:custGeom>
              <a:avLst/>
              <a:gdLst/>
              <a:ahLst/>
              <a:cxnLst/>
              <a:rect l="l" t="t" r="r" b="b"/>
              <a:pathLst>
                <a:path w="5" h="1" extrusionOk="0">
                  <a:moveTo>
                    <a:pt x="5" y="1"/>
                  </a:move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062;p47">
              <a:extLst>
                <a:ext uri="{FF2B5EF4-FFF2-40B4-BE49-F238E27FC236}">
                  <a16:creationId xmlns:a16="http://schemas.microsoft.com/office/drawing/2014/main" id="{9E0FBE00-71E8-49AC-BD02-8E6FA8FC0AA6}"/>
                </a:ext>
              </a:extLst>
            </p:cNvPr>
            <p:cNvSpPr/>
            <p:nvPr/>
          </p:nvSpPr>
          <p:spPr>
            <a:xfrm>
              <a:off x="2918575" y="3857175"/>
              <a:ext cx="125" cy="125"/>
            </a:xfrm>
            <a:custGeom>
              <a:avLst/>
              <a:gdLst/>
              <a:ahLst/>
              <a:cxnLst/>
              <a:rect l="l" t="t" r="r" b="b"/>
              <a:pathLst>
                <a:path w="5" h="5" extrusionOk="0">
                  <a:moveTo>
                    <a:pt x="1" y="4"/>
                  </a:moveTo>
                  <a:lnTo>
                    <a:pt x="1"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063;p47">
              <a:extLst>
                <a:ext uri="{FF2B5EF4-FFF2-40B4-BE49-F238E27FC236}">
                  <a16:creationId xmlns:a16="http://schemas.microsoft.com/office/drawing/2014/main" id="{8B9F2ECB-B29C-4796-868C-FC923EC87152}"/>
                </a:ext>
              </a:extLst>
            </p:cNvPr>
            <p:cNvSpPr/>
            <p:nvPr/>
          </p:nvSpPr>
          <p:spPr>
            <a:xfrm>
              <a:off x="2922150" y="3855500"/>
              <a:ext cx="400" cy="125"/>
            </a:xfrm>
            <a:custGeom>
              <a:avLst/>
              <a:gdLst/>
              <a:ahLst/>
              <a:cxnLst/>
              <a:rect l="l" t="t" r="r" b="b"/>
              <a:pathLst>
                <a:path w="16" h="5" extrusionOk="0">
                  <a:moveTo>
                    <a:pt x="0" y="4"/>
                  </a:moveTo>
                  <a:lnTo>
                    <a:pt x="0" y="4"/>
                  </a:lnTo>
                  <a:lnTo>
                    <a:pt x="16" y="0"/>
                  </a:lnTo>
                  <a:lnTo>
                    <a:pt x="16"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064;p47">
              <a:extLst>
                <a:ext uri="{FF2B5EF4-FFF2-40B4-BE49-F238E27FC236}">
                  <a16:creationId xmlns:a16="http://schemas.microsoft.com/office/drawing/2014/main" id="{184C00D0-6786-47AF-983C-B386D5ABF6D2}"/>
                </a:ext>
              </a:extLst>
            </p:cNvPr>
            <p:cNvSpPr/>
            <p:nvPr/>
          </p:nvSpPr>
          <p:spPr>
            <a:xfrm>
              <a:off x="2850550" y="3663800"/>
              <a:ext cx="250725" cy="307150"/>
            </a:xfrm>
            <a:custGeom>
              <a:avLst/>
              <a:gdLst/>
              <a:ahLst/>
              <a:cxnLst/>
              <a:rect l="l" t="t" r="r" b="b"/>
              <a:pathLst>
                <a:path w="10029" h="12286" extrusionOk="0">
                  <a:moveTo>
                    <a:pt x="4897" y="0"/>
                  </a:moveTo>
                  <a:cubicBezTo>
                    <a:pt x="3069" y="0"/>
                    <a:pt x="1596" y="1830"/>
                    <a:pt x="1596" y="1830"/>
                  </a:cubicBezTo>
                  <a:cubicBezTo>
                    <a:pt x="1596" y="1830"/>
                    <a:pt x="0" y="4872"/>
                    <a:pt x="2378" y="7980"/>
                  </a:cubicBezTo>
                  <a:cubicBezTo>
                    <a:pt x="4025" y="10133"/>
                    <a:pt x="5052" y="11523"/>
                    <a:pt x="5036" y="11851"/>
                  </a:cubicBezTo>
                  <a:cubicBezTo>
                    <a:pt x="5025" y="12058"/>
                    <a:pt x="5460" y="12286"/>
                    <a:pt x="6004" y="12286"/>
                  </a:cubicBezTo>
                  <a:cubicBezTo>
                    <a:pt x="6415" y="12286"/>
                    <a:pt x="6888" y="12157"/>
                    <a:pt x="7280" y="11792"/>
                  </a:cubicBezTo>
                  <a:cubicBezTo>
                    <a:pt x="7379" y="11697"/>
                    <a:pt x="7406" y="11555"/>
                    <a:pt x="7351" y="11428"/>
                  </a:cubicBezTo>
                  <a:lnTo>
                    <a:pt x="6972" y="10283"/>
                  </a:lnTo>
                  <a:lnTo>
                    <a:pt x="6912" y="10109"/>
                  </a:lnTo>
                  <a:cubicBezTo>
                    <a:pt x="7576" y="10046"/>
                    <a:pt x="8370" y="9572"/>
                    <a:pt x="8733" y="9133"/>
                  </a:cubicBezTo>
                  <a:cubicBezTo>
                    <a:pt x="10029" y="7569"/>
                    <a:pt x="9227" y="5314"/>
                    <a:pt x="8623" y="3454"/>
                  </a:cubicBezTo>
                  <a:cubicBezTo>
                    <a:pt x="8263" y="2360"/>
                    <a:pt x="7683" y="1645"/>
                    <a:pt x="7228" y="1155"/>
                  </a:cubicBezTo>
                  <a:cubicBezTo>
                    <a:pt x="6443" y="303"/>
                    <a:pt x="5640" y="0"/>
                    <a:pt x="489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065;p47">
              <a:extLst>
                <a:ext uri="{FF2B5EF4-FFF2-40B4-BE49-F238E27FC236}">
                  <a16:creationId xmlns:a16="http://schemas.microsoft.com/office/drawing/2014/main" id="{E39E7601-9AC6-45BC-8258-8C9D62EBBAE9}"/>
                </a:ext>
              </a:extLst>
            </p:cNvPr>
            <p:cNvSpPr/>
            <p:nvPr/>
          </p:nvSpPr>
          <p:spPr>
            <a:xfrm>
              <a:off x="3029175" y="3938525"/>
              <a:ext cx="75750" cy="234150"/>
            </a:xfrm>
            <a:custGeom>
              <a:avLst/>
              <a:gdLst/>
              <a:ahLst/>
              <a:cxnLst/>
              <a:rect l="l" t="t" r="r" b="b"/>
              <a:pathLst>
                <a:path w="3030" h="9366" extrusionOk="0">
                  <a:moveTo>
                    <a:pt x="1" y="1"/>
                  </a:moveTo>
                  <a:lnTo>
                    <a:pt x="569" y="7652"/>
                  </a:lnTo>
                  <a:lnTo>
                    <a:pt x="1031" y="9366"/>
                  </a:lnTo>
                  <a:lnTo>
                    <a:pt x="3030" y="3473"/>
                  </a:lnTo>
                  <a:lnTo>
                    <a:pt x="1529" y="2572"/>
                  </a:lnTo>
                  <a:lnTo>
                    <a:pt x="2560" y="2387"/>
                  </a:lnTo>
                  <a:cubicBezTo>
                    <a:pt x="1284" y="507"/>
                    <a:pt x="1" y="1"/>
                    <a:pt x="1"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066;p47">
              <a:extLst>
                <a:ext uri="{FF2B5EF4-FFF2-40B4-BE49-F238E27FC236}">
                  <a16:creationId xmlns:a16="http://schemas.microsoft.com/office/drawing/2014/main" id="{F0519656-3E81-462A-A0CB-70ACC80D8E51}"/>
                </a:ext>
              </a:extLst>
            </p:cNvPr>
            <p:cNvSpPr/>
            <p:nvPr/>
          </p:nvSpPr>
          <p:spPr>
            <a:xfrm>
              <a:off x="2936350" y="3936450"/>
              <a:ext cx="118625" cy="236225"/>
            </a:xfrm>
            <a:custGeom>
              <a:avLst/>
              <a:gdLst/>
              <a:ahLst/>
              <a:cxnLst/>
              <a:rect l="l" t="t" r="r" b="b"/>
              <a:pathLst>
                <a:path w="4745" h="9449" extrusionOk="0">
                  <a:moveTo>
                    <a:pt x="1375" y="1"/>
                  </a:moveTo>
                  <a:cubicBezTo>
                    <a:pt x="1375" y="1"/>
                    <a:pt x="376" y="1071"/>
                    <a:pt x="1" y="3453"/>
                  </a:cubicBezTo>
                  <a:lnTo>
                    <a:pt x="1075" y="3165"/>
                  </a:lnTo>
                  <a:lnTo>
                    <a:pt x="1075" y="3165"/>
                  </a:lnTo>
                  <a:lnTo>
                    <a:pt x="44" y="4709"/>
                  </a:lnTo>
                  <a:lnTo>
                    <a:pt x="4744" y="9449"/>
                  </a:lnTo>
                  <a:lnTo>
                    <a:pt x="3951" y="6490"/>
                  </a:lnTo>
                  <a:lnTo>
                    <a:pt x="1375"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067;p47">
              <a:extLst>
                <a:ext uri="{FF2B5EF4-FFF2-40B4-BE49-F238E27FC236}">
                  <a16:creationId xmlns:a16="http://schemas.microsoft.com/office/drawing/2014/main" id="{9D3252F4-E4CE-4F35-B315-920C384790D5}"/>
                </a:ext>
              </a:extLst>
            </p:cNvPr>
            <p:cNvSpPr/>
            <p:nvPr/>
          </p:nvSpPr>
          <p:spPr>
            <a:xfrm>
              <a:off x="2840575" y="3592725"/>
              <a:ext cx="201400" cy="378225"/>
            </a:xfrm>
            <a:custGeom>
              <a:avLst/>
              <a:gdLst/>
              <a:ahLst/>
              <a:cxnLst/>
              <a:rect l="l" t="t" r="r" b="b"/>
              <a:pathLst>
                <a:path w="8056" h="15129" extrusionOk="0">
                  <a:moveTo>
                    <a:pt x="5510" y="0"/>
                  </a:moveTo>
                  <a:cubicBezTo>
                    <a:pt x="4820" y="0"/>
                    <a:pt x="4086" y="430"/>
                    <a:pt x="3472" y="1490"/>
                  </a:cubicBezTo>
                  <a:cubicBezTo>
                    <a:pt x="1652" y="4626"/>
                    <a:pt x="723" y="6652"/>
                    <a:pt x="309" y="7549"/>
                  </a:cubicBezTo>
                  <a:cubicBezTo>
                    <a:pt x="60" y="8058"/>
                    <a:pt x="1" y="8639"/>
                    <a:pt x="143" y="9188"/>
                  </a:cubicBezTo>
                  <a:lnTo>
                    <a:pt x="135" y="9180"/>
                  </a:lnTo>
                  <a:lnTo>
                    <a:pt x="151" y="9220"/>
                  </a:lnTo>
                  <a:cubicBezTo>
                    <a:pt x="202" y="9413"/>
                    <a:pt x="269" y="9603"/>
                    <a:pt x="360" y="9788"/>
                  </a:cubicBezTo>
                  <a:lnTo>
                    <a:pt x="2327" y="15128"/>
                  </a:lnTo>
                  <a:lnTo>
                    <a:pt x="4219" y="12036"/>
                  </a:lnTo>
                  <a:cubicBezTo>
                    <a:pt x="4223" y="12032"/>
                    <a:pt x="4223" y="12028"/>
                    <a:pt x="4227" y="12028"/>
                  </a:cubicBezTo>
                  <a:lnTo>
                    <a:pt x="4262" y="11965"/>
                  </a:lnTo>
                  <a:lnTo>
                    <a:pt x="4258" y="11965"/>
                  </a:lnTo>
                  <a:cubicBezTo>
                    <a:pt x="4290" y="11913"/>
                    <a:pt x="4306" y="11858"/>
                    <a:pt x="4314" y="11799"/>
                  </a:cubicBezTo>
                  <a:cubicBezTo>
                    <a:pt x="4345" y="11317"/>
                    <a:pt x="3784" y="10089"/>
                    <a:pt x="3559" y="9622"/>
                  </a:cubicBezTo>
                  <a:cubicBezTo>
                    <a:pt x="3022" y="8505"/>
                    <a:pt x="2698" y="8031"/>
                    <a:pt x="2362" y="7434"/>
                  </a:cubicBezTo>
                  <a:cubicBezTo>
                    <a:pt x="2362" y="7434"/>
                    <a:pt x="7714" y="4855"/>
                    <a:pt x="7864" y="3457"/>
                  </a:cubicBezTo>
                  <a:cubicBezTo>
                    <a:pt x="8055" y="1652"/>
                    <a:pt x="6864" y="0"/>
                    <a:pt x="55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068;p47">
              <a:extLst>
                <a:ext uri="{FF2B5EF4-FFF2-40B4-BE49-F238E27FC236}">
                  <a16:creationId xmlns:a16="http://schemas.microsoft.com/office/drawing/2014/main" id="{17E3DAE7-E2E1-4987-8B82-488C2FC5A83C}"/>
                </a:ext>
              </a:extLst>
            </p:cNvPr>
            <p:cNvSpPr/>
            <p:nvPr/>
          </p:nvSpPr>
          <p:spPr>
            <a:xfrm>
              <a:off x="2910100" y="3843350"/>
              <a:ext cx="40900" cy="43825"/>
            </a:xfrm>
            <a:custGeom>
              <a:avLst/>
              <a:gdLst/>
              <a:ahLst/>
              <a:cxnLst/>
              <a:rect l="l" t="t" r="r" b="b"/>
              <a:pathLst>
                <a:path w="1636" h="1753" extrusionOk="0">
                  <a:moveTo>
                    <a:pt x="498" y="0"/>
                  </a:moveTo>
                  <a:cubicBezTo>
                    <a:pt x="474" y="0"/>
                    <a:pt x="450" y="0"/>
                    <a:pt x="427" y="4"/>
                  </a:cubicBezTo>
                  <a:lnTo>
                    <a:pt x="407" y="4"/>
                  </a:lnTo>
                  <a:cubicBezTo>
                    <a:pt x="383" y="8"/>
                    <a:pt x="360" y="12"/>
                    <a:pt x="336" y="16"/>
                  </a:cubicBezTo>
                  <a:lnTo>
                    <a:pt x="320" y="20"/>
                  </a:lnTo>
                  <a:cubicBezTo>
                    <a:pt x="296" y="28"/>
                    <a:pt x="277" y="36"/>
                    <a:pt x="253" y="48"/>
                  </a:cubicBezTo>
                  <a:lnTo>
                    <a:pt x="245" y="48"/>
                  </a:lnTo>
                  <a:cubicBezTo>
                    <a:pt x="221" y="60"/>
                    <a:pt x="202" y="71"/>
                    <a:pt x="182" y="87"/>
                  </a:cubicBezTo>
                  <a:lnTo>
                    <a:pt x="178" y="91"/>
                  </a:lnTo>
                  <a:cubicBezTo>
                    <a:pt x="154" y="107"/>
                    <a:pt x="138" y="127"/>
                    <a:pt x="123" y="146"/>
                  </a:cubicBezTo>
                  <a:lnTo>
                    <a:pt x="123" y="150"/>
                  </a:lnTo>
                  <a:cubicBezTo>
                    <a:pt x="103" y="170"/>
                    <a:pt x="87" y="198"/>
                    <a:pt x="75" y="221"/>
                  </a:cubicBezTo>
                  <a:cubicBezTo>
                    <a:pt x="0" y="399"/>
                    <a:pt x="24" y="684"/>
                    <a:pt x="249" y="1138"/>
                  </a:cubicBezTo>
                  <a:cubicBezTo>
                    <a:pt x="249" y="1138"/>
                    <a:pt x="257" y="1154"/>
                    <a:pt x="273" y="1177"/>
                  </a:cubicBezTo>
                  <a:cubicBezTo>
                    <a:pt x="357" y="1316"/>
                    <a:pt x="667" y="1753"/>
                    <a:pt x="1117" y="1753"/>
                  </a:cubicBezTo>
                  <a:cubicBezTo>
                    <a:pt x="1258" y="1753"/>
                    <a:pt x="1414" y="1710"/>
                    <a:pt x="1580" y="1600"/>
                  </a:cubicBezTo>
                  <a:cubicBezTo>
                    <a:pt x="1635" y="1564"/>
                    <a:pt x="1076" y="119"/>
                    <a:pt x="1023" y="119"/>
                  </a:cubicBezTo>
                  <a:cubicBezTo>
                    <a:pt x="1023" y="119"/>
                    <a:pt x="1023" y="119"/>
                    <a:pt x="1023" y="119"/>
                  </a:cubicBezTo>
                  <a:cubicBezTo>
                    <a:pt x="1016" y="120"/>
                    <a:pt x="1009" y="120"/>
                    <a:pt x="1002" y="120"/>
                  </a:cubicBezTo>
                  <a:cubicBezTo>
                    <a:pt x="982" y="120"/>
                    <a:pt x="962" y="116"/>
                    <a:pt x="944" y="107"/>
                  </a:cubicBezTo>
                  <a:cubicBezTo>
                    <a:pt x="865" y="64"/>
                    <a:pt x="778" y="36"/>
                    <a:pt x="687" y="16"/>
                  </a:cubicBezTo>
                  <a:cubicBezTo>
                    <a:pt x="664" y="12"/>
                    <a:pt x="640" y="8"/>
                    <a:pt x="612" y="4"/>
                  </a:cubicBezTo>
                  <a:lnTo>
                    <a:pt x="593" y="4"/>
                  </a:lnTo>
                  <a:cubicBezTo>
                    <a:pt x="569" y="0"/>
                    <a:pt x="541" y="0"/>
                    <a:pt x="51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069;p47">
              <a:extLst>
                <a:ext uri="{FF2B5EF4-FFF2-40B4-BE49-F238E27FC236}">
                  <a16:creationId xmlns:a16="http://schemas.microsoft.com/office/drawing/2014/main" id="{6432EECE-4127-4BB3-B58E-C6CBDE975C59}"/>
                </a:ext>
              </a:extLst>
            </p:cNvPr>
            <p:cNvSpPr/>
            <p:nvPr/>
          </p:nvSpPr>
          <p:spPr>
            <a:xfrm>
              <a:off x="2767525" y="4020000"/>
              <a:ext cx="150975" cy="715750"/>
            </a:xfrm>
            <a:custGeom>
              <a:avLst/>
              <a:gdLst/>
              <a:ahLst/>
              <a:cxnLst/>
              <a:rect l="l" t="t" r="r" b="b"/>
              <a:pathLst>
                <a:path w="6039" h="28630" extrusionOk="0">
                  <a:moveTo>
                    <a:pt x="6039" y="0"/>
                  </a:moveTo>
                  <a:cubicBezTo>
                    <a:pt x="6039" y="1"/>
                    <a:pt x="1674" y="2595"/>
                    <a:pt x="1351" y="4152"/>
                  </a:cubicBezTo>
                  <a:cubicBezTo>
                    <a:pt x="1" y="10607"/>
                    <a:pt x="193" y="28629"/>
                    <a:pt x="332" y="28629"/>
                  </a:cubicBezTo>
                  <a:cubicBezTo>
                    <a:pt x="333" y="28629"/>
                    <a:pt x="334" y="28628"/>
                    <a:pt x="335" y="28624"/>
                  </a:cubicBezTo>
                  <a:lnTo>
                    <a:pt x="2125" y="28577"/>
                  </a:lnTo>
                  <a:lnTo>
                    <a:pt x="6039"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1070;p47">
              <a:extLst>
                <a:ext uri="{FF2B5EF4-FFF2-40B4-BE49-F238E27FC236}">
                  <a16:creationId xmlns:a16="http://schemas.microsoft.com/office/drawing/2014/main" id="{5D95112B-F90B-4F94-993C-E27E9533AB5B}"/>
                </a:ext>
              </a:extLst>
            </p:cNvPr>
            <p:cNvSpPr/>
            <p:nvPr/>
          </p:nvSpPr>
          <p:spPr>
            <a:xfrm>
              <a:off x="3214875" y="4710800"/>
              <a:ext cx="52025" cy="133125"/>
            </a:xfrm>
            <a:custGeom>
              <a:avLst/>
              <a:gdLst/>
              <a:ahLst/>
              <a:cxnLst/>
              <a:rect l="l" t="t" r="r" b="b"/>
              <a:pathLst>
                <a:path w="2081" h="5325" extrusionOk="0">
                  <a:moveTo>
                    <a:pt x="357" y="1"/>
                  </a:moveTo>
                  <a:cubicBezTo>
                    <a:pt x="357" y="1"/>
                    <a:pt x="1" y="3440"/>
                    <a:pt x="189" y="3440"/>
                  </a:cubicBezTo>
                  <a:cubicBezTo>
                    <a:pt x="203" y="3440"/>
                    <a:pt x="221" y="3419"/>
                    <a:pt x="243" y="3374"/>
                  </a:cubicBezTo>
                  <a:cubicBezTo>
                    <a:pt x="464" y="2912"/>
                    <a:pt x="594" y="2501"/>
                    <a:pt x="788" y="2126"/>
                  </a:cubicBezTo>
                  <a:cubicBezTo>
                    <a:pt x="804" y="2094"/>
                    <a:pt x="829" y="2082"/>
                    <a:pt x="856" y="2082"/>
                  </a:cubicBezTo>
                  <a:cubicBezTo>
                    <a:pt x="902" y="2082"/>
                    <a:pt x="951" y="2121"/>
                    <a:pt x="954" y="2169"/>
                  </a:cubicBezTo>
                  <a:cubicBezTo>
                    <a:pt x="966" y="2631"/>
                    <a:pt x="800" y="3777"/>
                    <a:pt x="906" y="5155"/>
                  </a:cubicBezTo>
                  <a:cubicBezTo>
                    <a:pt x="916" y="5270"/>
                    <a:pt x="943" y="5325"/>
                    <a:pt x="982" y="5325"/>
                  </a:cubicBezTo>
                  <a:cubicBezTo>
                    <a:pt x="1248" y="5325"/>
                    <a:pt x="2081" y="2878"/>
                    <a:pt x="1902" y="21"/>
                  </a:cubicBezTo>
                  <a:lnTo>
                    <a:pt x="357"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1071;p47">
              <a:extLst>
                <a:ext uri="{FF2B5EF4-FFF2-40B4-BE49-F238E27FC236}">
                  <a16:creationId xmlns:a16="http://schemas.microsoft.com/office/drawing/2014/main" id="{59333231-DFB9-4465-ADAB-956125093309}"/>
                </a:ext>
              </a:extLst>
            </p:cNvPr>
            <p:cNvSpPr/>
            <p:nvPr/>
          </p:nvSpPr>
          <p:spPr>
            <a:xfrm>
              <a:off x="3066400" y="5388075"/>
              <a:ext cx="230700" cy="55325"/>
            </a:xfrm>
            <a:custGeom>
              <a:avLst/>
              <a:gdLst/>
              <a:ahLst/>
              <a:cxnLst/>
              <a:rect l="l" t="t" r="r" b="b"/>
              <a:pathLst>
                <a:path w="9228" h="2213" extrusionOk="0">
                  <a:moveTo>
                    <a:pt x="1165" y="0"/>
                  </a:moveTo>
                  <a:cubicBezTo>
                    <a:pt x="717" y="0"/>
                    <a:pt x="455" y="27"/>
                    <a:pt x="344" y="112"/>
                  </a:cubicBezTo>
                  <a:cubicBezTo>
                    <a:pt x="5" y="372"/>
                    <a:pt x="1" y="1905"/>
                    <a:pt x="1" y="1905"/>
                  </a:cubicBezTo>
                  <a:lnTo>
                    <a:pt x="1079" y="2130"/>
                  </a:lnTo>
                  <a:lnTo>
                    <a:pt x="1300" y="1431"/>
                  </a:lnTo>
                  <a:cubicBezTo>
                    <a:pt x="3287" y="1854"/>
                    <a:pt x="6498" y="2213"/>
                    <a:pt x="7904" y="2213"/>
                  </a:cubicBezTo>
                  <a:cubicBezTo>
                    <a:pt x="8021" y="2213"/>
                    <a:pt x="8126" y="2210"/>
                    <a:pt x="8216" y="2205"/>
                  </a:cubicBezTo>
                  <a:cubicBezTo>
                    <a:pt x="9227" y="2146"/>
                    <a:pt x="7549" y="1447"/>
                    <a:pt x="6103" y="886"/>
                  </a:cubicBezTo>
                  <a:cubicBezTo>
                    <a:pt x="5329" y="582"/>
                    <a:pt x="3081" y="49"/>
                    <a:pt x="2248" y="25"/>
                  </a:cubicBezTo>
                  <a:cubicBezTo>
                    <a:pt x="1807" y="11"/>
                    <a:pt x="1448" y="0"/>
                    <a:pt x="1165"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072;p47">
              <a:extLst>
                <a:ext uri="{FF2B5EF4-FFF2-40B4-BE49-F238E27FC236}">
                  <a16:creationId xmlns:a16="http://schemas.microsoft.com/office/drawing/2014/main" id="{4A530B87-319C-4D50-8472-505EDE169466}"/>
                </a:ext>
              </a:extLst>
            </p:cNvPr>
            <p:cNvSpPr/>
            <p:nvPr/>
          </p:nvSpPr>
          <p:spPr>
            <a:xfrm>
              <a:off x="2945350" y="5392400"/>
              <a:ext cx="230575" cy="58800"/>
            </a:xfrm>
            <a:custGeom>
              <a:avLst/>
              <a:gdLst/>
              <a:ahLst/>
              <a:cxnLst/>
              <a:rect l="l" t="t" r="r" b="b"/>
              <a:pathLst>
                <a:path w="9223" h="2352" extrusionOk="0">
                  <a:moveTo>
                    <a:pt x="1029" y="0"/>
                  </a:moveTo>
                  <a:cubicBezTo>
                    <a:pt x="689" y="0"/>
                    <a:pt x="481" y="26"/>
                    <a:pt x="383" y="97"/>
                  </a:cubicBezTo>
                  <a:cubicBezTo>
                    <a:pt x="36" y="353"/>
                    <a:pt x="0" y="1882"/>
                    <a:pt x="0" y="1882"/>
                  </a:cubicBezTo>
                  <a:lnTo>
                    <a:pt x="1075" y="2131"/>
                  </a:lnTo>
                  <a:lnTo>
                    <a:pt x="1308" y="1440"/>
                  </a:lnTo>
                  <a:cubicBezTo>
                    <a:pt x="3349" y="1913"/>
                    <a:pt x="6695" y="2352"/>
                    <a:pt x="8023" y="2352"/>
                  </a:cubicBezTo>
                  <a:cubicBezTo>
                    <a:pt x="8090" y="2352"/>
                    <a:pt x="8152" y="2350"/>
                    <a:pt x="8208" y="2348"/>
                  </a:cubicBezTo>
                  <a:cubicBezTo>
                    <a:pt x="9223" y="2313"/>
                    <a:pt x="7560" y="1578"/>
                    <a:pt x="6126" y="985"/>
                  </a:cubicBezTo>
                  <a:cubicBezTo>
                    <a:pt x="5356" y="669"/>
                    <a:pt x="3120" y="89"/>
                    <a:pt x="2287" y="49"/>
                  </a:cubicBezTo>
                  <a:cubicBezTo>
                    <a:pt x="1750" y="21"/>
                    <a:pt x="1336" y="0"/>
                    <a:pt x="1029"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073;p47">
              <a:extLst>
                <a:ext uri="{FF2B5EF4-FFF2-40B4-BE49-F238E27FC236}">
                  <a16:creationId xmlns:a16="http://schemas.microsoft.com/office/drawing/2014/main" id="{FD4BEE38-F3FC-4755-9D09-FC740123DB3E}"/>
                </a:ext>
              </a:extLst>
            </p:cNvPr>
            <p:cNvSpPr/>
            <p:nvPr/>
          </p:nvSpPr>
          <p:spPr>
            <a:xfrm>
              <a:off x="2979400" y="3952850"/>
              <a:ext cx="64025" cy="176975"/>
            </a:xfrm>
            <a:custGeom>
              <a:avLst/>
              <a:gdLst/>
              <a:ahLst/>
              <a:cxnLst/>
              <a:rect l="l" t="t" r="r" b="b"/>
              <a:pathLst>
                <a:path w="2561" h="7079" extrusionOk="0">
                  <a:moveTo>
                    <a:pt x="2031" y="1"/>
                  </a:moveTo>
                  <a:cubicBezTo>
                    <a:pt x="2031" y="1"/>
                    <a:pt x="1694" y="532"/>
                    <a:pt x="997" y="532"/>
                  </a:cubicBezTo>
                  <a:cubicBezTo>
                    <a:pt x="722" y="532"/>
                    <a:pt x="390" y="449"/>
                    <a:pt x="1" y="218"/>
                  </a:cubicBezTo>
                  <a:lnTo>
                    <a:pt x="1" y="218"/>
                  </a:lnTo>
                  <a:lnTo>
                    <a:pt x="2560" y="7079"/>
                  </a:lnTo>
                  <a:lnTo>
                    <a:pt x="2031" y="1"/>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074;p47">
              <a:extLst>
                <a:ext uri="{FF2B5EF4-FFF2-40B4-BE49-F238E27FC236}">
                  <a16:creationId xmlns:a16="http://schemas.microsoft.com/office/drawing/2014/main" id="{1C617172-4282-4E23-829F-DB05138AC62F}"/>
                </a:ext>
              </a:extLst>
            </p:cNvPr>
            <p:cNvSpPr/>
            <p:nvPr/>
          </p:nvSpPr>
          <p:spPr>
            <a:xfrm>
              <a:off x="3130375" y="4094550"/>
              <a:ext cx="132050" cy="616775"/>
            </a:xfrm>
            <a:custGeom>
              <a:avLst/>
              <a:gdLst/>
              <a:ahLst/>
              <a:cxnLst/>
              <a:rect l="l" t="t" r="r" b="b"/>
              <a:pathLst>
                <a:path w="5282" h="24671" extrusionOk="0">
                  <a:moveTo>
                    <a:pt x="1" y="0"/>
                  </a:moveTo>
                  <a:lnTo>
                    <a:pt x="3737" y="24651"/>
                  </a:lnTo>
                  <a:lnTo>
                    <a:pt x="5282" y="24671"/>
                  </a:lnTo>
                  <a:cubicBezTo>
                    <a:pt x="5282" y="24671"/>
                    <a:pt x="4527" y="3753"/>
                    <a:pt x="4065" y="1671"/>
                  </a:cubicBezTo>
                  <a:cubicBezTo>
                    <a:pt x="3769" y="328"/>
                    <a:pt x="1" y="0"/>
                    <a:pt x="1"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075;p47">
              <a:extLst>
                <a:ext uri="{FF2B5EF4-FFF2-40B4-BE49-F238E27FC236}">
                  <a16:creationId xmlns:a16="http://schemas.microsoft.com/office/drawing/2014/main" id="{00233FC3-1EDD-41B5-A601-DF73882CE6E5}"/>
                </a:ext>
              </a:extLst>
            </p:cNvPr>
            <p:cNvSpPr/>
            <p:nvPr/>
          </p:nvSpPr>
          <p:spPr>
            <a:xfrm>
              <a:off x="2835550" y="3945550"/>
              <a:ext cx="145950" cy="218050"/>
            </a:xfrm>
            <a:custGeom>
              <a:avLst/>
              <a:gdLst/>
              <a:ahLst/>
              <a:cxnLst/>
              <a:rect l="l" t="t" r="r" b="b"/>
              <a:pathLst>
                <a:path w="5838" h="8722" extrusionOk="0">
                  <a:moveTo>
                    <a:pt x="2524" y="0"/>
                  </a:moveTo>
                  <a:lnTo>
                    <a:pt x="2524" y="0"/>
                  </a:lnTo>
                  <a:cubicBezTo>
                    <a:pt x="2524" y="0"/>
                    <a:pt x="0" y="3832"/>
                    <a:pt x="3049" y="8721"/>
                  </a:cubicBezTo>
                  <a:cubicBezTo>
                    <a:pt x="3049" y="8721"/>
                    <a:pt x="5838" y="3144"/>
                    <a:pt x="2524"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076;p47">
              <a:extLst>
                <a:ext uri="{FF2B5EF4-FFF2-40B4-BE49-F238E27FC236}">
                  <a16:creationId xmlns:a16="http://schemas.microsoft.com/office/drawing/2014/main" id="{73AE3561-94A1-41E9-B609-5088DF2BF0A8}"/>
                </a:ext>
              </a:extLst>
            </p:cNvPr>
            <p:cNvSpPr/>
            <p:nvPr/>
          </p:nvSpPr>
          <p:spPr>
            <a:xfrm>
              <a:off x="2885200" y="3945550"/>
              <a:ext cx="28675" cy="24550"/>
            </a:xfrm>
            <a:custGeom>
              <a:avLst/>
              <a:gdLst/>
              <a:ahLst/>
              <a:cxnLst/>
              <a:rect l="l" t="t" r="r" b="b"/>
              <a:pathLst>
                <a:path w="1147" h="982" extrusionOk="0">
                  <a:moveTo>
                    <a:pt x="656" y="0"/>
                  </a:moveTo>
                  <a:cubicBezTo>
                    <a:pt x="222" y="0"/>
                    <a:pt x="1" y="530"/>
                    <a:pt x="313" y="838"/>
                  </a:cubicBezTo>
                  <a:cubicBezTo>
                    <a:pt x="413" y="937"/>
                    <a:pt x="535" y="982"/>
                    <a:pt x="655" y="982"/>
                  </a:cubicBezTo>
                  <a:cubicBezTo>
                    <a:pt x="906" y="982"/>
                    <a:pt x="1146" y="787"/>
                    <a:pt x="1146" y="490"/>
                  </a:cubicBezTo>
                  <a:cubicBezTo>
                    <a:pt x="1146" y="221"/>
                    <a:pt x="929" y="0"/>
                    <a:pt x="656"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077;p47">
              <a:extLst>
                <a:ext uri="{FF2B5EF4-FFF2-40B4-BE49-F238E27FC236}">
                  <a16:creationId xmlns:a16="http://schemas.microsoft.com/office/drawing/2014/main" id="{44A8BAFF-EACF-46C9-A14C-BFFAB31A36AD}"/>
                </a:ext>
              </a:extLst>
            </p:cNvPr>
            <p:cNvSpPr/>
            <p:nvPr/>
          </p:nvSpPr>
          <p:spPr>
            <a:xfrm>
              <a:off x="2774825" y="4495450"/>
              <a:ext cx="475550" cy="457700"/>
            </a:xfrm>
            <a:custGeom>
              <a:avLst/>
              <a:gdLst/>
              <a:ahLst/>
              <a:cxnLst/>
              <a:rect l="l" t="t" r="r" b="b"/>
              <a:pathLst>
                <a:path w="19022" h="18308" extrusionOk="0">
                  <a:moveTo>
                    <a:pt x="3199" y="0"/>
                  </a:moveTo>
                  <a:lnTo>
                    <a:pt x="0" y="18308"/>
                  </a:lnTo>
                  <a:lnTo>
                    <a:pt x="19022" y="18308"/>
                  </a:lnTo>
                  <a:lnTo>
                    <a:pt x="16703" y="474"/>
                  </a:lnTo>
                  <a:lnTo>
                    <a:pt x="319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078;p47">
              <a:extLst>
                <a:ext uri="{FF2B5EF4-FFF2-40B4-BE49-F238E27FC236}">
                  <a16:creationId xmlns:a16="http://schemas.microsoft.com/office/drawing/2014/main" id="{0A5623B2-311F-465C-A2C7-D6D19B6016EB}"/>
                </a:ext>
              </a:extLst>
            </p:cNvPr>
            <p:cNvSpPr/>
            <p:nvPr/>
          </p:nvSpPr>
          <p:spPr>
            <a:xfrm>
              <a:off x="2771025" y="4734400"/>
              <a:ext cx="49625" cy="144175"/>
            </a:xfrm>
            <a:custGeom>
              <a:avLst/>
              <a:gdLst/>
              <a:ahLst/>
              <a:cxnLst/>
              <a:rect l="l" t="t" r="r" b="b"/>
              <a:pathLst>
                <a:path w="1985" h="5767" extrusionOk="0">
                  <a:moveTo>
                    <a:pt x="1985" y="1"/>
                  </a:moveTo>
                  <a:lnTo>
                    <a:pt x="199" y="48"/>
                  </a:lnTo>
                  <a:cubicBezTo>
                    <a:pt x="0" y="2893"/>
                    <a:pt x="511" y="5766"/>
                    <a:pt x="754" y="5766"/>
                  </a:cubicBezTo>
                  <a:cubicBezTo>
                    <a:pt x="810" y="5766"/>
                    <a:pt x="851" y="5614"/>
                    <a:pt x="867" y="5274"/>
                  </a:cubicBezTo>
                  <a:cubicBezTo>
                    <a:pt x="930" y="3891"/>
                    <a:pt x="1076" y="2758"/>
                    <a:pt x="1136" y="2300"/>
                  </a:cubicBezTo>
                  <a:cubicBezTo>
                    <a:pt x="1142" y="2253"/>
                    <a:pt x="1189" y="2220"/>
                    <a:pt x="1233" y="2220"/>
                  </a:cubicBezTo>
                  <a:cubicBezTo>
                    <a:pt x="1264" y="2220"/>
                    <a:pt x="1295" y="2237"/>
                    <a:pt x="1309" y="2276"/>
                  </a:cubicBezTo>
                  <a:cubicBezTo>
                    <a:pt x="1459" y="2667"/>
                    <a:pt x="1546" y="3090"/>
                    <a:pt x="1716" y="3571"/>
                  </a:cubicBezTo>
                  <a:cubicBezTo>
                    <a:pt x="1733" y="3618"/>
                    <a:pt x="1748" y="3640"/>
                    <a:pt x="1763" y="3640"/>
                  </a:cubicBezTo>
                  <a:cubicBezTo>
                    <a:pt x="1954" y="3640"/>
                    <a:pt x="1985" y="1"/>
                    <a:pt x="1985"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079;p47">
              <a:extLst>
                <a:ext uri="{FF2B5EF4-FFF2-40B4-BE49-F238E27FC236}">
                  <a16:creationId xmlns:a16="http://schemas.microsoft.com/office/drawing/2014/main" id="{98996AF9-8668-4C56-8F07-0FC93CABCF94}"/>
                </a:ext>
              </a:extLst>
            </p:cNvPr>
            <p:cNvSpPr/>
            <p:nvPr/>
          </p:nvSpPr>
          <p:spPr>
            <a:xfrm>
              <a:off x="5419650" y="3845025"/>
              <a:ext cx="1700" cy="725"/>
            </a:xfrm>
            <a:custGeom>
              <a:avLst/>
              <a:gdLst/>
              <a:ahLst/>
              <a:cxnLst/>
              <a:rect l="l" t="t" r="r" b="b"/>
              <a:pathLst>
                <a:path w="68" h="29" extrusionOk="0">
                  <a:moveTo>
                    <a:pt x="1" y="0"/>
                  </a:moveTo>
                  <a:cubicBezTo>
                    <a:pt x="19" y="7"/>
                    <a:pt x="37" y="13"/>
                    <a:pt x="54" y="21"/>
                  </a:cubicBezTo>
                  <a:lnTo>
                    <a:pt x="54" y="21"/>
                  </a:lnTo>
                  <a:cubicBezTo>
                    <a:pt x="51" y="19"/>
                    <a:pt x="49" y="18"/>
                    <a:pt x="48" y="16"/>
                  </a:cubicBezTo>
                  <a:cubicBezTo>
                    <a:pt x="32" y="8"/>
                    <a:pt x="16" y="4"/>
                    <a:pt x="1" y="0"/>
                  </a:cubicBezTo>
                  <a:close/>
                  <a:moveTo>
                    <a:pt x="54" y="21"/>
                  </a:moveTo>
                  <a:lnTo>
                    <a:pt x="54" y="21"/>
                  </a:lnTo>
                  <a:cubicBezTo>
                    <a:pt x="58" y="23"/>
                    <a:pt x="63" y="26"/>
                    <a:pt x="68" y="28"/>
                  </a:cubicBezTo>
                  <a:cubicBezTo>
                    <a:pt x="63" y="25"/>
                    <a:pt x="59" y="23"/>
                    <a:pt x="54" y="2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080;p47">
              <a:extLst>
                <a:ext uri="{FF2B5EF4-FFF2-40B4-BE49-F238E27FC236}">
                  <a16:creationId xmlns:a16="http://schemas.microsoft.com/office/drawing/2014/main" id="{DF9C4106-A44D-49A9-9D2F-AD1BAE4C8D0F}"/>
                </a:ext>
              </a:extLst>
            </p:cNvPr>
            <p:cNvSpPr/>
            <p:nvPr/>
          </p:nvSpPr>
          <p:spPr>
            <a:xfrm>
              <a:off x="5409575" y="3844725"/>
              <a:ext cx="5850" cy="1900"/>
            </a:xfrm>
            <a:custGeom>
              <a:avLst/>
              <a:gdLst/>
              <a:ahLst/>
              <a:cxnLst/>
              <a:rect l="l" t="t" r="r" b="b"/>
              <a:pathLst>
                <a:path w="234" h="76" extrusionOk="0">
                  <a:moveTo>
                    <a:pt x="234" y="1"/>
                  </a:moveTo>
                  <a:cubicBezTo>
                    <a:pt x="219" y="3"/>
                    <a:pt x="204" y="5"/>
                    <a:pt x="190" y="8"/>
                  </a:cubicBezTo>
                  <a:lnTo>
                    <a:pt x="190" y="8"/>
                  </a:lnTo>
                  <a:cubicBezTo>
                    <a:pt x="204" y="6"/>
                    <a:pt x="219" y="3"/>
                    <a:pt x="234" y="1"/>
                  </a:cubicBezTo>
                  <a:close/>
                  <a:moveTo>
                    <a:pt x="190" y="8"/>
                  </a:moveTo>
                  <a:cubicBezTo>
                    <a:pt x="181" y="10"/>
                    <a:pt x="174" y="11"/>
                    <a:pt x="167" y="12"/>
                  </a:cubicBezTo>
                  <a:lnTo>
                    <a:pt x="147" y="16"/>
                  </a:lnTo>
                  <a:cubicBezTo>
                    <a:pt x="142" y="18"/>
                    <a:pt x="138" y="20"/>
                    <a:pt x="133" y="22"/>
                  </a:cubicBezTo>
                  <a:lnTo>
                    <a:pt x="133" y="22"/>
                  </a:lnTo>
                  <a:cubicBezTo>
                    <a:pt x="152" y="16"/>
                    <a:pt x="171" y="12"/>
                    <a:pt x="190" y="8"/>
                  </a:cubicBezTo>
                  <a:close/>
                  <a:moveTo>
                    <a:pt x="133" y="22"/>
                  </a:moveTo>
                  <a:lnTo>
                    <a:pt x="133" y="22"/>
                  </a:lnTo>
                  <a:cubicBezTo>
                    <a:pt x="87" y="35"/>
                    <a:pt x="42" y="52"/>
                    <a:pt x="1" y="76"/>
                  </a:cubicBezTo>
                  <a:cubicBezTo>
                    <a:pt x="20" y="68"/>
                    <a:pt x="44" y="56"/>
                    <a:pt x="64" y="48"/>
                  </a:cubicBezTo>
                  <a:lnTo>
                    <a:pt x="84" y="40"/>
                  </a:lnTo>
                  <a:cubicBezTo>
                    <a:pt x="99" y="34"/>
                    <a:pt x="117" y="28"/>
                    <a:pt x="133" y="2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81;p47">
              <a:extLst>
                <a:ext uri="{FF2B5EF4-FFF2-40B4-BE49-F238E27FC236}">
                  <a16:creationId xmlns:a16="http://schemas.microsoft.com/office/drawing/2014/main" id="{93C126FC-64BA-4E5C-9981-F690F20F4CDB}"/>
                </a:ext>
              </a:extLst>
            </p:cNvPr>
            <p:cNvSpPr/>
            <p:nvPr/>
          </p:nvSpPr>
          <p:spPr>
            <a:xfrm>
              <a:off x="5415800" y="3844525"/>
              <a:ext cx="1700" cy="125"/>
            </a:xfrm>
            <a:custGeom>
              <a:avLst/>
              <a:gdLst/>
              <a:ahLst/>
              <a:cxnLst/>
              <a:rect l="l" t="t" r="r" b="b"/>
              <a:pathLst>
                <a:path w="68" h="5" extrusionOk="0">
                  <a:moveTo>
                    <a:pt x="32" y="1"/>
                  </a:moveTo>
                  <a:cubicBezTo>
                    <a:pt x="27" y="1"/>
                    <a:pt x="23" y="1"/>
                    <a:pt x="19" y="2"/>
                  </a:cubicBezTo>
                  <a:lnTo>
                    <a:pt x="19" y="2"/>
                  </a:lnTo>
                  <a:cubicBezTo>
                    <a:pt x="23" y="2"/>
                    <a:pt x="28" y="2"/>
                    <a:pt x="33" y="2"/>
                  </a:cubicBezTo>
                  <a:cubicBezTo>
                    <a:pt x="37" y="2"/>
                    <a:pt x="42" y="2"/>
                    <a:pt x="47" y="2"/>
                  </a:cubicBezTo>
                  <a:lnTo>
                    <a:pt x="47" y="2"/>
                  </a:lnTo>
                  <a:cubicBezTo>
                    <a:pt x="42" y="1"/>
                    <a:pt x="37" y="1"/>
                    <a:pt x="32" y="1"/>
                  </a:cubicBezTo>
                  <a:close/>
                  <a:moveTo>
                    <a:pt x="19" y="2"/>
                  </a:moveTo>
                  <a:cubicBezTo>
                    <a:pt x="12" y="3"/>
                    <a:pt x="6" y="3"/>
                    <a:pt x="0" y="5"/>
                  </a:cubicBezTo>
                  <a:cubicBezTo>
                    <a:pt x="7" y="5"/>
                    <a:pt x="13" y="3"/>
                    <a:pt x="19" y="2"/>
                  </a:cubicBezTo>
                  <a:close/>
                  <a:moveTo>
                    <a:pt x="47" y="2"/>
                  </a:moveTo>
                  <a:cubicBezTo>
                    <a:pt x="54" y="3"/>
                    <a:pt x="61" y="5"/>
                    <a:pt x="68" y="5"/>
                  </a:cubicBezTo>
                  <a:cubicBezTo>
                    <a:pt x="61" y="3"/>
                    <a:pt x="54" y="3"/>
                    <a:pt x="47" y="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82;p47">
              <a:extLst>
                <a:ext uri="{FF2B5EF4-FFF2-40B4-BE49-F238E27FC236}">
                  <a16:creationId xmlns:a16="http://schemas.microsoft.com/office/drawing/2014/main" id="{82270971-2047-45AB-A475-74B7E3EB90B3}"/>
                </a:ext>
              </a:extLst>
            </p:cNvPr>
            <p:cNvSpPr/>
            <p:nvPr/>
          </p:nvSpPr>
          <p:spPr>
            <a:xfrm>
              <a:off x="5421425" y="3845825"/>
              <a:ext cx="1700" cy="1200"/>
            </a:xfrm>
            <a:custGeom>
              <a:avLst/>
              <a:gdLst/>
              <a:ahLst/>
              <a:cxnLst/>
              <a:rect l="l" t="t" r="r" b="b"/>
              <a:pathLst>
                <a:path w="68" h="48" extrusionOk="0">
                  <a:moveTo>
                    <a:pt x="1" y="0"/>
                  </a:moveTo>
                  <a:cubicBezTo>
                    <a:pt x="21" y="10"/>
                    <a:pt x="42" y="26"/>
                    <a:pt x="59" y="41"/>
                  </a:cubicBezTo>
                  <a:lnTo>
                    <a:pt x="59" y="41"/>
                  </a:lnTo>
                  <a:cubicBezTo>
                    <a:pt x="56" y="37"/>
                    <a:pt x="54" y="34"/>
                    <a:pt x="52" y="32"/>
                  </a:cubicBezTo>
                  <a:cubicBezTo>
                    <a:pt x="36" y="20"/>
                    <a:pt x="16" y="8"/>
                    <a:pt x="1" y="0"/>
                  </a:cubicBezTo>
                  <a:close/>
                  <a:moveTo>
                    <a:pt x="59" y="41"/>
                  </a:moveTo>
                  <a:cubicBezTo>
                    <a:pt x="62" y="43"/>
                    <a:pt x="64" y="46"/>
                    <a:pt x="68" y="47"/>
                  </a:cubicBezTo>
                  <a:cubicBezTo>
                    <a:pt x="65" y="45"/>
                    <a:pt x="62" y="43"/>
                    <a:pt x="59" y="4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83;p47">
              <a:extLst>
                <a:ext uri="{FF2B5EF4-FFF2-40B4-BE49-F238E27FC236}">
                  <a16:creationId xmlns:a16="http://schemas.microsoft.com/office/drawing/2014/main" id="{67855B31-2C01-40A8-B9B8-03E2999C8558}"/>
                </a:ext>
              </a:extLst>
            </p:cNvPr>
            <p:cNvSpPr/>
            <p:nvPr/>
          </p:nvSpPr>
          <p:spPr>
            <a:xfrm>
              <a:off x="5407600" y="3846800"/>
              <a:ext cx="1600" cy="1025"/>
            </a:xfrm>
            <a:custGeom>
              <a:avLst/>
              <a:gdLst/>
              <a:ahLst/>
              <a:cxnLst/>
              <a:rect l="l" t="t" r="r" b="b"/>
              <a:pathLst>
                <a:path w="64" h="41" extrusionOk="0">
                  <a:moveTo>
                    <a:pt x="64" y="1"/>
                  </a:moveTo>
                  <a:cubicBezTo>
                    <a:pt x="48" y="8"/>
                    <a:pt x="32" y="20"/>
                    <a:pt x="12" y="28"/>
                  </a:cubicBezTo>
                  <a:cubicBezTo>
                    <a:pt x="9" y="32"/>
                    <a:pt x="5" y="36"/>
                    <a:pt x="1" y="40"/>
                  </a:cubicBezTo>
                  <a:cubicBezTo>
                    <a:pt x="20" y="24"/>
                    <a:pt x="44" y="12"/>
                    <a:pt x="6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84;p47">
              <a:extLst>
                <a:ext uri="{FF2B5EF4-FFF2-40B4-BE49-F238E27FC236}">
                  <a16:creationId xmlns:a16="http://schemas.microsoft.com/office/drawing/2014/main" id="{44432006-57F9-4935-A082-41D1C1857F42}"/>
                </a:ext>
              </a:extLst>
            </p:cNvPr>
            <p:cNvSpPr/>
            <p:nvPr/>
          </p:nvSpPr>
          <p:spPr>
            <a:xfrm>
              <a:off x="5417675" y="3844625"/>
              <a:ext cx="1900" cy="425"/>
            </a:xfrm>
            <a:custGeom>
              <a:avLst/>
              <a:gdLst/>
              <a:ahLst/>
              <a:cxnLst/>
              <a:rect l="l" t="t" r="r" b="b"/>
              <a:pathLst>
                <a:path w="76" h="17" extrusionOk="0">
                  <a:moveTo>
                    <a:pt x="1" y="1"/>
                  </a:moveTo>
                  <a:cubicBezTo>
                    <a:pt x="24" y="5"/>
                    <a:pt x="52" y="9"/>
                    <a:pt x="76" y="16"/>
                  </a:cubicBezTo>
                  <a:lnTo>
                    <a:pt x="72" y="13"/>
                  </a:lnTo>
                  <a:cubicBezTo>
                    <a:pt x="52" y="9"/>
                    <a:pt x="28" y="5"/>
                    <a:pt x="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85;p47">
              <a:extLst>
                <a:ext uri="{FF2B5EF4-FFF2-40B4-BE49-F238E27FC236}">
                  <a16:creationId xmlns:a16="http://schemas.microsoft.com/office/drawing/2014/main" id="{09C74E2C-94F5-4D9C-A9B9-E48A2211566D}"/>
                </a:ext>
              </a:extLst>
            </p:cNvPr>
            <p:cNvSpPr/>
            <p:nvPr/>
          </p:nvSpPr>
          <p:spPr>
            <a:xfrm>
              <a:off x="5417475" y="3844625"/>
              <a:ext cx="225" cy="25"/>
            </a:xfrm>
            <a:custGeom>
              <a:avLst/>
              <a:gdLst/>
              <a:ahLst/>
              <a:cxnLst/>
              <a:rect l="l" t="t" r="r" b="b"/>
              <a:pathLst>
                <a:path w="9" h="1" extrusionOk="0">
                  <a:moveTo>
                    <a:pt x="5" y="1"/>
                  </a:moveTo>
                  <a:lnTo>
                    <a:pt x="9" y="1"/>
                  </a:lnTo>
                  <a:lnTo>
                    <a:pt x="5"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86;p47">
              <a:extLst>
                <a:ext uri="{FF2B5EF4-FFF2-40B4-BE49-F238E27FC236}">
                  <a16:creationId xmlns:a16="http://schemas.microsoft.com/office/drawing/2014/main" id="{E82BF801-6A7E-4CA9-AABB-A5C437DE40E7}"/>
                </a:ext>
              </a:extLst>
            </p:cNvPr>
            <p:cNvSpPr/>
            <p:nvPr/>
          </p:nvSpPr>
          <p:spPr>
            <a:xfrm>
              <a:off x="5419650" y="3845025"/>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87;p47">
              <a:extLst>
                <a:ext uri="{FF2B5EF4-FFF2-40B4-BE49-F238E27FC236}">
                  <a16:creationId xmlns:a16="http://schemas.microsoft.com/office/drawing/2014/main" id="{D2503C9C-9BC0-4F85-A2EA-8EE7C1D52BB5}"/>
                </a:ext>
              </a:extLst>
            </p:cNvPr>
            <p:cNvSpPr/>
            <p:nvPr/>
          </p:nvSpPr>
          <p:spPr>
            <a:xfrm>
              <a:off x="5417675" y="3844625"/>
              <a:ext cx="1900" cy="425"/>
            </a:xfrm>
            <a:custGeom>
              <a:avLst/>
              <a:gdLst/>
              <a:ahLst/>
              <a:cxnLst/>
              <a:rect l="l" t="t" r="r" b="b"/>
              <a:pathLst>
                <a:path w="76" h="17" extrusionOk="0">
                  <a:moveTo>
                    <a:pt x="76" y="16"/>
                  </a:moveTo>
                  <a:lnTo>
                    <a:pt x="76" y="16"/>
                  </a:lnTo>
                  <a:cubicBezTo>
                    <a:pt x="52" y="9"/>
                    <a:pt x="24" y="5"/>
                    <a:pt x="1" y="1"/>
                  </a:cubicBezTo>
                  <a:lnTo>
                    <a:pt x="1" y="1"/>
                  </a:lnTo>
                  <a:cubicBezTo>
                    <a:pt x="24" y="5"/>
                    <a:pt x="52" y="9"/>
                    <a:pt x="76"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88;p47">
              <a:extLst>
                <a:ext uri="{FF2B5EF4-FFF2-40B4-BE49-F238E27FC236}">
                  <a16:creationId xmlns:a16="http://schemas.microsoft.com/office/drawing/2014/main" id="{6C1C48E5-B105-4870-93A9-F0B82A3019CF}"/>
                </a:ext>
              </a:extLst>
            </p:cNvPr>
            <p:cNvSpPr/>
            <p:nvPr/>
          </p:nvSpPr>
          <p:spPr>
            <a:xfrm>
              <a:off x="5419650" y="3845025"/>
              <a:ext cx="1200" cy="425"/>
            </a:xfrm>
            <a:custGeom>
              <a:avLst/>
              <a:gdLst/>
              <a:ahLst/>
              <a:cxnLst/>
              <a:rect l="l" t="t" r="r" b="b"/>
              <a:pathLst>
                <a:path w="48" h="17" extrusionOk="0">
                  <a:moveTo>
                    <a:pt x="48" y="16"/>
                  </a:moveTo>
                  <a:cubicBezTo>
                    <a:pt x="32" y="8"/>
                    <a:pt x="16" y="4"/>
                    <a:pt x="1" y="0"/>
                  </a:cubicBezTo>
                  <a:lnTo>
                    <a:pt x="1" y="0"/>
                  </a:lnTo>
                  <a:cubicBezTo>
                    <a:pt x="16" y="4"/>
                    <a:pt x="32" y="8"/>
                    <a:pt x="48"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9;p47">
              <a:extLst>
                <a:ext uri="{FF2B5EF4-FFF2-40B4-BE49-F238E27FC236}">
                  <a16:creationId xmlns:a16="http://schemas.microsoft.com/office/drawing/2014/main" id="{D7DABB70-190F-49F4-A5E5-3619B0430C8A}"/>
                </a:ext>
              </a:extLst>
            </p:cNvPr>
            <p:cNvSpPr/>
            <p:nvPr/>
          </p:nvSpPr>
          <p:spPr>
            <a:xfrm>
              <a:off x="5416600" y="3844525"/>
              <a:ext cx="900" cy="125"/>
            </a:xfrm>
            <a:custGeom>
              <a:avLst/>
              <a:gdLst/>
              <a:ahLst/>
              <a:cxnLst/>
              <a:rect l="l" t="t" r="r" b="b"/>
              <a:pathLst>
                <a:path w="36" h="5" extrusionOk="0">
                  <a:moveTo>
                    <a:pt x="36" y="5"/>
                  </a:moveTo>
                  <a:lnTo>
                    <a:pt x="36" y="5"/>
                  </a:lnTo>
                  <a:cubicBezTo>
                    <a:pt x="24" y="5"/>
                    <a:pt x="12" y="1"/>
                    <a:pt x="0" y="1"/>
                  </a:cubicBezTo>
                  <a:cubicBezTo>
                    <a:pt x="12" y="1"/>
                    <a:pt x="24" y="5"/>
                    <a:pt x="36"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0;p47">
              <a:extLst>
                <a:ext uri="{FF2B5EF4-FFF2-40B4-BE49-F238E27FC236}">
                  <a16:creationId xmlns:a16="http://schemas.microsoft.com/office/drawing/2014/main" id="{132CF949-E8D6-4868-9D63-EB2D97E3B4F0}"/>
                </a:ext>
              </a:extLst>
            </p:cNvPr>
            <p:cNvSpPr/>
            <p:nvPr/>
          </p:nvSpPr>
          <p:spPr>
            <a:xfrm>
              <a:off x="5421425" y="3845825"/>
              <a:ext cx="1600" cy="1200"/>
            </a:xfrm>
            <a:custGeom>
              <a:avLst/>
              <a:gdLst/>
              <a:ahLst/>
              <a:cxnLst/>
              <a:rect l="l" t="t" r="r" b="b"/>
              <a:pathLst>
                <a:path w="64" h="48" extrusionOk="0">
                  <a:moveTo>
                    <a:pt x="64" y="47"/>
                  </a:moveTo>
                  <a:lnTo>
                    <a:pt x="64" y="47"/>
                  </a:lnTo>
                  <a:cubicBezTo>
                    <a:pt x="44" y="32"/>
                    <a:pt x="24" y="12"/>
                    <a:pt x="1" y="0"/>
                  </a:cubicBezTo>
                  <a:lnTo>
                    <a:pt x="1" y="0"/>
                  </a:lnTo>
                  <a:cubicBezTo>
                    <a:pt x="24" y="12"/>
                    <a:pt x="44" y="32"/>
                    <a:pt x="64" y="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091;p47">
              <a:extLst>
                <a:ext uri="{FF2B5EF4-FFF2-40B4-BE49-F238E27FC236}">
                  <a16:creationId xmlns:a16="http://schemas.microsoft.com/office/drawing/2014/main" id="{F2FF2372-D332-47F7-9905-17C27410DE4F}"/>
                </a:ext>
              </a:extLst>
            </p:cNvPr>
            <p:cNvSpPr/>
            <p:nvPr/>
          </p:nvSpPr>
          <p:spPr>
            <a:xfrm>
              <a:off x="5421425" y="3845825"/>
              <a:ext cx="1300" cy="800"/>
            </a:xfrm>
            <a:custGeom>
              <a:avLst/>
              <a:gdLst/>
              <a:ahLst/>
              <a:cxnLst/>
              <a:rect l="l" t="t" r="r" b="b"/>
              <a:pathLst>
                <a:path w="52" h="32" extrusionOk="0">
                  <a:moveTo>
                    <a:pt x="1" y="0"/>
                  </a:moveTo>
                  <a:cubicBezTo>
                    <a:pt x="16" y="8"/>
                    <a:pt x="36" y="20"/>
                    <a:pt x="52" y="32"/>
                  </a:cubicBezTo>
                  <a:cubicBezTo>
                    <a:pt x="36" y="20"/>
                    <a:pt x="16"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092;p47">
              <a:extLst>
                <a:ext uri="{FF2B5EF4-FFF2-40B4-BE49-F238E27FC236}">
                  <a16:creationId xmlns:a16="http://schemas.microsoft.com/office/drawing/2014/main" id="{3D88BB54-9847-4C5C-9C39-26CD340AA762}"/>
                </a:ext>
              </a:extLst>
            </p:cNvPr>
            <p:cNvSpPr/>
            <p:nvPr/>
          </p:nvSpPr>
          <p:spPr>
            <a:xfrm>
              <a:off x="5401075" y="3847800"/>
              <a:ext cx="6550" cy="5150"/>
            </a:xfrm>
            <a:custGeom>
              <a:avLst/>
              <a:gdLst/>
              <a:ahLst/>
              <a:cxnLst/>
              <a:rect l="l" t="t" r="r" b="b"/>
              <a:pathLst>
                <a:path w="262" h="206" extrusionOk="0">
                  <a:moveTo>
                    <a:pt x="262" y="0"/>
                  </a:moveTo>
                  <a:lnTo>
                    <a:pt x="262" y="0"/>
                  </a:lnTo>
                  <a:cubicBezTo>
                    <a:pt x="187" y="47"/>
                    <a:pt x="123" y="103"/>
                    <a:pt x="64" y="166"/>
                  </a:cubicBezTo>
                  <a:cubicBezTo>
                    <a:pt x="48" y="186"/>
                    <a:pt x="25" y="201"/>
                    <a:pt x="1" y="205"/>
                  </a:cubicBezTo>
                  <a:cubicBezTo>
                    <a:pt x="25" y="201"/>
                    <a:pt x="48" y="186"/>
                    <a:pt x="64" y="166"/>
                  </a:cubicBezTo>
                  <a:cubicBezTo>
                    <a:pt x="123" y="103"/>
                    <a:pt x="187" y="47"/>
                    <a:pt x="26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093;p47">
              <a:extLst>
                <a:ext uri="{FF2B5EF4-FFF2-40B4-BE49-F238E27FC236}">
                  <a16:creationId xmlns:a16="http://schemas.microsoft.com/office/drawing/2014/main" id="{E0ABC83F-D33A-41BD-8F62-3D3230A50992}"/>
                </a:ext>
              </a:extLst>
            </p:cNvPr>
            <p:cNvSpPr/>
            <p:nvPr/>
          </p:nvSpPr>
          <p:spPr>
            <a:xfrm>
              <a:off x="5407600" y="3847500"/>
              <a:ext cx="325" cy="325"/>
            </a:xfrm>
            <a:custGeom>
              <a:avLst/>
              <a:gdLst/>
              <a:ahLst/>
              <a:cxnLst/>
              <a:rect l="l" t="t" r="r" b="b"/>
              <a:pathLst>
                <a:path w="13" h="13" extrusionOk="0">
                  <a:moveTo>
                    <a:pt x="12" y="0"/>
                  </a:moveTo>
                  <a:cubicBezTo>
                    <a:pt x="9" y="4"/>
                    <a:pt x="5" y="8"/>
                    <a:pt x="1" y="12"/>
                  </a:cubicBezTo>
                  <a:lnTo>
                    <a:pt x="1" y="12"/>
                  </a:lnTo>
                  <a:cubicBezTo>
                    <a:pt x="5" y="8"/>
                    <a:pt x="9" y="4"/>
                    <a:pt x="1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094;p47">
              <a:extLst>
                <a:ext uri="{FF2B5EF4-FFF2-40B4-BE49-F238E27FC236}">
                  <a16:creationId xmlns:a16="http://schemas.microsoft.com/office/drawing/2014/main" id="{42DBC619-589C-48F3-963F-1CB322E049C2}"/>
                </a:ext>
              </a:extLst>
            </p:cNvPr>
            <p:cNvSpPr/>
            <p:nvPr/>
          </p:nvSpPr>
          <p:spPr>
            <a:xfrm>
              <a:off x="5420825" y="3845425"/>
              <a:ext cx="525" cy="325"/>
            </a:xfrm>
            <a:custGeom>
              <a:avLst/>
              <a:gdLst/>
              <a:ahLst/>
              <a:cxnLst/>
              <a:rect l="l" t="t" r="r" b="b"/>
              <a:pathLst>
                <a:path w="21" h="13" extrusionOk="0">
                  <a:moveTo>
                    <a:pt x="21" y="12"/>
                  </a:moveTo>
                  <a:lnTo>
                    <a:pt x="21" y="12"/>
                  </a:lnTo>
                  <a:cubicBezTo>
                    <a:pt x="13" y="8"/>
                    <a:pt x="5" y="4"/>
                    <a:pt x="1" y="0"/>
                  </a:cubicBezTo>
                  <a:cubicBezTo>
                    <a:pt x="5" y="4"/>
                    <a:pt x="13" y="8"/>
                    <a:pt x="21" y="1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095;p47">
              <a:extLst>
                <a:ext uri="{FF2B5EF4-FFF2-40B4-BE49-F238E27FC236}">
                  <a16:creationId xmlns:a16="http://schemas.microsoft.com/office/drawing/2014/main" id="{341DC380-31EC-437F-8805-4C7A91880A40}"/>
                </a:ext>
              </a:extLst>
            </p:cNvPr>
            <p:cNvSpPr/>
            <p:nvPr/>
          </p:nvSpPr>
          <p:spPr>
            <a:xfrm>
              <a:off x="5422625" y="3846600"/>
              <a:ext cx="400" cy="425"/>
            </a:xfrm>
            <a:custGeom>
              <a:avLst/>
              <a:gdLst/>
              <a:ahLst/>
              <a:cxnLst/>
              <a:rect l="l" t="t" r="r" b="b"/>
              <a:pathLst>
                <a:path w="16" h="17" extrusionOk="0">
                  <a:moveTo>
                    <a:pt x="0" y="1"/>
                  </a:moveTo>
                  <a:cubicBezTo>
                    <a:pt x="8" y="5"/>
                    <a:pt x="12" y="12"/>
                    <a:pt x="16" y="16"/>
                  </a:cubicBezTo>
                  <a:lnTo>
                    <a:pt x="16" y="16"/>
                  </a:lnTo>
                  <a:cubicBezTo>
                    <a:pt x="12" y="12"/>
                    <a:pt x="8"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096;p47">
              <a:extLst>
                <a:ext uri="{FF2B5EF4-FFF2-40B4-BE49-F238E27FC236}">
                  <a16:creationId xmlns:a16="http://schemas.microsoft.com/office/drawing/2014/main" id="{3BCF7BC6-D9BA-4EBC-A68D-6D52EE96BFEE}"/>
                </a:ext>
              </a:extLst>
            </p:cNvPr>
            <p:cNvSpPr/>
            <p:nvPr/>
          </p:nvSpPr>
          <p:spPr>
            <a:xfrm>
              <a:off x="5421325" y="3845725"/>
              <a:ext cx="125" cy="125"/>
            </a:xfrm>
            <a:custGeom>
              <a:avLst/>
              <a:gdLst/>
              <a:ahLst/>
              <a:cxnLst/>
              <a:rect l="l" t="t" r="r" b="b"/>
              <a:pathLst>
                <a:path w="5" h="5" extrusionOk="0">
                  <a:moveTo>
                    <a:pt x="5" y="4"/>
                  </a:moveTo>
                  <a:lnTo>
                    <a:pt x="5"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097;p47">
              <a:extLst>
                <a:ext uri="{FF2B5EF4-FFF2-40B4-BE49-F238E27FC236}">
                  <a16:creationId xmlns:a16="http://schemas.microsoft.com/office/drawing/2014/main" id="{A1BEB8E5-FF04-4E64-9DCB-C0C416DF54F4}"/>
                </a:ext>
              </a:extLst>
            </p:cNvPr>
            <p:cNvSpPr/>
            <p:nvPr/>
          </p:nvSpPr>
          <p:spPr>
            <a:xfrm>
              <a:off x="5400000" y="3700375"/>
              <a:ext cx="9100" cy="4550"/>
            </a:xfrm>
            <a:custGeom>
              <a:avLst/>
              <a:gdLst/>
              <a:ahLst/>
              <a:cxnLst/>
              <a:rect l="l" t="t" r="r" b="b"/>
              <a:pathLst>
                <a:path w="364" h="182" extrusionOk="0">
                  <a:moveTo>
                    <a:pt x="1" y="0"/>
                  </a:moveTo>
                  <a:cubicBezTo>
                    <a:pt x="123" y="59"/>
                    <a:pt x="245" y="119"/>
                    <a:pt x="364" y="182"/>
                  </a:cubicBezTo>
                  <a:cubicBezTo>
                    <a:pt x="245" y="119"/>
                    <a:pt x="123" y="55"/>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098;p47">
              <a:extLst>
                <a:ext uri="{FF2B5EF4-FFF2-40B4-BE49-F238E27FC236}">
                  <a16:creationId xmlns:a16="http://schemas.microsoft.com/office/drawing/2014/main" id="{ADE6C653-3BEC-4DED-9FDB-F8735DE7A748}"/>
                </a:ext>
              </a:extLst>
            </p:cNvPr>
            <p:cNvSpPr/>
            <p:nvPr/>
          </p:nvSpPr>
          <p:spPr>
            <a:xfrm>
              <a:off x="5410175" y="3705500"/>
              <a:ext cx="7425" cy="4475"/>
            </a:xfrm>
            <a:custGeom>
              <a:avLst/>
              <a:gdLst/>
              <a:ahLst/>
              <a:cxnLst/>
              <a:rect l="l" t="t" r="r" b="b"/>
              <a:pathLst>
                <a:path w="297" h="179" extrusionOk="0">
                  <a:moveTo>
                    <a:pt x="297" y="178"/>
                  </a:moveTo>
                  <a:cubicBezTo>
                    <a:pt x="198" y="115"/>
                    <a:pt x="99" y="60"/>
                    <a:pt x="0" y="0"/>
                  </a:cubicBezTo>
                  <a:cubicBezTo>
                    <a:pt x="99" y="60"/>
                    <a:pt x="198" y="115"/>
                    <a:pt x="297" y="17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099;p47">
              <a:extLst>
                <a:ext uri="{FF2B5EF4-FFF2-40B4-BE49-F238E27FC236}">
                  <a16:creationId xmlns:a16="http://schemas.microsoft.com/office/drawing/2014/main" id="{D23664E5-0455-488B-A534-D12D1D61B3D6}"/>
                </a:ext>
              </a:extLst>
            </p:cNvPr>
            <p:cNvSpPr/>
            <p:nvPr/>
          </p:nvSpPr>
          <p:spPr>
            <a:xfrm>
              <a:off x="5381350" y="3692950"/>
              <a:ext cx="6925" cy="2500"/>
            </a:xfrm>
            <a:custGeom>
              <a:avLst/>
              <a:gdLst/>
              <a:ahLst/>
              <a:cxnLst/>
              <a:rect l="l" t="t" r="r" b="b"/>
              <a:pathLst>
                <a:path w="277" h="100" extrusionOk="0">
                  <a:moveTo>
                    <a:pt x="0" y="1"/>
                  </a:moveTo>
                  <a:lnTo>
                    <a:pt x="0" y="1"/>
                  </a:lnTo>
                  <a:cubicBezTo>
                    <a:pt x="91" y="29"/>
                    <a:pt x="182" y="64"/>
                    <a:pt x="276" y="100"/>
                  </a:cubicBezTo>
                  <a:cubicBezTo>
                    <a:pt x="186" y="64"/>
                    <a:pt x="91" y="29"/>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00;p47">
              <a:extLst>
                <a:ext uri="{FF2B5EF4-FFF2-40B4-BE49-F238E27FC236}">
                  <a16:creationId xmlns:a16="http://schemas.microsoft.com/office/drawing/2014/main" id="{CB75341F-B4AD-4F48-BCBF-E36072CB5571}"/>
                </a:ext>
              </a:extLst>
            </p:cNvPr>
            <p:cNvSpPr/>
            <p:nvPr/>
          </p:nvSpPr>
          <p:spPr>
            <a:xfrm>
              <a:off x="5360100" y="3686750"/>
              <a:ext cx="8925" cy="2275"/>
            </a:xfrm>
            <a:custGeom>
              <a:avLst/>
              <a:gdLst/>
              <a:ahLst/>
              <a:cxnLst/>
              <a:rect l="l" t="t" r="r" b="b"/>
              <a:pathLst>
                <a:path w="357" h="91" extrusionOk="0">
                  <a:moveTo>
                    <a:pt x="356" y="91"/>
                  </a:moveTo>
                  <a:cubicBezTo>
                    <a:pt x="238" y="59"/>
                    <a:pt x="119" y="28"/>
                    <a:pt x="1" y="0"/>
                  </a:cubicBezTo>
                  <a:cubicBezTo>
                    <a:pt x="119" y="28"/>
                    <a:pt x="238" y="59"/>
                    <a:pt x="356"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101;p47">
              <a:extLst>
                <a:ext uri="{FF2B5EF4-FFF2-40B4-BE49-F238E27FC236}">
                  <a16:creationId xmlns:a16="http://schemas.microsoft.com/office/drawing/2014/main" id="{30777619-D8F0-4092-8C0E-96EDAEDB3C75}"/>
                </a:ext>
              </a:extLst>
            </p:cNvPr>
            <p:cNvSpPr/>
            <p:nvPr/>
          </p:nvSpPr>
          <p:spPr>
            <a:xfrm>
              <a:off x="5390825" y="3696425"/>
              <a:ext cx="7525" cy="3275"/>
            </a:xfrm>
            <a:custGeom>
              <a:avLst/>
              <a:gdLst/>
              <a:ahLst/>
              <a:cxnLst/>
              <a:rect l="l" t="t" r="r" b="b"/>
              <a:pathLst>
                <a:path w="301" h="131" extrusionOk="0">
                  <a:moveTo>
                    <a:pt x="300" y="130"/>
                  </a:moveTo>
                  <a:cubicBezTo>
                    <a:pt x="202" y="83"/>
                    <a:pt x="103" y="40"/>
                    <a:pt x="0" y="0"/>
                  </a:cubicBezTo>
                  <a:cubicBezTo>
                    <a:pt x="103" y="40"/>
                    <a:pt x="202" y="83"/>
                    <a:pt x="300" y="13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102;p47">
              <a:extLst>
                <a:ext uri="{FF2B5EF4-FFF2-40B4-BE49-F238E27FC236}">
                  <a16:creationId xmlns:a16="http://schemas.microsoft.com/office/drawing/2014/main" id="{B2B79484-2BED-48A4-B478-1972F99F65BE}"/>
                </a:ext>
              </a:extLst>
            </p:cNvPr>
            <p:cNvSpPr/>
            <p:nvPr/>
          </p:nvSpPr>
          <p:spPr>
            <a:xfrm>
              <a:off x="5371375" y="3689700"/>
              <a:ext cx="7225" cy="2200"/>
            </a:xfrm>
            <a:custGeom>
              <a:avLst/>
              <a:gdLst/>
              <a:ahLst/>
              <a:cxnLst/>
              <a:rect l="l" t="t" r="r" b="b"/>
              <a:pathLst>
                <a:path w="289" h="88" extrusionOk="0">
                  <a:moveTo>
                    <a:pt x="0" y="0"/>
                  </a:moveTo>
                  <a:lnTo>
                    <a:pt x="0" y="0"/>
                  </a:lnTo>
                  <a:cubicBezTo>
                    <a:pt x="99" y="32"/>
                    <a:pt x="194" y="60"/>
                    <a:pt x="288" y="87"/>
                  </a:cubicBezTo>
                  <a:cubicBezTo>
                    <a:pt x="194" y="60"/>
                    <a:pt x="99" y="28"/>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103;p47">
              <a:extLst>
                <a:ext uri="{FF2B5EF4-FFF2-40B4-BE49-F238E27FC236}">
                  <a16:creationId xmlns:a16="http://schemas.microsoft.com/office/drawing/2014/main" id="{59BDFE48-0FF1-40E8-8736-49006E1508BC}"/>
                </a:ext>
              </a:extLst>
            </p:cNvPr>
            <p:cNvSpPr/>
            <p:nvPr/>
          </p:nvSpPr>
          <p:spPr>
            <a:xfrm>
              <a:off x="5409175" y="3846600"/>
              <a:ext cx="425" cy="225"/>
            </a:xfrm>
            <a:custGeom>
              <a:avLst/>
              <a:gdLst/>
              <a:ahLst/>
              <a:cxnLst/>
              <a:rect l="l" t="t" r="r" b="b"/>
              <a:pathLst>
                <a:path w="17" h="9" extrusionOk="0">
                  <a:moveTo>
                    <a:pt x="17" y="1"/>
                  </a:moveTo>
                  <a:lnTo>
                    <a:pt x="17" y="1"/>
                  </a:lnTo>
                  <a:lnTo>
                    <a:pt x="1" y="9"/>
                  </a:lnTo>
                  <a:lnTo>
                    <a:pt x="1"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104;p47">
              <a:extLst>
                <a:ext uri="{FF2B5EF4-FFF2-40B4-BE49-F238E27FC236}">
                  <a16:creationId xmlns:a16="http://schemas.microsoft.com/office/drawing/2014/main" id="{179CD51E-5F74-4915-A206-DC70A1E72F38}"/>
                </a:ext>
              </a:extLst>
            </p:cNvPr>
            <p:cNvSpPr/>
            <p:nvPr/>
          </p:nvSpPr>
          <p:spPr>
            <a:xfrm>
              <a:off x="5421325" y="3845725"/>
              <a:ext cx="125" cy="125"/>
            </a:xfrm>
            <a:custGeom>
              <a:avLst/>
              <a:gdLst/>
              <a:ahLst/>
              <a:cxnLst/>
              <a:rect l="l" t="t" r="r" b="b"/>
              <a:pathLst>
                <a:path w="5" h="5" extrusionOk="0">
                  <a:moveTo>
                    <a:pt x="1" y="0"/>
                  </a:moveTo>
                  <a:lnTo>
                    <a:pt x="1" y="0"/>
                  </a:lnTo>
                  <a:lnTo>
                    <a:pt x="5" y="4"/>
                  </a:lnTo>
                  <a:lnTo>
                    <a:pt x="5"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105;p47">
              <a:extLst>
                <a:ext uri="{FF2B5EF4-FFF2-40B4-BE49-F238E27FC236}">
                  <a16:creationId xmlns:a16="http://schemas.microsoft.com/office/drawing/2014/main" id="{A5659681-EEE3-4984-870F-F4BEEDF61B58}"/>
                </a:ext>
              </a:extLst>
            </p:cNvPr>
            <p:cNvSpPr/>
            <p:nvPr/>
          </p:nvSpPr>
          <p:spPr>
            <a:xfrm>
              <a:off x="5417475" y="3844625"/>
              <a:ext cx="125" cy="25"/>
            </a:xfrm>
            <a:custGeom>
              <a:avLst/>
              <a:gdLst/>
              <a:ahLst/>
              <a:cxnLst/>
              <a:rect l="l" t="t" r="r" b="b"/>
              <a:pathLst>
                <a:path w="5" h="1" extrusionOk="0">
                  <a:moveTo>
                    <a:pt x="1" y="1"/>
                  </a:move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106;p47">
              <a:extLst>
                <a:ext uri="{FF2B5EF4-FFF2-40B4-BE49-F238E27FC236}">
                  <a16:creationId xmlns:a16="http://schemas.microsoft.com/office/drawing/2014/main" id="{4AE935D6-2999-4D19-8B60-E6A351B2C4E0}"/>
                </a:ext>
              </a:extLst>
            </p:cNvPr>
            <p:cNvSpPr/>
            <p:nvPr/>
          </p:nvSpPr>
          <p:spPr>
            <a:xfrm>
              <a:off x="5419550" y="3845025"/>
              <a:ext cx="125" cy="25"/>
            </a:xfrm>
            <a:custGeom>
              <a:avLst/>
              <a:gdLst/>
              <a:ahLst/>
              <a:cxnLst/>
              <a:rect l="l" t="t" r="r" b="b"/>
              <a:pathLst>
                <a:path w="5" h="1" extrusionOk="0">
                  <a:moveTo>
                    <a:pt x="5" y="0"/>
                  </a:moveTo>
                  <a:lnTo>
                    <a:pt x="5"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107;p47">
              <a:extLst>
                <a:ext uri="{FF2B5EF4-FFF2-40B4-BE49-F238E27FC236}">
                  <a16:creationId xmlns:a16="http://schemas.microsoft.com/office/drawing/2014/main" id="{3D25BFDE-2663-4D37-83FF-3A37D952C0E4}"/>
                </a:ext>
              </a:extLst>
            </p:cNvPr>
            <p:cNvSpPr/>
            <p:nvPr/>
          </p:nvSpPr>
          <p:spPr>
            <a:xfrm>
              <a:off x="5415400" y="3844625"/>
              <a:ext cx="425" cy="75"/>
            </a:xfrm>
            <a:custGeom>
              <a:avLst/>
              <a:gdLst/>
              <a:ahLst/>
              <a:cxnLst/>
              <a:rect l="l" t="t" r="r" b="b"/>
              <a:pathLst>
                <a:path w="17" h="3" extrusionOk="0">
                  <a:moveTo>
                    <a:pt x="1" y="1"/>
                  </a:moveTo>
                  <a:cubicBezTo>
                    <a:pt x="2" y="2"/>
                    <a:pt x="3" y="2"/>
                    <a:pt x="5" y="2"/>
                  </a:cubicBezTo>
                  <a:cubicBezTo>
                    <a:pt x="8" y="2"/>
                    <a:pt x="11" y="1"/>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108;p47">
              <a:extLst>
                <a:ext uri="{FF2B5EF4-FFF2-40B4-BE49-F238E27FC236}">
                  <a16:creationId xmlns:a16="http://schemas.microsoft.com/office/drawing/2014/main" id="{2D87E962-583F-4E9D-B275-A7878E47F2C9}"/>
                </a:ext>
              </a:extLst>
            </p:cNvPr>
            <p:cNvSpPr/>
            <p:nvPr/>
          </p:nvSpPr>
          <p:spPr>
            <a:xfrm>
              <a:off x="4392925" y="4585100"/>
              <a:ext cx="317975" cy="815850"/>
            </a:xfrm>
            <a:custGeom>
              <a:avLst/>
              <a:gdLst/>
              <a:ahLst/>
              <a:cxnLst/>
              <a:rect l="l" t="t" r="r" b="b"/>
              <a:pathLst>
                <a:path w="12719" h="32634" extrusionOk="0">
                  <a:moveTo>
                    <a:pt x="0" y="1"/>
                  </a:moveTo>
                  <a:lnTo>
                    <a:pt x="1714" y="32231"/>
                  </a:lnTo>
                  <a:lnTo>
                    <a:pt x="3749" y="32290"/>
                  </a:lnTo>
                  <a:lnTo>
                    <a:pt x="4404" y="9543"/>
                  </a:lnTo>
                  <a:lnTo>
                    <a:pt x="5234" y="32634"/>
                  </a:lnTo>
                  <a:lnTo>
                    <a:pt x="7706" y="32491"/>
                  </a:lnTo>
                  <a:lnTo>
                    <a:pt x="12718" y="641"/>
                  </a:lnTo>
                  <a:lnTo>
                    <a:pt x="0" y="1"/>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109;p47">
              <a:extLst>
                <a:ext uri="{FF2B5EF4-FFF2-40B4-BE49-F238E27FC236}">
                  <a16:creationId xmlns:a16="http://schemas.microsoft.com/office/drawing/2014/main" id="{70B99B25-9AB5-4BA4-AC29-85FFE90112EE}"/>
                </a:ext>
              </a:extLst>
            </p:cNvPr>
            <p:cNvSpPr/>
            <p:nvPr/>
          </p:nvSpPr>
          <p:spPr>
            <a:xfrm>
              <a:off x="4349375" y="3987225"/>
              <a:ext cx="433100" cy="630075"/>
            </a:xfrm>
            <a:custGeom>
              <a:avLst/>
              <a:gdLst/>
              <a:ahLst/>
              <a:cxnLst/>
              <a:rect l="l" t="t" r="r" b="b"/>
              <a:pathLst>
                <a:path w="17324" h="25203" extrusionOk="0">
                  <a:moveTo>
                    <a:pt x="8448" y="0"/>
                  </a:moveTo>
                  <a:cubicBezTo>
                    <a:pt x="7738" y="0"/>
                    <a:pt x="7288" y="71"/>
                    <a:pt x="7288" y="71"/>
                  </a:cubicBezTo>
                  <a:cubicBezTo>
                    <a:pt x="6510" y="150"/>
                    <a:pt x="5127" y="589"/>
                    <a:pt x="5127" y="589"/>
                  </a:cubicBezTo>
                  <a:cubicBezTo>
                    <a:pt x="1367" y="1884"/>
                    <a:pt x="0" y="6912"/>
                    <a:pt x="222" y="10886"/>
                  </a:cubicBezTo>
                  <a:cubicBezTo>
                    <a:pt x="778" y="20815"/>
                    <a:pt x="494" y="24516"/>
                    <a:pt x="1865" y="24824"/>
                  </a:cubicBezTo>
                  <a:lnTo>
                    <a:pt x="11648" y="25188"/>
                  </a:lnTo>
                  <a:cubicBezTo>
                    <a:pt x="11841" y="25197"/>
                    <a:pt x="12027" y="25202"/>
                    <a:pt x="12206" y="25202"/>
                  </a:cubicBezTo>
                  <a:cubicBezTo>
                    <a:pt x="16721" y="25202"/>
                    <a:pt x="16585" y="22198"/>
                    <a:pt x="16585" y="22198"/>
                  </a:cubicBezTo>
                  <a:cubicBezTo>
                    <a:pt x="16818" y="20235"/>
                    <a:pt x="16941" y="18256"/>
                    <a:pt x="16945" y="16277"/>
                  </a:cubicBezTo>
                  <a:lnTo>
                    <a:pt x="17324" y="8816"/>
                  </a:lnTo>
                  <a:cubicBezTo>
                    <a:pt x="16660" y="879"/>
                    <a:pt x="10946" y="0"/>
                    <a:pt x="84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110;p47">
              <a:extLst>
                <a:ext uri="{FF2B5EF4-FFF2-40B4-BE49-F238E27FC236}">
                  <a16:creationId xmlns:a16="http://schemas.microsoft.com/office/drawing/2014/main" id="{0364CCC1-12F6-4C0E-B91C-8A13DE4CE979}"/>
                </a:ext>
              </a:extLst>
            </p:cNvPr>
            <p:cNvSpPr/>
            <p:nvPr/>
          </p:nvSpPr>
          <p:spPr>
            <a:xfrm>
              <a:off x="4662575" y="3906050"/>
              <a:ext cx="1325" cy="1200"/>
            </a:xfrm>
            <a:custGeom>
              <a:avLst/>
              <a:gdLst/>
              <a:ahLst/>
              <a:cxnLst/>
              <a:rect l="l" t="t" r="r" b="b"/>
              <a:pathLst>
                <a:path w="53" h="48" extrusionOk="0">
                  <a:moveTo>
                    <a:pt x="1" y="0"/>
                  </a:moveTo>
                  <a:cubicBezTo>
                    <a:pt x="6" y="4"/>
                    <a:pt x="11" y="7"/>
                    <a:pt x="16" y="11"/>
                  </a:cubicBezTo>
                  <a:lnTo>
                    <a:pt x="16" y="11"/>
                  </a:lnTo>
                  <a:cubicBezTo>
                    <a:pt x="11" y="7"/>
                    <a:pt x="6" y="4"/>
                    <a:pt x="1" y="0"/>
                  </a:cubicBezTo>
                  <a:close/>
                  <a:moveTo>
                    <a:pt x="16" y="11"/>
                  </a:moveTo>
                  <a:lnTo>
                    <a:pt x="16" y="11"/>
                  </a:lnTo>
                  <a:cubicBezTo>
                    <a:pt x="29" y="21"/>
                    <a:pt x="41" y="33"/>
                    <a:pt x="52" y="48"/>
                  </a:cubicBezTo>
                  <a:cubicBezTo>
                    <a:pt x="48" y="40"/>
                    <a:pt x="44" y="32"/>
                    <a:pt x="36" y="28"/>
                  </a:cubicBezTo>
                  <a:cubicBezTo>
                    <a:pt x="30" y="21"/>
                    <a:pt x="23" y="16"/>
                    <a:pt x="16"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111;p47">
              <a:extLst>
                <a:ext uri="{FF2B5EF4-FFF2-40B4-BE49-F238E27FC236}">
                  <a16:creationId xmlns:a16="http://schemas.microsoft.com/office/drawing/2014/main" id="{CEABEE85-02B1-48D2-AA6D-9339A8632AC9}"/>
                </a:ext>
              </a:extLst>
            </p:cNvPr>
            <p:cNvSpPr/>
            <p:nvPr/>
          </p:nvSpPr>
          <p:spPr>
            <a:xfrm>
              <a:off x="4652800" y="3904050"/>
              <a:ext cx="5950" cy="350"/>
            </a:xfrm>
            <a:custGeom>
              <a:avLst/>
              <a:gdLst/>
              <a:ahLst/>
              <a:cxnLst/>
              <a:rect l="l" t="t" r="r" b="b"/>
              <a:pathLst>
                <a:path w="238" h="14" extrusionOk="0">
                  <a:moveTo>
                    <a:pt x="112" y="1"/>
                  </a:moveTo>
                  <a:cubicBezTo>
                    <a:pt x="75" y="1"/>
                    <a:pt x="38" y="4"/>
                    <a:pt x="1" y="9"/>
                  </a:cubicBezTo>
                  <a:cubicBezTo>
                    <a:pt x="25" y="9"/>
                    <a:pt x="48" y="5"/>
                    <a:pt x="72" y="5"/>
                  </a:cubicBezTo>
                  <a:lnTo>
                    <a:pt x="92" y="5"/>
                  </a:lnTo>
                  <a:cubicBezTo>
                    <a:pt x="102" y="3"/>
                    <a:pt x="112" y="2"/>
                    <a:pt x="123" y="2"/>
                  </a:cubicBezTo>
                  <a:cubicBezTo>
                    <a:pt x="134" y="2"/>
                    <a:pt x="145" y="3"/>
                    <a:pt x="155" y="5"/>
                  </a:cubicBezTo>
                  <a:lnTo>
                    <a:pt x="175" y="5"/>
                  </a:lnTo>
                  <a:cubicBezTo>
                    <a:pt x="194" y="5"/>
                    <a:pt x="218" y="9"/>
                    <a:pt x="238" y="13"/>
                  </a:cubicBezTo>
                  <a:cubicBezTo>
                    <a:pt x="198" y="5"/>
                    <a:pt x="155" y="1"/>
                    <a:pt x="11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112;p47">
              <a:extLst>
                <a:ext uri="{FF2B5EF4-FFF2-40B4-BE49-F238E27FC236}">
                  <a16:creationId xmlns:a16="http://schemas.microsoft.com/office/drawing/2014/main" id="{311EB767-5D1D-4B78-88E5-810014787775}"/>
                </a:ext>
              </a:extLst>
            </p:cNvPr>
            <p:cNvSpPr/>
            <p:nvPr/>
          </p:nvSpPr>
          <p:spPr>
            <a:xfrm>
              <a:off x="4659125" y="3904475"/>
              <a:ext cx="1600" cy="500"/>
            </a:xfrm>
            <a:custGeom>
              <a:avLst/>
              <a:gdLst/>
              <a:ahLst/>
              <a:cxnLst/>
              <a:rect l="l" t="t" r="r" b="b"/>
              <a:pathLst>
                <a:path w="64" h="20" extrusionOk="0">
                  <a:moveTo>
                    <a:pt x="1" y="0"/>
                  </a:moveTo>
                  <a:lnTo>
                    <a:pt x="1" y="0"/>
                  </a:lnTo>
                  <a:cubicBezTo>
                    <a:pt x="6" y="2"/>
                    <a:pt x="11" y="3"/>
                    <a:pt x="16" y="4"/>
                  </a:cubicBezTo>
                  <a:lnTo>
                    <a:pt x="16" y="4"/>
                  </a:lnTo>
                  <a:cubicBezTo>
                    <a:pt x="11" y="2"/>
                    <a:pt x="6" y="1"/>
                    <a:pt x="1" y="0"/>
                  </a:cubicBezTo>
                  <a:close/>
                  <a:moveTo>
                    <a:pt x="16" y="4"/>
                  </a:moveTo>
                  <a:cubicBezTo>
                    <a:pt x="32" y="8"/>
                    <a:pt x="49" y="14"/>
                    <a:pt x="64" y="20"/>
                  </a:cubicBezTo>
                  <a:cubicBezTo>
                    <a:pt x="56" y="16"/>
                    <a:pt x="44" y="8"/>
                    <a:pt x="32" y="8"/>
                  </a:cubicBezTo>
                  <a:cubicBezTo>
                    <a:pt x="28" y="6"/>
                    <a:pt x="22" y="5"/>
                    <a:pt x="16" y="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113;p47">
              <a:extLst>
                <a:ext uri="{FF2B5EF4-FFF2-40B4-BE49-F238E27FC236}">
                  <a16:creationId xmlns:a16="http://schemas.microsoft.com/office/drawing/2014/main" id="{524A823F-B0C8-4962-B3C7-B75D7B4F3208}"/>
                </a:ext>
              </a:extLst>
            </p:cNvPr>
            <p:cNvSpPr/>
            <p:nvPr/>
          </p:nvSpPr>
          <p:spPr>
            <a:xfrm>
              <a:off x="4663975" y="3907325"/>
              <a:ext cx="1100" cy="1600"/>
            </a:xfrm>
            <a:custGeom>
              <a:avLst/>
              <a:gdLst/>
              <a:ahLst/>
              <a:cxnLst/>
              <a:rect l="l" t="t" r="r" b="b"/>
              <a:pathLst>
                <a:path w="44" h="64" extrusionOk="0">
                  <a:moveTo>
                    <a:pt x="0" y="1"/>
                  </a:moveTo>
                  <a:lnTo>
                    <a:pt x="0" y="1"/>
                  </a:lnTo>
                  <a:cubicBezTo>
                    <a:pt x="13" y="17"/>
                    <a:pt x="26" y="33"/>
                    <a:pt x="37" y="51"/>
                  </a:cubicBezTo>
                  <a:lnTo>
                    <a:pt x="37" y="51"/>
                  </a:lnTo>
                  <a:cubicBezTo>
                    <a:pt x="36" y="49"/>
                    <a:pt x="36" y="47"/>
                    <a:pt x="36" y="44"/>
                  </a:cubicBezTo>
                  <a:cubicBezTo>
                    <a:pt x="24" y="28"/>
                    <a:pt x="12" y="13"/>
                    <a:pt x="0" y="1"/>
                  </a:cubicBezTo>
                  <a:close/>
                  <a:moveTo>
                    <a:pt x="37" y="51"/>
                  </a:moveTo>
                  <a:lnTo>
                    <a:pt x="37" y="51"/>
                  </a:lnTo>
                  <a:cubicBezTo>
                    <a:pt x="38" y="56"/>
                    <a:pt x="41" y="61"/>
                    <a:pt x="44" y="64"/>
                  </a:cubicBezTo>
                  <a:cubicBezTo>
                    <a:pt x="41" y="60"/>
                    <a:pt x="39" y="55"/>
                    <a:pt x="37" y="5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114;p47">
              <a:extLst>
                <a:ext uri="{FF2B5EF4-FFF2-40B4-BE49-F238E27FC236}">
                  <a16:creationId xmlns:a16="http://schemas.microsoft.com/office/drawing/2014/main" id="{CCCE3D60-4EFC-4398-9429-A9702A404B36}"/>
                </a:ext>
              </a:extLst>
            </p:cNvPr>
            <p:cNvSpPr/>
            <p:nvPr/>
          </p:nvSpPr>
          <p:spPr>
            <a:xfrm>
              <a:off x="4650650" y="3904375"/>
              <a:ext cx="1800" cy="425"/>
            </a:xfrm>
            <a:custGeom>
              <a:avLst/>
              <a:gdLst/>
              <a:ahLst/>
              <a:cxnLst/>
              <a:rect l="l" t="t" r="r" b="b"/>
              <a:pathLst>
                <a:path w="72" h="17" extrusionOk="0">
                  <a:moveTo>
                    <a:pt x="71" y="0"/>
                  </a:moveTo>
                  <a:lnTo>
                    <a:pt x="71" y="0"/>
                  </a:lnTo>
                  <a:cubicBezTo>
                    <a:pt x="47" y="4"/>
                    <a:pt x="24" y="8"/>
                    <a:pt x="0" y="16"/>
                  </a:cubicBezTo>
                  <a:lnTo>
                    <a:pt x="16" y="12"/>
                  </a:lnTo>
                  <a:cubicBezTo>
                    <a:pt x="36" y="8"/>
                    <a:pt x="51" y="4"/>
                    <a:pt x="7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115;p47">
              <a:extLst>
                <a:ext uri="{FF2B5EF4-FFF2-40B4-BE49-F238E27FC236}">
                  <a16:creationId xmlns:a16="http://schemas.microsoft.com/office/drawing/2014/main" id="{A32A84DC-2C03-44F1-96DA-73F2D0232592}"/>
                </a:ext>
              </a:extLst>
            </p:cNvPr>
            <p:cNvSpPr/>
            <p:nvPr/>
          </p:nvSpPr>
          <p:spPr>
            <a:xfrm>
              <a:off x="4660800" y="3905050"/>
              <a:ext cx="1700" cy="1025"/>
            </a:xfrm>
            <a:custGeom>
              <a:avLst/>
              <a:gdLst/>
              <a:ahLst/>
              <a:cxnLst/>
              <a:rect l="l" t="t" r="r" b="b"/>
              <a:pathLst>
                <a:path w="68" h="41" extrusionOk="0">
                  <a:moveTo>
                    <a:pt x="1" y="1"/>
                  </a:moveTo>
                  <a:cubicBezTo>
                    <a:pt x="25" y="13"/>
                    <a:pt x="48" y="25"/>
                    <a:pt x="68" y="40"/>
                  </a:cubicBezTo>
                  <a:lnTo>
                    <a:pt x="64" y="36"/>
                  </a:lnTo>
                  <a:cubicBezTo>
                    <a:pt x="48" y="21"/>
                    <a:pt x="28" y="9"/>
                    <a:pt x="9"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116;p47">
              <a:extLst>
                <a:ext uri="{FF2B5EF4-FFF2-40B4-BE49-F238E27FC236}">
                  <a16:creationId xmlns:a16="http://schemas.microsoft.com/office/drawing/2014/main" id="{CA7BB30D-AE2E-4D1A-B73F-339FE66AA9CC}"/>
                </a:ext>
              </a:extLst>
            </p:cNvPr>
            <p:cNvSpPr/>
            <p:nvPr/>
          </p:nvSpPr>
          <p:spPr>
            <a:xfrm>
              <a:off x="4660700" y="3904950"/>
              <a:ext cx="125" cy="125"/>
            </a:xfrm>
            <a:custGeom>
              <a:avLst/>
              <a:gdLst/>
              <a:ahLst/>
              <a:cxnLst/>
              <a:rect l="l" t="t" r="r" b="b"/>
              <a:pathLst>
                <a:path w="5" h="5" extrusionOk="0">
                  <a:moveTo>
                    <a:pt x="1" y="1"/>
                  </a:moveTo>
                  <a:lnTo>
                    <a:pt x="5" y="5"/>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117;p47">
              <a:extLst>
                <a:ext uri="{FF2B5EF4-FFF2-40B4-BE49-F238E27FC236}">
                  <a16:creationId xmlns:a16="http://schemas.microsoft.com/office/drawing/2014/main" id="{16BDFA06-B974-485D-98EE-4EC7DFA51EF4}"/>
                </a:ext>
              </a:extLst>
            </p:cNvPr>
            <p:cNvSpPr/>
            <p:nvPr/>
          </p:nvSpPr>
          <p:spPr>
            <a:xfrm>
              <a:off x="4662575" y="3906050"/>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118;p47">
              <a:extLst>
                <a:ext uri="{FF2B5EF4-FFF2-40B4-BE49-F238E27FC236}">
                  <a16:creationId xmlns:a16="http://schemas.microsoft.com/office/drawing/2014/main" id="{49DDF26F-D853-470F-AC61-C54AFD43F57F}"/>
                </a:ext>
              </a:extLst>
            </p:cNvPr>
            <p:cNvSpPr/>
            <p:nvPr/>
          </p:nvSpPr>
          <p:spPr>
            <a:xfrm>
              <a:off x="4660900" y="3905050"/>
              <a:ext cx="1600" cy="925"/>
            </a:xfrm>
            <a:custGeom>
              <a:avLst/>
              <a:gdLst/>
              <a:ahLst/>
              <a:cxnLst/>
              <a:rect l="l" t="t" r="r" b="b"/>
              <a:pathLst>
                <a:path w="64" h="37" extrusionOk="0">
                  <a:moveTo>
                    <a:pt x="64" y="36"/>
                  </a:moveTo>
                  <a:lnTo>
                    <a:pt x="64" y="36"/>
                  </a:lnTo>
                  <a:cubicBezTo>
                    <a:pt x="44" y="25"/>
                    <a:pt x="24" y="9"/>
                    <a:pt x="1" y="1"/>
                  </a:cubicBezTo>
                  <a:lnTo>
                    <a:pt x="1" y="1"/>
                  </a:lnTo>
                  <a:cubicBezTo>
                    <a:pt x="24" y="9"/>
                    <a:pt x="44" y="25"/>
                    <a:pt x="64" y="3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119;p47">
              <a:extLst>
                <a:ext uri="{FF2B5EF4-FFF2-40B4-BE49-F238E27FC236}">
                  <a16:creationId xmlns:a16="http://schemas.microsoft.com/office/drawing/2014/main" id="{717F1315-4BAD-4E13-8284-489ADE395EB1}"/>
                </a:ext>
              </a:extLst>
            </p:cNvPr>
            <p:cNvSpPr/>
            <p:nvPr/>
          </p:nvSpPr>
          <p:spPr>
            <a:xfrm>
              <a:off x="4662575" y="3906050"/>
              <a:ext cx="925" cy="725"/>
            </a:xfrm>
            <a:custGeom>
              <a:avLst/>
              <a:gdLst/>
              <a:ahLst/>
              <a:cxnLst/>
              <a:rect l="l" t="t" r="r" b="b"/>
              <a:pathLst>
                <a:path w="37" h="29" extrusionOk="0">
                  <a:moveTo>
                    <a:pt x="36" y="28"/>
                  </a:moveTo>
                  <a:cubicBezTo>
                    <a:pt x="25" y="16"/>
                    <a:pt x="13" y="8"/>
                    <a:pt x="1" y="0"/>
                  </a:cubicBezTo>
                  <a:lnTo>
                    <a:pt x="1" y="0"/>
                  </a:lnTo>
                  <a:cubicBezTo>
                    <a:pt x="13" y="8"/>
                    <a:pt x="25" y="16"/>
                    <a:pt x="36"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120;p47">
              <a:extLst>
                <a:ext uri="{FF2B5EF4-FFF2-40B4-BE49-F238E27FC236}">
                  <a16:creationId xmlns:a16="http://schemas.microsoft.com/office/drawing/2014/main" id="{87D5C2DA-3223-4A32-A5E3-E5F31C4E6748}"/>
                </a:ext>
              </a:extLst>
            </p:cNvPr>
            <p:cNvSpPr/>
            <p:nvPr/>
          </p:nvSpPr>
          <p:spPr>
            <a:xfrm>
              <a:off x="4659925" y="3904675"/>
              <a:ext cx="800" cy="300"/>
            </a:xfrm>
            <a:custGeom>
              <a:avLst/>
              <a:gdLst/>
              <a:ahLst/>
              <a:cxnLst/>
              <a:rect l="l" t="t" r="r" b="b"/>
              <a:pathLst>
                <a:path w="32" h="12" extrusionOk="0">
                  <a:moveTo>
                    <a:pt x="0" y="0"/>
                  </a:moveTo>
                  <a:lnTo>
                    <a:pt x="0" y="0"/>
                  </a:lnTo>
                  <a:cubicBezTo>
                    <a:pt x="12" y="4"/>
                    <a:pt x="20" y="8"/>
                    <a:pt x="32" y="12"/>
                  </a:cubicBezTo>
                  <a:cubicBezTo>
                    <a:pt x="24" y="8"/>
                    <a:pt x="12"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121;p47">
              <a:extLst>
                <a:ext uri="{FF2B5EF4-FFF2-40B4-BE49-F238E27FC236}">
                  <a16:creationId xmlns:a16="http://schemas.microsoft.com/office/drawing/2014/main" id="{0FB00075-061B-42B4-851F-11D273B0C437}"/>
                </a:ext>
              </a:extLst>
            </p:cNvPr>
            <p:cNvSpPr/>
            <p:nvPr/>
          </p:nvSpPr>
          <p:spPr>
            <a:xfrm>
              <a:off x="4663975" y="3907225"/>
              <a:ext cx="1100" cy="1700"/>
            </a:xfrm>
            <a:custGeom>
              <a:avLst/>
              <a:gdLst/>
              <a:ahLst/>
              <a:cxnLst/>
              <a:rect l="l" t="t" r="r" b="b"/>
              <a:pathLst>
                <a:path w="44" h="68" extrusionOk="0">
                  <a:moveTo>
                    <a:pt x="44" y="68"/>
                  </a:moveTo>
                  <a:lnTo>
                    <a:pt x="44" y="68"/>
                  </a:lnTo>
                  <a:cubicBezTo>
                    <a:pt x="32" y="44"/>
                    <a:pt x="16" y="21"/>
                    <a:pt x="0" y="1"/>
                  </a:cubicBezTo>
                  <a:lnTo>
                    <a:pt x="0" y="1"/>
                  </a:lnTo>
                  <a:cubicBezTo>
                    <a:pt x="16" y="21"/>
                    <a:pt x="32" y="44"/>
                    <a:pt x="44"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122;p47">
              <a:extLst>
                <a:ext uri="{FF2B5EF4-FFF2-40B4-BE49-F238E27FC236}">
                  <a16:creationId xmlns:a16="http://schemas.microsoft.com/office/drawing/2014/main" id="{16E6E44F-9579-4D93-BA3D-8B89D66BEF56}"/>
                </a:ext>
              </a:extLst>
            </p:cNvPr>
            <p:cNvSpPr/>
            <p:nvPr/>
          </p:nvSpPr>
          <p:spPr>
            <a:xfrm>
              <a:off x="4663975" y="3907325"/>
              <a:ext cx="900" cy="1125"/>
            </a:xfrm>
            <a:custGeom>
              <a:avLst/>
              <a:gdLst/>
              <a:ahLst/>
              <a:cxnLst/>
              <a:rect l="l" t="t" r="r" b="b"/>
              <a:pathLst>
                <a:path w="36" h="45" extrusionOk="0">
                  <a:moveTo>
                    <a:pt x="0" y="1"/>
                  </a:moveTo>
                  <a:cubicBezTo>
                    <a:pt x="12" y="13"/>
                    <a:pt x="24" y="28"/>
                    <a:pt x="36" y="44"/>
                  </a:cubicBezTo>
                  <a:cubicBezTo>
                    <a:pt x="24" y="28"/>
                    <a:pt x="12" y="13"/>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123;p47">
              <a:extLst>
                <a:ext uri="{FF2B5EF4-FFF2-40B4-BE49-F238E27FC236}">
                  <a16:creationId xmlns:a16="http://schemas.microsoft.com/office/drawing/2014/main" id="{D95FD43C-F2F1-4C11-8332-8C753F5E07C4}"/>
                </a:ext>
              </a:extLst>
            </p:cNvPr>
            <p:cNvSpPr/>
            <p:nvPr/>
          </p:nvSpPr>
          <p:spPr>
            <a:xfrm>
              <a:off x="4643025" y="3904775"/>
              <a:ext cx="7650" cy="2775"/>
            </a:xfrm>
            <a:custGeom>
              <a:avLst/>
              <a:gdLst/>
              <a:ahLst/>
              <a:cxnLst/>
              <a:rect l="l" t="t" r="r" b="b"/>
              <a:pathLst>
                <a:path w="306" h="111" extrusionOk="0">
                  <a:moveTo>
                    <a:pt x="305" y="0"/>
                  </a:moveTo>
                  <a:lnTo>
                    <a:pt x="305" y="0"/>
                  </a:lnTo>
                  <a:cubicBezTo>
                    <a:pt x="226" y="20"/>
                    <a:pt x="147" y="51"/>
                    <a:pt x="72" y="91"/>
                  </a:cubicBezTo>
                  <a:cubicBezTo>
                    <a:pt x="52" y="103"/>
                    <a:pt x="25" y="111"/>
                    <a:pt x="1" y="107"/>
                  </a:cubicBezTo>
                  <a:cubicBezTo>
                    <a:pt x="25" y="111"/>
                    <a:pt x="52" y="103"/>
                    <a:pt x="72" y="91"/>
                  </a:cubicBezTo>
                  <a:cubicBezTo>
                    <a:pt x="147" y="51"/>
                    <a:pt x="226" y="20"/>
                    <a:pt x="305"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124;p47">
              <a:extLst>
                <a:ext uri="{FF2B5EF4-FFF2-40B4-BE49-F238E27FC236}">
                  <a16:creationId xmlns:a16="http://schemas.microsoft.com/office/drawing/2014/main" id="{54E2083A-E353-4071-B131-5992BEB33596}"/>
                </a:ext>
              </a:extLst>
            </p:cNvPr>
            <p:cNvSpPr/>
            <p:nvPr/>
          </p:nvSpPr>
          <p:spPr>
            <a:xfrm>
              <a:off x="4640275" y="3853025"/>
              <a:ext cx="14925" cy="52450"/>
            </a:xfrm>
            <a:custGeom>
              <a:avLst/>
              <a:gdLst/>
              <a:ahLst/>
              <a:cxnLst/>
              <a:rect l="l" t="t" r="r" b="b"/>
              <a:pathLst>
                <a:path w="597" h="2098" extrusionOk="0">
                  <a:moveTo>
                    <a:pt x="8" y="2098"/>
                  </a:moveTo>
                  <a:cubicBezTo>
                    <a:pt x="0" y="2074"/>
                    <a:pt x="0" y="2046"/>
                    <a:pt x="8" y="2023"/>
                  </a:cubicBezTo>
                  <a:lnTo>
                    <a:pt x="597" y="0"/>
                  </a:lnTo>
                  <a:lnTo>
                    <a:pt x="8" y="2023"/>
                  </a:lnTo>
                  <a:cubicBezTo>
                    <a:pt x="0" y="2046"/>
                    <a:pt x="0" y="2074"/>
                    <a:pt x="8" y="20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125;p47">
              <a:extLst>
                <a:ext uri="{FF2B5EF4-FFF2-40B4-BE49-F238E27FC236}">
                  <a16:creationId xmlns:a16="http://schemas.microsoft.com/office/drawing/2014/main" id="{8C7E4AC7-6C0F-4A7C-9CE8-E1E411011C4B}"/>
                </a:ext>
              </a:extLst>
            </p:cNvPr>
            <p:cNvSpPr/>
            <p:nvPr/>
          </p:nvSpPr>
          <p:spPr>
            <a:xfrm>
              <a:off x="4650725" y="3904675"/>
              <a:ext cx="425" cy="125"/>
            </a:xfrm>
            <a:custGeom>
              <a:avLst/>
              <a:gdLst/>
              <a:ahLst/>
              <a:cxnLst/>
              <a:rect l="l" t="t" r="r" b="b"/>
              <a:pathLst>
                <a:path w="17" h="5" extrusionOk="0">
                  <a:moveTo>
                    <a:pt x="17" y="0"/>
                  </a:moveTo>
                  <a:lnTo>
                    <a:pt x="1" y="4"/>
                  </a:lnTo>
                  <a:lnTo>
                    <a:pt x="1"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126;p47">
              <a:extLst>
                <a:ext uri="{FF2B5EF4-FFF2-40B4-BE49-F238E27FC236}">
                  <a16:creationId xmlns:a16="http://schemas.microsoft.com/office/drawing/2014/main" id="{DFBEA31C-430D-44F8-AE9D-B10D0396D586}"/>
                </a:ext>
              </a:extLst>
            </p:cNvPr>
            <p:cNvSpPr/>
            <p:nvPr/>
          </p:nvSpPr>
          <p:spPr>
            <a:xfrm>
              <a:off x="4663475" y="3906750"/>
              <a:ext cx="425" cy="500"/>
            </a:xfrm>
            <a:custGeom>
              <a:avLst/>
              <a:gdLst/>
              <a:ahLst/>
              <a:cxnLst/>
              <a:rect l="l" t="t" r="r" b="b"/>
              <a:pathLst>
                <a:path w="17" h="20" extrusionOk="0">
                  <a:moveTo>
                    <a:pt x="16" y="20"/>
                  </a:moveTo>
                  <a:lnTo>
                    <a:pt x="16" y="20"/>
                  </a:lnTo>
                  <a:cubicBezTo>
                    <a:pt x="12" y="12"/>
                    <a:pt x="8" y="4"/>
                    <a:pt x="0" y="0"/>
                  </a:cubicBezTo>
                  <a:cubicBezTo>
                    <a:pt x="8" y="4"/>
                    <a:pt x="12" y="12"/>
                    <a:pt x="16" y="2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127;p47">
              <a:extLst>
                <a:ext uri="{FF2B5EF4-FFF2-40B4-BE49-F238E27FC236}">
                  <a16:creationId xmlns:a16="http://schemas.microsoft.com/office/drawing/2014/main" id="{E21FE779-1DF6-41DA-BA0B-BEB07A9FD58D}"/>
                </a:ext>
              </a:extLst>
            </p:cNvPr>
            <p:cNvSpPr/>
            <p:nvPr/>
          </p:nvSpPr>
          <p:spPr>
            <a:xfrm>
              <a:off x="4664850" y="3908425"/>
              <a:ext cx="225" cy="500"/>
            </a:xfrm>
            <a:custGeom>
              <a:avLst/>
              <a:gdLst/>
              <a:ahLst/>
              <a:cxnLst/>
              <a:rect l="l" t="t" r="r" b="b"/>
              <a:pathLst>
                <a:path w="9" h="20" extrusionOk="0">
                  <a:moveTo>
                    <a:pt x="1" y="0"/>
                  </a:moveTo>
                  <a:cubicBezTo>
                    <a:pt x="1" y="8"/>
                    <a:pt x="5" y="16"/>
                    <a:pt x="9" y="20"/>
                  </a:cubicBezTo>
                  <a:lnTo>
                    <a:pt x="9" y="20"/>
                  </a:lnTo>
                  <a:cubicBezTo>
                    <a:pt x="5" y="16"/>
                    <a:pt x="1"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128;p47">
              <a:extLst>
                <a:ext uri="{FF2B5EF4-FFF2-40B4-BE49-F238E27FC236}">
                  <a16:creationId xmlns:a16="http://schemas.microsoft.com/office/drawing/2014/main" id="{9A686ED5-BDD7-446F-BB45-70DF8677AA33}"/>
                </a:ext>
              </a:extLst>
            </p:cNvPr>
            <p:cNvSpPr/>
            <p:nvPr/>
          </p:nvSpPr>
          <p:spPr>
            <a:xfrm>
              <a:off x="4663875" y="3907225"/>
              <a:ext cx="125" cy="125"/>
            </a:xfrm>
            <a:custGeom>
              <a:avLst/>
              <a:gdLst/>
              <a:ahLst/>
              <a:cxnLst/>
              <a:rect l="l" t="t" r="r" b="b"/>
              <a:pathLst>
                <a:path w="5" h="5" extrusionOk="0">
                  <a:moveTo>
                    <a:pt x="4" y="5"/>
                  </a:moveTo>
                  <a:lnTo>
                    <a:pt x="4" y="5"/>
                  </a:ln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129;p47">
              <a:extLst>
                <a:ext uri="{FF2B5EF4-FFF2-40B4-BE49-F238E27FC236}">
                  <a16:creationId xmlns:a16="http://schemas.microsoft.com/office/drawing/2014/main" id="{EA520661-548E-44EE-A383-A77451446DE3}"/>
                </a:ext>
              </a:extLst>
            </p:cNvPr>
            <p:cNvSpPr/>
            <p:nvPr/>
          </p:nvSpPr>
          <p:spPr>
            <a:xfrm>
              <a:off x="4690150" y="3767225"/>
              <a:ext cx="6825" cy="7025"/>
            </a:xfrm>
            <a:custGeom>
              <a:avLst/>
              <a:gdLst/>
              <a:ahLst/>
              <a:cxnLst/>
              <a:rect l="l" t="t" r="r" b="b"/>
              <a:pathLst>
                <a:path w="273" h="281" extrusionOk="0">
                  <a:moveTo>
                    <a:pt x="0" y="0"/>
                  </a:moveTo>
                  <a:lnTo>
                    <a:pt x="0" y="0"/>
                  </a:lnTo>
                  <a:cubicBezTo>
                    <a:pt x="95" y="91"/>
                    <a:pt x="186" y="190"/>
                    <a:pt x="272" y="280"/>
                  </a:cubicBezTo>
                  <a:cubicBezTo>
                    <a:pt x="186" y="182"/>
                    <a:pt x="95" y="91"/>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130;p47">
              <a:extLst>
                <a:ext uri="{FF2B5EF4-FFF2-40B4-BE49-F238E27FC236}">
                  <a16:creationId xmlns:a16="http://schemas.microsoft.com/office/drawing/2014/main" id="{A686F9EB-E93F-452A-82F0-F133B03A7F72}"/>
                </a:ext>
              </a:extLst>
            </p:cNvPr>
            <p:cNvSpPr/>
            <p:nvPr/>
          </p:nvSpPr>
          <p:spPr>
            <a:xfrm>
              <a:off x="4697750" y="3775125"/>
              <a:ext cx="5450" cy="6425"/>
            </a:xfrm>
            <a:custGeom>
              <a:avLst/>
              <a:gdLst/>
              <a:ahLst/>
              <a:cxnLst/>
              <a:rect l="l" t="t" r="r" b="b"/>
              <a:pathLst>
                <a:path w="218" h="257" extrusionOk="0">
                  <a:moveTo>
                    <a:pt x="217" y="257"/>
                  </a:moveTo>
                  <a:cubicBezTo>
                    <a:pt x="146" y="170"/>
                    <a:pt x="75" y="83"/>
                    <a:pt x="0" y="0"/>
                  </a:cubicBezTo>
                  <a:cubicBezTo>
                    <a:pt x="75" y="83"/>
                    <a:pt x="146" y="170"/>
                    <a:pt x="217" y="25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131;p47">
              <a:extLst>
                <a:ext uri="{FF2B5EF4-FFF2-40B4-BE49-F238E27FC236}">
                  <a16:creationId xmlns:a16="http://schemas.microsoft.com/office/drawing/2014/main" id="{B453F2CC-3B5A-45B5-B907-B5273383FAB0}"/>
                </a:ext>
              </a:extLst>
            </p:cNvPr>
            <p:cNvSpPr/>
            <p:nvPr/>
          </p:nvSpPr>
          <p:spPr>
            <a:xfrm>
              <a:off x="4675325" y="3754475"/>
              <a:ext cx="5550" cy="4475"/>
            </a:xfrm>
            <a:custGeom>
              <a:avLst/>
              <a:gdLst/>
              <a:ahLst/>
              <a:cxnLst/>
              <a:rect l="l" t="t" r="r" b="b"/>
              <a:pathLst>
                <a:path w="222" h="179" extrusionOk="0">
                  <a:moveTo>
                    <a:pt x="0" y="1"/>
                  </a:moveTo>
                  <a:cubicBezTo>
                    <a:pt x="72" y="56"/>
                    <a:pt x="147" y="119"/>
                    <a:pt x="222" y="178"/>
                  </a:cubicBezTo>
                  <a:cubicBezTo>
                    <a:pt x="147" y="119"/>
                    <a:pt x="76" y="56"/>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132;p47">
              <a:extLst>
                <a:ext uri="{FF2B5EF4-FFF2-40B4-BE49-F238E27FC236}">
                  <a16:creationId xmlns:a16="http://schemas.microsoft.com/office/drawing/2014/main" id="{9ABA934A-3080-4771-A812-1C43515822C7}"/>
                </a:ext>
              </a:extLst>
            </p:cNvPr>
            <p:cNvSpPr/>
            <p:nvPr/>
          </p:nvSpPr>
          <p:spPr>
            <a:xfrm>
              <a:off x="4657850" y="3742125"/>
              <a:ext cx="7425" cy="4975"/>
            </a:xfrm>
            <a:custGeom>
              <a:avLst/>
              <a:gdLst/>
              <a:ahLst/>
              <a:cxnLst/>
              <a:rect l="l" t="t" r="r" b="b"/>
              <a:pathLst>
                <a:path w="297" h="199" extrusionOk="0">
                  <a:moveTo>
                    <a:pt x="297" y="198"/>
                  </a:moveTo>
                  <a:cubicBezTo>
                    <a:pt x="198" y="131"/>
                    <a:pt x="99" y="64"/>
                    <a:pt x="0" y="1"/>
                  </a:cubicBezTo>
                  <a:cubicBezTo>
                    <a:pt x="99" y="64"/>
                    <a:pt x="198" y="131"/>
                    <a:pt x="297" y="1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133;p47">
              <a:extLst>
                <a:ext uri="{FF2B5EF4-FFF2-40B4-BE49-F238E27FC236}">
                  <a16:creationId xmlns:a16="http://schemas.microsoft.com/office/drawing/2014/main" id="{C2BA516B-A5E3-441B-B1E9-6368A708C2A1}"/>
                </a:ext>
              </a:extLst>
            </p:cNvPr>
            <p:cNvSpPr/>
            <p:nvPr/>
          </p:nvSpPr>
          <p:spPr>
            <a:xfrm>
              <a:off x="4682925" y="3760700"/>
              <a:ext cx="5950" cy="5350"/>
            </a:xfrm>
            <a:custGeom>
              <a:avLst/>
              <a:gdLst/>
              <a:ahLst/>
              <a:cxnLst/>
              <a:rect l="l" t="t" r="r" b="b"/>
              <a:pathLst>
                <a:path w="238" h="214" extrusionOk="0">
                  <a:moveTo>
                    <a:pt x="238" y="214"/>
                  </a:moveTo>
                  <a:cubicBezTo>
                    <a:pt x="159" y="143"/>
                    <a:pt x="80" y="68"/>
                    <a:pt x="1" y="0"/>
                  </a:cubicBezTo>
                  <a:cubicBezTo>
                    <a:pt x="80" y="68"/>
                    <a:pt x="159" y="143"/>
                    <a:pt x="238" y="214"/>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134;p47">
              <a:extLst>
                <a:ext uri="{FF2B5EF4-FFF2-40B4-BE49-F238E27FC236}">
                  <a16:creationId xmlns:a16="http://schemas.microsoft.com/office/drawing/2014/main" id="{E56762CE-CD50-4669-80B9-1F9832736CEA}"/>
                </a:ext>
              </a:extLst>
            </p:cNvPr>
            <p:cNvSpPr/>
            <p:nvPr/>
          </p:nvSpPr>
          <p:spPr>
            <a:xfrm>
              <a:off x="4667225" y="3748450"/>
              <a:ext cx="5850" cy="4275"/>
            </a:xfrm>
            <a:custGeom>
              <a:avLst/>
              <a:gdLst/>
              <a:ahLst/>
              <a:cxnLst/>
              <a:rect l="l" t="t" r="r" b="b"/>
              <a:pathLst>
                <a:path w="234" h="171" extrusionOk="0">
                  <a:moveTo>
                    <a:pt x="234" y="170"/>
                  </a:moveTo>
                  <a:cubicBezTo>
                    <a:pt x="155" y="111"/>
                    <a:pt x="80" y="56"/>
                    <a:pt x="1" y="1"/>
                  </a:cubicBezTo>
                  <a:cubicBezTo>
                    <a:pt x="80" y="56"/>
                    <a:pt x="155" y="111"/>
                    <a:pt x="234" y="17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135;p47">
              <a:extLst>
                <a:ext uri="{FF2B5EF4-FFF2-40B4-BE49-F238E27FC236}">
                  <a16:creationId xmlns:a16="http://schemas.microsoft.com/office/drawing/2014/main" id="{25FAD5BC-643C-45A0-9BBE-222273F86E43}"/>
                </a:ext>
              </a:extLst>
            </p:cNvPr>
            <p:cNvSpPr/>
            <p:nvPr/>
          </p:nvSpPr>
          <p:spPr>
            <a:xfrm>
              <a:off x="4652425" y="3904275"/>
              <a:ext cx="400" cy="125"/>
            </a:xfrm>
            <a:custGeom>
              <a:avLst/>
              <a:gdLst/>
              <a:ahLst/>
              <a:cxnLst/>
              <a:rect l="l" t="t" r="r" b="b"/>
              <a:pathLst>
                <a:path w="16" h="5" extrusionOk="0">
                  <a:moveTo>
                    <a:pt x="16" y="0"/>
                  </a:moveTo>
                  <a:lnTo>
                    <a:pt x="16" y="0"/>
                  </a:lnTo>
                  <a:lnTo>
                    <a:pt x="0" y="4"/>
                  </a:lnTo>
                  <a:lnTo>
                    <a:pt x="0"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136;p47">
              <a:extLst>
                <a:ext uri="{FF2B5EF4-FFF2-40B4-BE49-F238E27FC236}">
                  <a16:creationId xmlns:a16="http://schemas.microsoft.com/office/drawing/2014/main" id="{C8A80D59-0CD2-456E-BF48-9EA52A13C9D6}"/>
                </a:ext>
              </a:extLst>
            </p:cNvPr>
            <p:cNvSpPr/>
            <p:nvPr/>
          </p:nvSpPr>
          <p:spPr>
            <a:xfrm>
              <a:off x="4663875" y="3907225"/>
              <a:ext cx="125" cy="125"/>
            </a:xfrm>
            <a:custGeom>
              <a:avLst/>
              <a:gdLst/>
              <a:ahLst/>
              <a:cxnLst/>
              <a:rect l="l" t="t" r="r" b="b"/>
              <a:pathLst>
                <a:path w="5" h="5" extrusionOk="0">
                  <a:moveTo>
                    <a:pt x="0" y="1"/>
                  </a:moveTo>
                  <a:lnTo>
                    <a:pt x="0" y="1"/>
                  </a:lnTo>
                  <a:lnTo>
                    <a:pt x="4" y="5"/>
                  </a:lnTo>
                  <a:lnTo>
                    <a:pt x="4"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137;p47">
              <a:extLst>
                <a:ext uri="{FF2B5EF4-FFF2-40B4-BE49-F238E27FC236}">
                  <a16:creationId xmlns:a16="http://schemas.microsoft.com/office/drawing/2014/main" id="{60747D68-EB43-4BD1-A945-1F7AD76FE390}"/>
                </a:ext>
              </a:extLst>
            </p:cNvPr>
            <p:cNvSpPr/>
            <p:nvPr/>
          </p:nvSpPr>
          <p:spPr>
            <a:xfrm>
              <a:off x="4660700" y="3904950"/>
              <a:ext cx="125" cy="125"/>
            </a:xfrm>
            <a:custGeom>
              <a:avLst/>
              <a:gdLst/>
              <a:ahLst/>
              <a:cxnLst/>
              <a:rect l="l" t="t" r="r" b="b"/>
              <a:pathLst>
                <a:path w="5" h="5" extrusionOk="0">
                  <a:moveTo>
                    <a:pt x="1" y="1"/>
                  </a:moveTo>
                  <a:lnTo>
                    <a:pt x="5" y="5"/>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138;p47">
              <a:extLst>
                <a:ext uri="{FF2B5EF4-FFF2-40B4-BE49-F238E27FC236}">
                  <a16:creationId xmlns:a16="http://schemas.microsoft.com/office/drawing/2014/main" id="{1ABCC3BA-677A-4D6E-A63B-DEA8903AD937}"/>
                </a:ext>
              </a:extLst>
            </p:cNvPr>
            <p:cNvSpPr/>
            <p:nvPr/>
          </p:nvSpPr>
          <p:spPr>
            <a:xfrm>
              <a:off x="4662475" y="3905950"/>
              <a:ext cx="125" cy="125"/>
            </a:xfrm>
            <a:custGeom>
              <a:avLst/>
              <a:gdLst/>
              <a:ahLst/>
              <a:cxnLst/>
              <a:rect l="l" t="t" r="r" b="b"/>
              <a:pathLst>
                <a:path w="5" h="5" extrusionOk="0">
                  <a:moveTo>
                    <a:pt x="5" y="4"/>
                  </a:moveTo>
                  <a:lnTo>
                    <a:pt x="5" y="4"/>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139;p47">
              <a:extLst>
                <a:ext uri="{FF2B5EF4-FFF2-40B4-BE49-F238E27FC236}">
                  <a16:creationId xmlns:a16="http://schemas.microsoft.com/office/drawing/2014/main" id="{71372BCA-4C8F-481D-B503-AA6BB7841F0A}"/>
                </a:ext>
              </a:extLst>
            </p:cNvPr>
            <p:cNvSpPr/>
            <p:nvPr/>
          </p:nvSpPr>
          <p:spPr>
            <a:xfrm>
              <a:off x="4658725" y="3904375"/>
              <a:ext cx="425" cy="125"/>
            </a:xfrm>
            <a:custGeom>
              <a:avLst/>
              <a:gdLst/>
              <a:ahLst/>
              <a:cxnLst/>
              <a:rect l="l" t="t" r="r" b="b"/>
              <a:pathLst>
                <a:path w="17" h="5" extrusionOk="0">
                  <a:moveTo>
                    <a:pt x="17" y="4"/>
                  </a:moveTo>
                  <a:lnTo>
                    <a:pt x="17"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140;p47">
              <a:extLst>
                <a:ext uri="{FF2B5EF4-FFF2-40B4-BE49-F238E27FC236}">
                  <a16:creationId xmlns:a16="http://schemas.microsoft.com/office/drawing/2014/main" id="{7A9C4BD9-D3C6-4295-AB51-CD4F6D17D454}"/>
                </a:ext>
              </a:extLst>
            </p:cNvPr>
            <p:cNvSpPr/>
            <p:nvPr/>
          </p:nvSpPr>
          <p:spPr>
            <a:xfrm>
              <a:off x="4485550" y="3718500"/>
              <a:ext cx="243025" cy="297750"/>
            </a:xfrm>
            <a:custGeom>
              <a:avLst/>
              <a:gdLst/>
              <a:ahLst/>
              <a:cxnLst/>
              <a:rect l="l" t="t" r="r" b="b"/>
              <a:pathLst>
                <a:path w="9721" h="11910" extrusionOk="0">
                  <a:moveTo>
                    <a:pt x="4973" y="1"/>
                  </a:moveTo>
                  <a:cubicBezTo>
                    <a:pt x="4253" y="1"/>
                    <a:pt x="3475" y="294"/>
                    <a:pt x="2714" y="1120"/>
                  </a:cubicBezTo>
                  <a:cubicBezTo>
                    <a:pt x="2275" y="1594"/>
                    <a:pt x="1710" y="2289"/>
                    <a:pt x="1363" y="3347"/>
                  </a:cubicBezTo>
                  <a:cubicBezTo>
                    <a:pt x="774" y="5152"/>
                    <a:pt x="0" y="7340"/>
                    <a:pt x="1256" y="8853"/>
                  </a:cubicBezTo>
                  <a:cubicBezTo>
                    <a:pt x="1608" y="9280"/>
                    <a:pt x="2378" y="9738"/>
                    <a:pt x="3022" y="9797"/>
                  </a:cubicBezTo>
                  <a:lnTo>
                    <a:pt x="2966" y="9967"/>
                  </a:lnTo>
                  <a:lnTo>
                    <a:pt x="2595" y="11081"/>
                  </a:lnTo>
                  <a:cubicBezTo>
                    <a:pt x="2544" y="11199"/>
                    <a:pt x="2571" y="11342"/>
                    <a:pt x="2666" y="11432"/>
                  </a:cubicBezTo>
                  <a:cubicBezTo>
                    <a:pt x="3046" y="11785"/>
                    <a:pt x="3503" y="11910"/>
                    <a:pt x="3900" y="11910"/>
                  </a:cubicBezTo>
                  <a:cubicBezTo>
                    <a:pt x="4429" y="11910"/>
                    <a:pt x="4851" y="11688"/>
                    <a:pt x="4842" y="11488"/>
                  </a:cubicBezTo>
                  <a:cubicBezTo>
                    <a:pt x="4827" y="11172"/>
                    <a:pt x="5822" y="9825"/>
                    <a:pt x="7418" y="7735"/>
                  </a:cubicBezTo>
                  <a:cubicBezTo>
                    <a:pt x="9720" y="4726"/>
                    <a:pt x="8172" y="1775"/>
                    <a:pt x="8172" y="1775"/>
                  </a:cubicBezTo>
                  <a:cubicBezTo>
                    <a:pt x="8172" y="1775"/>
                    <a:pt x="6745" y="1"/>
                    <a:pt x="4973" y="1"/>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141;p47">
              <a:extLst>
                <a:ext uri="{FF2B5EF4-FFF2-40B4-BE49-F238E27FC236}">
                  <a16:creationId xmlns:a16="http://schemas.microsoft.com/office/drawing/2014/main" id="{E77A0097-8E13-43E6-B4FC-003E5D4965FA}"/>
                </a:ext>
              </a:extLst>
            </p:cNvPr>
            <p:cNvSpPr/>
            <p:nvPr/>
          </p:nvSpPr>
          <p:spPr>
            <a:xfrm>
              <a:off x="4481975" y="3984850"/>
              <a:ext cx="73500" cy="226925"/>
            </a:xfrm>
            <a:custGeom>
              <a:avLst/>
              <a:gdLst/>
              <a:ahLst/>
              <a:cxnLst/>
              <a:rect l="l" t="t" r="r" b="b"/>
              <a:pathLst>
                <a:path w="2940" h="9077" extrusionOk="0">
                  <a:moveTo>
                    <a:pt x="2939" y="0"/>
                  </a:moveTo>
                  <a:cubicBezTo>
                    <a:pt x="2939" y="0"/>
                    <a:pt x="1695" y="490"/>
                    <a:pt x="455" y="2311"/>
                  </a:cubicBezTo>
                  <a:lnTo>
                    <a:pt x="1454" y="2493"/>
                  </a:lnTo>
                  <a:lnTo>
                    <a:pt x="1" y="3365"/>
                  </a:lnTo>
                  <a:lnTo>
                    <a:pt x="1940" y="9077"/>
                  </a:lnTo>
                  <a:lnTo>
                    <a:pt x="2387" y="7414"/>
                  </a:lnTo>
                  <a:lnTo>
                    <a:pt x="2939" y="0"/>
                  </a:ln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142;p47">
              <a:extLst>
                <a:ext uri="{FF2B5EF4-FFF2-40B4-BE49-F238E27FC236}">
                  <a16:creationId xmlns:a16="http://schemas.microsoft.com/office/drawing/2014/main" id="{4EE5D5F7-B2BF-407C-8410-5104157A1726}"/>
                </a:ext>
              </a:extLst>
            </p:cNvPr>
            <p:cNvSpPr/>
            <p:nvPr/>
          </p:nvSpPr>
          <p:spPr>
            <a:xfrm>
              <a:off x="4530475" y="3982875"/>
              <a:ext cx="114950" cy="228900"/>
            </a:xfrm>
            <a:custGeom>
              <a:avLst/>
              <a:gdLst/>
              <a:ahLst/>
              <a:cxnLst/>
              <a:rect l="l" t="t" r="r" b="b"/>
              <a:pathLst>
                <a:path w="4598" h="9156" extrusionOk="0">
                  <a:moveTo>
                    <a:pt x="3263" y="0"/>
                  </a:moveTo>
                  <a:lnTo>
                    <a:pt x="770" y="6292"/>
                  </a:lnTo>
                  <a:lnTo>
                    <a:pt x="0" y="9156"/>
                  </a:lnTo>
                  <a:lnTo>
                    <a:pt x="4554" y="4562"/>
                  </a:lnTo>
                  <a:lnTo>
                    <a:pt x="3555" y="3065"/>
                  </a:lnTo>
                  <a:lnTo>
                    <a:pt x="4598" y="3346"/>
                  </a:lnTo>
                  <a:cubicBezTo>
                    <a:pt x="4234" y="1039"/>
                    <a:pt x="3263" y="0"/>
                    <a:pt x="3263"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143;p47">
              <a:extLst>
                <a:ext uri="{FF2B5EF4-FFF2-40B4-BE49-F238E27FC236}">
                  <a16:creationId xmlns:a16="http://schemas.microsoft.com/office/drawing/2014/main" id="{EAE1378A-CB84-4365-BD7A-23C3C5C15037}"/>
                </a:ext>
              </a:extLst>
            </p:cNvPr>
            <p:cNvSpPr/>
            <p:nvPr/>
          </p:nvSpPr>
          <p:spPr>
            <a:xfrm>
              <a:off x="4542950" y="3649625"/>
              <a:ext cx="211200" cy="306175"/>
            </a:xfrm>
            <a:custGeom>
              <a:avLst/>
              <a:gdLst/>
              <a:ahLst/>
              <a:cxnLst/>
              <a:rect l="l" t="t" r="r" b="b"/>
              <a:pathLst>
                <a:path w="8448" h="12247" extrusionOk="0">
                  <a:moveTo>
                    <a:pt x="2468" y="0"/>
                  </a:moveTo>
                  <a:cubicBezTo>
                    <a:pt x="1155" y="0"/>
                    <a:pt x="0" y="1601"/>
                    <a:pt x="188" y="3353"/>
                  </a:cubicBezTo>
                  <a:cubicBezTo>
                    <a:pt x="339" y="4708"/>
                    <a:pt x="5521" y="7208"/>
                    <a:pt x="5521" y="7208"/>
                  </a:cubicBezTo>
                  <a:cubicBezTo>
                    <a:pt x="5197" y="7785"/>
                    <a:pt x="4885" y="8243"/>
                    <a:pt x="4363" y="9325"/>
                  </a:cubicBezTo>
                  <a:cubicBezTo>
                    <a:pt x="4142" y="9779"/>
                    <a:pt x="3597" y="10968"/>
                    <a:pt x="3633" y="11438"/>
                  </a:cubicBezTo>
                  <a:cubicBezTo>
                    <a:pt x="3659" y="11842"/>
                    <a:pt x="4435" y="12246"/>
                    <a:pt x="5071" y="12246"/>
                  </a:cubicBezTo>
                  <a:cubicBezTo>
                    <a:pt x="5398" y="12246"/>
                    <a:pt x="5689" y="12139"/>
                    <a:pt x="5821" y="11869"/>
                  </a:cubicBezTo>
                  <a:cubicBezTo>
                    <a:pt x="6354" y="10775"/>
                    <a:pt x="8447" y="9329"/>
                    <a:pt x="7511" y="7319"/>
                  </a:cubicBezTo>
                  <a:cubicBezTo>
                    <a:pt x="7108" y="6450"/>
                    <a:pt x="6208" y="4483"/>
                    <a:pt x="4446" y="1446"/>
                  </a:cubicBezTo>
                  <a:cubicBezTo>
                    <a:pt x="3851" y="418"/>
                    <a:pt x="3139" y="0"/>
                    <a:pt x="246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144;p47">
              <a:extLst>
                <a:ext uri="{FF2B5EF4-FFF2-40B4-BE49-F238E27FC236}">
                  <a16:creationId xmlns:a16="http://schemas.microsoft.com/office/drawing/2014/main" id="{E215E8DD-9E37-4512-8757-8BE415CF5894}"/>
                </a:ext>
              </a:extLst>
            </p:cNvPr>
            <p:cNvSpPr/>
            <p:nvPr/>
          </p:nvSpPr>
          <p:spPr>
            <a:xfrm>
              <a:off x="4631200" y="3892525"/>
              <a:ext cx="39700" cy="42600"/>
            </a:xfrm>
            <a:custGeom>
              <a:avLst/>
              <a:gdLst/>
              <a:ahLst/>
              <a:cxnLst/>
              <a:rect l="l" t="t" r="r" b="b"/>
              <a:pathLst>
                <a:path w="1588" h="1704" extrusionOk="0">
                  <a:moveTo>
                    <a:pt x="1082" y="0"/>
                  </a:moveTo>
                  <a:cubicBezTo>
                    <a:pt x="1058" y="0"/>
                    <a:pt x="1035" y="4"/>
                    <a:pt x="1011" y="4"/>
                  </a:cubicBezTo>
                  <a:lnTo>
                    <a:pt x="995" y="4"/>
                  </a:lnTo>
                  <a:cubicBezTo>
                    <a:pt x="968" y="8"/>
                    <a:pt x="944" y="12"/>
                    <a:pt x="920" y="16"/>
                  </a:cubicBezTo>
                  <a:cubicBezTo>
                    <a:pt x="833" y="36"/>
                    <a:pt x="750" y="63"/>
                    <a:pt x="671" y="103"/>
                  </a:cubicBezTo>
                  <a:cubicBezTo>
                    <a:pt x="653" y="115"/>
                    <a:pt x="633" y="120"/>
                    <a:pt x="612" y="120"/>
                  </a:cubicBezTo>
                  <a:cubicBezTo>
                    <a:pt x="605" y="120"/>
                    <a:pt x="599" y="120"/>
                    <a:pt x="592" y="119"/>
                  </a:cubicBezTo>
                  <a:cubicBezTo>
                    <a:pt x="592" y="119"/>
                    <a:pt x="592" y="119"/>
                    <a:pt x="592" y="119"/>
                  </a:cubicBezTo>
                  <a:cubicBezTo>
                    <a:pt x="543" y="119"/>
                    <a:pt x="0" y="1517"/>
                    <a:pt x="55" y="1556"/>
                  </a:cubicBezTo>
                  <a:cubicBezTo>
                    <a:pt x="215" y="1662"/>
                    <a:pt x="365" y="1704"/>
                    <a:pt x="501" y="1704"/>
                  </a:cubicBezTo>
                  <a:cubicBezTo>
                    <a:pt x="937" y="1704"/>
                    <a:pt x="1239" y="1278"/>
                    <a:pt x="1323" y="1146"/>
                  </a:cubicBezTo>
                  <a:cubicBezTo>
                    <a:pt x="1339" y="1122"/>
                    <a:pt x="1347" y="1106"/>
                    <a:pt x="1347" y="1106"/>
                  </a:cubicBezTo>
                  <a:cubicBezTo>
                    <a:pt x="1560" y="668"/>
                    <a:pt x="1588" y="387"/>
                    <a:pt x="1513" y="218"/>
                  </a:cubicBezTo>
                  <a:cubicBezTo>
                    <a:pt x="1501" y="194"/>
                    <a:pt x="1485" y="170"/>
                    <a:pt x="1469" y="146"/>
                  </a:cubicBezTo>
                  <a:cubicBezTo>
                    <a:pt x="1453" y="123"/>
                    <a:pt x="1438" y="107"/>
                    <a:pt x="1418" y="91"/>
                  </a:cubicBezTo>
                  <a:lnTo>
                    <a:pt x="1414" y="87"/>
                  </a:lnTo>
                  <a:cubicBezTo>
                    <a:pt x="1394" y="71"/>
                    <a:pt x="1374" y="60"/>
                    <a:pt x="1351" y="52"/>
                  </a:cubicBezTo>
                  <a:lnTo>
                    <a:pt x="1347" y="52"/>
                  </a:lnTo>
                  <a:lnTo>
                    <a:pt x="1343" y="48"/>
                  </a:lnTo>
                  <a:cubicBezTo>
                    <a:pt x="1319" y="36"/>
                    <a:pt x="1299" y="28"/>
                    <a:pt x="1276" y="24"/>
                  </a:cubicBezTo>
                  <a:lnTo>
                    <a:pt x="1260" y="20"/>
                  </a:lnTo>
                  <a:cubicBezTo>
                    <a:pt x="1240" y="12"/>
                    <a:pt x="1216" y="8"/>
                    <a:pt x="1193" y="4"/>
                  </a:cubicBezTo>
                  <a:lnTo>
                    <a:pt x="1173" y="4"/>
                  </a:lnTo>
                  <a:cubicBezTo>
                    <a:pt x="1149" y="4"/>
                    <a:pt x="1126" y="0"/>
                    <a:pt x="1106"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 name="Google Shape;1145;p47">
              <a:extLst>
                <a:ext uri="{FF2B5EF4-FFF2-40B4-BE49-F238E27FC236}">
                  <a16:creationId xmlns:a16="http://schemas.microsoft.com/office/drawing/2014/main" id="{E5846770-A647-4589-BAF0-2969BF0B3075}"/>
                </a:ext>
              </a:extLst>
            </p:cNvPr>
            <p:cNvSpPr/>
            <p:nvPr/>
          </p:nvSpPr>
          <p:spPr>
            <a:xfrm>
              <a:off x="4662675" y="4063750"/>
              <a:ext cx="146350" cy="693900"/>
            </a:xfrm>
            <a:custGeom>
              <a:avLst/>
              <a:gdLst/>
              <a:ahLst/>
              <a:cxnLst/>
              <a:rect l="l" t="t" r="r" b="b"/>
              <a:pathLst>
                <a:path w="5854" h="27756" extrusionOk="0">
                  <a:moveTo>
                    <a:pt x="1" y="0"/>
                  </a:moveTo>
                  <a:lnTo>
                    <a:pt x="3797" y="27704"/>
                  </a:lnTo>
                  <a:lnTo>
                    <a:pt x="5531" y="27751"/>
                  </a:lnTo>
                  <a:cubicBezTo>
                    <a:pt x="5532" y="27754"/>
                    <a:pt x="5533" y="27756"/>
                    <a:pt x="5534" y="27756"/>
                  </a:cubicBezTo>
                  <a:cubicBezTo>
                    <a:pt x="5668" y="27756"/>
                    <a:pt x="5854" y="10285"/>
                    <a:pt x="4547" y="4029"/>
                  </a:cubicBezTo>
                  <a:cubicBezTo>
                    <a:pt x="4231" y="2516"/>
                    <a:pt x="1" y="0"/>
                    <a:pt x="1"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 name="Google Shape;1146;p47">
              <a:extLst>
                <a:ext uri="{FF2B5EF4-FFF2-40B4-BE49-F238E27FC236}">
                  <a16:creationId xmlns:a16="http://schemas.microsoft.com/office/drawing/2014/main" id="{17381B97-31C5-4EA3-8E73-51574AC4CDB3}"/>
                </a:ext>
              </a:extLst>
            </p:cNvPr>
            <p:cNvSpPr/>
            <p:nvPr/>
          </p:nvSpPr>
          <p:spPr>
            <a:xfrm>
              <a:off x="4757575" y="4756325"/>
              <a:ext cx="48000" cy="139750"/>
            </a:xfrm>
            <a:custGeom>
              <a:avLst/>
              <a:gdLst/>
              <a:ahLst/>
              <a:cxnLst/>
              <a:rect l="l" t="t" r="r" b="b"/>
              <a:pathLst>
                <a:path w="1920" h="5590" extrusionOk="0">
                  <a:moveTo>
                    <a:pt x="1" y="1"/>
                  </a:moveTo>
                  <a:cubicBezTo>
                    <a:pt x="1" y="1"/>
                    <a:pt x="31" y="3531"/>
                    <a:pt x="216" y="3531"/>
                  </a:cubicBezTo>
                  <a:cubicBezTo>
                    <a:pt x="230" y="3531"/>
                    <a:pt x="245" y="3510"/>
                    <a:pt x="261" y="3465"/>
                  </a:cubicBezTo>
                  <a:cubicBezTo>
                    <a:pt x="427" y="2995"/>
                    <a:pt x="506" y="2584"/>
                    <a:pt x="656" y="2205"/>
                  </a:cubicBezTo>
                  <a:cubicBezTo>
                    <a:pt x="671" y="2169"/>
                    <a:pt x="699" y="2155"/>
                    <a:pt x="728" y="2155"/>
                  </a:cubicBezTo>
                  <a:cubicBezTo>
                    <a:pt x="770" y="2155"/>
                    <a:pt x="815" y="2186"/>
                    <a:pt x="822" y="2228"/>
                  </a:cubicBezTo>
                  <a:cubicBezTo>
                    <a:pt x="881" y="2675"/>
                    <a:pt x="1020" y="3773"/>
                    <a:pt x="1083" y="5112"/>
                  </a:cubicBezTo>
                  <a:cubicBezTo>
                    <a:pt x="1098" y="5441"/>
                    <a:pt x="1139" y="5589"/>
                    <a:pt x="1193" y="5589"/>
                  </a:cubicBezTo>
                  <a:cubicBezTo>
                    <a:pt x="1428" y="5589"/>
                    <a:pt x="1920" y="2805"/>
                    <a:pt x="1731" y="44"/>
                  </a:cubicBezTo>
                  <a:lnTo>
                    <a:pt x="1" y="1"/>
                  </a:ln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 name="Google Shape;1147;p47">
              <a:extLst>
                <a:ext uri="{FF2B5EF4-FFF2-40B4-BE49-F238E27FC236}">
                  <a16:creationId xmlns:a16="http://schemas.microsoft.com/office/drawing/2014/main" id="{CD663D33-97B0-4E2A-949D-C583D82C6999}"/>
                </a:ext>
              </a:extLst>
            </p:cNvPr>
            <p:cNvSpPr/>
            <p:nvPr/>
          </p:nvSpPr>
          <p:spPr>
            <a:xfrm>
              <a:off x="4325025" y="4733425"/>
              <a:ext cx="50425" cy="129025"/>
            </a:xfrm>
            <a:custGeom>
              <a:avLst/>
              <a:gdLst/>
              <a:ahLst/>
              <a:cxnLst/>
              <a:rect l="l" t="t" r="r" b="b"/>
              <a:pathLst>
                <a:path w="2017" h="5161" extrusionOk="0">
                  <a:moveTo>
                    <a:pt x="1670" y="0"/>
                  </a:moveTo>
                  <a:lnTo>
                    <a:pt x="173" y="16"/>
                  </a:lnTo>
                  <a:cubicBezTo>
                    <a:pt x="1" y="2791"/>
                    <a:pt x="807" y="5161"/>
                    <a:pt x="1064" y="5161"/>
                  </a:cubicBezTo>
                  <a:cubicBezTo>
                    <a:pt x="1102" y="5161"/>
                    <a:pt x="1128" y="5108"/>
                    <a:pt x="1136" y="4997"/>
                  </a:cubicBezTo>
                  <a:cubicBezTo>
                    <a:pt x="1239" y="3662"/>
                    <a:pt x="1077" y="2552"/>
                    <a:pt x="1093" y="2106"/>
                  </a:cubicBezTo>
                  <a:cubicBezTo>
                    <a:pt x="1093" y="2056"/>
                    <a:pt x="1140" y="2017"/>
                    <a:pt x="1186" y="2017"/>
                  </a:cubicBezTo>
                  <a:cubicBezTo>
                    <a:pt x="1213" y="2017"/>
                    <a:pt x="1239" y="2030"/>
                    <a:pt x="1255" y="2062"/>
                  </a:cubicBezTo>
                  <a:cubicBezTo>
                    <a:pt x="1440" y="2425"/>
                    <a:pt x="1567" y="2824"/>
                    <a:pt x="1780" y="3271"/>
                  </a:cubicBezTo>
                  <a:cubicBezTo>
                    <a:pt x="1801" y="3314"/>
                    <a:pt x="1819" y="3335"/>
                    <a:pt x="1833" y="3335"/>
                  </a:cubicBezTo>
                  <a:cubicBezTo>
                    <a:pt x="2016" y="3335"/>
                    <a:pt x="1670" y="0"/>
                    <a:pt x="1670"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1148;p47">
              <a:extLst>
                <a:ext uri="{FF2B5EF4-FFF2-40B4-BE49-F238E27FC236}">
                  <a16:creationId xmlns:a16="http://schemas.microsoft.com/office/drawing/2014/main" id="{DB68FD52-D03C-44C5-B601-33E259450960}"/>
                </a:ext>
              </a:extLst>
            </p:cNvPr>
            <p:cNvSpPr/>
            <p:nvPr/>
          </p:nvSpPr>
          <p:spPr>
            <a:xfrm>
              <a:off x="4271375" y="5390000"/>
              <a:ext cx="223675" cy="53600"/>
            </a:xfrm>
            <a:custGeom>
              <a:avLst/>
              <a:gdLst/>
              <a:ahLst/>
              <a:cxnLst/>
              <a:rect l="l" t="t" r="r" b="b"/>
              <a:pathLst>
                <a:path w="8947" h="2144" extrusionOk="0">
                  <a:moveTo>
                    <a:pt x="7817" y="0"/>
                  </a:moveTo>
                  <a:cubicBezTo>
                    <a:pt x="7542" y="0"/>
                    <a:pt x="7193" y="11"/>
                    <a:pt x="6762" y="23"/>
                  </a:cubicBezTo>
                  <a:cubicBezTo>
                    <a:pt x="5956" y="47"/>
                    <a:pt x="3776" y="564"/>
                    <a:pt x="3026" y="856"/>
                  </a:cubicBezTo>
                  <a:cubicBezTo>
                    <a:pt x="1623" y="1401"/>
                    <a:pt x="0" y="2081"/>
                    <a:pt x="976" y="2136"/>
                  </a:cubicBezTo>
                  <a:cubicBezTo>
                    <a:pt x="1066" y="2141"/>
                    <a:pt x="1171" y="2144"/>
                    <a:pt x="1289" y="2144"/>
                  </a:cubicBezTo>
                  <a:cubicBezTo>
                    <a:pt x="2659" y="2144"/>
                    <a:pt x="5762" y="1797"/>
                    <a:pt x="7686" y="1386"/>
                  </a:cubicBezTo>
                  <a:lnTo>
                    <a:pt x="7900" y="2065"/>
                  </a:lnTo>
                  <a:lnTo>
                    <a:pt x="8946" y="1848"/>
                  </a:lnTo>
                  <a:cubicBezTo>
                    <a:pt x="8946" y="1848"/>
                    <a:pt x="8938" y="359"/>
                    <a:pt x="8607" y="110"/>
                  </a:cubicBezTo>
                  <a:cubicBezTo>
                    <a:pt x="8498" y="26"/>
                    <a:pt x="8246" y="0"/>
                    <a:pt x="7817"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 name="Google Shape;1149;p47">
              <a:extLst>
                <a:ext uri="{FF2B5EF4-FFF2-40B4-BE49-F238E27FC236}">
                  <a16:creationId xmlns:a16="http://schemas.microsoft.com/office/drawing/2014/main" id="{28F1FC9C-D0F9-41C9-950C-B86C877500E1}"/>
                </a:ext>
              </a:extLst>
            </p:cNvPr>
            <p:cNvSpPr/>
            <p:nvPr/>
          </p:nvSpPr>
          <p:spPr>
            <a:xfrm>
              <a:off x="4388775" y="5394200"/>
              <a:ext cx="223575" cy="57000"/>
            </a:xfrm>
            <a:custGeom>
              <a:avLst/>
              <a:gdLst/>
              <a:ahLst/>
              <a:cxnLst/>
              <a:rect l="l" t="t" r="r" b="b"/>
              <a:pathLst>
                <a:path w="8943" h="2280" extrusionOk="0">
                  <a:moveTo>
                    <a:pt x="7953" y="1"/>
                  </a:moveTo>
                  <a:cubicBezTo>
                    <a:pt x="7655" y="1"/>
                    <a:pt x="7250" y="22"/>
                    <a:pt x="6723" y="48"/>
                  </a:cubicBezTo>
                  <a:cubicBezTo>
                    <a:pt x="5913" y="88"/>
                    <a:pt x="3749" y="649"/>
                    <a:pt x="3002" y="957"/>
                  </a:cubicBezTo>
                  <a:cubicBezTo>
                    <a:pt x="1612" y="1530"/>
                    <a:pt x="0" y="2241"/>
                    <a:pt x="980" y="2276"/>
                  </a:cubicBezTo>
                  <a:cubicBezTo>
                    <a:pt x="1032" y="2278"/>
                    <a:pt x="1089" y="2279"/>
                    <a:pt x="1150" y="2279"/>
                  </a:cubicBezTo>
                  <a:cubicBezTo>
                    <a:pt x="2436" y="2279"/>
                    <a:pt x="5688" y="1855"/>
                    <a:pt x="7671" y="1391"/>
                  </a:cubicBezTo>
                  <a:lnTo>
                    <a:pt x="7900" y="2063"/>
                  </a:lnTo>
                  <a:lnTo>
                    <a:pt x="8943" y="1826"/>
                  </a:lnTo>
                  <a:cubicBezTo>
                    <a:pt x="8943" y="1826"/>
                    <a:pt x="8903" y="345"/>
                    <a:pt x="8571" y="96"/>
                  </a:cubicBezTo>
                  <a:cubicBezTo>
                    <a:pt x="8477" y="26"/>
                    <a:pt x="8278" y="1"/>
                    <a:pt x="795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 name="Google Shape;1150;p47">
              <a:extLst>
                <a:ext uri="{FF2B5EF4-FFF2-40B4-BE49-F238E27FC236}">
                  <a16:creationId xmlns:a16="http://schemas.microsoft.com/office/drawing/2014/main" id="{E5FD6665-3D15-4B3A-A79C-1EEC3A54A364}"/>
                </a:ext>
              </a:extLst>
            </p:cNvPr>
            <p:cNvSpPr/>
            <p:nvPr/>
          </p:nvSpPr>
          <p:spPr>
            <a:xfrm>
              <a:off x="4541625" y="3998575"/>
              <a:ext cx="62125" cy="171625"/>
            </a:xfrm>
            <a:custGeom>
              <a:avLst/>
              <a:gdLst/>
              <a:ahLst/>
              <a:cxnLst/>
              <a:rect l="l" t="t" r="r" b="b"/>
              <a:pathLst>
                <a:path w="2485" h="6865" extrusionOk="0">
                  <a:moveTo>
                    <a:pt x="514" y="0"/>
                  </a:moveTo>
                  <a:lnTo>
                    <a:pt x="1" y="6865"/>
                  </a:lnTo>
                  <a:lnTo>
                    <a:pt x="2485" y="218"/>
                  </a:lnTo>
                  <a:lnTo>
                    <a:pt x="2485" y="218"/>
                  </a:lnTo>
                  <a:cubicBezTo>
                    <a:pt x="2109" y="441"/>
                    <a:pt x="1788" y="522"/>
                    <a:pt x="1521" y="522"/>
                  </a:cubicBezTo>
                  <a:cubicBezTo>
                    <a:pt x="842" y="522"/>
                    <a:pt x="514" y="0"/>
                    <a:pt x="514"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 name="Google Shape;1151;p47">
              <a:extLst>
                <a:ext uri="{FF2B5EF4-FFF2-40B4-BE49-F238E27FC236}">
                  <a16:creationId xmlns:a16="http://schemas.microsoft.com/office/drawing/2014/main" id="{31F133CC-F92A-4413-9712-B6E948F4DCC1}"/>
                </a:ext>
              </a:extLst>
            </p:cNvPr>
            <p:cNvSpPr/>
            <p:nvPr/>
          </p:nvSpPr>
          <p:spPr>
            <a:xfrm>
              <a:off x="4329325" y="4136025"/>
              <a:ext cx="128000" cy="597925"/>
            </a:xfrm>
            <a:custGeom>
              <a:avLst/>
              <a:gdLst/>
              <a:ahLst/>
              <a:cxnLst/>
              <a:rect l="l" t="t" r="r" b="b"/>
              <a:pathLst>
                <a:path w="5120" h="23917" extrusionOk="0">
                  <a:moveTo>
                    <a:pt x="5119" y="0"/>
                  </a:moveTo>
                  <a:lnTo>
                    <a:pt x="5119" y="0"/>
                  </a:lnTo>
                  <a:cubicBezTo>
                    <a:pt x="5119" y="0"/>
                    <a:pt x="1466" y="320"/>
                    <a:pt x="1182" y="1624"/>
                  </a:cubicBezTo>
                  <a:cubicBezTo>
                    <a:pt x="735" y="3642"/>
                    <a:pt x="1" y="23916"/>
                    <a:pt x="1" y="23916"/>
                  </a:cubicBezTo>
                  <a:lnTo>
                    <a:pt x="1498" y="23900"/>
                  </a:lnTo>
                  <a:lnTo>
                    <a:pt x="511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 name="Google Shape;1152;p47">
              <a:extLst>
                <a:ext uri="{FF2B5EF4-FFF2-40B4-BE49-F238E27FC236}">
                  <a16:creationId xmlns:a16="http://schemas.microsoft.com/office/drawing/2014/main" id="{16554EDF-8960-4004-B9CE-3CA33E79D0BB}"/>
                </a:ext>
              </a:extLst>
            </p:cNvPr>
            <p:cNvSpPr/>
            <p:nvPr/>
          </p:nvSpPr>
          <p:spPr>
            <a:xfrm>
              <a:off x="2306775" y="1258100"/>
              <a:ext cx="895425" cy="201775"/>
            </a:xfrm>
            <a:custGeom>
              <a:avLst/>
              <a:gdLst/>
              <a:ahLst/>
              <a:cxnLst/>
              <a:rect l="l" t="t" r="r" b="b"/>
              <a:pathLst>
                <a:path w="35817" h="8071" extrusionOk="0">
                  <a:moveTo>
                    <a:pt x="14009" y="0"/>
                  </a:moveTo>
                  <a:cubicBezTo>
                    <a:pt x="6134" y="0"/>
                    <a:pt x="209" y="1249"/>
                    <a:pt x="111" y="3106"/>
                  </a:cubicBezTo>
                  <a:cubicBezTo>
                    <a:pt x="0" y="5275"/>
                    <a:pt x="7876" y="7447"/>
                    <a:pt x="17703" y="7961"/>
                  </a:cubicBezTo>
                  <a:cubicBezTo>
                    <a:pt x="19119" y="8035"/>
                    <a:pt x="20498" y="8070"/>
                    <a:pt x="21822" y="8070"/>
                  </a:cubicBezTo>
                  <a:cubicBezTo>
                    <a:pt x="29688" y="8070"/>
                    <a:pt x="35608" y="6819"/>
                    <a:pt x="35706" y="4963"/>
                  </a:cubicBezTo>
                  <a:cubicBezTo>
                    <a:pt x="35816" y="2798"/>
                    <a:pt x="27941" y="622"/>
                    <a:pt x="18114" y="109"/>
                  </a:cubicBezTo>
                  <a:cubicBezTo>
                    <a:pt x="16703" y="35"/>
                    <a:pt x="15329" y="0"/>
                    <a:pt x="1400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 name="Google Shape;1153;p47">
              <a:extLst>
                <a:ext uri="{FF2B5EF4-FFF2-40B4-BE49-F238E27FC236}">
                  <a16:creationId xmlns:a16="http://schemas.microsoft.com/office/drawing/2014/main" id="{F250844F-6036-41FC-B5AE-F7AA081B49CC}"/>
                </a:ext>
              </a:extLst>
            </p:cNvPr>
            <p:cNvSpPr/>
            <p:nvPr/>
          </p:nvSpPr>
          <p:spPr>
            <a:xfrm>
              <a:off x="2610600" y="512275"/>
              <a:ext cx="664575" cy="736800"/>
            </a:xfrm>
            <a:custGeom>
              <a:avLst/>
              <a:gdLst/>
              <a:ahLst/>
              <a:cxnLst/>
              <a:rect l="l" t="t" r="r" b="b"/>
              <a:pathLst>
                <a:path w="26583" h="29472" extrusionOk="0">
                  <a:moveTo>
                    <a:pt x="14722" y="0"/>
                  </a:moveTo>
                  <a:cubicBezTo>
                    <a:pt x="10697" y="0"/>
                    <a:pt x="4689" y="941"/>
                    <a:pt x="4472" y="6527"/>
                  </a:cubicBezTo>
                  <a:cubicBezTo>
                    <a:pt x="4472" y="6527"/>
                    <a:pt x="3840" y="11638"/>
                    <a:pt x="2726" y="15991"/>
                  </a:cubicBezTo>
                  <a:lnTo>
                    <a:pt x="2765" y="15999"/>
                  </a:lnTo>
                  <a:cubicBezTo>
                    <a:pt x="1806" y="19696"/>
                    <a:pt x="751" y="23105"/>
                    <a:pt x="751" y="23105"/>
                  </a:cubicBezTo>
                  <a:cubicBezTo>
                    <a:pt x="751" y="23105"/>
                    <a:pt x="1" y="26328"/>
                    <a:pt x="5866" y="27548"/>
                  </a:cubicBezTo>
                  <a:lnTo>
                    <a:pt x="17992" y="29472"/>
                  </a:lnTo>
                  <a:cubicBezTo>
                    <a:pt x="17992" y="29472"/>
                    <a:pt x="17993" y="29472"/>
                    <a:pt x="17993" y="29472"/>
                  </a:cubicBezTo>
                  <a:cubicBezTo>
                    <a:pt x="18285" y="29472"/>
                    <a:pt x="17529" y="27523"/>
                    <a:pt x="19177" y="23199"/>
                  </a:cubicBezTo>
                  <a:cubicBezTo>
                    <a:pt x="20089" y="20798"/>
                    <a:pt x="20749" y="19471"/>
                    <a:pt x="24153" y="12962"/>
                  </a:cubicBezTo>
                  <a:cubicBezTo>
                    <a:pt x="26326" y="8814"/>
                    <a:pt x="26582" y="6389"/>
                    <a:pt x="26582" y="6389"/>
                  </a:cubicBezTo>
                  <a:lnTo>
                    <a:pt x="23253" y="3229"/>
                  </a:lnTo>
                  <a:cubicBezTo>
                    <a:pt x="23138" y="3115"/>
                    <a:pt x="23012" y="3012"/>
                    <a:pt x="22877" y="2917"/>
                  </a:cubicBezTo>
                  <a:cubicBezTo>
                    <a:pt x="22285" y="2495"/>
                    <a:pt x="21013" y="1646"/>
                    <a:pt x="20606" y="1476"/>
                  </a:cubicBezTo>
                  <a:cubicBezTo>
                    <a:pt x="20606" y="1476"/>
                    <a:pt x="19165" y="563"/>
                    <a:pt x="18300" y="243"/>
                  </a:cubicBezTo>
                  <a:cubicBezTo>
                    <a:pt x="18300" y="243"/>
                    <a:pt x="16767" y="0"/>
                    <a:pt x="1472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 name="Google Shape;1154;p47">
              <a:extLst>
                <a:ext uri="{FF2B5EF4-FFF2-40B4-BE49-F238E27FC236}">
                  <a16:creationId xmlns:a16="http://schemas.microsoft.com/office/drawing/2014/main" id="{D41B8889-CB2A-4D18-AA21-786B6880824A}"/>
                </a:ext>
              </a:extLst>
            </p:cNvPr>
            <p:cNvSpPr/>
            <p:nvPr/>
          </p:nvSpPr>
          <p:spPr>
            <a:xfrm>
              <a:off x="3043500" y="518450"/>
              <a:ext cx="83150" cy="231875"/>
            </a:xfrm>
            <a:custGeom>
              <a:avLst/>
              <a:gdLst/>
              <a:ahLst/>
              <a:cxnLst/>
              <a:rect l="l" t="t" r="r" b="b"/>
              <a:pathLst>
                <a:path w="3326" h="9275" extrusionOk="0">
                  <a:moveTo>
                    <a:pt x="984" y="0"/>
                  </a:moveTo>
                  <a:lnTo>
                    <a:pt x="0" y="9274"/>
                  </a:lnTo>
                  <a:lnTo>
                    <a:pt x="3326" y="1276"/>
                  </a:lnTo>
                  <a:lnTo>
                    <a:pt x="984" y="0"/>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 name="Google Shape;1155;p47">
              <a:extLst>
                <a:ext uri="{FF2B5EF4-FFF2-40B4-BE49-F238E27FC236}">
                  <a16:creationId xmlns:a16="http://schemas.microsoft.com/office/drawing/2014/main" id="{3A94BE48-6660-41FD-BB6E-E6E84CE41036}"/>
                </a:ext>
              </a:extLst>
            </p:cNvPr>
            <p:cNvSpPr/>
            <p:nvPr/>
          </p:nvSpPr>
          <p:spPr>
            <a:xfrm>
              <a:off x="2878300" y="1999400"/>
              <a:ext cx="156425" cy="181325"/>
            </a:xfrm>
            <a:custGeom>
              <a:avLst/>
              <a:gdLst/>
              <a:ahLst/>
              <a:cxnLst/>
              <a:rect l="l" t="t" r="r" b="b"/>
              <a:pathLst>
                <a:path w="6257" h="7253" extrusionOk="0">
                  <a:moveTo>
                    <a:pt x="4333" y="1"/>
                  </a:moveTo>
                  <a:cubicBezTo>
                    <a:pt x="3476" y="1411"/>
                    <a:pt x="0" y="6079"/>
                    <a:pt x="0" y="6079"/>
                  </a:cubicBezTo>
                  <a:lnTo>
                    <a:pt x="838" y="7252"/>
                  </a:lnTo>
                  <a:cubicBezTo>
                    <a:pt x="838" y="7252"/>
                    <a:pt x="5206" y="3018"/>
                    <a:pt x="6257" y="1810"/>
                  </a:cubicBezTo>
                  <a:lnTo>
                    <a:pt x="4333"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 name="Google Shape;1156;p47">
              <a:extLst>
                <a:ext uri="{FF2B5EF4-FFF2-40B4-BE49-F238E27FC236}">
                  <a16:creationId xmlns:a16="http://schemas.microsoft.com/office/drawing/2014/main" id="{E66F0935-3645-40D5-BF69-7192ED8FF738}"/>
                </a:ext>
              </a:extLst>
            </p:cNvPr>
            <p:cNvSpPr/>
            <p:nvPr/>
          </p:nvSpPr>
          <p:spPr>
            <a:xfrm>
              <a:off x="3120900" y="389775"/>
              <a:ext cx="2100" cy="425"/>
            </a:xfrm>
            <a:custGeom>
              <a:avLst/>
              <a:gdLst/>
              <a:ahLst/>
              <a:cxnLst/>
              <a:rect l="l" t="t" r="r" b="b"/>
              <a:pathLst>
                <a:path w="84" h="17" extrusionOk="0">
                  <a:moveTo>
                    <a:pt x="1" y="1"/>
                  </a:moveTo>
                  <a:cubicBezTo>
                    <a:pt x="28" y="5"/>
                    <a:pt x="56" y="9"/>
                    <a:pt x="84" y="17"/>
                  </a:cubicBezTo>
                  <a:cubicBezTo>
                    <a:pt x="64" y="9"/>
                    <a:pt x="48" y="5"/>
                    <a:pt x="28"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 name="Google Shape;1157;p47">
              <a:extLst>
                <a:ext uri="{FF2B5EF4-FFF2-40B4-BE49-F238E27FC236}">
                  <a16:creationId xmlns:a16="http://schemas.microsoft.com/office/drawing/2014/main" id="{9195F6AE-8F69-47B3-9B74-741EC17A8AD2}"/>
                </a:ext>
              </a:extLst>
            </p:cNvPr>
            <p:cNvSpPr/>
            <p:nvPr/>
          </p:nvSpPr>
          <p:spPr>
            <a:xfrm>
              <a:off x="3127225" y="392550"/>
              <a:ext cx="4375" cy="5450"/>
            </a:xfrm>
            <a:custGeom>
              <a:avLst/>
              <a:gdLst/>
              <a:ahLst/>
              <a:cxnLst/>
              <a:rect l="l" t="t" r="r" b="b"/>
              <a:pathLst>
                <a:path w="175" h="218" extrusionOk="0">
                  <a:moveTo>
                    <a:pt x="1" y="0"/>
                  </a:moveTo>
                  <a:cubicBezTo>
                    <a:pt x="21" y="17"/>
                    <a:pt x="40" y="36"/>
                    <a:pt x="59" y="55"/>
                  </a:cubicBezTo>
                  <a:lnTo>
                    <a:pt x="59" y="55"/>
                  </a:lnTo>
                  <a:cubicBezTo>
                    <a:pt x="58" y="54"/>
                    <a:pt x="57" y="53"/>
                    <a:pt x="56" y="52"/>
                  </a:cubicBezTo>
                  <a:cubicBezTo>
                    <a:pt x="40" y="32"/>
                    <a:pt x="20" y="16"/>
                    <a:pt x="1" y="0"/>
                  </a:cubicBezTo>
                  <a:close/>
                  <a:moveTo>
                    <a:pt x="59" y="55"/>
                  </a:moveTo>
                  <a:lnTo>
                    <a:pt x="59" y="55"/>
                  </a:lnTo>
                  <a:cubicBezTo>
                    <a:pt x="61" y="58"/>
                    <a:pt x="64" y="63"/>
                    <a:pt x="68" y="66"/>
                  </a:cubicBezTo>
                  <a:lnTo>
                    <a:pt x="68" y="66"/>
                  </a:lnTo>
                  <a:cubicBezTo>
                    <a:pt x="65" y="62"/>
                    <a:pt x="62" y="58"/>
                    <a:pt x="59" y="55"/>
                  </a:cubicBezTo>
                  <a:close/>
                  <a:moveTo>
                    <a:pt x="68" y="66"/>
                  </a:moveTo>
                  <a:cubicBezTo>
                    <a:pt x="75" y="73"/>
                    <a:pt x="81" y="80"/>
                    <a:pt x="87" y="87"/>
                  </a:cubicBezTo>
                  <a:lnTo>
                    <a:pt x="87" y="87"/>
                  </a:lnTo>
                  <a:cubicBezTo>
                    <a:pt x="82" y="81"/>
                    <a:pt x="77" y="74"/>
                    <a:pt x="72" y="68"/>
                  </a:cubicBezTo>
                  <a:cubicBezTo>
                    <a:pt x="71" y="67"/>
                    <a:pt x="69" y="66"/>
                    <a:pt x="68" y="66"/>
                  </a:cubicBezTo>
                  <a:close/>
                  <a:moveTo>
                    <a:pt x="87" y="87"/>
                  </a:moveTo>
                  <a:cubicBezTo>
                    <a:pt x="98" y="101"/>
                    <a:pt x="109" y="115"/>
                    <a:pt x="119" y="131"/>
                  </a:cubicBezTo>
                  <a:cubicBezTo>
                    <a:pt x="123" y="135"/>
                    <a:pt x="127" y="143"/>
                    <a:pt x="131" y="150"/>
                  </a:cubicBezTo>
                  <a:cubicBezTo>
                    <a:pt x="143" y="165"/>
                    <a:pt x="154" y="182"/>
                    <a:pt x="164" y="199"/>
                  </a:cubicBezTo>
                  <a:lnTo>
                    <a:pt x="164" y="199"/>
                  </a:lnTo>
                  <a:cubicBezTo>
                    <a:pt x="142" y="159"/>
                    <a:pt x="116" y="122"/>
                    <a:pt x="87" y="87"/>
                  </a:cubicBezTo>
                  <a:close/>
                  <a:moveTo>
                    <a:pt x="164" y="199"/>
                  </a:moveTo>
                  <a:lnTo>
                    <a:pt x="164" y="199"/>
                  </a:lnTo>
                  <a:cubicBezTo>
                    <a:pt x="168" y="205"/>
                    <a:pt x="171" y="211"/>
                    <a:pt x="174" y="218"/>
                  </a:cubicBezTo>
                  <a:cubicBezTo>
                    <a:pt x="171" y="211"/>
                    <a:pt x="168" y="205"/>
                    <a:pt x="164" y="199"/>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 name="Google Shape;1158;p47">
              <a:extLst>
                <a:ext uri="{FF2B5EF4-FFF2-40B4-BE49-F238E27FC236}">
                  <a16:creationId xmlns:a16="http://schemas.microsoft.com/office/drawing/2014/main" id="{B6A4F4BD-4283-4A5C-A6F7-3A5878495C72}"/>
                </a:ext>
              </a:extLst>
            </p:cNvPr>
            <p:cNvSpPr/>
            <p:nvPr/>
          </p:nvSpPr>
          <p:spPr>
            <a:xfrm>
              <a:off x="3125250" y="391175"/>
              <a:ext cx="1700" cy="1100"/>
            </a:xfrm>
            <a:custGeom>
              <a:avLst/>
              <a:gdLst/>
              <a:ahLst/>
              <a:cxnLst/>
              <a:rect l="l" t="t" r="r" b="b"/>
              <a:pathLst>
                <a:path w="68" h="44" extrusionOk="0">
                  <a:moveTo>
                    <a:pt x="1" y="0"/>
                  </a:moveTo>
                  <a:lnTo>
                    <a:pt x="1" y="0"/>
                  </a:lnTo>
                  <a:cubicBezTo>
                    <a:pt x="24" y="12"/>
                    <a:pt x="44" y="28"/>
                    <a:pt x="68" y="44"/>
                  </a:cubicBezTo>
                  <a:cubicBezTo>
                    <a:pt x="56" y="36"/>
                    <a:pt x="48" y="28"/>
                    <a:pt x="36" y="20"/>
                  </a:cubicBezTo>
                  <a:cubicBezTo>
                    <a:pt x="24" y="12"/>
                    <a:pt x="12" y="4"/>
                    <a:pt x="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 name="Google Shape;1159;p47">
              <a:extLst>
                <a:ext uri="{FF2B5EF4-FFF2-40B4-BE49-F238E27FC236}">
                  <a16:creationId xmlns:a16="http://schemas.microsoft.com/office/drawing/2014/main" id="{946DD2D1-ABE9-4396-84ED-9597AD1CFE49}"/>
                </a:ext>
              </a:extLst>
            </p:cNvPr>
            <p:cNvSpPr/>
            <p:nvPr/>
          </p:nvSpPr>
          <p:spPr>
            <a:xfrm>
              <a:off x="3118450" y="389775"/>
              <a:ext cx="2375" cy="225"/>
            </a:xfrm>
            <a:custGeom>
              <a:avLst/>
              <a:gdLst/>
              <a:ahLst/>
              <a:cxnLst/>
              <a:rect l="l" t="t" r="r" b="b"/>
              <a:pathLst>
                <a:path w="95" h="9" extrusionOk="0">
                  <a:moveTo>
                    <a:pt x="28" y="1"/>
                  </a:moveTo>
                  <a:cubicBezTo>
                    <a:pt x="22" y="1"/>
                    <a:pt x="15" y="4"/>
                    <a:pt x="9" y="7"/>
                  </a:cubicBezTo>
                  <a:lnTo>
                    <a:pt x="9" y="7"/>
                  </a:lnTo>
                  <a:cubicBezTo>
                    <a:pt x="38" y="1"/>
                    <a:pt x="66" y="1"/>
                    <a:pt x="95" y="1"/>
                  </a:cubicBezTo>
                  <a:close/>
                  <a:moveTo>
                    <a:pt x="9" y="7"/>
                  </a:moveTo>
                  <a:cubicBezTo>
                    <a:pt x="6" y="7"/>
                    <a:pt x="3" y="8"/>
                    <a:pt x="0" y="9"/>
                  </a:cubicBezTo>
                  <a:cubicBezTo>
                    <a:pt x="3" y="9"/>
                    <a:pt x="6" y="8"/>
                    <a:pt x="9" y="7"/>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 name="Google Shape;1160;p47">
              <a:extLst>
                <a:ext uri="{FF2B5EF4-FFF2-40B4-BE49-F238E27FC236}">
                  <a16:creationId xmlns:a16="http://schemas.microsoft.com/office/drawing/2014/main" id="{80F81336-5BC1-49D5-BAC0-AD405461ECEC}"/>
                </a:ext>
              </a:extLst>
            </p:cNvPr>
            <p:cNvSpPr/>
            <p:nvPr/>
          </p:nvSpPr>
          <p:spPr>
            <a:xfrm>
              <a:off x="3131775" y="398375"/>
              <a:ext cx="1000" cy="2000"/>
            </a:xfrm>
            <a:custGeom>
              <a:avLst/>
              <a:gdLst/>
              <a:ahLst/>
              <a:cxnLst/>
              <a:rect l="l" t="t" r="r" b="b"/>
              <a:pathLst>
                <a:path w="40" h="80" extrusionOk="0">
                  <a:moveTo>
                    <a:pt x="0" y="0"/>
                  </a:moveTo>
                  <a:cubicBezTo>
                    <a:pt x="9" y="21"/>
                    <a:pt x="21" y="40"/>
                    <a:pt x="31" y="60"/>
                  </a:cubicBezTo>
                  <a:lnTo>
                    <a:pt x="31" y="60"/>
                  </a:lnTo>
                  <a:cubicBezTo>
                    <a:pt x="23" y="38"/>
                    <a:pt x="12" y="19"/>
                    <a:pt x="0" y="0"/>
                  </a:cubicBezTo>
                  <a:close/>
                  <a:moveTo>
                    <a:pt x="31" y="60"/>
                  </a:moveTo>
                  <a:cubicBezTo>
                    <a:pt x="31" y="61"/>
                    <a:pt x="31" y="62"/>
                    <a:pt x="32" y="64"/>
                  </a:cubicBezTo>
                  <a:cubicBezTo>
                    <a:pt x="32" y="64"/>
                    <a:pt x="33" y="65"/>
                    <a:pt x="33" y="65"/>
                  </a:cubicBezTo>
                  <a:lnTo>
                    <a:pt x="33" y="65"/>
                  </a:lnTo>
                  <a:cubicBezTo>
                    <a:pt x="32" y="63"/>
                    <a:pt x="31" y="62"/>
                    <a:pt x="31" y="60"/>
                  </a:cubicBezTo>
                  <a:close/>
                  <a:moveTo>
                    <a:pt x="33" y="65"/>
                  </a:moveTo>
                  <a:lnTo>
                    <a:pt x="33" y="65"/>
                  </a:lnTo>
                  <a:cubicBezTo>
                    <a:pt x="35" y="68"/>
                    <a:pt x="36" y="71"/>
                    <a:pt x="37" y="74"/>
                  </a:cubicBezTo>
                  <a:lnTo>
                    <a:pt x="37" y="74"/>
                  </a:lnTo>
                  <a:cubicBezTo>
                    <a:pt x="36" y="70"/>
                    <a:pt x="35" y="67"/>
                    <a:pt x="33" y="65"/>
                  </a:cubicBezTo>
                  <a:close/>
                  <a:moveTo>
                    <a:pt x="37" y="74"/>
                  </a:moveTo>
                  <a:cubicBezTo>
                    <a:pt x="38" y="75"/>
                    <a:pt x="39" y="77"/>
                    <a:pt x="40" y="79"/>
                  </a:cubicBezTo>
                  <a:cubicBezTo>
                    <a:pt x="39" y="77"/>
                    <a:pt x="38" y="76"/>
                    <a:pt x="37" y="7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 name="Google Shape;1161;p47">
              <a:extLst>
                <a:ext uri="{FF2B5EF4-FFF2-40B4-BE49-F238E27FC236}">
                  <a16:creationId xmlns:a16="http://schemas.microsoft.com/office/drawing/2014/main" id="{C7FC9F50-6532-4C1B-AC4C-C35CFF6C788B}"/>
                </a:ext>
              </a:extLst>
            </p:cNvPr>
            <p:cNvSpPr/>
            <p:nvPr/>
          </p:nvSpPr>
          <p:spPr>
            <a:xfrm>
              <a:off x="3123075" y="390175"/>
              <a:ext cx="2100" cy="925"/>
            </a:xfrm>
            <a:custGeom>
              <a:avLst/>
              <a:gdLst/>
              <a:ahLst/>
              <a:cxnLst/>
              <a:rect l="l" t="t" r="r" b="b"/>
              <a:pathLst>
                <a:path w="84" h="37" extrusionOk="0">
                  <a:moveTo>
                    <a:pt x="1" y="1"/>
                  </a:moveTo>
                  <a:cubicBezTo>
                    <a:pt x="11" y="4"/>
                    <a:pt x="21" y="7"/>
                    <a:pt x="32" y="11"/>
                  </a:cubicBezTo>
                  <a:lnTo>
                    <a:pt x="32" y="11"/>
                  </a:lnTo>
                  <a:cubicBezTo>
                    <a:pt x="23" y="7"/>
                    <a:pt x="14" y="4"/>
                    <a:pt x="5" y="1"/>
                  </a:cubicBezTo>
                  <a:close/>
                  <a:moveTo>
                    <a:pt x="32" y="11"/>
                  </a:moveTo>
                  <a:cubicBezTo>
                    <a:pt x="46" y="18"/>
                    <a:pt x="61" y="25"/>
                    <a:pt x="76" y="32"/>
                  </a:cubicBezTo>
                  <a:lnTo>
                    <a:pt x="84" y="36"/>
                  </a:lnTo>
                  <a:cubicBezTo>
                    <a:pt x="66" y="26"/>
                    <a:pt x="49" y="18"/>
                    <a:pt x="32"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1" name="Google Shape;1162;p47">
              <a:extLst>
                <a:ext uri="{FF2B5EF4-FFF2-40B4-BE49-F238E27FC236}">
                  <a16:creationId xmlns:a16="http://schemas.microsoft.com/office/drawing/2014/main" id="{C3A7DE54-3F03-4DA6-B525-49EAE0950AE9}"/>
                </a:ext>
              </a:extLst>
            </p:cNvPr>
            <p:cNvSpPr/>
            <p:nvPr/>
          </p:nvSpPr>
          <p:spPr>
            <a:xfrm>
              <a:off x="3125150" y="391075"/>
              <a:ext cx="125" cy="125"/>
            </a:xfrm>
            <a:custGeom>
              <a:avLst/>
              <a:gdLst/>
              <a:ahLst/>
              <a:cxnLst/>
              <a:rect l="l" t="t" r="r" b="b"/>
              <a:pathLst>
                <a:path w="5" h="5" extrusionOk="0">
                  <a:moveTo>
                    <a:pt x="1" y="0"/>
                  </a:moveTo>
                  <a:lnTo>
                    <a:pt x="5"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2" name="Google Shape;1163;p47">
              <a:extLst>
                <a:ext uri="{FF2B5EF4-FFF2-40B4-BE49-F238E27FC236}">
                  <a16:creationId xmlns:a16="http://schemas.microsoft.com/office/drawing/2014/main" id="{174154BB-0CD6-4C20-9C53-E003E09A8C01}"/>
                </a:ext>
              </a:extLst>
            </p:cNvPr>
            <p:cNvSpPr/>
            <p:nvPr/>
          </p:nvSpPr>
          <p:spPr>
            <a:xfrm>
              <a:off x="3122975" y="390175"/>
              <a:ext cx="25" cy="25"/>
            </a:xfrm>
            <a:custGeom>
              <a:avLst/>
              <a:gdLst/>
              <a:ahLst/>
              <a:cxnLst/>
              <a:rect l="l" t="t" r="r" b="b"/>
              <a:pathLst>
                <a:path w="1" h="1" extrusionOk="0">
                  <a:moveTo>
                    <a:pt x="1" y="1"/>
                  </a:moveTo>
                  <a:lnTo>
                    <a:pt x="1"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3" name="Google Shape;1164;p47">
              <a:extLst>
                <a:ext uri="{FF2B5EF4-FFF2-40B4-BE49-F238E27FC236}">
                  <a16:creationId xmlns:a16="http://schemas.microsoft.com/office/drawing/2014/main" id="{0B811FE5-A036-4DD0-B6E0-FFF50633D20C}"/>
                </a:ext>
              </a:extLst>
            </p:cNvPr>
            <p:cNvSpPr/>
            <p:nvPr/>
          </p:nvSpPr>
          <p:spPr>
            <a:xfrm>
              <a:off x="3123075" y="390175"/>
              <a:ext cx="2000" cy="925"/>
            </a:xfrm>
            <a:custGeom>
              <a:avLst/>
              <a:gdLst/>
              <a:ahLst/>
              <a:cxnLst/>
              <a:rect l="l" t="t" r="r" b="b"/>
              <a:pathLst>
                <a:path w="80" h="37" extrusionOk="0">
                  <a:moveTo>
                    <a:pt x="1" y="1"/>
                  </a:moveTo>
                  <a:lnTo>
                    <a:pt x="1" y="1"/>
                  </a:lnTo>
                  <a:cubicBezTo>
                    <a:pt x="28" y="9"/>
                    <a:pt x="56" y="20"/>
                    <a:pt x="80" y="36"/>
                  </a:cubicBezTo>
                  <a:lnTo>
                    <a:pt x="80" y="36"/>
                  </a:lnTo>
                  <a:cubicBezTo>
                    <a:pt x="56" y="20"/>
                    <a:pt x="28" y="9"/>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1165;p47">
              <a:extLst>
                <a:ext uri="{FF2B5EF4-FFF2-40B4-BE49-F238E27FC236}">
                  <a16:creationId xmlns:a16="http://schemas.microsoft.com/office/drawing/2014/main" id="{79C43FA0-407C-4AC7-B0AE-DEBC9858E1E9}"/>
                </a:ext>
              </a:extLst>
            </p:cNvPr>
            <p:cNvSpPr/>
            <p:nvPr/>
          </p:nvSpPr>
          <p:spPr>
            <a:xfrm>
              <a:off x="3121600" y="389775"/>
              <a:ext cx="1400" cy="425"/>
            </a:xfrm>
            <a:custGeom>
              <a:avLst/>
              <a:gdLst/>
              <a:ahLst/>
              <a:cxnLst/>
              <a:rect l="l" t="t" r="r" b="b"/>
              <a:pathLst>
                <a:path w="56" h="17" extrusionOk="0">
                  <a:moveTo>
                    <a:pt x="0" y="1"/>
                  </a:moveTo>
                  <a:cubicBezTo>
                    <a:pt x="20" y="5"/>
                    <a:pt x="36" y="9"/>
                    <a:pt x="56" y="17"/>
                  </a:cubicBezTo>
                  <a:lnTo>
                    <a:pt x="56" y="17"/>
                  </a:lnTo>
                  <a:cubicBezTo>
                    <a:pt x="36" y="9"/>
                    <a:pt x="20"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1166;p47">
              <a:extLst>
                <a:ext uri="{FF2B5EF4-FFF2-40B4-BE49-F238E27FC236}">
                  <a16:creationId xmlns:a16="http://schemas.microsoft.com/office/drawing/2014/main" id="{8A637DF6-2FE8-47D5-B939-0AAB6E72F5E2}"/>
                </a:ext>
              </a:extLst>
            </p:cNvPr>
            <p:cNvSpPr/>
            <p:nvPr/>
          </p:nvSpPr>
          <p:spPr>
            <a:xfrm>
              <a:off x="3125250" y="391175"/>
              <a:ext cx="925" cy="500"/>
            </a:xfrm>
            <a:custGeom>
              <a:avLst/>
              <a:gdLst/>
              <a:ahLst/>
              <a:cxnLst/>
              <a:rect l="l" t="t" r="r" b="b"/>
              <a:pathLst>
                <a:path w="37" h="20" extrusionOk="0">
                  <a:moveTo>
                    <a:pt x="1" y="0"/>
                  </a:moveTo>
                  <a:lnTo>
                    <a:pt x="1" y="0"/>
                  </a:lnTo>
                  <a:cubicBezTo>
                    <a:pt x="12" y="4"/>
                    <a:pt x="24" y="12"/>
                    <a:pt x="36" y="20"/>
                  </a:cubicBezTo>
                  <a:cubicBezTo>
                    <a:pt x="24" y="12"/>
                    <a:pt x="12" y="4"/>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6" name="Google Shape;1167;p47">
              <a:extLst>
                <a:ext uri="{FF2B5EF4-FFF2-40B4-BE49-F238E27FC236}">
                  <a16:creationId xmlns:a16="http://schemas.microsoft.com/office/drawing/2014/main" id="{F51630A6-3626-4664-A0AB-F4B285415BEF}"/>
                </a:ext>
              </a:extLst>
            </p:cNvPr>
            <p:cNvSpPr/>
            <p:nvPr/>
          </p:nvSpPr>
          <p:spPr>
            <a:xfrm>
              <a:off x="3118450" y="389675"/>
              <a:ext cx="2375" cy="325"/>
            </a:xfrm>
            <a:custGeom>
              <a:avLst/>
              <a:gdLst/>
              <a:ahLst/>
              <a:cxnLst/>
              <a:rect l="l" t="t" r="r" b="b"/>
              <a:pathLst>
                <a:path w="95" h="13" extrusionOk="0">
                  <a:moveTo>
                    <a:pt x="0" y="13"/>
                  </a:moveTo>
                  <a:lnTo>
                    <a:pt x="0" y="13"/>
                  </a:lnTo>
                  <a:cubicBezTo>
                    <a:pt x="32" y="5"/>
                    <a:pt x="63" y="1"/>
                    <a:pt x="95" y="5"/>
                  </a:cubicBezTo>
                  <a:lnTo>
                    <a:pt x="95" y="5"/>
                  </a:lnTo>
                  <a:cubicBezTo>
                    <a:pt x="63" y="1"/>
                    <a:pt x="32"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7" name="Google Shape;1168;p47">
              <a:extLst>
                <a:ext uri="{FF2B5EF4-FFF2-40B4-BE49-F238E27FC236}">
                  <a16:creationId xmlns:a16="http://schemas.microsoft.com/office/drawing/2014/main" id="{6E56121A-1047-42DA-AA80-04701A49715D}"/>
                </a:ext>
              </a:extLst>
            </p:cNvPr>
            <p:cNvSpPr/>
            <p:nvPr/>
          </p:nvSpPr>
          <p:spPr>
            <a:xfrm>
              <a:off x="3119125" y="389775"/>
              <a:ext cx="1700" cy="25"/>
            </a:xfrm>
            <a:custGeom>
              <a:avLst/>
              <a:gdLst/>
              <a:ahLst/>
              <a:cxnLst/>
              <a:rect l="l" t="t" r="r" b="b"/>
              <a:pathLst>
                <a:path w="68" h="1" extrusionOk="0">
                  <a:moveTo>
                    <a:pt x="68" y="1"/>
                  </a:moveTo>
                  <a:cubicBezTo>
                    <a:pt x="44" y="1"/>
                    <a:pt x="20" y="1"/>
                    <a:pt x="1" y="1"/>
                  </a:cubicBezTo>
                  <a:cubicBezTo>
                    <a:pt x="20" y="1"/>
                    <a:pt x="44" y="1"/>
                    <a:pt x="6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8" name="Google Shape;1169;p47">
              <a:extLst>
                <a:ext uri="{FF2B5EF4-FFF2-40B4-BE49-F238E27FC236}">
                  <a16:creationId xmlns:a16="http://schemas.microsoft.com/office/drawing/2014/main" id="{B3EC856A-AD1C-4C3A-8D32-33999890BBD5}"/>
                </a:ext>
              </a:extLst>
            </p:cNvPr>
            <p:cNvSpPr/>
            <p:nvPr/>
          </p:nvSpPr>
          <p:spPr>
            <a:xfrm>
              <a:off x="3132750" y="400350"/>
              <a:ext cx="3000" cy="9100"/>
            </a:xfrm>
            <a:custGeom>
              <a:avLst/>
              <a:gdLst/>
              <a:ahLst/>
              <a:cxnLst/>
              <a:rect l="l" t="t" r="r" b="b"/>
              <a:pathLst>
                <a:path w="120" h="364" extrusionOk="0">
                  <a:moveTo>
                    <a:pt x="1" y="0"/>
                  </a:moveTo>
                  <a:lnTo>
                    <a:pt x="1" y="0"/>
                  </a:lnTo>
                  <a:cubicBezTo>
                    <a:pt x="40" y="91"/>
                    <a:pt x="68" y="186"/>
                    <a:pt x="80" y="285"/>
                  </a:cubicBezTo>
                  <a:cubicBezTo>
                    <a:pt x="84" y="312"/>
                    <a:pt x="96" y="340"/>
                    <a:pt x="119" y="364"/>
                  </a:cubicBezTo>
                  <a:cubicBezTo>
                    <a:pt x="96" y="340"/>
                    <a:pt x="84" y="312"/>
                    <a:pt x="80" y="285"/>
                  </a:cubicBezTo>
                  <a:cubicBezTo>
                    <a:pt x="68" y="186"/>
                    <a:pt x="40" y="91"/>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9" name="Google Shape;1170;p47">
              <a:extLst>
                <a:ext uri="{FF2B5EF4-FFF2-40B4-BE49-F238E27FC236}">
                  <a16:creationId xmlns:a16="http://schemas.microsoft.com/office/drawing/2014/main" id="{727DBABD-68AE-4641-93DD-098A09052D81}"/>
                </a:ext>
              </a:extLst>
            </p:cNvPr>
            <p:cNvSpPr/>
            <p:nvPr/>
          </p:nvSpPr>
          <p:spPr>
            <a:xfrm>
              <a:off x="3139475" y="358875"/>
              <a:ext cx="38225" cy="51475"/>
            </a:xfrm>
            <a:custGeom>
              <a:avLst/>
              <a:gdLst/>
              <a:ahLst/>
              <a:cxnLst/>
              <a:rect l="l" t="t" r="r" b="b"/>
              <a:pathLst>
                <a:path w="1529" h="2059" extrusionOk="0">
                  <a:moveTo>
                    <a:pt x="0" y="2058"/>
                  </a:moveTo>
                  <a:cubicBezTo>
                    <a:pt x="28" y="2050"/>
                    <a:pt x="52" y="2031"/>
                    <a:pt x="68" y="2007"/>
                  </a:cubicBezTo>
                  <a:lnTo>
                    <a:pt x="1529" y="1"/>
                  </a:lnTo>
                  <a:lnTo>
                    <a:pt x="68" y="2007"/>
                  </a:lnTo>
                  <a:cubicBezTo>
                    <a:pt x="52" y="2031"/>
                    <a:pt x="28" y="2050"/>
                    <a:pt x="0" y="205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0" name="Google Shape;1171;p47">
              <a:extLst>
                <a:ext uri="{FF2B5EF4-FFF2-40B4-BE49-F238E27FC236}">
                  <a16:creationId xmlns:a16="http://schemas.microsoft.com/office/drawing/2014/main" id="{6B62642A-0793-458C-974E-480CED75828D}"/>
                </a:ext>
              </a:extLst>
            </p:cNvPr>
            <p:cNvSpPr/>
            <p:nvPr/>
          </p:nvSpPr>
          <p:spPr>
            <a:xfrm>
              <a:off x="3132550" y="399950"/>
              <a:ext cx="225" cy="425"/>
            </a:xfrm>
            <a:custGeom>
              <a:avLst/>
              <a:gdLst/>
              <a:ahLst/>
              <a:cxnLst/>
              <a:rect l="l" t="t" r="r" b="b"/>
              <a:pathLst>
                <a:path w="9" h="17" extrusionOk="0">
                  <a:moveTo>
                    <a:pt x="1" y="1"/>
                  </a:moveTo>
                  <a:cubicBezTo>
                    <a:pt x="1" y="5"/>
                    <a:pt x="5" y="9"/>
                    <a:pt x="9" y="16"/>
                  </a:cubicBezTo>
                  <a:cubicBezTo>
                    <a:pt x="5" y="9"/>
                    <a:pt x="5" y="5"/>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1" name="Google Shape;1172;p47">
              <a:extLst>
                <a:ext uri="{FF2B5EF4-FFF2-40B4-BE49-F238E27FC236}">
                  <a16:creationId xmlns:a16="http://schemas.microsoft.com/office/drawing/2014/main" id="{D59CA8C5-95EB-4CDF-8AC5-F2B0755DE688}"/>
                </a:ext>
              </a:extLst>
            </p:cNvPr>
            <p:cNvSpPr/>
            <p:nvPr/>
          </p:nvSpPr>
          <p:spPr>
            <a:xfrm>
              <a:off x="3120900" y="389775"/>
              <a:ext cx="725" cy="25"/>
            </a:xfrm>
            <a:custGeom>
              <a:avLst/>
              <a:gdLst/>
              <a:ahLst/>
              <a:cxnLst/>
              <a:rect l="l" t="t" r="r" b="b"/>
              <a:pathLst>
                <a:path w="29" h="1" extrusionOk="0">
                  <a:moveTo>
                    <a:pt x="1" y="1"/>
                  </a:moveTo>
                  <a:lnTo>
                    <a:pt x="1" y="1"/>
                  </a:lnTo>
                  <a:lnTo>
                    <a:pt x="28" y="1"/>
                  </a:lnTo>
                  <a:cubicBezTo>
                    <a:pt x="21" y="1"/>
                    <a:pt x="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1173;p47">
              <a:extLst>
                <a:ext uri="{FF2B5EF4-FFF2-40B4-BE49-F238E27FC236}">
                  <a16:creationId xmlns:a16="http://schemas.microsoft.com/office/drawing/2014/main" id="{61942323-0E31-49A4-9ABD-538F53F572FC}"/>
                </a:ext>
              </a:extLst>
            </p:cNvPr>
            <p:cNvSpPr/>
            <p:nvPr/>
          </p:nvSpPr>
          <p:spPr>
            <a:xfrm>
              <a:off x="3118450" y="389775"/>
              <a:ext cx="700" cy="225"/>
            </a:xfrm>
            <a:custGeom>
              <a:avLst/>
              <a:gdLst/>
              <a:ahLst/>
              <a:cxnLst/>
              <a:rect l="l" t="t" r="r" b="b"/>
              <a:pathLst>
                <a:path w="28" h="9" extrusionOk="0">
                  <a:moveTo>
                    <a:pt x="28" y="1"/>
                  </a:moveTo>
                  <a:cubicBezTo>
                    <a:pt x="20" y="1"/>
                    <a:pt x="8" y="9"/>
                    <a:pt x="0" y="9"/>
                  </a:cubicBezTo>
                  <a:lnTo>
                    <a:pt x="0" y="9"/>
                  </a:lnTo>
                  <a:cubicBezTo>
                    <a:pt x="8" y="9"/>
                    <a:pt x="20" y="1"/>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1174;p47">
              <a:extLst>
                <a:ext uri="{FF2B5EF4-FFF2-40B4-BE49-F238E27FC236}">
                  <a16:creationId xmlns:a16="http://schemas.microsoft.com/office/drawing/2014/main" id="{751AB321-E391-4F31-BDD4-C93978402940}"/>
                </a:ext>
              </a:extLst>
            </p:cNvPr>
            <p:cNvSpPr/>
            <p:nvPr/>
          </p:nvSpPr>
          <p:spPr>
            <a:xfrm>
              <a:off x="3120800" y="389775"/>
              <a:ext cx="125" cy="25"/>
            </a:xfrm>
            <a:custGeom>
              <a:avLst/>
              <a:gdLst/>
              <a:ahLst/>
              <a:cxnLst/>
              <a:rect l="l" t="t" r="r" b="b"/>
              <a:pathLst>
                <a:path w="5" h="1" extrusionOk="0">
                  <a:moveTo>
                    <a:pt x="1" y="1"/>
                  </a:moveTo>
                  <a:lnTo>
                    <a:pt x="1" y="1"/>
                  </a:lnTo>
                  <a:lnTo>
                    <a:pt x="5"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1175;p47">
              <a:extLst>
                <a:ext uri="{FF2B5EF4-FFF2-40B4-BE49-F238E27FC236}">
                  <a16:creationId xmlns:a16="http://schemas.microsoft.com/office/drawing/2014/main" id="{4BC74DB8-17FB-424F-818D-71DFEA978720}"/>
                </a:ext>
              </a:extLst>
            </p:cNvPr>
            <p:cNvSpPr/>
            <p:nvPr/>
          </p:nvSpPr>
          <p:spPr>
            <a:xfrm>
              <a:off x="3152400" y="374875"/>
              <a:ext cx="10200" cy="1300"/>
            </a:xfrm>
            <a:custGeom>
              <a:avLst/>
              <a:gdLst/>
              <a:ahLst/>
              <a:cxnLst/>
              <a:rect l="l" t="t" r="r" b="b"/>
              <a:pathLst>
                <a:path w="408" h="52" extrusionOk="0">
                  <a:moveTo>
                    <a:pt x="1" y="0"/>
                  </a:moveTo>
                  <a:cubicBezTo>
                    <a:pt x="135" y="12"/>
                    <a:pt x="273" y="28"/>
                    <a:pt x="408" y="52"/>
                  </a:cubicBezTo>
                  <a:cubicBezTo>
                    <a:pt x="273" y="28"/>
                    <a:pt x="135" y="12"/>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1176;p47">
              <a:extLst>
                <a:ext uri="{FF2B5EF4-FFF2-40B4-BE49-F238E27FC236}">
                  <a16:creationId xmlns:a16="http://schemas.microsoft.com/office/drawing/2014/main" id="{3ACB356A-DB3F-4C14-99DA-4C306CB1A137}"/>
                </a:ext>
              </a:extLst>
            </p:cNvPr>
            <p:cNvSpPr/>
            <p:nvPr/>
          </p:nvSpPr>
          <p:spPr>
            <a:xfrm>
              <a:off x="3142425" y="374375"/>
              <a:ext cx="8825" cy="525"/>
            </a:xfrm>
            <a:custGeom>
              <a:avLst/>
              <a:gdLst/>
              <a:ahLst/>
              <a:cxnLst/>
              <a:rect l="l" t="t" r="r" b="b"/>
              <a:pathLst>
                <a:path w="353" h="21" extrusionOk="0">
                  <a:moveTo>
                    <a:pt x="1" y="1"/>
                  </a:moveTo>
                  <a:cubicBezTo>
                    <a:pt x="119" y="5"/>
                    <a:pt x="234" y="9"/>
                    <a:pt x="352" y="20"/>
                  </a:cubicBezTo>
                  <a:cubicBezTo>
                    <a:pt x="234" y="9"/>
                    <a:pt x="11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1177;p47">
              <a:extLst>
                <a:ext uri="{FF2B5EF4-FFF2-40B4-BE49-F238E27FC236}">
                  <a16:creationId xmlns:a16="http://schemas.microsoft.com/office/drawing/2014/main" id="{C9506652-CEE9-4799-9A89-1530915112B0}"/>
                </a:ext>
              </a:extLst>
            </p:cNvPr>
            <p:cNvSpPr/>
            <p:nvPr/>
          </p:nvSpPr>
          <p:spPr>
            <a:xfrm>
              <a:off x="3175425" y="378425"/>
              <a:ext cx="7225" cy="1700"/>
            </a:xfrm>
            <a:custGeom>
              <a:avLst/>
              <a:gdLst/>
              <a:ahLst/>
              <a:cxnLst/>
              <a:rect l="l" t="t" r="r" b="b"/>
              <a:pathLst>
                <a:path w="289" h="68" extrusionOk="0">
                  <a:moveTo>
                    <a:pt x="0" y="1"/>
                  </a:moveTo>
                  <a:cubicBezTo>
                    <a:pt x="95" y="20"/>
                    <a:pt x="194" y="44"/>
                    <a:pt x="288" y="68"/>
                  </a:cubicBezTo>
                  <a:cubicBezTo>
                    <a:pt x="194" y="44"/>
                    <a:pt x="95" y="2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1178;p47">
              <a:extLst>
                <a:ext uri="{FF2B5EF4-FFF2-40B4-BE49-F238E27FC236}">
                  <a16:creationId xmlns:a16="http://schemas.microsoft.com/office/drawing/2014/main" id="{DCCE2AF5-22DF-4F64-92B4-9435F0E007BF}"/>
                </a:ext>
              </a:extLst>
            </p:cNvPr>
            <p:cNvSpPr/>
            <p:nvPr/>
          </p:nvSpPr>
          <p:spPr>
            <a:xfrm>
              <a:off x="3195175" y="383750"/>
              <a:ext cx="8900" cy="3100"/>
            </a:xfrm>
            <a:custGeom>
              <a:avLst/>
              <a:gdLst/>
              <a:ahLst/>
              <a:cxnLst/>
              <a:rect l="l" t="t" r="r" b="b"/>
              <a:pathLst>
                <a:path w="356" h="124" extrusionOk="0">
                  <a:moveTo>
                    <a:pt x="0" y="1"/>
                  </a:moveTo>
                  <a:cubicBezTo>
                    <a:pt x="119" y="40"/>
                    <a:pt x="237" y="80"/>
                    <a:pt x="355" y="123"/>
                  </a:cubicBezTo>
                  <a:cubicBezTo>
                    <a:pt x="237" y="80"/>
                    <a:pt x="119" y="4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179;p47">
              <a:extLst>
                <a:ext uri="{FF2B5EF4-FFF2-40B4-BE49-F238E27FC236}">
                  <a16:creationId xmlns:a16="http://schemas.microsoft.com/office/drawing/2014/main" id="{ACF7D401-5128-4154-8EC0-52CD5CEABF46}"/>
                </a:ext>
              </a:extLst>
            </p:cNvPr>
            <p:cNvSpPr/>
            <p:nvPr/>
          </p:nvSpPr>
          <p:spPr>
            <a:xfrm>
              <a:off x="3164450" y="376350"/>
              <a:ext cx="8125" cy="1500"/>
            </a:xfrm>
            <a:custGeom>
              <a:avLst/>
              <a:gdLst/>
              <a:ahLst/>
              <a:cxnLst/>
              <a:rect l="l" t="t" r="r" b="b"/>
              <a:pathLst>
                <a:path w="325" h="60" extrusionOk="0">
                  <a:moveTo>
                    <a:pt x="1" y="1"/>
                  </a:moveTo>
                  <a:lnTo>
                    <a:pt x="1" y="1"/>
                  </a:lnTo>
                  <a:cubicBezTo>
                    <a:pt x="89" y="17"/>
                    <a:pt x="183" y="31"/>
                    <a:pt x="271" y="48"/>
                  </a:cubicBezTo>
                  <a:lnTo>
                    <a:pt x="271" y="48"/>
                  </a:lnTo>
                  <a:cubicBezTo>
                    <a:pt x="181" y="30"/>
                    <a:pt x="89" y="14"/>
                    <a:pt x="1" y="1"/>
                  </a:cubicBezTo>
                  <a:close/>
                  <a:moveTo>
                    <a:pt x="271" y="48"/>
                  </a:moveTo>
                  <a:cubicBezTo>
                    <a:pt x="289" y="52"/>
                    <a:pt x="307" y="56"/>
                    <a:pt x="325" y="60"/>
                  </a:cubicBezTo>
                  <a:cubicBezTo>
                    <a:pt x="307" y="56"/>
                    <a:pt x="289" y="52"/>
                    <a:pt x="271" y="4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180;p47">
              <a:extLst>
                <a:ext uri="{FF2B5EF4-FFF2-40B4-BE49-F238E27FC236}">
                  <a16:creationId xmlns:a16="http://schemas.microsoft.com/office/drawing/2014/main" id="{72E0BD69-F60B-407F-B1D2-E13C19CCC4D9}"/>
                </a:ext>
              </a:extLst>
            </p:cNvPr>
            <p:cNvSpPr/>
            <p:nvPr/>
          </p:nvSpPr>
          <p:spPr>
            <a:xfrm>
              <a:off x="3185475" y="380900"/>
              <a:ext cx="7350" cy="2100"/>
            </a:xfrm>
            <a:custGeom>
              <a:avLst/>
              <a:gdLst/>
              <a:ahLst/>
              <a:cxnLst/>
              <a:rect l="l" t="t" r="r" b="b"/>
              <a:pathLst>
                <a:path w="294" h="84" extrusionOk="0">
                  <a:moveTo>
                    <a:pt x="1" y="0"/>
                  </a:moveTo>
                  <a:cubicBezTo>
                    <a:pt x="100" y="28"/>
                    <a:pt x="194" y="56"/>
                    <a:pt x="293" y="83"/>
                  </a:cubicBezTo>
                  <a:cubicBezTo>
                    <a:pt x="194" y="56"/>
                    <a:pt x="100" y="2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1181;p47">
              <a:extLst>
                <a:ext uri="{FF2B5EF4-FFF2-40B4-BE49-F238E27FC236}">
                  <a16:creationId xmlns:a16="http://schemas.microsoft.com/office/drawing/2014/main" id="{A74A2FFD-549A-4984-A652-BF295848E2E5}"/>
                </a:ext>
              </a:extLst>
            </p:cNvPr>
            <p:cNvSpPr/>
            <p:nvPr/>
          </p:nvSpPr>
          <p:spPr>
            <a:xfrm>
              <a:off x="3131575" y="397975"/>
              <a:ext cx="225" cy="425"/>
            </a:xfrm>
            <a:custGeom>
              <a:avLst/>
              <a:gdLst/>
              <a:ahLst/>
              <a:cxnLst/>
              <a:rect l="l" t="t" r="r" b="b"/>
              <a:pathLst>
                <a:path w="9" h="17" extrusionOk="0">
                  <a:moveTo>
                    <a:pt x="0" y="1"/>
                  </a:moveTo>
                  <a:lnTo>
                    <a:pt x="4" y="9"/>
                  </a:lnTo>
                  <a:lnTo>
                    <a:pt x="4" y="9"/>
                  </a:lnTo>
                  <a:cubicBezTo>
                    <a:pt x="3" y="6"/>
                    <a:pt x="2" y="3"/>
                    <a:pt x="0" y="1"/>
                  </a:cubicBezTo>
                  <a:close/>
                  <a:moveTo>
                    <a:pt x="4" y="9"/>
                  </a:moveTo>
                  <a:cubicBezTo>
                    <a:pt x="5" y="12"/>
                    <a:pt x="6" y="14"/>
                    <a:pt x="8" y="16"/>
                  </a:cubicBezTo>
                  <a:lnTo>
                    <a:pt x="4"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1182;p47">
              <a:extLst>
                <a:ext uri="{FF2B5EF4-FFF2-40B4-BE49-F238E27FC236}">
                  <a16:creationId xmlns:a16="http://schemas.microsoft.com/office/drawing/2014/main" id="{3FCE288A-FD56-41ED-99A9-4AF5395C9F38}"/>
                </a:ext>
              </a:extLst>
            </p:cNvPr>
            <p:cNvSpPr/>
            <p:nvPr/>
          </p:nvSpPr>
          <p:spPr>
            <a:xfrm>
              <a:off x="3120800" y="389775"/>
              <a:ext cx="125" cy="25"/>
            </a:xfrm>
            <a:custGeom>
              <a:avLst/>
              <a:gdLst/>
              <a:ahLst/>
              <a:cxnLst/>
              <a:rect l="l" t="t" r="r" b="b"/>
              <a:pathLst>
                <a:path w="5" h="1" extrusionOk="0">
                  <a:moveTo>
                    <a:pt x="5" y="1"/>
                  </a:moveTo>
                  <a:lnTo>
                    <a:pt x="5"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1183;p47">
              <a:extLst>
                <a:ext uri="{FF2B5EF4-FFF2-40B4-BE49-F238E27FC236}">
                  <a16:creationId xmlns:a16="http://schemas.microsoft.com/office/drawing/2014/main" id="{4B61D031-EA55-43FF-B9AC-74A81BCD275F}"/>
                </a:ext>
              </a:extLst>
            </p:cNvPr>
            <p:cNvSpPr/>
            <p:nvPr/>
          </p:nvSpPr>
          <p:spPr>
            <a:xfrm>
              <a:off x="3125150" y="391075"/>
              <a:ext cx="125" cy="125"/>
            </a:xfrm>
            <a:custGeom>
              <a:avLst/>
              <a:gdLst/>
              <a:ahLst/>
              <a:cxnLst/>
              <a:rect l="l" t="t" r="r" b="b"/>
              <a:pathLst>
                <a:path w="5" h="5" extrusionOk="0">
                  <a:moveTo>
                    <a:pt x="5" y="4"/>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1184;p47">
              <a:extLst>
                <a:ext uri="{FF2B5EF4-FFF2-40B4-BE49-F238E27FC236}">
                  <a16:creationId xmlns:a16="http://schemas.microsoft.com/office/drawing/2014/main" id="{78A9564B-4BA4-43B9-8C79-3AA429970C6B}"/>
                </a:ext>
              </a:extLst>
            </p:cNvPr>
            <p:cNvSpPr/>
            <p:nvPr/>
          </p:nvSpPr>
          <p:spPr>
            <a:xfrm>
              <a:off x="3122975" y="390175"/>
              <a:ext cx="25" cy="25"/>
            </a:xfrm>
            <a:custGeom>
              <a:avLst/>
              <a:gdLst/>
              <a:ahLst/>
              <a:cxnLst/>
              <a:rect l="l" t="t" r="r" b="b"/>
              <a:pathLst>
                <a:path w="1" h="1" extrusionOk="0">
                  <a:moveTo>
                    <a:pt x="1" y="1"/>
                  </a:move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1185;p47">
              <a:extLst>
                <a:ext uri="{FF2B5EF4-FFF2-40B4-BE49-F238E27FC236}">
                  <a16:creationId xmlns:a16="http://schemas.microsoft.com/office/drawing/2014/main" id="{51F99994-56D5-4866-A558-8A170EB29453}"/>
                </a:ext>
              </a:extLst>
            </p:cNvPr>
            <p:cNvSpPr/>
            <p:nvPr/>
          </p:nvSpPr>
          <p:spPr>
            <a:xfrm>
              <a:off x="3126925" y="392250"/>
              <a:ext cx="325" cy="325"/>
            </a:xfrm>
            <a:custGeom>
              <a:avLst/>
              <a:gdLst/>
              <a:ahLst/>
              <a:cxnLst/>
              <a:rect l="l" t="t" r="r" b="b"/>
              <a:pathLst>
                <a:path w="13" h="13" extrusionOk="0">
                  <a:moveTo>
                    <a:pt x="1" y="1"/>
                  </a:moveTo>
                  <a:lnTo>
                    <a:pt x="1" y="1"/>
                  </a:lnTo>
                  <a:lnTo>
                    <a:pt x="13" y="12"/>
                  </a:lnTo>
                  <a:lnTo>
                    <a:pt x="13" y="12"/>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1186;p47">
              <a:extLst>
                <a:ext uri="{FF2B5EF4-FFF2-40B4-BE49-F238E27FC236}">
                  <a16:creationId xmlns:a16="http://schemas.microsoft.com/office/drawing/2014/main" id="{FA5975C7-6893-4AA6-8E03-C2737AAB5BCA}"/>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1187;p47">
              <a:extLst>
                <a:ext uri="{FF2B5EF4-FFF2-40B4-BE49-F238E27FC236}">
                  <a16:creationId xmlns:a16="http://schemas.microsoft.com/office/drawing/2014/main" id="{9B112A65-3E87-4CAC-A662-2F3F4CB2B7AA}"/>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1188;p47">
              <a:extLst>
                <a:ext uri="{FF2B5EF4-FFF2-40B4-BE49-F238E27FC236}">
                  <a16:creationId xmlns:a16="http://schemas.microsoft.com/office/drawing/2014/main" id="{C4B33AF0-27B3-4F22-9B5E-8BBE0A8C0FFC}"/>
                </a:ext>
              </a:extLst>
            </p:cNvPr>
            <p:cNvSpPr/>
            <p:nvPr/>
          </p:nvSpPr>
          <p:spPr>
            <a:xfrm>
              <a:off x="3061950" y="261625"/>
              <a:ext cx="307125" cy="302175"/>
            </a:xfrm>
            <a:custGeom>
              <a:avLst/>
              <a:gdLst/>
              <a:ahLst/>
              <a:cxnLst/>
              <a:rect l="l" t="t" r="r" b="b"/>
              <a:pathLst>
                <a:path w="12285" h="12087" extrusionOk="0">
                  <a:moveTo>
                    <a:pt x="6988" y="0"/>
                  </a:moveTo>
                  <a:cubicBezTo>
                    <a:pt x="6988" y="0"/>
                    <a:pt x="3125" y="683"/>
                    <a:pt x="1980" y="4996"/>
                  </a:cubicBezTo>
                  <a:cubicBezTo>
                    <a:pt x="1186" y="7990"/>
                    <a:pt x="649" y="9886"/>
                    <a:pt x="344" y="10100"/>
                  </a:cubicBezTo>
                  <a:cubicBezTo>
                    <a:pt x="1" y="10337"/>
                    <a:pt x="562" y="11849"/>
                    <a:pt x="1964" y="12082"/>
                  </a:cubicBezTo>
                  <a:cubicBezTo>
                    <a:pt x="1982" y="12085"/>
                    <a:pt x="2001" y="12087"/>
                    <a:pt x="2019" y="12087"/>
                  </a:cubicBezTo>
                  <a:cubicBezTo>
                    <a:pt x="2151" y="12087"/>
                    <a:pt x="2277" y="12014"/>
                    <a:pt x="2343" y="11897"/>
                  </a:cubicBezTo>
                  <a:lnTo>
                    <a:pt x="3109" y="10751"/>
                  </a:lnTo>
                  <a:lnTo>
                    <a:pt x="3228" y="10577"/>
                  </a:lnTo>
                  <a:cubicBezTo>
                    <a:pt x="3745" y="11130"/>
                    <a:pt x="4729" y="11518"/>
                    <a:pt x="5380" y="11541"/>
                  </a:cubicBezTo>
                  <a:cubicBezTo>
                    <a:pt x="5417" y="11542"/>
                    <a:pt x="5454" y="11543"/>
                    <a:pt x="5490" y="11543"/>
                  </a:cubicBezTo>
                  <a:cubicBezTo>
                    <a:pt x="7738" y="11543"/>
                    <a:pt x="9188" y="9288"/>
                    <a:pt x="10424" y="7473"/>
                  </a:cubicBezTo>
                  <a:cubicBezTo>
                    <a:pt x="11159" y="6387"/>
                    <a:pt x="11400" y="5360"/>
                    <a:pt x="11526" y="4609"/>
                  </a:cubicBezTo>
                  <a:cubicBezTo>
                    <a:pt x="12284" y="103"/>
                    <a:pt x="6988" y="0"/>
                    <a:pt x="698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1189;p47">
              <a:extLst>
                <a:ext uri="{FF2B5EF4-FFF2-40B4-BE49-F238E27FC236}">
                  <a16:creationId xmlns:a16="http://schemas.microsoft.com/office/drawing/2014/main" id="{B94F5CEF-9719-412D-AC28-53B4AA807F5B}"/>
                </a:ext>
              </a:extLst>
            </p:cNvPr>
            <p:cNvSpPr/>
            <p:nvPr/>
          </p:nvSpPr>
          <p:spPr>
            <a:xfrm>
              <a:off x="2489650" y="1512700"/>
              <a:ext cx="69050" cy="199100"/>
            </a:xfrm>
            <a:custGeom>
              <a:avLst/>
              <a:gdLst/>
              <a:ahLst/>
              <a:cxnLst/>
              <a:rect l="l" t="t" r="r" b="b"/>
              <a:pathLst>
                <a:path w="2762" h="7964" extrusionOk="0">
                  <a:moveTo>
                    <a:pt x="2607" y="0"/>
                  </a:moveTo>
                  <a:lnTo>
                    <a:pt x="0" y="415"/>
                  </a:lnTo>
                  <a:cubicBezTo>
                    <a:pt x="186" y="2003"/>
                    <a:pt x="1406" y="7963"/>
                    <a:pt x="1406" y="7963"/>
                  </a:cubicBezTo>
                  <a:lnTo>
                    <a:pt x="2761" y="7465"/>
                  </a:lnTo>
                  <a:cubicBezTo>
                    <a:pt x="2761" y="7465"/>
                    <a:pt x="2520" y="1651"/>
                    <a:pt x="260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9" name="Google Shape;1190;p47">
              <a:extLst>
                <a:ext uri="{FF2B5EF4-FFF2-40B4-BE49-F238E27FC236}">
                  <a16:creationId xmlns:a16="http://schemas.microsoft.com/office/drawing/2014/main" id="{EBB29766-7D59-4338-882D-0989E9603506}"/>
                </a:ext>
              </a:extLst>
            </p:cNvPr>
            <p:cNvSpPr/>
            <p:nvPr/>
          </p:nvSpPr>
          <p:spPr>
            <a:xfrm>
              <a:off x="2349250" y="1688025"/>
              <a:ext cx="244700" cy="144450"/>
            </a:xfrm>
            <a:custGeom>
              <a:avLst/>
              <a:gdLst/>
              <a:ahLst/>
              <a:cxnLst/>
              <a:rect l="l" t="t" r="r" b="b"/>
              <a:pathLst>
                <a:path w="9788" h="5778" extrusionOk="0">
                  <a:moveTo>
                    <a:pt x="8610" y="0"/>
                  </a:moveTo>
                  <a:cubicBezTo>
                    <a:pt x="8304" y="0"/>
                    <a:pt x="7678" y="243"/>
                    <a:pt x="6529" y="725"/>
                  </a:cubicBezTo>
                  <a:cubicBezTo>
                    <a:pt x="5612" y="1112"/>
                    <a:pt x="3341" y="2672"/>
                    <a:pt x="2607" y="3344"/>
                  </a:cubicBezTo>
                  <a:cubicBezTo>
                    <a:pt x="1383" y="4458"/>
                    <a:pt x="1" y="5778"/>
                    <a:pt x="550" y="5778"/>
                  </a:cubicBezTo>
                  <a:cubicBezTo>
                    <a:pt x="615" y="5778"/>
                    <a:pt x="705" y="5760"/>
                    <a:pt x="825" y="5721"/>
                  </a:cubicBezTo>
                  <a:cubicBezTo>
                    <a:pt x="2172" y="5287"/>
                    <a:pt x="6055" y="3288"/>
                    <a:pt x="8247" y="1851"/>
                  </a:cubicBezTo>
                  <a:lnTo>
                    <a:pt x="8681" y="2392"/>
                  </a:lnTo>
                  <a:lnTo>
                    <a:pt x="9787" y="1681"/>
                  </a:lnTo>
                  <a:lnTo>
                    <a:pt x="9270" y="587"/>
                  </a:lnTo>
                  <a:cubicBezTo>
                    <a:pt x="9266" y="575"/>
                    <a:pt x="9262" y="567"/>
                    <a:pt x="9258" y="559"/>
                  </a:cubicBezTo>
                  <a:lnTo>
                    <a:pt x="9242" y="523"/>
                  </a:lnTo>
                  <a:cubicBezTo>
                    <a:pt x="9128" y="306"/>
                    <a:pt x="8887" y="46"/>
                    <a:pt x="8685" y="6"/>
                  </a:cubicBezTo>
                  <a:cubicBezTo>
                    <a:pt x="8663" y="2"/>
                    <a:pt x="8638" y="0"/>
                    <a:pt x="86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 name="Google Shape;1191;p47">
              <a:extLst>
                <a:ext uri="{FF2B5EF4-FFF2-40B4-BE49-F238E27FC236}">
                  <a16:creationId xmlns:a16="http://schemas.microsoft.com/office/drawing/2014/main" id="{88F33AA6-42C6-4EB6-971E-1368962DE8C1}"/>
                </a:ext>
              </a:extLst>
            </p:cNvPr>
            <p:cNvSpPr/>
            <p:nvPr/>
          </p:nvSpPr>
          <p:spPr>
            <a:xfrm>
              <a:off x="2361275" y="737400"/>
              <a:ext cx="943825" cy="1314950"/>
            </a:xfrm>
            <a:custGeom>
              <a:avLst/>
              <a:gdLst/>
              <a:ahLst/>
              <a:cxnLst/>
              <a:rect l="l" t="t" r="r" b="b"/>
              <a:pathLst>
                <a:path w="37753" h="52598" extrusionOk="0">
                  <a:moveTo>
                    <a:pt x="4434" y="0"/>
                  </a:moveTo>
                  <a:cubicBezTo>
                    <a:pt x="3574" y="0"/>
                    <a:pt x="2706" y="818"/>
                    <a:pt x="1810" y="2843"/>
                  </a:cubicBezTo>
                  <a:cubicBezTo>
                    <a:pt x="1" y="6935"/>
                    <a:pt x="2090" y="22682"/>
                    <a:pt x="4693" y="31794"/>
                  </a:cubicBezTo>
                  <a:lnTo>
                    <a:pt x="7750" y="30933"/>
                  </a:lnTo>
                  <a:cubicBezTo>
                    <a:pt x="7075" y="24788"/>
                    <a:pt x="6810" y="23966"/>
                    <a:pt x="6289" y="15517"/>
                  </a:cubicBezTo>
                  <a:cubicBezTo>
                    <a:pt x="6283" y="15434"/>
                    <a:pt x="6278" y="15354"/>
                    <a:pt x="6273" y="15276"/>
                  </a:cubicBezTo>
                  <a:lnTo>
                    <a:pt x="6273" y="15276"/>
                  </a:lnTo>
                  <a:cubicBezTo>
                    <a:pt x="6915" y="18659"/>
                    <a:pt x="9326" y="26060"/>
                    <a:pt x="16813" y="26060"/>
                  </a:cubicBezTo>
                  <a:cubicBezTo>
                    <a:pt x="17586" y="26060"/>
                    <a:pt x="18414" y="25981"/>
                    <a:pt x="19299" y="25811"/>
                  </a:cubicBezTo>
                  <a:cubicBezTo>
                    <a:pt x="27076" y="28994"/>
                    <a:pt x="28759" y="27509"/>
                    <a:pt x="29264" y="31044"/>
                  </a:cubicBezTo>
                  <a:cubicBezTo>
                    <a:pt x="30224" y="37739"/>
                    <a:pt x="27783" y="45038"/>
                    <a:pt x="24718" y="50406"/>
                  </a:cubicBezTo>
                  <a:lnTo>
                    <a:pt x="26752" y="52598"/>
                  </a:lnTo>
                  <a:cubicBezTo>
                    <a:pt x="32771" y="45283"/>
                    <a:pt x="37752" y="35634"/>
                    <a:pt x="37582" y="31320"/>
                  </a:cubicBezTo>
                  <a:cubicBezTo>
                    <a:pt x="37325" y="24910"/>
                    <a:pt x="27965" y="20467"/>
                    <a:pt x="27965" y="20467"/>
                  </a:cubicBezTo>
                  <a:cubicBezTo>
                    <a:pt x="21084" y="19207"/>
                    <a:pt x="10724" y="14103"/>
                    <a:pt x="10724" y="14103"/>
                  </a:cubicBezTo>
                  <a:cubicBezTo>
                    <a:pt x="10724" y="14103"/>
                    <a:pt x="11798" y="12662"/>
                    <a:pt x="11869" y="10683"/>
                  </a:cubicBezTo>
                  <a:cubicBezTo>
                    <a:pt x="9170" y="6381"/>
                    <a:pt x="6836" y="0"/>
                    <a:pt x="4434"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 name="Google Shape;1192;p47">
              <a:extLst>
                <a:ext uri="{FF2B5EF4-FFF2-40B4-BE49-F238E27FC236}">
                  <a16:creationId xmlns:a16="http://schemas.microsoft.com/office/drawing/2014/main" id="{63F83C51-ADDF-43E1-B82D-35976414D5DA}"/>
                </a:ext>
              </a:extLst>
            </p:cNvPr>
            <p:cNvSpPr/>
            <p:nvPr/>
          </p:nvSpPr>
          <p:spPr>
            <a:xfrm>
              <a:off x="3033225" y="548175"/>
              <a:ext cx="128675" cy="251725"/>
            </a:xfrm>
            <a:custGeom>
              <a:avLst/>
              <a:gdLst/>
              <a:ahLst/>
              <a:cxnLst/>
              <a:rect l="l" t="t" r="r" b="b"/>
              <a:pathLst>
                <a:path w="5147" h="10069" extrusionOk="0">
                  <a:moveTo>
                    <a:pt x="3765" y="0"/>
                  </a:moveTo>
                  <a:lnTo>
                    <a:pt x="411" y="8089"/>
                  </a:lnTo>
                  <a:lnTo>
                    <a:pt x="0" y="10068"/>
                  </a:lnTo>
                  <a:lnTo>
                    <a:pt x="5068" y="5095"/>
                  </a:lnTo>
                  <a:lnTo>
                    <a:pt x="4002" y="3409"/>
                  </a:lnTo>
                  <a:lnTo>
                    <a:pt x="5147" y="3749"/>
                  </a:lnTo>
                  <a:cubicBezTo>
                    <a:pt x="4811" y="1177"/>
                    <a:pt x="3765" y="0"/>
                    <a:pt x="3765" y="0"/>
                  </a:cubicBezTo>
                  <a:close/>
                  <a:moveTo>
                    <a:pt x="0" y="10068"/>
                  </a:moveTo>
                  <a:lnTo>
                    <a:pt x="0" y="10068"/>
                  </a:lnTo>
                  <a:lnTo>
                    <a:pt x="0" y="10068"/>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 name="Google Shape;1193;p47">
              <a:extLst>
                <a:ext uri="{FF2B5EF4-FFF2-40B4-BE49-F238E27FC236}">
                  <a16:creationId xmlns:a16="http://schemas.microsoft.com/office/drawing/2014/main" id="{60241BF4-157F-40C9-8C00-5C17202E71E0}"/>
                </a:ext>
              </a:extLst>
            </p:cNvPr>
            <p:cNvSpPr/>
            <p:nvPr/>
          </p:nvSpPr>
          <p:spPr>
            <a:xfrm>
              <a:off x="2974475" y="516175"/>
              <a:ext cx="94425" cy="283725"/>
            </a:xfrm>
            <a:custGeom>
              <a:avLst/>
              <a:gdLst/>
              <a:ahLst/>
              <a:cxnLst/>
              <a:rect l="l" t="t" r="r" b="b"/>
              <a:pathLst>
                <a:path w="3777" h="11349" extrusionOk="0">
                  <a:moveTo>
                    <a:pt x="3776" y="0"/>
                  </a:moveTo>
                  <a:cubicBezTo>
                    <a:pt x="3776" y="1"/>
                    <a:pt x="2208" y="573"/>
                    <a:pt x="601" y="2805"/>
                  </a:cubicBezTo>
                  <a:lnTo>
                    <a:pt x="1845" y="3066"/>
                  </a:lnTo>
                  <a:lnTo>
                    <a:pt x="0" y="4108"/>
                  </a:lnTo>
                  <a:lnTo>
                    <a:pt x="2350" y="11348"/>
                  </a:lnTo>
                  <a:lnTo>
                    <a:pt x="3061" y="7932"/>
                  </a:lnTo>
                  <a:lnTo>
                    <a:pt x="3776"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 name="Google Shape;1194;p47">
              <a:extLst>
                <a:ext uri="{FF2B5EF4-FFF2-40B4-BE49-F238E27FC236}">
                  <a16:creationId xmlns:a16="http://schemas.microsoft.com/office/drawing/2014/main" id="{0E61BE52-B42B-4A5A-853D-3D4D1315F4A9}"/>
                </a:ext>
              </a:extLst>
            </p:cNvPr>
            <p:cNvSpPr/>
            <p:nvPr/>
          </p:nvSpPr>
          <p:spPr>
            <a:xfrm>
              <a:off x="3185300" y="658250"/>
              <a:ext cx="481375" cy="953500"/>
            </a:xfrm>
            <a:custGeom>
              <a:avLst/>
              <a:gdLst/>
              <a:ahLst/>
              <a:cxnLst/>
              <a:rect l="l" t="t" r="r" b="b"/>
              <a:pathLst>
                <a:path w="19255" h="38140" extrusionOk="0">
                  <a:moveTo>
                    <a:pt x="2248" y="0"/>
                  </a:moveTo>
                  <a:cubicBezTo>
                    <a:pt x="1967" y="0"/>
                    <a:pt x="1682" y="71"/>
                    <a:pt x="1379" y="211"/>
                  </a:cubicBezTo>
                  <a:cubicBezTo>
                    <a:pt x="893" y="436"/>
                    <a:pt x="537" y="874"/>
                    <a:pt x="371" y="1384"/>
                  </a:cubicBezTo>
                  <a:lnTo>
                    <a:pt x="0" y="7360"/>
                  </a:lnTo>
                  <a:lnTo>
                    <a:pt x="17683" y="38140"/>
                  </a:lnTo>
                  <a:lnTo>
                    <a:pt x="19255" y="37200"/>
                  </a:lnTo>
                  <a:cubicBezTo>
                    <a:pt x="19255" y="37200"/>
                    <a:pt x="8930" y="14765"/>
                    <a:pt x="7860" y="10583"/>
                  </a:cubicBezTo>
                  <a:cubicBezTo>
                    <a:pt x="7248" y="8189"/>
                    <a:pt x="5779" y="2525"/>
                    <a:pt x="3883" y="795"/>
                  </a:cubicBezTo>
                  <a:cubicBezTo>
                    <a:pt x="3301" y="260"/>
                    <a:pt x="2785" y="0"/>
                    <a:pt x="22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4" name="Google Shape;1195;p47">
              <a:extLst>
                <a:ext uri="{FF2B5EF4-FFF2-40B4-BE49-F238E27FC236}">
                  <a16:creationId xmlns:a16="http://schemas.microsoft.com/office/drawing/2014/main" id="{9D8811AA-BBE5-4CC4-A043-D4FD5D547470}"/>
                </a:ext>
              </a:extLst>
            </p:cNvPr>
            <p:cNvSpPr/>
            <p:nvPr/>
          </p:nvSpPr>
          <p:spPr>
            <a:xfrm>
              <a:off x="2672525" y="550700"/>
              <a:ext cx="403775" cy="997075"/>
            </a:xfrm>
            <a:custGeom>
              <a:avLst/>
              <a:gdLst/>
              <a:ahLst/>
              <a:cxnLst/>
              <a:rect l="l" t="t" r="r" b="b"/>
              <a:pathLst>
                <a:path w="16151" h="39883" extrusionOk="0">
                  <a:moveTo>
                    <a:pt x="6247" y="1"/>
                  </a:moveTo>
                  <a:cubicBezTo>
                    <a:pt x="5964" y="1"/>
                    <a:pt x="5646" y="71"/>
                    <a:pt x="5289" y="219"/>
                  </a:cubicBezTo>
                  <a:cubicBezTo>
                    <a:pt x="5289" y="219"/>
                    <a:pt x="1655" y="1633"/>
                    <a:pt x="976" y="6021"/>
                  </a:cubicBezTo>
                  <a:cubicBezTo>
                    <a:pt x="514" y="8995"/>
                    <a:pt x="0" y="15015"/>
                    <a:pt x="63" y="18072"/>
                  </a:cubicBezTo>
                  <a:cubicBezTo>
                    <a:pt x="79" y="19644"/>
                    <a:pt x="198" y="23384"/>
                    <a:pt x="916" y="24846"/>
                  </a:cubicBezTo>
                  <a:cubicBezTo>
                    <a:pt x="1841" y="26722"/>
                    <a:pt x="14804" y="39883"/>
                    <a:pt x="14804" y="39883"/>
                  </a:cubicBezTo>
                  <a:lnTo>
                    <a:pt x="16151" y="38812"/>
                  </a:lnTo>
                  <a:lnTo>
                    <a:pt x="6158" y="25359"/>
                  </a:lnTo>
                  <a:cubicBezTo>
                    <a:pt x="5735" y="24818"/>
                    <a:pt x="5490" y="24166"/>
                    <a:pt x="5455" y="23483"/>
                  </a:cubicBezTo>
                  <a:cubicBezTo>
                    <a:pt x="5407" y="22519"/>
                    <a:pt x="5419" y="21074"/>
                    <a:pt x="5759" y="19763"/>
                  </a:cubicBezTo>
                  <a:lnTo>
                    <a:pt x="5763" y="19763"/>
                  </a:lnTo>
                  <a:cubicBezTo>
                    <a:pt x="5763" y="19763"/>
                    <a:pt x="10998" y="1"/>
                    <a:pt x="6247"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1196;p47">
              <a:extLst>
                <a:ext uri="{FF2B5EF4-FFF2-40B4-BE49-F238E27FC236}">
                  <a16:creationId xmlns:a16="http://schemas.microsoft.com/office/drawing/2014/main" id="{8D7BE850-F6C0-4443-A016-BF22FB8D4A50}"/>
                </a:ext>
              </a:extLst>
            </p:cNvPr>
            <p:cNvSpPr/>
            <p:nvPr/>
          </p:nvSpPr>
          <p:spPr>
            <a:xfrm>
              <a:off x="2824375" y="2141650"/>
              <a:ext cx="144125" cy="235950"/>
            </a:xfrm>
            <a:custGeom>
              <a:avLst/>
              <a:gdLst/>
              <a:ahLst/>
              <a:cxnLst/>
              <a:rect l="l" t="t" r="r" b="b"/>
              <a:pathLst>
                <a:path w="5765" h="9438" extrusionOk="0">
                  <a:moveTo>
                    <a:pt x="1883" y="1"/>
                  </a:moveTo>
                  <a:cubicBezTo>
                    <a:pt x="1304" y="1"/>
                    <a:pt x="1" y="867"/>
                    <a:pt x="1" y="867"/>
                  </a:cubicBezTo>
                  <a:lnTo>
                    <a:pt x="498" y="2088"/>
                  </a:lnTo>
                  <a:lnTo>
                    <a:pt x="1336" y="1839"/>
                  </a:lnTo>
                  <a:cubicBezTo>
                    <a:pt x="2319" y="4276"/>
                    <a:pt x="4330" y="8083"/>
                    <a:pt x="5179" y="9197"/>
                  </a:cubicBezTo>
                  <a:cubicBezTo>
                    <a:pt x="5305" y="9363"/>
                    <a:pt x="5396" y="9438"/>
                    <a:pt x="5460" y="9438"/>
                  </a:cubicBezTo>
                  <a:cubicBezTo>
                    <a:pt x="5764" y="9438"/>
                    <a:pt x="5417" y="7722"/>
                    <a:pt x="5080" y="6231"/>
                  </a:cubicBezTo>
                  <a:cubicBezTo>
                    <a:pt x="4859" y="5259"/>
                    <a:pt x="3895" y="2680"/>
                    <a:pt x="3362" y="1843"/>
                  </a:cubicBezTo>
                  <a:cubicBezTo>
                    <a:pt x="2635" y="693"/>
                    <a:pt x="2268" y="105"/>
                    <a:pt x="2007" y="18"/>
                  </a:cubicBezTo>
                  <a:cubicBezTo>
                    <a:pt x="1971" y="6"/>
                    <a:pt x="1930" y="1"/>
                    <a:pt x="188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6" name="Google Shape;1197;p47">
              <a:extLst>
                <a:ext uri="{FF2B5EF4-FFF2-40B4-BE49-F238E27FC236}">
                  <a16:creationId xmlns:a16="http://schemas.microsoft.com/office/drawing/2014/main" id="{ACEEA3D6-DD0D-4935-AEE8-ADB90CDE1D96}"/>
                </a:ext>
              </a:extLst>
            </p:cNvPr>
            <p:cNvSpPr/>
            <p:nvPr/>
          </p:nvSpPr>
          <p:spPr>
            <a:xfrm>
              <a:off x="3061950" y="516175"/>
              <a:ext cx="29750" cy="76950"/>
            </a:xfrm>
            <a:custGeom>
              <a:avLst/>
              <a:gdLst/>
              <a:ahLst/>
              <a:cxnLst/>
              <a:rect l="l" t="t" r="r" b="b"/>
              <a:pathLst>
                <a:path w="1190" h="3078" extrusionOk="0">
                  <a:moveTo>
                    <a:pt x="277" y="0"/>
                  </a:moveTo>
                  <a:lnTo>
                    <a:pt x="1" y="3077"/>
                  </a:lnTo>
                  <a:lnTo>
                    <a:pt x="1190" y="1608"/>
                  </a:lnTo>
                  <a:lnTo>
                    <a:pt x="277"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1198;p47">
              <a:extLst>
                <a:ext uri="{FF2B5EF4-FFF2-40B4-BE49-F238E27FC236}">
                  <a16:creationId xmlns:a16="http://schemas.microsoft.com/office/drawing/2014/main" id="{06CF6CCC-6E0E-4B59-BE9B-CC665872909E}"/>
                </a:ext>
              </a:extLst>
            </p:cNvPr>
            <p:cNvSpPr/>
            <p:nvPr/>
          </p:nvSpPr>
          <p:spPr>
            <a:xfrm>
              <a:off x="3104325" y="548175"/>
              <a:ext cx="23025" cy="55900"/>
            </a:xfrm>
            <a:custGeom>
              <a:avLst/>
              <a:gdLst/>
              <a:ahLst/>
              <a:cxnLst/>
              <a:rect l="l" t="t" r="r" b="b"/>
              <a:pathLst>
                <a:path w="921" h="2236" extrusionOk="0">
                  <a:moveTo>
                    <a:pt x="921" y="0"/>
                  </a:moveTo>
                  <a:lnTo>
                    <a:pt x="12" y="569"/>
                  </a:lnTo>
                  <a:lnTo>
                    <a:pt x="0" y="2236"/>
                  </a:lnTo>
                  <a:lnTo>
                    <a:pt x="921"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8" name="Google Shape;1199;p47">
              <a:extLst>
                <a:ext uri="{FF2B5EF4-FFF2-40B4-BE49-F238E27FC236}">
                  <a16:creationId xmlns:a16="http://schemas.microsoft.com/office/drawing/2014/main" id="{120E854F-00FC-4547-B2C7-D6A2D802C2BC}"/>
                </a:ext>
              </a:extLst>
            </p:cNvPr>
            <p:cNvSpPr/>
            <p:nvPr/>
          </p:nvSpPr>
          <p:spPr>
            <a:xfrm>
              <a:off x="3043400" y="556375"/>
              <a:ext cx="61250" cy="194350"/>
            </a:xfrm>
            <a:custGeom>
              <a:avLst/>
              <a:gdLst/>
              <a:ahLst/>
              <a:cxnLst/>
              <a:rect l="l" t="t" r="r" b="b"/>
              <a:pathLst>
                <a:path w="2450" h="7774" extrusionOk="0">
                  <a:moveTo>
                    <a:pt x="1932" y="0"/>
                  </a:moveTo>
                  <a:lnTo>
                    <a:pt x="1414" y="640"/>
                  </a:lnTo>
                  <a:lnTo>
                    <a:pt x="1616" y="703"/>
                  </a:lnTo>
                  <a:lnTo>
                    <a:pt x="541" y="3693"/>
                  </a:lnTo>
                  <a:lnTo>
                    <a:pt x="0" y="7773"/>
                  </a:lnTo>
                  <a:lnTo>
                    <a:pt x="1604" y="3914"/>
                  </a:lnTo>
                  <a:lnTo>
                    <a:pt x="2307" y="928"/>
                  </a:lnTo>
                  <a:lnTo>
                    <a:pt x="2445" y="972"/>
                  </a:lnTo>
                  <a:lnTo>
                    <a:pt x="2449" y="241"/>
                  </a:lnTo>
                  <a:lnTo>
                    <a:pt x="1932" y="0"/>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1200;p47">
              <a:extLst>
                <a:ext uri="{FF2B5EF4-FFF2-40B4-BE49-F238E27FC236}">
                  <a16:creationId xmlns:a16="http://schemas.microsoft.com/office/drawing/2014/main" id="{B856307E-AAE9-4650-8B0C-70828576393A}"/>
                </a:ext>
              </a:extLst>
            </p:cNvPr>
            <p:cNvSpPr/>
            <p:nvPr/>
          </p:nvSpPr>
          <p:spPr>
            <a:xfrm>
              <a:off x="3056900" y="238175"/>
              <a:ext cx="379050" cy="202125"/>
            </a:xfrm>
            <a:custGeom>
              <a:avLst/>
              <a:gdLst/>
              <a:ahLst/>
              <a:cxnLst/>
              <a:rect l="l" t="t" r="r" b="b"/>
              <a:pathLst>
                <a:path w="15162" h="8085" extrusionOk="0">
                  <a:moveTo>
                    <a:pt x="11785" y="0"/>
                  </a:moveTo>
                  <a:cubicBezTo>
                    <a:pt x="11568" y="0"/>
                    <a:pt x="11336" y="16"/>
                    <a:pt x="11088" y="49"/>
                  </a:cubicBezTo>
                  <a:cubicBezTo>
                    <a:pt x="6992" y="598"/>
                    <a:pt x="4512" y="1175"/>
                    <a:pt x="3414" y="1424"/>
                  </a:cubicBezTo>
                  <a:cubicBezTo>
                    <a:pt x="870" y="2004"/>
                    <a:pt x="1028" y="4994"/>
                    <a:pt x="396" y="6278"/>
                  </a:cubicBezTo>
                  <a:cubicBezTo>
                    <a:pt x="1" y="7083"/>
                    <a:pt x="1312" y="8084"/>
                    <a:pt x="2065" y="8084"/>
                  </a:cubicBezTo>
                  <a:cubicBezTo>
                    <a:pt x="2184" y="8084"/>
                    <a:pt x="2289" y="8059"/>
                    <a:pt x="2371" y="8004"/>
                  </a:cubicBezTo>
                  <a:cubicBezTo>
                    <a:pt x="2833" y="7696"/>
                    <a:pt x="3548" y="6333"/>
                    <a:pt x="3813" y="5804"/>
                  </a:cubicBezTo>
                  <a:cubicBezTo>
                    <a:pt x="4445" y="4536"/>
                    <a:pt x="4646" y="3916"/>
                    <a:pt x="4950" y="3197"/>
                  </a:cubicBezTo>
                  <a:cubicBezTo>
                    <a:pt x="4950" y="3197"/>
                    <a:pt x="9623" y="5529"/>
                    <a:pt x="11686" y="5529"/>
                  </a:cubicBezTo>
                  <a:cubicBezTo>
                    <a:pt x="11973" y="5529"/>
                    <a:pt x="12210" y="5484"/>
                    <a:pt x="12376" y="5382"/>
                  </a:cubicBezTo>
                  <a:cubicBezTo>
                    <a:pt x="14881" y="3841"/>
                    <a:pt x="15161" y="0"/>
                    <a:pt x="1178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1201;p47">
              <a:extLst>
                <a:ext uri="{FF2B5EF4-FFF2-40B4-BE49-F238E27FC236}">
                  <a16:creationId xmlns:a16="http://schemas.microsoft.com/office/drawing/2014/main" id="{950E6E4C-7538-4D97-8BF4-81005ACC512F}"/>
                </a:ext>
              </a:extLst>
            </p:cNvPr>
            <p:cNvSpPr/>
            <p:nvPr/>
          </p:nvSpPr>
          <p:spPr>
            <a:xfrm>
              <a:off x="3098400" y="378025"/>
              <a:ext cx="47300" cy="58300"/>
            </a:xfrm>
            <a:custGeom>
              <a:avLst/>
              <a:gdLst/>
              <a:ahLst/>
              <a:cxnLst/>
              <a:rect l="l" t="t" r="r" b="b"/>
              <a:pathLst>
                <a:path w="1892" h="2332" extrusionOk="0">
                  <a:moveTo>
                    <a:pt x="1189" y="1"/>
                  </a:moveTo>
                  <a:cubicBezTo>
                    <a:pt x="1158" y="1"/>
                    <a:pt x="1122" y="5"/>
                    <a:pt x="1090" y="13"/>
                  </a:cubicBezTo>
                  <a:cubicBezTo>
                    <a:pt x="877" y="60"/>
                    <a:pt x="636" y="289"/>
                    <a:pt x="383" y="807"/>
                  </a:cubicBezTo>
                  <a:cubicBezTo>
                    <a:pt x="383" y="807"/>
                    <a:pt x="376" y="826"/>
                    <a:pt x="364" y="858"/>
                  </a:cubicBezTo>
                  <a:cubicBezTo>
                    <a:pt x="281" y="1083"/>
                    <a:pt x="0" y="2023"/>
                    <a:pt x="893" y="2331"/>
                  </a:cubicBezTo>
                  <a:cubicBezTo>
                    <a:pt x="894" y="2331"/>
                    <a:pt x="894" y="2332"/>
                    <a:pt x="895" y="2332"/>
                  </a:cubicBezTo>
                  <a:cubicBezTo>
                    <a:pt x="992" y="2332"/>
                    <a:pt x="1892" y="838"/>
                    <a:pt x="1853" y="799"/>
                  </a:cubicBezTo>
                  <a:cubicBezTo>
                    <a:pt x="1829" y="775"/>
                    <a:pt x="1813" y="747"/>
                    <a:pt x="1809" y="716"/>
                  </a:cubicBezTo>
                  <a:cubicBezTo>
                    <a:pt x="1790" y="613"/>
                    <a:pt x="1758" y="514"/>
                    <a:pt x="1711" y="419"/>
                  </a:cubicBezTo>
                  <a:cubicBezTo>
                    <a:pt x="1699" y="392"/>
                    <a:pt x="1683" y="368"/>
                    <a:pt x="1667" y="340"/>
                  </a:cubicBezTo>
                  <a:cubicBezTo>
                    <a:pt x="1663" y="337"/>
                    <a:pt x="1663" y="329"/>
                    <a:pt x="1659" y="325"/>
                  </a:cubicBezTo>
                  <a:cubicBezTo>
                    <a:pt x="1643" y="301"/>
                    <a:pt x="1628" y="273"/>
                    <a:pt x="1608" y="254"/>
                  </a:cubicBezTo>
                  <a:lnTo>
                    <a:pt x="1596" y="234"/>
                  </a:lnTo>
                  <a:cubicBezTo>
                    <a:pt x="1576" y="210"/>
                    <a:pt x="1556" y="190"/>
                    <a:pt x="1541" y="171"/>
                  </a:cubicBezTo>
                  <a:lnTo>
                    <a:pt x="1525" y="155"/>
                  </a:lnTo>
                  <a:cubicBezTo>
                    <a:pt x="1505" y="135"/>
                    <a:pt x="1485" y="119"/>
                    <a:pt x="1462" y="103"/>
                  </a:cubicBezTo>
                  <a:lnTo>
                    <a:pt x="1450" y="92"/>
                  </a:lnTo>
                  <a:cubicBezTo>
                    <a:pt x="1426" y="76"/>
                    <a:pt x="1402" y="60"/>
                    <a:pt x="1379" y="48"/>
                  </a:cubicBezTo>
                  <a:lnTo>
                    <a:pt x="1375" y="44"/>
                  </a:lnTo>
                  <a:lnTo>
                    <a:pt x="1367" y="40"/>
                  </a:lnTo>
                  <a:cubicBezTo>
                    <a:pt x="1343" y="28"/>
                    <a:pt x="1316" y="21"/>
                    <a:pt x="1288" y="13"/>
                  </a:cubicBezTo>
                  <a:lnTo>
                    <a:pt x="1280" y="13"/>
                  </a:lnTo>
                  <a:cubicBezTo>
                    <a:pt x="1252" y="5"/>
                    <a:pt x="1225" y="1"/>
                    <a:pt x="1193"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1202;p47">
              <a:extLst>
                <a:ext uri="{FF2B5EF4-FFF2-40B4-BE49-F238E27FC236}">
                  <a16:creationId xmlns:a16="http://schemas.microsoft.com/office/drawing/2014/main" id="{9053FCF1-3D4E-4833-8A0E-990175A83EFF}"/>
                </a:ext>
              </a:extLst>
            </p:cNvPr>
            <p:cNvSpPr/>
            <p:nvPr/>
          </p:nvSpPr>
          <p:spPr>
            <a:xfrm>
              <a:off x="365767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 name="Google Shape;1203;p47">
              <a:extLst>
                <a:ext uri="{FF2B5EF4-FFF2-40B4-BE49-F238E27FC236}">
                  <a16:creationId xmlns:a16="http://schemas.microsoft.com/office/drawing/2014/main" id="{DC943534-68F8-4C21-A310-CB505A6B42F3}"/>
                </a:ext>
              </a:extLst>
            </p:cNvPr>
            <p:cNvSpPr/>
            <p:nvPr/>
          </p:nvSpPr>
          <p:spPr>
            <a:xfrm>
              <a:off x="310312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1204;p47">
              <a:extLst>
                <a:ext uri="{FF2B5EF4-FFF2-40B4-BE49-F238E27FC236}">
                  <a16:creationId xmlns:a16="http://schemas.microsoft.com/office/drawing/2014/main" id="{A3DB108F-C594-40D8-86DE-4F47AAA39078}"/>
                </a:ext>
              </a:extLst>
            </p:cNvPr>
            <p:cNvSpPr/>
            <p:nvPr/>
          </p:nvSpPr>
          <p:spPr>
            <a:xfrm>
              <a:off x="3576600" y="51065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1205;p47">
              <a:extLst>
                <a:ext uri="{FF2B5EF4-FFF2-40B4-BE49-F238E27FC236}">
                  <a16:creationId xmlns:a16="http://schemas.microsoft.com/office/drawing/2014/main" id="{7CAD2613-C4E7-49FD-A10E-E39EF53829E7}"/>
                </a:ext>
              </a:extLst>
            </p:cNvPr>
            <p:cNvSpPr/>
            <p:nvPr/>
          </p:nvSpPr>
          <p:spPr>
            <a:xfrm>
              <a:off x="3531475" y="47648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1206;p47">
              <a:extLst>
                <a:ext uri="{FF2B5EF4-FFF2-40B4-BE49-F238E27FC236}">
                  <a16:creationId xmlns:a16="http://schemas.microsoft.com/office/drawing/2014/main" id="{C43E3F6D-F029-4835-8867-799273BB136F}"/>
                </a:ext>
              </a:extLst>
            </p:cNvPr>
            <p:cNvSpPr/>
            <p:nvPr/>
          </p:nvSpPr>
          <p:spPr>
            <a:xfrm>
              <a:off x="3486250" y="44231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1207;p47">
              <a:extLst>
                <a:ext uri="{FF2B5EF4-FFF2-40B4-BE49-F238E27FC236}">
                  <a16:creationId xmlns:a16="http://schemas.microsoft.com/office/drawing/2014/main" id="{F0CFBDEE-9C92-413A-B3E8-1F61BFE22D23}"/>
                </a:ext>
              </a:extLst>
            </p:cNvPr>
            <p:cNvSpPr/>
            <p:nvPr/>
          </p:nvSpPr>
          <p:spPr>
            <a:xfrm>
              <a:off x="3441025" y="40814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 name="Google Shape;1208;p47">
              <a:extLst>
                <a:ext uri="{FF2B5EF4-FFF2-40B4-BE49-F238E27FC236}">
                  <a16:creationId xmlns:a16="http://schemas.microsoft.com/office/drawing/2014/main" id="{5AB0533C-783C-40E6-8953-1734D6BCF9EB}"/>
                </a:ext>
              </a:extLst>
            </p:cNvPr>
            <p:cNvSpPr/>
            <p:nvPr/>
          </p:nvSpPr>
          <p:spPr>
            <a:xfrm>
              <a:off x="3395800" y="3739775"/>
              <a:ext cx="563475" cy="25"/>
            </a:xfrm>
            <a:custGeom>
              <a:avLst/>
              <a:gdLst/>
              <a:ahLst/>
              <a:cxnLst/>
              <a:rect l="l" t="t" r="r" b="b"/>
              <a:pathLst>
                <a:path w="22539"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 name="Google Shape;1209;p47">
              <a:extLst>
                <a:ext uri="{FF2B5EF4-FFF2-40B4-BE49-F238E27FC236}">
                  <a16:creationId xmlns:a16="http://schemas.microsoft.com/office/drawing/2014/main" id="{E82632FE-E60D-4B8A-B6FA-A12E81055E50}"/>
                </a:ext>
              </a:extLst>
            </p:cNvPr>
            <p:cNvSpPr/>
            <p:nvPr/>
          </p:nvSpPr>
          <p:spPr>
            <a:xfrm>
              <a:off x="3350675" y="3398000"/>
              <a:ext cx="563450" cy="25"/>
            </a:xfrm>
            <a:custGeom>
              <a:avLst/>
              <a:gdLst/>
              <a:ahLst/>
              <a:cxnLst/>
              <a:rect l="l" t="t" r="r" b="b"/>
              <a:pathLst>
                <a:path w="22538"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 name="Google Shape;1210;p47">
              <a:extLst>
                <a:ext uri="{FF2B5EF4-FFF2-40B4-BE49-F238E27FC236}">
                  <a16:creationId xmlns:a16="http://schemas.microsoft.com/office/drawing/2014/main" id="{DBD3625A-3F63-46E0-B66B-F7D8AF288A3F}"/>
                </a:ext>
              </a:extLst>
            </p:cNvPr>
            <p:cNvSpPr/>
            <p:nvPr/>
          </p:nvSpPr>
          <p:spPr>
            <a:xfrm>
              <a:off x="3305450" y="30563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 name="Google Shape;1211;p47">
              <a:extLst>
                <a:ext uri="{FF2B5EF4-FFF2-40B4-BE49-F238E27FC236}">
                  <a16:creationId xmlns:a16="http://schemas.microsoft.com/office/drawing/2014/main" id="{4E30F0CF-057C-469A-8286-176B0E7C185E}"/>
                </a:ext>
              </a:extLst>
            </p:cNvPr>
            <p:cNvSpPr/>
            <p:nvPr/>
          </p:nvSpPr>
          <p:spPr>
            <a:xfrm>
              <a:off x="3260225" y="271460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1" name="Google Shape;1212;p47">
              <a:extLst>
                <a:ext uri="{FF2B5EF4-FFF2-40B4-BE49-F238E27FC236}">
                  <a16:creationId xmlns:a16="http://schemas.microsoft.com/office/drawing/2014/main" id="{D6CBA681-C301-4B9B-B05D-7424DE105F4E}"/>
                </a:ext>
              </a:extLst>
            </p:cNvPr>
            <p:cNvSpPr/>
            <p:nvPr/>
          </p:nvSpPr>
          <p:spPr>
            <a:xfrm>
              <a:off x="3215000" y="23729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 name="Google Shape;1213;p47">
              <a:extLst>
                <a:ext uri="{FF2B5EF4-FFF2-40B4-BE49-F238E27FC236}">
                  <a16:creationId xmlns:a16="http://schemas.microsoft.com/office/drawing/2014/main" id="{FA30E7CE-CFC9-47F2-89C6-205A8BB60516}"/>
                </a:ext>
              </a:extLst>
            </p:cNvPr>
            <p:cNvSpPr/>
            <p:nvPr/>
          </p:nvSpPr>
          <p:spPr>
            <a:xfrm>
              <a:off x="3169775" y="2031200"/>
              <a:ext cx="563575" cy="25"/>
            </a:xfrm>
            <a:custGeom>
              <a:avLst/>
              <a:gdLst/>
              <a:ahLst/>
              <a:cxnLst/>
              <a:rect l="l" t="t" r="r" b="b"/>
              <a:pathLst>
                <a:path w="22543" h="1" fill="none" extrusionOk="0">
                  <a:moveTo>
                    <a:pt x="1" y="1"/>
                  </a:moveTo>
                  <a:lnTo>
                    <a:pt x="22542"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 name="Google Shape;1214;p47">
              <a:extLst>
                <a:ext uri="{FF2B5EF4-FFF2-40B4-BE49-F238E27FC236}">
                  <a16:creationId xmlns:a16="http://schemas.microsoft.com/office/drawing/2014/main" id="{F80C6C8C-FE2F-43AC-BFAB-7B093FAEA381}"/>
                </a:ext>
              </a:extLst>
            </p:cNvPr>
            <p:cNvSpPr/>
            <p:nvPr/>
          </p:nvSpPr>
          <p:spPr>
            <a:xfrm>
              <a:off x="3048225" y="1535025"/>
              <a:ext cx="99325" cy="165025"/>
            </a:xfrm>
            <a:custGeom>
              <a:avLst/>
              <a:gdLst/>
              <a:ahLst/>
              <a:cxnLst/>
              <a:rect l="l" t="t" r="r" b="b"/>
              <a:pathLst>
                <a:path w="3973" h="6601" extrusionOk="0">
                  <a:moveTo>
                    <a:pt x="1502" y="0"/>
                  </a:moveTo>
                  <a:lnTo>
                    <a:pt x="1" y="1197"/>
                  </a:lnTo>
                  <a:cubicBezTo>
                    <a:pt x="1" y="1197"/>
                    <a:pt x="467" y="3891"/>
                    <a:pt x="2390" y="5692"/>
                  </a:cubicBezTo>
                  <a:cubicBezTo>
                    <a:pt x="3129" y="6387"/>
                    <a:pt x="3481" y="6600"/>
                    <a:pt x="3634" y="6600"/>
                  </a:cubicBezTo>
                  <a:cubicBezTo>
                    <a:pt x="3878" y="6600"/>
                    <a:pt x="3615" y="6055"/>
                    <a:pt x="3615" y="6055"/>
                  </a:cubicBezTo>
                  <a:cubicBezTo>
                    <a:pt x="3097" y="5241"/>
                    <a:pt x="2307" y="4609"/>
                    <a:pt x="2232" y="3385"/>
                  </a:cubicBezTo>
                  <a:cubicBezTo>
                    <a:pt x="2225" y="3271"/>
                    <a:pt x="2308" y="2381"/>
                    <a:pt x="2388" y="2381"/>
                  </a:cubicBezTo>
                  <a:cubicBezTo>
                    <a:pt x="2391" y="2381"/>
                    <a:pt x="2395" y="2382"/>
                    <a:pt x="2398" y="2386"/>
                  </a:cubicBezTo>
                  <a:cubicBezTo>
                    <a:pt x="3101" y="3112"/>
                    <a:pt x="3521" y="3332"/>
                    <a:pt x="3739" y="3332"/>
                  </a:cubicBezTo>
                  <a:cubicBezTo>
                    <a:pt x="3956" y="3332"/>
                    <a:pt x="3972" y="3112"/>
                    <a:pt x="3868" y="2962"/>
                  </a:cubicBezTo>
                  <a:cubicBezTo>
                    <a:pt x="3263" y="2093"/>
                    <a:pt x="1502" y="0"/>
                    <a:pt x="150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 name="Google Shape;1215;p47">
              <a:extLst>
                <a:ext uri="{FF2B5EF4-FFF2-40B4-BE49-F238E27FC236}">
                  <a16:creationId xmlns:a16="http://schemas.microsoft.com/office/drawing/2014/main" id="{EC2751FB-4148-416A-BAF7-B65A71485046}"/>
                </a:ext>
              </a:extLst>
            </p:cNvPr>
            <p:cNvSpPr/>
            <p:nvPr/>
          </p:nvSpPr>
          <p:spPr>
            <a:xfrm>
              <a:off x="3634975" y="1597725"/>
              <a:ext cx="86900" cy="163250"/>
            </a:xfrm>
            <a:custGeom>
              <a:avLst/>
              <a:gdLst/>
              <a:ahLst/>
              <a:cxnLst/>
              <a:rect l="l" t="t" r="r" b="b"/>
              <a:pathLst>
                <a:path w="3476" h="6530" extrusionOk="0">
                  <a:moveTo>
                    <a:pt x="1240" y="0"/>
                  </a:moveTo>
                  <a:lnTo>
                    <a:pt x="0" y="936"/>
                  </a:lnTo>
                  <a:cubicBezTo>
                    <a:pt x="0" y="936"/>
                    <a:pt x="679" y="2548"/>
                    <a:pt x="577" y="3808"/>
                  </a:cubicBezTo>
                  <a:cubicBezTo>
                    <a:pt x="549" y="4162"/>
                    <a:pt x="586" y="4292"/>
                    <a:pt x="660" y="4292"/>
                  </a:cubicBezTo>
                  <a:cubicBezTo>
                    <a:pt x="806" y="4292"/>
                    <a:pt x="1096" y="3785"/>
                    <a:pt x="1319" y="3507"/>
                  </a:cubicBezTo>
                  <a:cubicBezTo>
                    <a:pt x="1371" y="3440"/>
                    <a:pt x="1624" y="3121"/>
                    <a:pt x="1719" y="3121"/>
                  </a:cubicBezTo>
                  <a:cubicBezTo>
                    <a:pt x="1724" y="3121"/>
                    <a:pt x="1730" y="3122"/>
                    <a:pt x="1734" y="3124"/>
                  </a:cubicBezTo>
                  <a:cubicBezTo>
                    <a:pt x="1995" y="3267"/>
                    <a:pt x="2125" y="3361"/>
                    <a:pt x="2176" y="4325"/>
                  </a:cubicBezTo>
                  <a:cubicBezTo>
                    <a:pt x="2248" y="5648"/>
                    <a:pt x="2161" y="6324"/>
                    <a:pt x="2161" y="6324"/>
                  </a:cubicBezTo>
                  <a:cubicBezTo>
                    <a:pt x="2161" y="6324"/>
                    <a:pt x="2210" y="6530"/>
                    <a:pt x="2325" y="6530"/>
                  </a:cubicBezTo>
                  <a:cubicBezTo>
                    <a:pt x="2446" y="6530"/>
                    <a:pt x="2639" y="6301"/>
                    <a:pt x="2923" y="5360"/>
                  </a:cubicBezTo>
                  <a:cubicBezTo>
                    <a:pt x="3476" y="3531"/>
                    <a:pt x="1552" y="292"/>
                    <a:pt x="1240"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 name="Google Shape;1216;p47">
              <a:extLst>
                <a:ext uri="{FF2B5EF4-FFF2-40B4-BE49-F238E27FC236}">
                  <a16:creationId xmlns:a16="http://schemas.microsoft.com/office/drawing/2014/main" id="{C9036BB9-9EE8-43E1-8321-9B25C0B4D74F}"/>
                </a:ext>
              </a:extLst>
            </p:cNvPr>
            <p:cNvSpPr/>
            <p:nvPr/>
          </p:nvSpPr>
          <p:spPr>
            <a:xfrm>
              <a:off x="3613725" y="1568575"/>
              <a:ext cx="65600" cy="55125"/>
            </a:xfrm>
            <a:custGeom>
              <a:avLst/>
              <a:gdLst/>
              <a:ahLst/>
              <a:cxnLst/>
              <a:rect l="l" t="t" r="r" b="b"/>
              <a:pathLst>
                <a:path w="2624" h="2205" extrusionOk="0">
                  <a:moveTo>
                    <a:pt x="1861" y="1"/>
                  </a:moveTo>
                  <a:lnTo>
                    <a:pt x="1" y="1352"/>
                  </a:lnTo>
                  <a:lnTo>
                    <a:pt x="767" y="2205"/>
                  </a:lnTo>
                  <a:lnTo>
                    <a:pt x="2624" y="811"/>
                  </a:lnTo>
                  <a:lnTo>
                    <a:pt x="1861"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 name="Google Shape;1217;p47">
              <a:extLst>
                <a:ext uri="{FF2B5EF4-FFF2-40B4-BE49-F238E27FC236}">
                  <a16:creationId xmlns:a16="http://schemas.microsoft.com/office/drawing/2014/main" id="{35A968D8-B63E-4E65-A67D-0D1D1A0F5875}"/>
                </a:ext>
              </a:extLst>
            </p:cNvPr>
            <p:cNvSpPr/>
            <p:nvPr/>
          </p:nvSpPr>
          <p:spPr>
            <a:xfrm>
              <a:off x="3629925" y="1601475"/>
              <a:ext cx="8025" cy="6200"/>
            </a:xfrm>
            <a:custGeom>
              <a:avLst/>
              <a:gdLst/>
              <a:ahLst/>
              <a:cxnLst/>
              <a:rect l="l" t="t" r="r" b="b"/>
              <a:pathLst>
                <a:path w="321" h="248" extrusionOk="0">
                  <a:moveTo>
                    <a:pt x="208" y="1"/>
                  </a:moveTo>
                  <a:cubicBezTo>
                    <a:pt x="174" y="1"/>
                    <a:pt x="136" y="14"/>
                    <a:pt x="99" y="40"/>
                  </a:cubicBezTo>
                  <a:cubicBezTo>
                    <a:pt x="32" y="87"/>
                    <a:pt x="1" y="166"/>
                    <a:pt x="36" y="213"/>
                  </a:cubicBezTo>
                  <a:cubicBezTo>
                    <a:pt x="51" y="236"/>
                    <a:pt x="78" y="247"/>
                    <a:pt x="110" y="247"/>
                  </a:cubicBezTo>
                  <a:cubicBezTo>
                    <a:pt x="145" y="247"/>
                    <a:pt x="185" y="234"/>
                    <a:pt x="222" y="210"/>
                  </a:cubicBezTo>
                  <a:cubicBezTo>
                    <a:pt x="289" y="158"/>
                    <a:pt x="321" y="83"/>
                    <a:pt x="285" y="36"/>
                  </a:cubicBezTo>
                  <a:cubicBezTo>
                    <a:pt x="268" y="13"/>
                    <a:pt x="240" y="1"/>
                    <a:pt x="208"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 name="Google Shape;1218;p47">
              <a:extLst>
                <a:ext uri="{FF2B5EF4-FFF2-40B4-BE49-F238E27FC236}">
                  <a16:creationId xmlns:a16="http://schemas.microsoft.com/office/drawing/2014/main" id="{C955C518-8D77-4483-830A-336F8CB29231}"/>
                </a:ext>
              </a:extLst>
            </p:cNvPr>
            <p:cNvSpPr/>
            <p:nvPr/>
          </p:nvSpPr>
          <p:spPr>
            <a:xfrm>
              <a:off x="3032325" y="1512800"/>
              <a:ext cx="59375" cy="57100"/>
            </a:xfrm>
            <a:custGeom>
              <a:avLst/>
              <a:gdLst/>
              <a:ahLst/>
              <a:cxnLst/>
              <a:rect l="l" t="t" r="r" b="b"/>
              <a:pathLst>
                <a:path w="2375" h="2284" extrusionOk="0">
                  <a:moveTo>
                    <a:pt x="1810" y="0"/>
                  </a:moveTo>
                  <a:lnTo>
                    <a:pt x="1" y="1331"/>
                  </a:lnTo>
                  <a:lnTo>
                    <a:pt x="534" y="2283"/>
                  </a:lnTo>
                  <a:lnTo>
                    <a:pt x="2375" y="964"/>
                  </a:lnTo>
                  <a:lnTo>
                    <a:pt x="1810"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 name="Google Shape;1219;p47">
              <a:extLst>
                <a:ext uri="{FF2B5EF4-FFF2-40B4-BE49-F238E27FC236}">
                  <a16:creationId xmlns:a16="http://schemas.microsoft.com/office/drawing/2014/main" id="{7873A5C0-DAD5-45EE-B665-59B8D082CEEF}"/>
                </a:ext>
              </a:extLst>
            </p:cNvPr>
            <p:cNvSpPr/>
            <p:nvPr/>
          </p:nvSpPr>
          <p:spPr>
            <a:xfrm>
              <a:off x="3069750" y="1529150"/>
              <a:ext cx="7725" cy="6125"/>
            </a:xfrm>
            <a:custGeom>
              <a:avLst/>
              <a:gdLst/>
              <a:ahLst/>
              <a:cxnLst/>
              <a:rect l="l" t="t" r="r" b="b"/>
              <a:pathLst>
                <a:path w="309" h="245" extrusionOk="0">
                  <a:moveTo>
                    <a:pt x="202" y="0"/>
                  </a:moveTo>
                  <a:cubicBezTo>
                    <a:pt x="168" y="0"/>
                    <a:pt x="129" y="14"/>
                    <a:pt x="96" y="41"/>
                  </a:cubicBezTo>
                  <a:cubicBezTo>
                    <a:pt x="29" y="93"/>
                    <a:pt x="1" y="168"/>
                    <a:pt x="36" y="211"/>
                  </a:cubicBezTo>
                  <a:cubicBezTo>
                    <a:pt x="51" y="234"/>
                    <a:pt x="77" y="245"/>
                    <a:pt x="108" y="245"/>
                  </a:cubicBezTo>
                  <a:cubicBezTo>
                    <a:pt x="142" y="245"/>
                    <a:pt x="183" y="231"/>
                    <a:pt x="218" y="203"/>
                  </a:cubicBezTo>
                  <a:cubicBezTo>
                    <a:pt x="281" y="156"/>
                    <a:pt x="309" y="77"/>
                    <a:pt x="273" y="34"/>
                  </a:cubicBezTo>
                  <a:cubicBezTo>
                    <a:pt x="259" y="11"/>
                    <a:pt x="232" y="0"/>
                    <a:pt x="2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9" name="CuadroTexto 238">
            <a:extLst>
              <a:ext uri="{FF2B5EF4-FFF2-40B4-BE49-F238E27FC236}">
                <a16:creationId xmlns:a16="http://schemas.microsoft.com/office/drawing/2014/main" id="{D4E77586-CFB8-4538-A931-6B8DE8E75717}"/>
              </a:ext>
            </a:extLst>
          </p:cNvPr>
          <p:cNvSpPr txBox="1"/>
          <p:nvPr/>
        </p:nvSpPr>
        <p:spPr>
          <a:xfrm>
            <a:off x="2795995" y="864884"/>
            <a:ext cx="8014723" cy="923330"/>
          </a:xfrm>
          <a:prstGeom prst="rect">
            <a:avLst/>
          </a:prstGeom>
          <a:noFill/>
        </p:spPr>
        <p:txBody>
          <a:bodyPr wrap="square">
            <a:spAutoFit/>
          </a:bodyPr>
          <a:lstStyle/>
          <a:p>
            <a:pPr algn="just"/>
            <a:r>
              <a:rPr lang="es-PE" dirty="0"/>
              <a:t>Siguiendo con nuestro objetivo general, se procederá a desarrollar la metodología de ciencia de datos </a:t>
            </a:r>
            <a:r>
              <a:rPr lang="es-PE" dirty="0">
                <a:solidFill>
                  <a:schemeClr val="accent1">
                    <a:lumMod val="60000"/>
                    <a:lumOff val="40000"/>
                  </a:schemeClr>
                </a:solidFill>
              </a:rPr>
              <a:t>CRISP-DM</a:t>
            </a:r>
            <a:r>
              <a:rPr lang="es-PE" dirty="0"/>
              <a:t>, por lo que a continuación se indicaran sus etapas y como es que cada una de estas fue satisfecha.</a:t>
            </a:r>
            <a:endParaRPr lang="es-ES" dirty="0"/>
          </a:p>
        </p:txBody>
      </p:sp>
      <p:sp>
        <p:nvSpPr>
          <p:cNvPr id="240" name="Rectángulo 239">
            <a:extLst>
              <a:ext uri="{FF2B5EF4-FFF2-40B4-BE49-F238E27FC236}">
                <a16:creationId xmlns:a16="http://schemas.microsoft.com/office/drawing/2014/main" id="{52DF664F-56B0-4434-9A00-CE4AF948E7BD}"/>
              </a:ext>
            </a:extLst>
          </p:cNvPr>
          <p:cNvSpPr/>
          <p:nvPr/>
        </p:nvSpPr>
        <p:spPr>
          <a:xfrm>
            <a:off x="4164705" y="2848190"/>
            <a:ext cx="7580735" cy="3031738"/>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PE" sz="1800" dirty="0">
                <a:solidFill>
                  <a:schemeClr val="bg1"/>
                </a:solidFill>
              </a:rPr>
              <a:t>Para la realización de este modelo nos basamos en las fuentes publicas del modelo </a:t>
            </a:r>
            <a:r>
              <a:rPr lang="es-PE" sz="1800" dirty="0">
                <a:solidFill>
                  <a:schemeClr val="accent1">
                    <a:lumMod val="60000"/>
                    <a:lumOff val="40000"/>
                  </a:schemeClr>
                </a:solidFill>
              </a:rPr>
              <a:t>Pix2Pix</a:t>
            </a:r>
            <a:r>
              <a:rPr lang="es-PE" sz="1800" dirty="0">
                <a:solidFill>
                  <a:schemeClr val="bg1"/>
                </a:solidFill>
              </a:rPr>
              <a:t>, las fuentes de un modelo de </a:t>
            </a:r>
            <a:r>
              <a:rPr lang="es-PE" sz="1800" dirty="0" err="1">
                <a:solidFill>
                  <a:schemeClr val="accent1">
                    <a:lumMod val="60000"/>
                    <a:lumOff val="40000"/>
                  </a:schemeClr>
                </a:solidFill>
              </a:rPr>
              <a:t>CycleGan</a:t>
            </a:r>
            <a:r>
              <a:rPr lang="es-PE" sz="1800" dirty="0">
                <a:solidFill>
                  <a:schemeClr val="bg1"/>
                </a:solidFill>
              </a:rPr>
              <a:t> y dos artículos encontrados en la pagina web </a:t>
            </a:r>
            <a:r>
              <a:rPr lang="es-PE" sz="1800" dirty="0">
                <a:solidFill>
                  <a:schemeClr val="accent1">
                    <a:lumMod val="60000"/>
                    <a:lumOff val="40000"/>
                  </a:schemeClr>
                </a:solidFill>
              </a:rPr>
              <a:t>Machine </a:t>
            </a:r>
            <a:r>
              <a:rPr lang="es-PE" sz="1800" dirty="0" err="1">
                <a:solidFill>
                  <a:schemeClr val="accent1">
                    <a:lumMod val="60000"/>
                    <a:lumOff val="40000"/>
                  </a:schemeClr>
                </a:solidFill>
              </a:rPr>
              <a:t>Learning</a:t>
            </a:r>
            <a:r>
              <a:rPr lang="es-PE" sz="1800" dirty="0">
                <a:solidFill>
                  <a:schemeClr val="accent1">
                    <a:lumMod val="60000"/>
                    <a:lumOff val="40000"/>
                  </a:schemeClr>
                </a:solidFill>
              </a:rPr>
              <a:t> </a:t>
            </a:r>
            <a:r>
              <a:rPr lang="es-PE" sz="1800" dirty="0" err="1">
                <a:solidFill>
                  <a:schemeClr val="accent1">
                    <a:lumMod val="60000"/>
                    <a:lumOff val="40000"/>
                  </a:schemeClr>
                </a:solidFill>
              </a:rPr>
              <a:t>Mastery</a:t>
            </a:r>
            <a:r>
              <a:rPr lang="es-PE" sz="1800" dirty="0">
                <a:solidFill>
                  <a:schemeClr val="bg1"/>
                </a:solidFill>
              </a:rPr>
              <a:t>. Estas fuentes sirvieron como base para el inicio de desarrollo; los artículos fueron utilizados para comprender la teoría y conceptos necesarios para el desarrollo del proyecto, y los tutoriales de </a:t>
            </a:r>
            <a:r>
              <a:rPr lang="es-PE" sz="1800" dirty="0" err="1">
                <a:solidFill>
                  <a:schemeClr val="bg1"/>
                </a:solidFill>
              </a:rPr>
              <a:t>tensorflow</a:t>
            </a:r>
            <a:r>
              <a:rPr lang="es-PE" sz="1800" dirty="0">
                <a:solidFill>
                  <a:schemeClr val="bg1"/>
                </a:solidFill>
              </a:rPr>
              <a:t> se usaron como guía para el desarrollo del modelo.</a:t>
            </a:r>
            <a:endParaRPr lang="es-ES" sz="1800" dirty="0">
              <a:solidFill>
                <a:schemeClr val="bg1"/>
              </a:solidFill>
            </a:endParaRPr>
          </a:p>
        </p:txBody>
      </p:sp>
      <p:sp>
        <p:nvSpPr>
          <p:cNvPr id="241" name="Rectángulo: esquinas redondeadas 240">
            <a:extLst>
              <a:ext uri="{FF2B5EF4-FFF2-40B4-BE49-F238E27FC236}">
                <a16:creationId xmlns:a16="http://schemas.microsoft.com/office/drawing/2014/main" id="{3B267CCC-0C81-4156-9FA8-0AA16FA6DF25}"/>
              </a:ext>
            </a:extLst>
          </p:cNvPr>
          <p:cNvSpPr/>
          <p:nvPr/>
        </p:nvSpPr>
        <p:spPr>
          <a:xfrm>
            <a:off x="3524608" y="2484388"/>
            <a:ext cx="1885146" cy="80241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800" dirty="0">
                <a:solidFill>
                  <a:schemeClr val="accent1">
                    <a:lumMod val="75000"/>
                  </a:schemeClr>
                </a:solidFill>
                <a:latin typeface="Gill Sans MT" panose="020B0502020104020203" pitchFamily="34" charset="0"/>
              </a:rPr>
              <a:t>MODELO</a:t>
            </a:r>
          </a:p>
        </p:txBody>
      </p:sp>
    </p:spTree>
    <p:extLst>
      <p:ext uri="{BB962C8B-B14F-4D97-AF65-F5344CB8AC3E}">
        <p14:creationId xmlns:p14="http://schemas.microsoft.com/office/powerpoint/2010/main" val="1242567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4F9BD7-3F73-4CC5-A292-50D764039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62" y="1329692"/>
            <a:ext cx="11301274" cy="5159149"/>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4">
            <a:extLst>
              <a:ext uri="{FF2B5EF4-FFF2-40B4-BE49-F238E27FC236}">
                <a16:creationId xmlns:a16="http://schemas.microsoft.com/office/drawing/2014/main" id="{8BD36121-60AE-4FCB-A743-CE84C224C7D0}"/>
              </a:ext>
            </a:extLst>
          </p:cNvPr>
          <p:cNvSpPr txBox="1">
            <a:spLocks/>
          </p:cNvSpPr>
          <p:nvPr/>
        </p:nvSpPr>
        <p:spPr>
          <a:xfrm>
            <a:off x="2528897" y="0"/>
            <a:ext cx="7007759" cy="970450"/>
          </a:xfrm>
          <a:prstGeom prst="rect">
            <a:avLst/>
          </a:prstGeom>
          <a:effectLst>
            <a:outerShdw blurRad="25400" dir="17880000">
              <a:srgbClr val="000000">
                <a:alpha val="46000"/>
              </a:srgbClr>
            </a:outerShdw>
          </a:effectLst>
        </p:spPr>
        <p:txBody>
          <a:bodyPr spcFirstLastPara="1" vert="horz" wrap="square" lIns="91425" tIns="91425" rIns="91425" bIns="91425" rtlCol="0" anchor="b" anchorCtr="0">
            <a:noAutofit/>
          </a:bodyPr>
          <a:lstStyle>
            <a:lvl1pPr lvl="0" algn="ctr">
              <a:spcBef>
                <a:spcPts val="0"/>
              </a:spcBef>
              <a:spcAft>
                <a:spcPts val="0"/>
              </a:spcAft>
              <a:buClr>
                <a:schemeClr val="accent1"/>
              </a:buClr>
              <a:buSzPts val="2800"/>
              <a:buNone/>
              <a:defRPr sz="4000">
                <a:ln>
                  <a:solidFill>
                    <a:schemeClr val="bg1">
                      <a:lumMod val="75000"/>
                      <a:lumOff val="25000"/>
                      <a:alpha val="10000"/>
                    </a:schemeClr>
                  </a:solidFill>
                </a:ln>
                <a:solidFill>
                  <a:schemeClr val="accent1"/>
                </a:solidFill>
                <a:effectLst>
                  <a:outerShdw blurRad="9525" dist="25400" dir="14640000" algn="tl" rotWithShape="0">
                    <a:schemeClr val="bg1">
                      <a:alpha val="30000"/>
                    </a:schemeClr>
                  </a:outerShdw>
                </a:effectLst>
                <a:latin typeface="+mj-lt"/>
                <a:ea typeface="+mj-ea"/>
                <a:cs typeface="Trebuchet MS"/>
              </a:defRPr>
            </a:lvl1pPr>
            <a:lvl2pPr lvl="1" algn="ctr">
              <a:spcBef>
                <a:spcPts val="0"/>
              </a:spcBef>
              <a:spcAft>
                <a:spcPts val="0"/>
              </a:spcAft>
              <a:buSzPts val="2800"/>
              <a:buNone/>
              <a:defRPr>
                <a:solidFill>
                  <a:schemeClr val="tx2"/>
                </a:solidFill>
              </a:defRPr>
            </a:lvl2pPr>
            <a:lvl3pPr lvl="2" algn="ctr">
              <a:spcBef>
                <a:spcPts val="0"/>
              </a:spcBef>
              <a:spcAft>
                <a:spcPts val="0"/>
              </a:spcAft>
              <a:buSzPts val="2800"/>
              <a:buNone/>
              <a:defRPr>
                <a:solidFill>
                  <a:schemeClr val="tx2"/>
                </a:solidFill>
              </a:defRPr>
            </a:lvl3pPr>
            <a:lvl4pPr lvl="3" algn="ctr">
              <a:spcBef>
                <a:spcPts val="0"/>
              </a:spcBef>
              <a:spcAft>
                <a:spcPts val="0"/>
              </a:spcAft>
              <a:buSzPts val="2800"/>
              <a:buNone/>
              <a:defRPr>
                <a:solidFill>
                  <a:schemeClr val="tx2"/>
                </a:solidFill>
              </a:defRPr>
            </a:lvl4pPr>
            <a:lvl5pPr lvl="4" algn="ctr">
              <a:spcBef>
                <a:spcPts val="0"/>
              </a:spcBef>
              <a:spcAft>
                <a:spcPts val="0"/>
              </a:spcAft>
              <a:buSzPts val="2800"/>
              <a:buNone/>
              <a:defRPr>
                <a:solidFill>
                  <a:schemeClr val="tx2"/>
                </a:solidFill>
              </a:defRPr>
            </a:lvl5pPr>
            <a:lvl6pPr lvl="5" algn="ctr">
              <a:spcBef>
                <a:spcPts val="0"/>
              </a:spcBef>
              <a:spcAft>
                <a:spcPts val="0"/>
              </a:spcAft>
              <a:buSzPts val="2800"/>
              <a:buNone/>
              <a:defRPr>
                <a:solidFill>
                  <a:schemeClr val="tx2"/>
                </a:solidFill>
              </a:defRPr>
            </a:lvl6pPr>
            <a:lvl7pPr lvl="6" algn="ctr">
              <a:spcBef>
                <a:spcPts val="0"/>
              </a:spcBef>
              <a:spcAft>
                <a:spcPts val="0"/>
              </a:spcAft>
              <a:buSzPts val="2800"/>
              <a:buNone/>
              <a:defRPr>
                <a:solidFill>
                  <a:schemeClr val="tx2"/>
                </a:solidFill>
              </a:defRPr>
            </a:lvl7pPr>
            <a:lvl8pPr lvl="7" algn="ctr">
              <a:spcBef>
                <a:spcPts val="0"/>
              </a:spcBef>
              <a:spcAft>
                <a:spcPts val="0"/>
              </a:spcAft>
              <a:buSzPts val="2800"/>
              <a:buNone/>
              <a:defRPr>
                <a:solidFill>
                  <a:schemeClr val="tx2"/>
                </a:solidFill>
              </a:defRPr>
            </a:lvl8pPr>
            <a:lvl9pPr lvl="8" algn="ctr">
              <a:spcBef>
                <a:spcPts val="0"/>
              </a:spcBef>
              <a:spcAft>
                <a:spcPts val="0"/>
              </a:spcAft>
              <a:buSzPts val="2800"/>
              <a:buNone/>
              <a:defRPr>
                <a:solidFill>
                  <a:schemeClr val="tx2"/>
                </a:solidFill>
              </a:defRPr>
            </a:lvl9pPr>
          </a:lstStyle>
          <a:p>
            <a:r>
              <a:rPr lang="es-ES" dirty="0">
                <a:ln>
                  <a:noFill/>
                </a:ln>
                <a:latin typeface="Gill Sans MT" panose="020B0502020104020203" pitchFamily="34" charset="0"/>
              </a:rPr>
              <a:t>Función del generador</a:t>
            </a:r>
          </a:p>
        </p:txBody>
      </p:sp>
    </p:spTree>
    <p:extLst>
      <p:ext uri="{BB962C8B-B14F-4D97-AF65-F5344CB8AC3E}">
        <p14:creationId xmlns:p14="http://schemas.microsoft.com/office/powerpoint/2010/main" val="50305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863E7AD-D8CA-4E26-A9E2-B56499798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75" y="244537"/>
            <a:ext cx="7785717" cy="636892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4">
            <a:extLst>
              <a:ext uri="{FF2B5EF4-FFF2-40B4-BE49-F238E27FC236}">
                <a16:creationId xmlns:a16="http://schemas.microsoft.com/office/drawing/2014/main" id="{F7A11DC1-8457-46CE-A5AF-D0DDAE8C8FFE}"/>
              </a:ext>
            </a:extLst>
          </p:cNvPr>
          <p:cNvSpPr txBox="1">
            <a:spLocks/>
          </p:cNvSpPr>
          <p:nvPr/>
        </p:nvSpPr>
        <p:spPr>
          <a:xfrm>
            <a:off x="8130706" y="2513490"/>
            <a:ext cx="3587817" cy="1831019"/>
          </a:xfrm>
          <a:prstGeom prst="rect">
            <a:avLst/>
          </a:prstGeom>
          <a:effectLst>
            <a:outerShdw blurRad="25400" dir="17880000">
              <a:srgbClr val="000000">
                <a:alpha val="46000"/>
              </a:srgbClr>
            </a:outerShdw>
          </a:effectLst>
        </p:spPr>
        <p:txBody>
          <a:bodyPr spcFirstLastPara="1" vert="horz" wrap="square" lIns="91425" tIns="91425" rIns="91425" bIns="91425" rtlCol="0" anchor="b" anchorCtr="0">
            <a:noAutofit/>
          </a:bodyPr>
          <a:lstStyle>
            <a:lvl1pPr lvl="0" algn="ctr">
              <a:spcBef>
                <a:spcPts val="0"/>
              </a:spcBef>
              <a:spcAft>
                <a:spcPts val="0"/>
              </a:spcAft>
              <a:buClr>
                <a:schemeClr val="accent1"/>
              </a:buClr>
              <a:buSzPts val="2800"/>
              <a:buNone/>
              <a:defRPr sz="4000">
                <a:ln>
                  <a:solidFill>
                    <a:schemeClr val="bg1">
                      <a:lumMod val="75000"/>
                      <a:lumOff val="25000"/>
                      <a:alpha val="10000"/>
                    </a:schemeClr>
                  </a:solidFill>
                </a:ln>
                <a:solidFill>
                  <a:schemeClr val="accent1"/>
                </a:solidFill>
                <a:effectLst>
                  <a:outerShdw blurRad="9525" dist="25400" dir="14640000" algn="tl" rotWithShape="0">
                    <a:schemeClr val="bg1">
                      <a:alpha val="30000"/>
                    </a:schemeClr>
                  </a:outerShdw>
                </a:effectLst>
                <a:latin typeface="+mj-lt"/>
                <a:ea typeface="+mj-ea"/>
                <a:cs typeface="Trebuchet MS"/>
              </a:defRPr>
            </a:lvl1pPr>
            <a:lvl2pPr lvl="1" algn="ctr">
              <a:spcBef>
                <a:spcPts val="0"/>
              </a:spcBef>
              <a:spcAft>
                <a:spcPts val="0"/>
              </a:spcAft>
              <a:buSzPts val="2800"/>
              <a:buNone/>
              <a:defRPr>
                <a:solidFill>
                  <a:schemeClr val="tx2"/>
                </a:solidFill>
              </a:defRPr>
            </a:lvl2pPr>
            <a:lvl3pPr lvl="2" algn="ctr">
              <a:spcBef>
                <a:spcPts val="0"/>
              </a:spcBef>
              <a:spcAft>
                <a:spcPts val="0"/>
              </a:spcAft>
              <a:buSzPts val="2800"/>
              <a:buNone/>
              <a:defRPr>
                <a:solidFill>
                  <a:schemeClr val="tx2"/>
                </a:solidFill>
              </a:defRPr>
            </a:lvl3pPr>
            <a:lvl4pPr lvl="3" algn="ctr">
              <a:spcBef>
                <a:spcPts val="0"/>
              </a:spcBef>
              <a:spcAft>
                <a:spcPts val="0"/>
              </a:spcAft>
              <a:buSzPts val="2800"/>
              <a:buNone/>
              <a:defRPr>
                <a:solidFill>
                  <a:schemeClr val="tx2"/>
                </a:solidFill>
              </a:defRPr>
            </a:lvl4pPr>
            <a:lvl5pPr lvl="4" algn="ctr">
              <a:spcBef>
                <a:spcPts val="0"/>
              </a:spcBef>
              <a:spcAft>
                <a:spcPts val="0"/>
              </a:spcAft>
              <a:buSzPts val="2800"/>
              <a:buNone/>
              <a:defRPr>
                <a:solidFill>
                  <a:schemeClr val="tx2"/>
                </a:solidFill>
              </a:defRPr>
            </a:lvl5pPr>
            <a:lvl6pPr lvl="5" algn="ctr">
              <a:spcBef>
                <a:spcPts val="0"/>
              </a:spcBef>
              <a:spcAft>
                <a:spcPts val="0"/>
              </a:spcAft>
              <a:buSzPts val="2800"/>
              <a:buNone/>
              <a:defRPr>
                <a:solidFill>
                  <a:schemeClr val="tx2"/>
                </a:solidFill>
              </a:defRPr>
            </a:lvl6pPr>
            <a:lvl7pPr lvl="6" algn="ctr">
              <a:spcBef>
                <a:spcPts val="0"/>
              </a:spcBef>
              <a:spcAft>
                <a:spcPts val="0"/>
              </a:spcAft>
              <a:buSzPts val="2800"/>
              <a:buNone/>
              <a:defRPr>
                <a:solidFill>
                  <a:schemeClr val="tx2"/>
                </a:solidFill>
              </a:defRPr>
            </a:lvl7pPr>
            <a:lvl8pPr lvl="7" algn="ctr">
              <a:spcBef>
                <a:spcPts val="0"/>
              </a:spcBef>
              <a:spcAft>
                <a:spcPts val="0"/>
              </a:spcAft>
              <a:buSzPts val="2800"/>
              <a:buNone/>
              <a:defRPr>
                <a:solidFill>
                  <a:schemeClr val="tx2"/>
                </a:solidFill>
              </a:defRPr>
            </a:lvl8pPr>
            <a:lvl9pPr lvl="8" algn="ctr">
              <a:spcBef>
                <a:spcPts val="0"/>
              </a:spcBef>
              <a:spcAft>
                <a:spcPts val="0"/>
              </a:spcAft>
              <a:buSzPts val="2800"/>
              <a:buNone/>
              <a:defRPr>
                <a:solidFill>
                  <a:schemeClr val="tx2"/>
                </a:solidFill>
              </a:defRPr>
            </a:lvl9pPr>
          </a:lstStyle>
          <a:p>
            <a:r>
              <a:rPr lang="es-ES" dirty="0">
                <a:ln>
                  <a:noFill/>
                </a:ln>
                <a:latin typeface="Gill Sans MT" panose="020B0502020104020203" pitchFamily="34" charset="0"/>
              </a:rPr>
              <a:t>Función del discriminador </a:t>
            </a:r>
          </a:p>
        </p:txBody>
      </p:sp>
    </p:spTree>
    <p:extLst>
      <p:ext uri="{BB962C8B-B14F-4D97-AF65-F5344CB8AC3E}">
        <p14:creationId xmlns:p14="http://schemas.microsoft.com/office/powerpoint/2010/main" val="3496192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985;p47">
            <a:extLst>
              <a:ext uri="{FF2B5EF4-FFF2-40B4-BE49-F238E27FC236}">
                <a16:creationId xmlns:a16="http://schemas.microsoft.com/office/drawing/2014/main" id="{03967E88-C013-4944-9334-8594EB995482}"/>
              </a:ext>
            </a:extLst>
          </p:cNvPr>
          <p:cNvGrpSpPr>
            <a:grpSpLocks noChangeAspect="1"/>
          </p:cNvGrpSpPr>
          <p:nvPr/>
        </p:nvGrpSpPr>
        <p:grpSpPr>
          <a:xfrm>
            <a:off x="582594" y="538640"/>
            <a:ext cx="3952844" cy="5997696"/>
            <a:chOff x="1976025" y="238175"/>
            <a:chExt cx="3447100" cy="5230325"/>
          </a:xfrm>
        </p:grpSpPr>
        <p:sp>
          <p:nvSpPr>
            <p:cNvPr id="5" name="Google Shape;986;p47">
              <a:extLst>
                <a:ext uri="{FF2B5EF4-FFF2-40B4-BE49-F238E27FC236}">
                  <a16:creationId xmlns:a16="http://schemas.microsoft.com/office/drawing/2014/main" id="{B38D6BED-45C5-412D-B523-16979D75C743}"/>
                </a:ext>
              </a:extLst>
            </p:cNvPr>
            <p:cNvSpPr/>
            <p:nvPr/>
          </p:nvSpPr>
          <p:spPr>
            <a:xfrm>
              <a:off x="2090325" y="4536925"/>
              <a:ext cx="343350" cy="871625"/>
            </a:xfrm>
            <a:custGeom>
              <a:avLst/>
              <a:gdLst/>
              <a:ahLst/>
              <a:cxnLst/>
              <a:rect l="l" t="t" r="r" b="b"/>
              <a:pathLst>
                <a:path w="13734" h="34865" extrusionOk="0">
                  <a:moveTo>
                    <a:pt x="1" y="0"/>
                  </a:moveTo>
                  <a:lnTo>
                    <a:pt x="3670" y="34576"/>
                  </a:lnTo>
                  <a:lnTo>
                    <a:pt x="6328" y="34865"/>
                  </a:lnTo>
                  <a:lnTo>
                    <a:pt x="8477" y="10041"/>
                  </a:lnTo>
                  <a:lnTo>
                    <a:pt x="7947" y="34576"/>
                  </a:lnTo>
                  <a:lnTo>
                    <a:pt x="10139" y="34620"/>
                  </a:lnTo>
                  <a:lnTo>
                    <a:pt x="13734"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Google Shape;987;p47">
              <a:extLst>
                <a:ext uri="{FF2B5EF4-FFF2-40B4-BE49-F238E27FC236}">
                  <a16:creationId xmlns:a16="http://schemas.microsoft.com/office/drawing/2014/main" id="{C99D838F-1D1B-4A61-A4EF-FE6536259FC2}"/>
                </a:ext>
              </a:extLst>
            </p:cNvPr>
            <p:cNvSpPr/>
            <p:nvPr/>
          </p:nvSpPr>
          <p:spPr>
            <a:xfrm>
              <a:off x="2027925" y="3883525"/>
              <a:ext cx="475775" cy="677700"/>
            </a:xfrm>
            <a:custGeom>
              <a:avLst/>
              <a:gdLst/>
              <a:ahLst/>
              <a:cxnLst/>
              <a:rect l="l" t="t" r="r" b="b"/>
              <a:pathLst>
                <a:path w="19031" h="27108" extrusionOk="0">
                  <a:moveTo>
                    <a:pt x="9722" y="1"/>
                  </a:moveTo>
                  <a:cubicBezTo>
                    <a:pt x="6810" y="1"/>
                    <a:pt x="1340" y="1087"/>
                    <a:pt x="273" y="9026"/>
                  </a:cubicBezTo>
                  <a:lnTo>
                    <a:pt x="273" y="17084"/>
                  </a:lnTo>
                  <a:cubicBezTo>
                    <a:pt x="170" y="19216"/>
                    <a:pt x="194" y="21353"/>
                    <a:pt x="340" y="23482"/>
                  </a:cubicBezTo>
                  <a:cubicBezTo>
                    <a:pt x="340" y="23482"/>
                    <a:pt x="0" y="26970"/>
                    <a:pt x="5494" y="26970"/>
                  </a:cubicBezTo>
                  <a:lnTo>
                    <a:pt x="16052" y="27108"/>
                  </a:lnTo>
                  <a:cubicBezTo>
                    <a:pt x="17541" y="26851"/>
                    <a:pt x="17442" y="22846"/>
                    <a:pt x="18576" y="12186"/>
                  </a:cubicBezTo>
                  <a:cubicBezTo>
                    <a:pt x="19030" y="7916"/>
                    <a:pt x="17833" y="2426"/>
                    <a:pt x="13852" y="830"/>
                  </a:cubicBezTo>
                  <a:cubicBezTo>
                    <a:pt x="13852" y="830"/>
                    <a:pt x="12387" y="277"/>
                    <a:pt x="11553" y="155"/>
                  </a:cubicBezTo>
                  <a:cubicBezTo>
                    <a:pt x="11553" y="155"/>
                    <a:pt x="10819" y="1"/>
                    <a:pt x="9722"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988;p47">
              <a:extLst>
                <a:ext uri="{FF2B5EF4-FFF2-40B4-BE49-F238E27FC236}">
                  <a16:creationId xmlns:a16="http://schemas.microsoft.com/office/drawing/2014/main" id="{400A0E0C-1A8F-45BF-9AE9-4AA81078B0EC}"/>
                </a:ext>
              </a:extLst>
            </p:cNvPr>
            <p:cNvSpPr/>
            <p:nvPr/>
          </p:nvSpPr>
          <p:spPr>
            <a:xfrm>
              <a:off x="2206750" y="3766025"/>
              <a:ext cx="1800" cy="825"/>
            </a:xfrm>
            <a:custGeom>
              <a:avLst/>
              <a:gdLst/>
              <a:ahLst/>
              <a:cxnLst/>
              <a:rect l="l" t="t" r="r" b="b"/>
              <a:pathLst>
                <a:path w="72" h="33" extrusionOk="0">
                  <a:moveTo>
                    <a:pt x="71" y="1"/>
                  </a:moveTo>
                  <a:lnTo>
                    <a:pt x="71" y="1"/>
                  </a:lnTo>
                  <a:cubicBezTo>
                    <a:pt x="52" y="5"/>
                    <a:pt x="36" y="9"/>
                    <a:pt x="20" y="16"/>
                  </a:cubicBezTo>
                  <a:cubicBezTo>
                    <a:pt x="12" y="20"/>
                    <a:pt x="8" y="24"/>
                    <a:pt x="0" y="32"/>
                  </a:cubicBezTo>
                  <a:cubicBezTo>
                    <a:pt x="20" y="16"/>
                    <a:pt x="44" y="9"/>
                    <a:pt x="7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989;p47">
              <a:extLst>
                <a:ext uri="{FF2B5EF4-FFF2-40B4-BE49-F238E27FC236}">
                  <a16:creationId xmlns:a16="http://schemas.microsoft.com/office/drawing/2014/main" id="{E70982C3-9645-48AA-B36D-40845614D933}"/>
                </a:ext>
              </a:extLst>
            </p:cNvPr>
            <p:cNvSpPr/>
            <p:nvPr/>
          </p:nvSpPr>
          <p:spPr>
            <a:xfrm>
              <a:off x="2212975" y="3765625"/>
              <a:ext cx="6025" cy="2000"/>
            </a:xfrm>
            <a:custGeom>
              <a:avLst/>
              <a:gdLst/>
              <a:ahLst/>
              <a:cxnLst/>
              <a:rect l="l" t="t" r="r" b="b"/>
              <a:pathLst>
                <a:path w="241" h="80" extrusionOk="0">
                  <a:moveTo>
                    <a:pt x="0" y="1"/>
                  </a:moveTo>
                  <a:lnTo>
                    <a:pt x="0" y="1"/>
                  </a:lnTo>
                  <a:cubicBezTo>
                    <a:pt x="24" y="5"/>
                    <a:pt x="47" y="9"/>
                    <a:pt x="67" y="17"/>
                  </a:cubicBezTo>
                  <a:lnTo>
                    <a:pt x="87" y="21"/>
                  </a:lnTo>
                  <a:cubicBezTo>
                    <a:pt x="95" y="22"/>
                    <a:pt x="104" y="24"/>
                    <a:pt x="112" y="26"/>
                  </a:cubicBezTo>
                  <a:lnTo>
                    <a:pt x="112" y="26"/>
                  </a:lnTo>
                  <a:cubicBezTo>
                    <a:pt x="75" y="15"/>
                    <a:pt x="38" y="6"/>
                    <a:pt x="0" y="1"/>
                  </a:cubicBezTo>
                  <a:close/>
                  <a:moveTo>
                    <a:pt x="112" y="26"/>
                  </a:moveTo>
                  <a:cubicBezTo>
                    <a:pt x="115" y="27"/>
                    <a:pt x="119" y="28"/>
                    <a:pt x="122" y="30"/>
                  </a:cubicBezTo>
                  <a:lnTo>
                    <a:pt x="122" y="30"/>
                  </a:lnTo>
                  <a:cubicBezTo>
                    <a:pt x="119" y="28"/>
                    <a:pt x="115" y="27"/>
                    <a:pt x="112" y="26"/>
                  </a:cubicBezTo>
                  <a:close/>
                  <a:moveTo>
                    <a:pt x="122" y="30"/>
                  </a:moveTo>
                  <a:cubicBezTo>
                    <a:pt x="134" y="34"/>
                    <a:pt x="144" y="38"/>
                    <a:pt x="154" y="44"/>
                  </a:cubicBezTo>
                  <a:lnTo>
                    <a:pt x="174" y="52"/>
                  </a:lnTo>
                  <a:cubicBezTo>
                    <a:pt x="198" y="60"/>
                    <a:pt x="221" y="72"/>
                    <a:pt x="241" y="80"/>
                  </a:cubicBezTo>
                  <a:cubicBezTo>
                    <a:pt x="203" y="60"/>
                    <a:pt x="163" y="43"/>
                    <a:pt x="122" y="30"/>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990;p47">
              <a:extLst>
                <a:ext uri="{FF2B5EF4-FFF2-40B4-BE49-F238E27FC236}">
                  <a16:creationId xmlns:a16="http://schemas.microsoft.com/office/drawing/2014/main" id="{EB8D9B41-A732-4A91-84E2-8F2DAEB29BE3}"/>
                </a:ext>
              </a:extLst>
            </p:cNvPr>
            <p:cNvSpPr/>
            <p:nvPr/>
          </p:nvSpPr>
          <p:spPr>
            <a:xfrm>
              <a:off x="2210700" y="3765525"/>
              <a:ext cx="1900" cy="125"/>
            </a:xfrm>
            <a:custGeom>
              <a:avLst/>
              <a:gdLst/>
              <a:ahLst/>
              <a:cxnLst/>
              <a:rect l="l" t="t" r="r" b="b"/>
              <a:pathLst>
                <a:path w="76" h="5" extrusionOk="0">
                  <a:moveTo>
                    <a:pt x="40" y="1"/>
                  </a:moveTo>
                  <a:cubicBezTo>
                    <a:pt x="24" y="1"/>
                    <a:pt x="12" y="1"/>
                    <a:pt x="0" y="5"/>
                  </a:cubicBezTo>
                  <a:cubicBezTo>
                    <a:pt x="12" y="3"/>
                    <a:pt x="25" y="2"/>
                    <a:pt x="38" y="2"/>
                  </a:cubicBezTo>
                  <a:cubicBezTo>
                    <a:pt x="44" y="2"/>
                    <a:pt x="50" y="2"/>
                    <a:pt x="55" y="3"/>
                  </a:cubicBezTo>
                  <a:lnTo>
                    <a:pt x="55" y="3"/>
                  </a:lnTo>
                  <a:cubicBezTo>
                    <a:pt x="50" y="2"/>
                    <a:pt x="45" y="1"/>
                    <a:pt x="40" y="1"/>
                  </a:cubicBezTo>
                  <a:close/>
                  <a:moveTo>
                    <a:pt x="55" y="3"/>
                  </a:moveTo>
                  <a:lnTo>
                    <a:pt x="55" y="3"/>
                  </a:lnTo>
                  <a:cubicBezTo>
                    <a:pt x="62" y="4"/>
                    <a:pt x="69" y="5"/>
                    <a:pt x="75" y="5"/>
                  </a:cubicBezTo>
                  <a:cubicBezTo>
                    <a:pt x="69" y="4"/>
                    <a:pt x="62" y="3"/>
                    <a:pt x="55" y="3"/>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991;p47">
              <a:extLst>
                <a:ext uri="{FF2B5EF4-FFF2-40B4-BE49-F238E27FC236}">
                  <a16:creationId xmlns:a16="http://schemas.microsoft.com/office/drawing/2014/main" id="{C1CF3824-DD6E-449A-ABF4-CB56514083A3}"/>
                </a:ext>
              </a:extLst>
            </p:cNvPr>
            <p:cNvSpPr/>
            <p:nvPr/>
          </p:nvSpPr>
          <p:spPr>
            <a:xfrm>
              <a:off x="2204975" y="3766825"/>
              <a:ext cx="1700" cy="1300"/>
            </a:xfrm>
            <a:custGeom>
              <a:avLst/>
              <a:gdLst/>
              <a:ahLst/>
              <a:cxnLst/>
              <a:rect l="l" t="t" r="r" b="b"/>
              <a:pathLst>
                <a:path w="68" h="52" extrusionOk="0">
                  <a:moveTo>
                    <a:pt x="67" y="0"/>
                  </a:moveTo>
                  <a:cubicBezTo>
                    <a:pt x="48" y="8"/>
                    <a:pt x="32" y="20"/>
                    <a:pt x="16" y="36"/>
                  </a:cubicBezTo>
                  <a:cubicBezTo>
                    <a:pt x="15" y="37"/>
                    <a:pt x="13" y="39"/>
                    <a:pt x="12" y="41"/>
                  </a:cubicBezTo>
                  <a:lnTo>
                    <a:pt x="12" y="41"/>
                  </a:lnTo>
                  <a:cubicBezTo>
                    <a:pt x="29" y="26"/>
                    <a:pt x="48" y="13"/>
                    <a:pt x="67" y="0"/>
                  </a:cubicBezTo>
                  <a:close/>
                  <a:moveTo>
                    <a:pt x="12" y="41"/>
                  </a:moveTo>
                  <a:cubicBezTo>
                    <a:pt x="8" y="44"/>
                    <a:pt x="4" y="48"/>
                    <a:pt x="0" y="52"/>
                  </a:cubicBezTo>
                  <a:cubicBezTo>
                    <a:pt x="6" y="49"/>
                    <a:pt x="9" y="44"/>
                    <a:pt x="12" y="4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992;p47">
              <a:extLst>
                <a:ext uri="{FF2B5EF4-FFF2-40B4-BE49-F238E27FC236}">
                  <a16:creationId xmlns:a16="http://schemas.microsoft.com/office/drawing/2014/main" id="{50E9E2FD-4F53-4844-A7BE-F3ECBD47B4AE}"/>
                </a:ext>
              </a:extLst>
            </p:cNvPr>
            <p:cNvSpPr/>
            <p:nvPr/>
          </p:nvSpPr>
          <p:spPr>
            <a:xfrm>
              <a:off x="2219375" y="3767900"/>
              <a:ext cx="1700" cy="1025"/>
            </a:xfrm>
            <a:custGeom>
              <a:avLst/>
              <a:gdLst/>
              <a:ahLst/>
              <a:cxnLst/>
              <a:rect l="l" t="t" r="r" b="b"/>
              <a:pathLst>
                <a:path w="68" h="41" extrusionOk="0">
                  <a:moveTo>
                    <a:pt x="1" y="1"/>
                  </a:moveTo>
                  <a:lnTo>
                    <a:pt x="1" y="1"/>
                  </a:lnTo>
                  <a:cubicBezTo>
                    <a:pt x="24" y="13"/>
                    <a:pt x="48" y="24"/>
                    <a:pt x="68" y="40"/>
                  </a:cubicBezTo>
                  <a:cubicBezTo>
                    <a:pt x="64" y="36"/>
                    <a:pt x="60" y="32"/>
                    <a:pt x="56" y="28"/>
                  </a:cubicBezTo>
                  <a:cubicBezTo>
                    <a:pt x="36" y="20"/>
                    <a:pt x="21" y="9"/>
                    <a:pt x="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993;p47">
              <a:extLst>
                <a:ext uri="{FF2B5EF4-FFF2-40B4-BE49-F238E27FC236}">
                  <a16:creationId xmlns:a16="http://schemas.microsoft.com/office/drawing/2014/main" id="{4B1ACD5F-59C5-4708-BA92-47C06D4D0C32}"/>
                </a:ext>
              </a:extLst>
            </p:cNvPr>
            <p:cNvSpPr/>
            <p:nvPr/>
          </p:nvSpPr>
          <p:spPr>
            <a:xfrm>
              <a:off x="2208625" y="3765625"/>
              <a:ext cx="2000" cy="325"/>
            </a:xfrm>
            <a:custGeom>
              <a:avLst/>
              <a:gdLst/>
              <a:ahLst/>
              <a:cxnLst/>
              <a:rect l="l" t="t" r="r" b="b"/>
              <a:pathLst>
                <a:path w="80" h="13" extrusionOk="0">
                  <a:moveTo>
                    <a:pt x="75" y="1"/>
                  </a:moveTo>
                  <a:cubicBezTo>
                    <a:pt x="48" y="1"/>
                    <a:pt x="24" y="5"/>
                    <a:pt x="0" y="13"/>
                  </a:cubicBezTo>
                  <a:cubicBezTo>
                    <a:pt x="24" y="5"/>
                    <a:pt x="52" y="1"/>
                    <a:pt x="79"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994;p47">
              <a:extLst>
                <a:ext uri="{FF2B5EF4-FFF2-40B4-BE49-F238E27FC236}">
                  <a16:creationId xmlns:a16="http://schemas.microsoft.com/office/drawing/2014/main" id="{99B48675-6DB7-49DE-9EED-C653FBDE95E3}"/>
                </a:ext>
              </a:extLst>
            </p:cNvPr>
            <p:cNvSpPr/>
            <p:nvPr/>
          </p:nvSpPr>
          <p:spPr>
            <a:xfrm>
              <a:off x="2210600" y="3765625"/>
              <a:ext cx="125" cy="25"/>
            </a:xfrm>
            <a:custGeom>
              <a:avLst/>
              <a:gdLst/>
              <a:ahLst/>
              <a:cxnLst/>
              <a:rect l="l" t="t" r="r" b="b"/>
              <a:pathLst>
                <a:path w="5" h="1" extrusionOk="0">
                  <a:moveTo>
                    <a:pt x="0" y="1"/>
                  </a:moveTo>
                  <a:lnTo>
                    <a:pt x="0" y="1"/>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995;p47">
              <a:extLst>
                <a:ext uri="{FF2B5EF4-FFF2-40B4-BE49-F238E27FC236}">
                  <a16:creationId xmlns:a16="http://schemas.microsoft.com/office/drawing/2014/main" id="{98A92078-99EB-4746-94FC-587E8EC6085D}"/>
                </a:ext>
              </a:extLst>
            </p:cNvPr>
            <p:cNvSpPr/>
            <p:nvPr/>
          </p:nvSpPr>
          <p:spPr>
            <a:xfrm>
              <a:off x="2208425" y="3766025"/>
              <a:ext cx="125" cy="25"/>
            </a:xfrm>
            <a:custGeom>
              <a:avLst/>
              <a:gdLst/>
              <a:ahLst/>
              <a:cxnLst/>
              <a:rect l="l" t="t" r="r" b="b"/>
              <a:pathLst>
                <a:path w="5" h="1" extrusionOk="0">
                  <a:moveTo>
                    <a:pt x="0" y="1"/>
                  </a:moveTo>
                  <a:lnTo>
                    <a:pt x="0" y="1"/>
                  </a:lnTo>
                  <a:cubicBezTo>
                    <a:pt x="0" y="1"/>
                    <a:pt x="4" y="1"/>
                    <a:pt x="4" y="1"/>
                  </a:cubicBez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996;p47">
              <a:extLst>
                <a:ext uri="{FF2B5EF4-FFF2-40B4-BE49-F238E27FC236}">
                  <a16:creationId xmlns:a16="http://schemas.microsoft.com/office/drawing/2014/main" id="{4C55F5A6-FFF8-40AC-AF15-706BA121A1AE}"/>
                </a:ext>
              </a:extLst>
            </p:cNvPr>
            <p:cNvSpPr/>
            <p:nvPr/>
          </p:nvSpPr>
          <p:spPr>
            <a:xfrm>
              <a:off x="2208525" y="3765625"/>
              <a:ext cx="2000" cy="325"/>
            </a:xfrm>
            <a:custGeom>
              <a:avLst/>
              <a:gdLst/>
              <a:ahLst/>
              <a:cxnLst/>
              <a:rect l="l" t="t" r="r" b="b"/>
              <a:pathLst>
                <a:path w="80" h="13" extrusionOk="0">
                  <a:moveTo>
                    <a:pt x="0" y="13"/>
                  </a:moveTo>
                  <a:lnTo>
                    <a:pt x="0" y="13"/>
                  </a:lnTo>
                  <a:cubicBezTo>
                    <a:pt x="28" y="5"/>
                    <a:pt x="56" y="1"/>
                    <a:pt x="79" y="1"/>
                  </a:cubicBezTo>
                  <a:lnTo>
                    <a:pt x="79" y="1"/>
                  </a:lnTo>
                  <a:cubicBezTo>
                    <a:pt x="56" y="1"/>
                    <a:pt x="28"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997;p47">
              <a:extLst>
                <a:ext uri="{FF2B5EF4-FFF2-40B4-BE49-F238E27FC236}">
                  <a16:creationId xmlns:a16="http://schemas.microsoft.com/office/drawing/2014/main" id="{2BC8B3BF-F88D-42DD-A223-A6E8AD0B6A6B}"/>
                </a:ext>
              </a:extLst>
            </p:cNvPr>
            <p:cNvSpPr/>
            <p:nvPr/>
          </p:nvSpPr>
          <p:spPr>
            <a:xfrm>
              <a:off x="2207325" y="3766025"/>
              <a:ext cx="1225" cy="425"/>
            </a:xfrm>
            <a:custGeom>
              <a:avLst/>
              <a:gdLst/>
              <a:ahLst/>
              <a:cxnLst/>
              <a:rect l="l" t="t" r="r" b="b"/>
              <a:pathLst>
                <a:path w="49" h="17" extrusionOk="0">
                  <a:moveTo>
                    <a:pt x="1" y="16"/>
                  </a:moveTo>
                  <a:cubicBezTo>
                    <a:pt x="17" y="9"/>
                    <a:pt x="33" y="5"/>
                    <a:pt x="48" y="1"/>
                  </a:cubicBezTo>
                  <a:lnTo>
                    <a:pt x="48" y="1"/>
                  </a:lnTo>
                  <a:cubicBezTo>
                    <a:pt x="33" y="5"/>
                    <a:pt x="17" y="9"/>
                    <a:pt x="1"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998;p47">
              <a:extLst>
                <a:ext uri="{FF2B5EF4-FFF2-40B4-BE49-F238E27FC236}">
                  <a16:creationId xmlns:a16="http://schemas.microsoft.com/office/drawing/2014/main" id="{2883609B-F15E-4847-A97B-7BD82E9FC8F7}"/>
                </a:ext>
              </a:extLst>
            </p:cNvPr>
            <p:cNvSpPr/>
            <p:nvPr/>
          </p:nvSpPr>
          <p:spPr>
            <a:xfrm>
              <a:off x="2210700" y="3765525"/>
              <a:ext cx="1000" cy="125"/>
            </a:xfrm>
            <a:custGeom>
              <a:avLst/>
              <a:gdLst/>
              <a:ahLst/>
              <a:cxnLst/>
              <a:rect l="l" t="t" r="r" b="b"/>
              <a:pathLst>
                <a:path w="40" h="5" extrusionOk="0">
                  <a:moveTo>
                    <a:pt x="0" y="5"/>
                  </a:moveTo>
                  <a:lnTo>
                    <a:pt x="0" y="5"/>
                  </a:lnTo>
                  <a:cubicBezTo>
                    <a:pt x="12" y="1"/>
                    <a:pt x="24" y="1"/>
                    <a:pt x="40" y="1"/>
                  </a:cubicBezTo>
                  <a:cubicBezTo>
                    <a:pt x="24" y="1"/>
                    <a:pt x="12" y="1"/>
                    <a:pt x="0"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999;p47">
              <a:extLst>
                <a:ext uri="{FF2B5EF4-FFF2-40B4-BE49-F238E27FC236}">
                  <a16:creationId xmlns:a16="http://schemas.microsoft.com/office/drawing/2014/main" id="{7A7483FD-0731-41B6-8398-DE13D3C81C22}"/>
                </a:ext>
              </a:extLst>
            </p:cNvPr>
            <p:cNvSpPr/>
            <p:nvPr/>
          </p:nvSpPr>
          <p:spPr>
            <a:xfrm>
              <a:off x="2204975" y="3766825"/>
              <a:ext cx="1700" cy="1300"/>
            </a:xfrm>
            <a:custGeom>
              <a:avLst/>
              <a:gdLst/>
              <a:ahLst/>
              <a:cxnLst/>
              <a:rect l="l" t="t" r="r" b="b"/>
              <a:pathLst>
                <a:path w="68" h="52" extrusionOk="0">
                  <a:moveTo>
                    <a:pt x="0" y="52"/>
                  </a:moveTo>
                  <a:lnTo>
                    <a:pt x="0" y="52"/>
                  </a:lnTo>
                  <a:cubicBezTo>
                    <a:pt x="20" y="32"/>
                    <a:pt x="44" y="16"/>
                    <a:pt x="67" y="0"/>
                  </a:cubicBezTo>
                  <a:lnTo>
                    <a:pt x="67" y="0"/>
                  </a:lnTo>
                  <a:cubicBezTo>
                    <a:pt x="44" y="16"/>
                    <a:pt x="20" y="32"/>
                    <a:pt x="0" y="5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000;p47">
              <a:extLst>
                <a:ext uri="{FF2B5EF4-FFF2-40B4-BE49-F238E27FC236}">
                  <a16:creationId xmlns:a16="http://schemas.microsoft.com/office/drawing/2014/main" id="{530C0AA4-AA0F-4969-A2EF-138643B45C8F}"/>
                </a:ext>
              </a:extLst>
            </p:cNvPr>
            <p:cNvSpPr/>
            <p:nvPr/>
          </p:nvSpPr>
          <p:spPr>
            <a:xfrm>
              <a:off x="2205350" y="3766825"/>
              <a:ext cx="1325" cy="900"/>
            </a:xfrm>
            <a:custGeom>
              <a:avLst/>
              <a:gdLst/>
              <a:ahLst/>
              <a:cxnLst/>
              <a:rect l="l" t="t" r="r" b="b"/>
              <a:pathLst>
                <a:path w="53" h="36" extrusionOk="0">
                  <a:moveTo>
                    <a:pt x="52" y="0"/>
                  </a:moveTo>
                  <a:cubicBezTo>
                    <a:pt x="33" y="8"/>
                    <a:pt x="17" y="20"/>
                    <a:pt x="1" y="36"/>
                  </a:cubicBezTo>
                  <a:cubicBezTo>
                    <a:pt x="17" y="20"/>
                    <a:pt x="33" y="8"/>
                    <a:pt x="5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001;p47">
              <a:extLst>
                <a:ext uri="{FF2B5EF4-FFF2-40B4-BE49-F238E27FC236}">
                  <a16:creationId xmlns:a16="http://schemas.microsoft.com/office/drawing/2014/main" id="{64C4417B-DA15-4230-BB6F-F5CBAB94D487}"/>
                </a:ext>
              </a:extLst>
            </p:cNvPr>
            <p:cNvSpPr/>
            <p:nvPr/>
          </p:nvSpPr>
          <p:spPr>
            <a:xfrm>
              <a:off x="2221050" y="3768900"/>
              <a:ext cx="6850" cy="5450"/>
            </a:xfrm>
            <a:custGeom>
              <a:avLst/>
              <a:gdLst/>
              <a:ahLst/>
              <a:cxnLst/>
              <a:rect l="l" t="t" r="r" b="b"/>
              <a:pathLst>
                <a:path w="274" h="218" extrusionOk="0">
                  <a:moveTo>
                    <a:pt x="1" y="0"/>
                  </a:moveTo>
                  <a:lnTo>
                    <a:pt x="1" y="0"/>
                  </a:lnTo>
                  <a:cubicBezTo>
                    <a:pt x="76" y="48"/>
                    <a:pt x="147" y="107"/>
                    <a:pt x="206" y="174"/>
                  </a:cubicBezTo>
                  <a:cubicBezTo>
                    <a:pt x="226" y="194"/>
                    <a:pt x="250" y="210"/>
                    <a:pt x="273" y="217"/>
                  </a:cubicBezTo>
                  <a:cubicBezTo>
                    <a:pt x="250" y="210"/>
                    <a:pt x="226" y="194"/>
                    <a:pt x="206" y="174"/>
                  </a:cubicBezTo>
                  <a:cubicBezTo>
                    <a:pt x="147" y="107"/>
                    <a:pt x="76" y="4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002;p47">
              <a:extLst>
                <a:ext uri="{FF2B5EF4-FFF2-40B4-BE49-F238E27FC236}">
                  <a16:creationId xmlns:a16="http://schemas.microsoft.com/office/drawing/2014/main" id="{B6525C05-54AA-4223-8F3D-966E95A17C24}"/>
                </a:ext>
              </a:extLst>
            </p:cNvPr>
            <p:cNvSpPr/>
            <p:nvPr/>
          </p:nvSpPr>
          <p:spPr>
            <a:xfrm>
              <a:off x="2231225" y="3714475"/>
              <a:ext cx="3475" cy="58700"/>
            </a:xfrm>
            <a:custGeom>
              <a:avLst/>
              <a:gdLst/>
              <a:ahLst/>
              <a:cxnLst/>
              <a:rect l="l" t="t" r="r" b="b"/>
              <a:pathLst>
                <a:path w="139" h="2348" extrusionOk="0">
                  <a:moveTo>
                    <a:pt x="1" y="2347"/>
                  </a:moveTo>
                  <a:cubicBezTo>
                    <a:pt x="21" y="2327"/>
                    <a:pt x="28" y="2300"/>
                    <a:pt x="28" y="2272"/>
                  </a:cubicBezTo>
                  <a:lnTo>
                    <a:pt x="139" y="1"/>
                  </a:lnTo>
                  <a:lnTo>
                    <a:pt x="28" y="2272"/>
                  </a:lnTo>
                  <a:cubicBezTo>
                    <a:pt x="28" y="2300"/>
                    <a:pt x="21" y="2327"/>
                    <a:pt x="1" y="23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003;p47">
              <a:extLst>
                <a:ext uri="{FF2B5EF4-FFF2-40B4-BE49-F238E27FC236}">
                  <a16:creationId xmlns:a16="http://schemas.microsoft.com/office/drawing/2014/main" id="{62B4CED8-6DB0-4431-8EF6-07D4ED831719}"/>
                </a:ext>
              </a:extLst>
            </p:cNvPr>
            <p:cNvSpPr/>
            <p:nvPr/>
          </p:nvSpPr>
          <p:spPr>
            <a:xfrm>
              <a:off x="2220775" y="3768600"/>
              <a:ext cx="300" cy="325"/>
            </a:xfrm>
            <a:custGeom>
              <a:avLst/>
              <a:gdLst/>
              <a:ahLst/>
              <a:cxnLst/>
              <a:rect l="l" t="t" r="r" b="b"/>
              <a:pathLst>
                <a:path w="12" h="13" extrusionOk="0">
                  <a:moveTo>
                    <a:pt x="0" y="0"/>
                  </a:moveTo>
                  <a:cubicBezTo>
                    <a:pt x="4" y="4"/>
                    <a:pt x="8" y="8"/>
                    <a:pt x="12" y="12"/>
                  </a:cubicBezTo>
                  <a:lnTo>
                    <a:pt x="12" y="12"/>
                  </a:lnTo>
                  <a:cubicBezTo>
                    <a:pt x="8" y="8"/>
                    <a:pt x="4"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004;p47">
              <a:extLst>
                <a:ext uri="{FF2B5EF4-FFF2-40B4-BE49-F238E27FC236}">
                  <a16:creationId xmlns:a16="http://schemas.microsoft.com/office/drawing/2014/main" id="{BE9DF68E-8FD9-46D5-BECB-D6E55CFD4603}"/>
                </a:ext>
              </a:extLst>
            </p:cNvPr>
            <p:cNvSpPr/>
            <p:nvPr/>
          </p:nvSpPr>
          <p:spPr>
            <a:xfrm>
              <a:off x="2206750" y="3766425"/>
              <a:ext cx="600" cy="425"/>
            </a:xfrm>
            <a:custGeom>
              <a:avLst/>
              <a:gdLst/>
              <a:ahLst/>
              <a:cxnLst/>
              <a:rect l="l" t="t" r="r" b="b"/>
              <a:pathLst>
                <a:path w="24" h="17" extrusionOk="0">
                  <a:moveTo>
                    <a:pt x="0" y="16"/>
                  </a:moveTo>
                  <a:lnTo>
                    <a:pt x="0" y="16"/>
                  </a:lnTo>
                  <a:cubicBezTo>
                    <a:pt x="8" y="8"/>
                    <a:pt x="12" y="4"/>
                    <a:pt x="24" y="0"/>
                  </a:cubicBezTo>
                  <a:cubicBezTo>
                    <a:pt x="12" y="4"/>
                    <a:pt x="8" y="8"/>
                    <a:pt x="0"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005;p47">
              <a:extLst>
                <a:ext uri="{FF2B5EF4-FFF2-40B4-BE49-F238E27FC236}">
                  <a16:creationId xmlns:a16="http://schemas.microsoft.com/office/drawing/2014/main" id="{01103D33-F7D8-4BE7-8584-89C10622510A}"/>
                </a:ext>
              </a:extLst>
            </p:cNvPr>
            <p:cNvSpPr/>
            <p:nvPr/>
          </p:nvSpPr>
          <p:spPr>
            <a:xfrm>
              <a:off x="2204975" y="3767700"/>
              <a:ext cx="400" cy="425"/>
            </a:xfrm>
            <a:custGeom>
              <a:avLst/>
              <a:gdLst/>
              <a:ahLst/>
              <a:cxnLst/>
              <a:rect l="l" t="t" r="r" b="b"/>
              <a:pathLst>
                <a:path w="16" h="17" extrusionOk="0">
                  <a:moveTo>
                    <a:pt x="16" y="1"/>
                  </a:moveTo>
                  <a:cubicBezTo>
                    <a:pt x="12" y="5"/>
                    <a:pt x="4" y="13"/>
                    <a:pt x="0" y="17"/>
                  </a:cubicBezTo>
                  <a:lnTo>
                    <a:pt x="0" y="17"/>
                  </a:lnTo>
                  <a:cubicBezTo>
                    <a:pt x="4" y="13"/>
                    <a:pt x="12" y="5"/>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006;p47">
              <a:extLst>
                <a:ext uri="{FF2B5EF4-FFF2-40B4-BE49-F238E27FC236}">
                  <a16:creationId xmlns:a16="http://schemas.microsoft.com/office/drawing/2014/main" id="{99BBD291-A9CD-41D2-89C2-760EC0B70970}"/>
                </a:ext>
              </a:extLst>
            </p:cNvPr>
            <p:cNvSpPr/>
            <p:nvPr/>
          </p:nvSpPr>
          <p:spPr>
            <a:xfrm>
              <a:off x="2206650" y="3766825"/>
              <a:ext cx="125" cy="25"/>
            </a:xfrm>
            <a:custGeom>
              <a:avLst/>
              <a:gdLst/>
              <a:ahLst/>
              <a:cxnLst/>
              <a:rect l="l" t="t" r="r" b="b"/>
              <a:pathLst>
                <a:path w="5" h="1" extrusionOk="0">
                  <a:moveTo>
                    <a:pt x="0" y="0"/>
                  </a:moveTo>
                  <a:lnTo>
                    <a:pt x="0" y="0"/>
                  </a:lnTo>
                  <a:lnTo>
                    <a:pt x="4" y="0"/>
                  </a:lnTo>
                  <a:lnTo>
                    <a:pt x="4"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007;p47">
              <a:extLst>
                <a:ext uri="{FF2B5EF4-FFF2-40B4-BE49-F238E27FC236}">
                  <a16:creationId xmlns:a16="http://schemas.microsoft.com/office/drawing/2014/main" id="{0F270C53-04D3-4FFD-A621-A7D56732D6E3}"/>
                </a:ext>
              </a:extLst>
            </p:cNvPr>
            <p:cNvSpPr/>
            <p:nvPr/>
          </p:nvSpPr>
          <p:spPr>
            <a:xfrm>
              <a:off x="2219575" y="3614750"/>
              <a:ext cx="9400" cy="4875"/>
            </a:xfrm>
            <a:custGeom>
              <a:avLst/>
              <a:gdLst/>
              <a:ahLst/>
              <a:cxnLst/>
              <a:rect l="l" t="t" r="r" b="b"/>
              <a:pathLst>
                <a:path w="376" h="195" extrusionOk="0">
                  <a:moveTo>
                    <a:pt x="376" y="1"/>
                  </a:moveTo>
                  <a:lnTo>
                    <a:pt x="376" y="1"/>
                  </a:lnTo>
                  <a:cubicBezTo>
                    <a:pt x="250" y="60"/>
                    <a:pt x="123" y="127"/>
                    <a:pt x="1" y="194"/>
                  </a:cubicBezTo>
                  <a:cubicBezTo>
                    <a:pt x="123" y="127"/>
                    <a:pt x="250" y="64"/>
                    <a:pt x="37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008;p47">
              <a:extLst>
                <a:ext uri="{FF2B5EF4-FFF2-40B4-BE49-F238E27FC236}">
                  <a16:creationId xmlns:a16="http://schemas.microsoft.com/office/drawing/2014/main" id="{E22C53C1-31A1-4F73-A9B4-A9136A0358E3}"/>
                </a:ext>
              </a:extLst>
            </p:cNvPr>
            <p:cNvSpPr/>
            <p:nvPr/>
          </p:nvSpPr>
          <p:spPr>
            <a:xfrm>
              <a:off x="2210700" y="3620175"/>
              <a:ext cx="7725" cy="4675"/>
            </a:xfrm>
            <a:custGeom>
              <a:avLst/>
              <a:gdLst/>
              <a:ahLst/>
              <a:cxnLst/>
              <a:rect l="l" t="t" r="r" b="b"/>
              <a:pathLst>
                <a:path w="309" h="187" extrusionOk="0">
                  <a:moveTo>
                    <a:pt x="0" y="187"/>
                  </a:moveTo>
                  <a:cubicBezTo>
                    <a:pt x="103" y="119"/>
                    <a:pt x="206" y="60"/>
                    <a:pt x="308" y="1"/>
                  </a:cubicBezTo>
                  <a:cubicBezTo>
                    <a:pt x="206" y="60"/>
                    <a:pt x="103" y="119"/>
                    <a:pt x="0" y="18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009;p47">
              <a:extLst>
                <a:ext uri="{FF2B5EF4-FFF2-40B4-BE49-F238E27FC236}">
                  <a16:creationId xmlns:a16="http://schemas.microsoft.com/office/drawing/2014/main" id="{3C16AA74-07D2-45AD-89BF-543E5CD61774}"/>
                </a:ext>
              </a:extLst>
            </p:cNvPr>
            <p:cNvSpPr/>
            <p:nvPr/>
          </p:nvSpPr>
          <p:spPr>
            <a:xfrm>
              <a:off x="2241400" y="3606950"/>
              <a:ext cx="7125" cy="2600"/>
            </a:xfrm>
            <a:custGeom>
              <a:avLst/>
              <a:gdLst/>
              <a:ahLst/>
              <a:cxnLst/>
              <a:rect l="l" t="t" r="r" b="b"/>
              <a:pathLst>
                <a:path w="285" h="104" extrusionOk="0">
                  <a:moveTo>
                    <a:pt x="1" y="103"/>
                  </a:moveTo>
                  <a:cubicBezTo>
                    <a:pt x="95" y="68"/>
                    <a:pt x="190" y="32"/>
                    <a:pt x="285" y="1"/>
                  </a:cubicBezTo>
                  <a:cubicBezTo>
                    <a:pt x="190" y="32"/>
                    <a:pt x="95" y="68"/>
                    <a:pt x="1" y="10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010;p47">
              <a:extLst>
                <a:ext uri="{FF2B5EF4-FFF2-40B4-BE49-F238E27FC236}">
                  <a16:creationId xmlns:a16="http://schemas.microsoft.com/office/drawing/2014/main" id="{74CF7112-967D-47E3-9C1A-C26FE011EE4A}"/>
                </a:ext>
              </a:extLst>
            </p:cNvPr>
            <p:cNvSpPr/>
            <p:nvPr/>
          </p:nvSpPr>
          <p:spPr>
            <a:xfrm>
              <a:off x="2261450" y="3600525"/>
              <a:ext cx="9300" cy="2400"/>
            </a:xfrm>
            <a:custGeom>
              <a:avLst/>
              <a:gdLst/>
              <a:ahLst/>
              <a:cxnLst/>
              <a:rect l="l" t="t" r="r" b="b"/>
              <a:pathLst>
                <a:path w="372" h="96" extrusionOk="0">
                  <a:moveTo>
                    <a:pt x="372" y="1"/>
                  </a:moveTo>
                  <a:cubicBezTo>
                    <a:pt x="245" y="32"/>
                    <a:pt x="123" y="64"/>
                    <a:pt x="0" y="96"/>
                  </a:cubicBezTo>
                  <a:cubicBezTo>
                    <a:pt x="123" y="64"/>
                    <a:pt x="249" y="32"/>
                    <a:pt x="37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011;p47">
              <a:extLst>
                <a:ext uri="{FF2B5EF4-FFF2-40B4-BE49-F238E27FC236}">
                  <a16:creationId xmlns:a16="http://schemas.microsoft.com/office/drawing/2014/main" id="{6BF346DF-2662-4C00-8AB0-D7712823EAAF}"/>
                </a:ext>
              </a:extLst>
            </p:cNvPr>
            <p:cNvSpPr/>
            <p:nvPr/>
          </p:nvSpPr>
          <p:spPr>
            <a:xfrm>
              <a:off x="2230750" y="3610600"/>
              <a:ext cx="7800" cy="3475"/>
            </a:xfrm>
            <a:custGeom>
              <a:avLst/>
              <a:gdLst/>
              <a:ahLst/>
              <a:cxnLst/>
              <a:rect l="l" t="t" r="r" b="b"/>
              <a:pathLst>
                <a:path w="312" h="139" extrusionOk="0">
                  <a:moveTo>
                    <a:pt x="312" y="1"/>
                  </a:moveTo>
                  <a:lnTo>
                    <a:pt x="312" y="1"/>
                  </a:lnTo>
                  <a:cubicBezTo>
                    <a:pt x="209" y="44"/>
                    <a:pt x="103" y="88"/>
                    <a:pt x="0" y="139"/>
                  </a:cubicBezTo>
                  <a:cubicBezTo>
                    <a:pt x="103" y="92"/>
                    <a:pt x="209" y="44"/>
                    <a:pt x="31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1012;p47">
              <a:extLst>
                <a:ext uri="{FF2B5EF4-FFF2-40B4-BE49-F238E27FC236}">
                  <a16:creationId xmlns:a16="http://schemas.microsoft.com/office/drawing/2014/main" id="{9FBD50CD-1E4E-43AA-910D-4DF763EBDE04}"/>
                </a:ext>
              </a:extLst>
            </p:cNvPr>
            <p:cNvSpPr/>
            <p:nvPr/>
          </p:nvSpPr>
          <p:spPr>
            <a:xfrm>
              <a:off x="2251475" y="3603700"/>
              <a:ext cx="7425" cy="2300"/>
            </a:xfrm>
            <a:custGeom>
              <a:avLst/>
              <a:gdLst/>
              <a:ahLst/>
              <a:cxnLst/>
              <a:rect l="l" t="t" r="r" b="b"/>
              <a:pathLst>
                <a:path w="297" h="92" extrusionOk="0">
                  <a:moveTo>
                    <a:pt x="0" y="91"/>
                  </a:moveTo>
                  <a:cubicBezTo>
                    <a:pt x="99" y="60"/>
                    <a:pt x="198" y="28"/>
                    <a:pt x="297" y="0"/>
                  </a:cubicBezTo>
                  <a:cubicBezTo>
                    <a:pt x="198" y="28"/>
                    <a:pt x="99" y="60"/>
                    <a:pt x="0"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1013;p47">
              <a:extLst>
                <a:ext uri="{FF2B5EF4-FFF2-40B4-BE49-F238E27FC236}">
                  <a16:creationId xmlns:a16="http://schemas.microsoft.com/office/drawing/2014/main" id="{9378AF4B-AF3C-40A6-96D7-DFCAAD2C7F7F}"/>
                </a:ext>
              </a:extLst>
            </p:cNvPr>
            <p:cNvSpPr/>
            <p:nvPr/>
          </p:nvSpPr>
          <p:spPr>
            <a:xfrm>
              <a:off x="2219000" y="3767600"/>
              <a:ext cx="400" cy="325"/>
            </a:xfrm>
            <a:custGeom>
              <a:avLst/>
              <a:gdLst/>
              <a:ahLst/>
              <a:cxnLst/>
              <a:rect l="l" t="t" r="r" b="b"/>
              <a:pathLst>
                <a:path w="16" h="13" extrusionOk="0">
                  <a:moveTo>
                    <a:pt x="0" y="1"/>
                  </a:moveTo>
                  <a:lnTo>
                    <a:pt x="0" y="1"/>
                  </a:lnTo>
                  <a:lnTo>
                    <a:pt x="16" y="13"/>
                  </a:lnTo>
                  <a:lnTo>
                    <a:pt x="16" y="13"/>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1014;p47">
              <a:extLst>
                <a:ext uri="{FF2B5EF4-FFF2-40B4-BE49-F238E27FC236}">
                  <a16:creationId xmlns:a16="http://schemas.microsoft.com/office/drawing/2014/main" id="{50F60631-892E-4B5B-A46F-D802681D25C6}"/>
                </a:ext>
              </a:extLst>
            </p:cNvPr>
            <p:cNvSpPr/>
            <p:nvPr/>
          </p:nvSpPr>
          <p:spPr>
            <a:xfrm>
              <a:off x="2206650" y="3766825"/>
              <a:ext cx="125" cy="25"/>
            </a:xfrm>
            <a:custGeom>
              <a:avLst/>
              <a:gdLst/>
              <a:ahLst/>
              <a:cxnLst/>
              <a:rect l="l" t="t" r="r" b="b"/>
              <a:pathLst>
                <a:path w="5" h="1" extrusionOk="0">
                  <a:moveTo>
                    <a:pt x="4" y="0"/>
                  </a:moveTo>
                  <a:lnTo>
                    <a:pt x="4" y="0"/>
                  </a:lnTo>
                  <a:lnTo>
                    <a:pt x="0" y="0"/>
                  </a:lnTo>
                  <a:lnTo>
                    <a:pt x="0"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1015;p47">
              <a:extLst>
                <a:ext uri="{FF2B5EF4-FFF2-40B4-BE49-F238E27FC236}">
                  <a16:creationId xmlns:a16="http://schemas.microsoft.com/office/drawing/2014/main" id="{0BB5BFF4-DFC1-45C1-934C-8268D12AAF90}"/>
                </a:ext>
              </a:extLst>
            </p:cNvPr>
            <p:cNvSpPr/>
            <p:nvPr/>
          </p:nvSpPr>
          <p:spPr>
            <a:xfrm>
              <a:off x="2210600" y="3765625"/>
              <a:ext cx="125" cy="25"/>
            </a:xfrm>
            <a:custGeom>
              <a:avLst/>
              <a:gdLst/>
              <a:ahLst/>
              <a:cxnLst/>
              <a:rect l="l" t="t" r="r" b="b"/>
              <a:pathLst>
                <a:path w="5" h="1" extrusionOk="0">
                  <a:moveTo>
                    <a:pt x="4" y="1"/>
                  </a:move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1016;p47">
              <a:extLst>
                <a:ext uri="{FF2B5EF4-FFF2-40B4-BE49-F238E27FC236}">
                  <a16:creationId xmlns:a16="http://schemas.microsoft.com/office/drawing/2014/main" id="{2F1AD9A2-25D4-4076-AB94-E94ECF5545DF}"/>
                </a:ext>
              </a:extLst>
            </p:cNvPr>
            <p:cNvSpPr/>
            <p:nvPr/>
          </p:nvSpPr>
          <p:spPr>
            <a:xfrm>
              <a:off x="2208525" y="376602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1017;p47">
              <a:extLst>
                <a:ext uri="{FF2B5EF4-FFF2-40B4-BE49-F238E27FC236}">
                  <a16:creationId xmlns:a16="http://schemas.microsoft.com/office/drawing/2014/main" id="{9589F5AB-1ED9-4E80-B343-147FF1E6C9B4}"/>
                </a:ext>
              </a:extLst>
            </p:cNvPr>
            <p:cNvSpPr/>
            <p:nvPr/>
          </p:nvSpPr>
          <p:spPr>
            <a:xfrm>
              <a:off x="2212575" y="3765625"/>
              <a:ext cx="425" cy="25"/>
            </a:xfrm>
            <a:custGeom>
              <a:avLst/>
              <a:gdLst/>
              <a:ahLst/>
              <a:cxnLst/>
              <a:rect l="l" t="t" r="r" b="b"/>
              <a:pathLst>
                <a:path w="17" h="1" extrusionOk="0">
                  <a:moveTo>
                    <a:pt x="0" y="1"/>
                  </a:moveTo>
                  <a:lnTo>
                    <a:pt x="0" y="1"/>
                  </a:lnTo>
                  <a:lnTo>
                    <a:pt x="16" y="1"/>
                  </a:lnTo>
                  <a:lnTo>
                    <a:pt x="16"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018;p47">
              <a:extLst>
                <a:ext uri="{FF2B5EF4-FFF2-40B4-BE49-F238E27FC236}">
                  <a16:creationId xmlns:a16="http://schemas.microsoft.com/office/drawing/2014/main" id="{6B448C18-A7D2-4F4A-82FA-44BBB3178CC9}"/>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019;p47">
              <a:extLst>
                <a:ext uri="{FF2B5EF4-FFF2-40B4-BE49-F238E27FC236}">
                  <a16:creationId xmlns:a16="http://schemas.microsoft.com/office/drawing/2014/main" id="{32192E1E-0E64-49D6-8892-10F0D9C3E4AE}"/>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020;p47">
              <a:extLst>
                <a:ext uri="{FF2B5EF4-FFF2-40B4-BE49-F238E27FC236}">
                  <a16:creationId xmlns:a16="http://schemas.microsoft.com/office/drawing/2014/main" id="{04902704-12AF-4D73-9110-7A2861A738A5}"/>
                </a:ext>
              </a:extLst>
            </p:cNvPr>
            <p:cNvSpPr/>
            <p:nvPr/>
          </p:nvSpPr>
          <p:spPr>
            <a:xfrm>
              <a:off x="2165475" y="3589025"/>
              <a:ext cx="225650" cy="320000"/>
            </a:xfrm>
            <a:custGeom>
              <a:avLst/>
              <a:gdLst/>
              <a:ahLst/>
              <a:cxnLst/>
              <a:rect l="l" t="t" r="r" b="b"/>
              <a:pathLst>
                <a:path w="9026" h="12800" extrusionOk="0">
                  <a:moveTo>
                    <a:pt x="5442" y="0"/>
                  </a:moveTo>
                  <a:cubicBezTo>
                    <a:pt x="3968" y="0"/>
                    <a:pt x="2611" y="856"/>
                    <a:pt x="2611" y="856"/>
                  </a:cubicBezTo>
                  <a:cubicBezTo>
                    <a:pt x="2611" y="856"/>
                    <a:pt x="0" y="3324"/>
                    <a:pt x="1296" y="7199"/>
                  </a:cubicBezTo>
                  <a:cubicBezTo>
                    <a:pt x="2192" y="9893"/>
                    <a:pt x="2737" y="11611"/>
                    <a:pt x="2611" y="11931"/>
                  </a:cubicBezTo>
                  <a:cubicBezTo>
                    <a:pt x="2500" y="12205"/>
                    <a:pt x="3197" y="12799"/>
                    <a:pt x="4073" y="12799"/>
                  </a:cubicBezTo>
                  <a:cubicBezTo>
                    <a:pt x="4323" y="12799"/>
                    <a:pt x="4586" y="12751"/>
                    <a:pt x="4851" y="12634"/>
                  </a:cubicBezTo>
                  <a:cubicBezTo>
                    <a:pt x="4977" y="12575"/>
                    <a:pt x="5056" y="12440"/>
                    <a:pt x="5048" y="12302"/>
                  </a:cubicBezTo>
                  <a:lnTo>
                    <a:pt x="5060" y="11034"/>
                  </a:lnTo>
                  <a:lnTo>
                    <a:pt x="5060" y="10845"/>
                  </a:lnTo>
                  <a:cubicBezTo>
                    <a:pt x="5226" y="10885"/>
                    <a:pt x="5408" y="10903"/>
                    <a:pt x="5597" y="10903"/>
                  </a:cubicBezTo>
                  <a:cubicBezTo>
                    <a:pt x="6175" y="10903"/>
                    <a:pt x="6808" y="10732"/>
                    <a:pt x="7193" y="10497"/>
                  </a:cubicBezTo>
                  <a:cubicBezTo>
                    <a:pt x="9002" y="9395"/>
                    <a:pt x="8978" y="6891"/>
                    <a:pt x="9006" y="4845"/>
                  </a:cubicBezTo>
                  <a:cubicBezTo>
                    <a:pt x="9025" y="3640"/>
                    <a:pt x="8690" y="2736"/>
                    <a:pt x="8409" y="2100"/>
                  </a:cubicBezTo>
                  <a:cubicBezTo>
                    <a:pt x="7690" y="469"/>
                    <a:pt x="6534" y="0"/>
                    <a:pt x="54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021;p47">
              <a:extLst>
                <a:ext uri="{FF2B5EF4-FFF2-40B4-BE49-F238E27FC236}">
                  <a16:creationId xmlns:a16="http://schemas.microsoft.com/office/drawing/2014/main" id="{224033AC-D002-45AF-B85B-F4002C5C0174}"/>
                </a:ext>
              </a:extLst>
            </p:cNvPr>
            <p:cNvSpPr/>
            <p:nvPr/>
          </p:nvSpPr>
          <p:spPr>
            <a:xfrm>
              <a:off x="2291275" y="3881550"/>
              <a:ext cx="74575" cy="245800"/>
            </a:xfrm>
            <a:custGeom>
              <a:avLst/>
              <a:gdLst/>
              <a:ahLst/>
              <a:cxnLst/>
              <a:rect l="l" t="t" r="r" b="b"/>
              <a:pathLst>
                <a:path w="2983" h="9832" extrusionOk="0">
                  <a:moveTo>
                    <a:pt x="0" y="1"/>
                  </a:moveTo>
                  <a:lnTo>
                    <a:pt x="194" y="8019"/>
                  </a:lnTo>
                  <a:lnTo>
                    <a:pt x="585" y="9832"/>
                  </a:lnTo>
                  <a:lnTo>
                    <a:pt x="2982" y="3785"/>
                  </a:lnTo>
                  <a:lnTo>
                    <a:pt x="1462" y="2766"/>
                  </a:lnTo>
                  <a:lnTo>
                    <a:pt x="2548" y="2623"/>
                  </a:lnTo>
                  <a:cubicBezTo>
                    <a:pt x="1312" y="597"/>
                    <a:pt x="0" y="1"/>
                    <a:pt x="0"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022;p47">
              <a:extLst>
                <a:ext uri="{FF2B5EF4-FFF2-40B4-BE49-F238E27FC236}">
                  <a16:creationId xmlns:a16="http://schemas.microsoft.com/office/drawing/2014/main" id="{DEF65661-B9DF-47A1-874C-AD971572A1A0}"/>
                </a:ext>
              </a:extLst>
            </p:cNvPr>
            <p:cNvSpPr/>
            <p:nvPr/>
          </p:nvSpPr>
          <p:spPr>
            <a:xfrm>
              <a:off x="2189375" y="3876325"/>
              <a:ext cx="116425" cy="250925"/>
            </a:xfrm>
            <a:custGeom>
              <a:avLst/>
              <a:gdLst/>
              <a:ahLst/>
              <a:cxnLst/>
              <a:rect l="l" t="t" r="r" b="b"/>
              <a:pathLst>
                <a:path w="4657" h="10037" extrusionOk="0">
                  <a:moveTo>
                    <a:pt x="1639" y="1"/>
                  </a:moveTo>
                  <a:cubicBezTo>
                    <a:pt x="1639" y="1"/>
                    <a:pt x="537" y="1067"/>
                    <a:pt x="24" y="3532"/>
                  </a:cubicBezTo>
                  <a:lnTo>
                    <a:pt x="1157" y="3287"/>
                  </a:lnTo>
                  <a:lnTo>
                    <a:pt x="1157" y="3287"/>
                  </a:lnTo>
                  <a:lnTo>
                    <a:pt x="0" y="4847"/>
                  </a:lnTo>
                  <a:lnTo>
                    <a:pt x="4657" y="10037"/>
                  </a:lnTo>
                  <a:lnTo>
                    <a:pt x="4657" y="10037"/>
                  </a:lnTo>
                  <a:lnTo>
                    <a:pt x="3985" y="6909"/>
                  </a:lnTo>
                  <a:lnTo>
                    <a:pt x="1639" y="1"/>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1023;p47">
              <a:extLst>
                <a:ext uri="{FF2B5EF4-FFF2-40B4-BE49-F238E27FC236}">
                  <a16:creationId xmlns:a16="http://schemas.microsoft.com/office/drawing/2014/main" id="{0A43634A-970C-4BA7-8A16-2DB54A8FCD0F}"/>
                </a:ext>
              </a:extLst>
            </p:cNvPr>
            <p:cNvSpPr/>
            <p:nvPr/>
          </p:nvSpPr>
          <p:spPr>
            <a:xfrm>
              <a:off x="2110275" y="3522300"/>
              <a:ext cx="298650" cy="294625"/>
            </a:xfrm>
            <a:custGeom>
              <a:avLst/>
              <a:gdLst/>
              <a:ahLst/>
              <a:cxnLst/>
              <a:rect l="l" t="t" r="r" b="b"/>
              <a:pathLst>
                <a:path w="11946" h="11785" extrusionOk="0">
                  <a:moveTo>
                    <a:pt x="9302" y="0"/>
                  </a:moveTo>
                  <a:cubicBezTo>
                    <a:pt x="8730" y="0"/>
                    <a:pt x="8070" y="259"/>
                    <a:pt x="7359" y="879"/>
                  </a:cubicBezTo>
                  <a:cubicBezTo>
                    <a:pt x="5841" y="2197"/>
                    <a:pt x="4531" y="2389"/>
                    <a:pt x="3529" y="2389"/>
                  </a:cubicBezTo>
                  <a:cubicBezTo>
                    <a:pt x="3118" y="2389"/>
                    <a:pt x="2759" y="2357"/>
                    <a:pt x="2458" y="2357"/>
                  </a:cubicBezTo>
                  <a:cubicBezTo>
                    <a:pt x="2109" y="2357"/>
                    <a:pt x="1839" y="2400"/>
                    <a:pt x="1659" y="2589"/>
                  </a:cubicBezTo>
                  <a:cubicBezTo>
                    <a:pt x="0" y="4315"/>
                    <a:pt x="2145" y="9730"/>
                    <a:pt x="2307" y="11029"/>
                  </a:cubicBezTo>
                  <a:cubicBezTo>
                    <a:pt x="2372" y="11553"/>
                    <a:pt x="3013" y="11785"/>
                    <a:pt x="3617" y="11785"/>
                  </a:cubicBezTo>
                  <a:cubicBezTo>
                    <a:pt x="4108" y="11785"/>
                    <a:pt x="4576" y="11632"/>
                    <a:pt x="4693" y="11357"/>
                  </a:cubicBezTo>
                  <a:cubicBezTo>
                    <a:pt x="4890" y="10891"/>
                    <a:pt x="4752" y="9489"/>
                    <a:pt x="4685" y="8948"/>
                  </a:cubicBezTo>
                  <a:cubicBezTo>
                    <a:pt x="4531" y="7660"/>
                    <a:pt x="4373" y="7084"/>
                    <a:pt x="4246" y="6381"/>
                  </a:cubicBezTo>
                  <a:cubicBezTo>
                    <a:pt x="4246" y="6381"/>
                    <a:pt x="10412" y="5646"/>
                    <a:pt x="11032" y="4315"/>
                  </a:cubicBezTo>
                  <a:cubicBezTo>
                    <a:pt x="11946" y="2363"/>
                    <a:pt x="11028" y="0"/>
                    <a:pt x="93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1024;p47">
              <a:extLst>
                <a:ext uri="{FF2B5EF4-FFF2-40B4-BE49-F238E27FC236}">
                  <a16:creationId xmlns:a16="http://schemas.microsoft.com/office/drawing/2014/main" id="{C26F9B05-5B36-4700-97AA-9A0908A9441E}"/>
                </a:ext>
              </a:extLst>
            </p:cNvPr>
            <p:cNvSpPr/>
            <p:nvPr/>
          </p:nvSpPr>
          <p:spPr>
            <a:xfrm>
              <a:off x="2199425" y="3752600"/>
              <a:ext cx="32525" cy="50550"/>
            </a:xfrm>
            <a:custGeom>
              <a:avLst/>
              <a:gdLst/>
              <a:ahLst/>
              <a:cxnLst/>
              <a:rect l="l" t="t" r="r" b="b"/>
              <a:pathLst>
                <a:path w="1301" h="2022" extrusionOk="0">
                  <a:moveTo>
                    <a:pt x="435" y="0"/>
                  </a:moveTo>
                  <a:cubicBezTo>
                    <a:pt x="412" y="4"/>
                    <a:pt x="384" y="8"/>
                    <a:pt x="360" y="20"/>
                  </a:cubicBezTo>
                  <a:lnTo>
                    <a:pt x="356" y="20"/>
                  </a:lnTo>
                  <a:cubicBezTo>
                    <a:pt x="329" y="28"/>
                    <a:pt x="305" y="40"/>
                    <a:pt x="281" y="52"/>
                  </a:cubicBezTo>
                  <a:cubicBezTo>
                    <a:pt x="254" y="72"/>
                    <a:pt x="230" y="91"/>
                    <a:pt x="210" y="111"/>
                  </a:cubicBezTo>
                  <a:cubicBezTo>
                    <a:pt x="76" y="261"/>
                    <a:pt x="1" y="550"/>
                    <a:pt x="68" y="1075"/>
                  </a:cubicBezTo>
                  <a:cubicBezTo>
                    <a:pt x="68" y="1075"/>
                    <a:pt x="72" y="1095"/>
                    <a:pt x="80" y="1126"/>
                  </a:cubicBezTo>
                  <a:cubicBezTo>
                    <a:pt x="126" y="1316"/>
                    <a:pt x="334" y="2022"/>
                    <a:pt x="972" y="2022"/>
                  </a:cubicBezTo>
                  <a:cubicBezTo>
                    <a:pt x="1051" y="2022"/>
                    <a:pt x="1137" y="2011"/>
                    <a:pt x="1229" y="1987"/>
                  </a:cubicBezTo>
                  <a:cubicBezTo>
                    <a:pt x="1300" y="1971"/>
                    <a:pt x="1237" y="348"/>
                    <a:pt x="1186" y="340"/>
                  </a:cubicBezTo>
                  <a:cubicBezTo>
                    <a:pt x="1158" y="332"/>
                    <a:pt x="1131" y="316"/>
                    <a:pt x="1111" y="297"/>
                  </a:cubicBezTo>
                  <a:cubicBezTo>
                    <a:pt x="1048" y="230"/>
                    <a:pt x="969" y="170"/>
                    <a:pt x="890" y="123"/>
                  </a:cubicBezTo>
                  <a:cubicBezTo>
                    <a:pt x="866" y="107"/>
                    <a:pt x="838" y="95"/>
                    <a:pt x="815" y="83"/>
                  </a:cubicBezTo>
                  <a:lnTo>
                    <a:pt x="799" y="76"/>
                  </a:lnTo>
                  <a:cubicBezTo>
                    <a:pt x="775" y="64"/>
                    <a:pt x="751" y="52"/>
                    <a:pt x="728" y="44"/>
                  </a:cubicBezTo>
                  <a:lnTo>
                    <a:pt x="708" y="36"/>
                  </a:lnTo>
                  <a:cubicBezTo>
                    <a:pt x="684" y="28"/>
                    <a:pt x="657" y="20"/>
                    <a:pt x="633" y="16"/>
                  </a:cubicBezTo>
                  <a:lnTo>
                    <a:pt x="613" y="12"/>
                  </a:lnTo>
                  <a:cubicBezTo>
                    <a:pt x="589" y="8"/>
                    <a:pt x="566" y="4"/>
                    <a:pt x="5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025;p47">
              <a:extLst>
                <a:ext uri="{FF2B5EF4-FFF2-40B4-BE49-F238E27FC236}">
                  <a16:creationId xmlns:a16="http://schemas.microsoft.com/office/drawing/2014/main" id="{BC8D20E8-4F99-41B3-A635-6310586A7E47}"/>
                </a:ext>
              </a:extLst>
            </p:cNvPr>
            <p:cNvSpPr/>
            <p:nvPr/>
          </p:nvSpPr>
          <p:spPr>
            <a:xfrm>
              <a:off x="1981175" y="3960750"/>
              <a:ext cx="190250" cy="740800"/>
            </a:xfrm>
            <a:custGeom>
              <a:avLst/>
              <a:gdLst/>
              <a:ahLst/>
              <a:cxnLst/>
              <a:rect l="l" t="t" r="r" b="b"/>
              <a:pathLst>
                <a:path w="7610" h="29632" extrusionOk="0">
                  <a:moveTo>
                    <a:pt x="7609" y="1"/>
                  </a:moveTo>
                  <a:cubicBezTo>
                    <a:pt x="7609" y="1"/>
                    <a:pt x="2921" y="2481"/>
                    <a:pt x="2494" y="4089"/>
                  </a:cubicBezTo>
                  <a:cubicBezTo>
                    <a:pt x="749" y="10756"/>
                    <a:pt x="0" y="29589"/>
                    <a:pt x="144" y="29589"/>
                  </a:cubicBezTo>
                  <a:cubicBezTo>
                    <a:pt x="145" y="29589"/>
                    <a:pt x="147" y="29588"/>
                    <a:pt x="148" y="29584"/>
                  </a:cubicBezTo>
                  <a:lnTo>
                    <a:pt x="2020" y="29632"/>
                  </a:lnTo>
                  <a:lnTo>
                    <a:pt x="7609"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026;p47">
              <a:extLst>
                <a:ext uri="{FF2B5EF4-FFF2-40B4-BE49-F238E27FC236}">
                  <a16:creationId xmlns:a16="http://schemas.microsoft.com/office/drawing/2014/main" id="{20E7CEBE-3EC4-43CC-B11B-DAEFCE25CDC7}"/>
                </a:ext>
              </a:extLst>
            </p:cNvPr>
            <p:cNvSpPr/>
            <p:nvPr/>
          </p:nvSpPr>
          <p:spPr>
            <a:xfrm>
              <a:off x="1976025" y="4700350"/>
              <a:ext cx="55675" cy="150075"/>
            </a:xfrm>
            <a:custGeom>
              <a:avLst/>
              <a:gdLst/>
              <a:ahLst/>
              <a:cxnLst/>
              <a:rect l="l" t="t" r="r" b="b"/>
              <a:pathLst>
                <a:path w="2227" h="6003" extrusionOk="0">
                  <a:moveTo>
                    <a:pt x="354" y="0"/>
                  </a:moveTo>
                  <a:cubicBezTo>
                    <a:pt x="0" y="2970"/>
                    <a:pt x="383" y="6002"/>
                    <a:pt x="637" y="6002"/>
                  </a:cubicBezTo>
                  <a:cubicBezTo>
                    <a:pt x="695" y="6002"/>
                    <a:pt x="746" y="5845"/>
                    <a:pt x="781" y="5494"/>
                  </a:cubicBezTo>
                  <a:cubicBezTo>
                    <a:pt x="923" y="4053"/>
                    <a:pt x="1128" y="2880"/>
                    <a:pt x="1219" y="2406"/>
                  </a:cubicBezTo>
                  <a:cubicBezTo>
                    <a:pt x="1228" y="2358"/>
                    <a:pt x="1275" y="2326"/>
                    <a:pt x="1319" y="2326"/>
                  </a:cubicBezTo>
                  <a:cubicBezTo>
                    <a:pt x="1352" y="2326"/>
                    <a:pt x="1383" y="2344"/>
                    <a:pt x="1397" y="2386"/>
                  </a:cubicBezTo>
                  <a:cubicBezTo>
                    <a:pt x="1535" y="2805"/>
                    <a:pt x="1602" y="3251"/>
                    <a:pt x="1756" y="3764"/>
                  </a:cubicBezTo>
                  <a:cubicBezTo>
                    <a:pt x="1771" y="3815"/>
                    <a:pt x="1787" y="3838"/>
                    <a:pt x="1802" y="3838"/>
                  </a:cubicBezTo>
                  <a:cubicBezTo>
                    <a:pt x="1999" y="3838"/>
                    <a:pt x="2226" y="48"/>
                    <a:pt x="2226" y="48"/>
                  </a:cubicBezTo>
                  <a:lnTo>
                    <a:pt x="354"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1027;p47">
              <a:extLst>
                <a:ext uri="{FF2B5EF4-FFF2-40B4-BE49-F238E27FC236}">
                  <a16:creationId xmlns:a16="http://schemas.microsoft.com/office/drawing/2014/main" id="{D1892AA2-8BBD-4522-86C8-527BEB2C22DF}"/>
                </a:ext>
              </a:extLst>
            </p:cNvPr>
            <p:cNvSpPr/>
            <p:nvPr/>
          </p:nvSpPr>
          <p:spPr>
            <a:xfrm>
              <a:off x="2440000" y="4698175"/>
              <a:ext cx="55075" cy="139725"/>
            </a:xfrm>
            <a:custGeom>
              <a:avLst/>
              <a:gdLst/>
              <a:ahLst/>
              <a:cxnLst/>
              <a:rect l="l" t="t" r="r" b="b"/>
              <a:pathLst>
                <a:path w="2203" h="5589" extrusionOk="0">
                  <a:moveTo>
                    <a:pt x="552" y="0"/>
                  </a:moveTo>
                  <a:cubicBezTo>
                    <a:pt x="552" y="0"/>
                    <a:pt x="0" y="3582"/>
                    <a:pt x="197" y="3582"/>
                  </a:cubicBezTo>
                  <a:cubicBezTo>
                    <a:pt x="212" y="3582"/>
                    <a:pt x="232" y="3561"/>
                    <a:pt x="256" y="3516"/>
                  </a:cubicBezTo>
                  <a:cubicBezTo>
                    <a:pt x="513" y="3046"/>
                    <a:pt x="671" y="2623"/>
                    <a:pt x="892" y="2240"/>
                  </a:cubicBezTo>
                  <a:cubicBezTo>
                    <a:pt x="909" y="2210"/>
                    <a:pt x="935" y="2197"/>
                    <a:pt x="962" y="2197"/>
                  </a:cubicBezTo>
                  <a:cubicBezTo>
                    <a:pt x="1012" y="2197"/>
                    <a:pt x="1065" y="2241"/>
                    <a:pt x="1062" y="2295"/>
                  </a:cubicBezTo>
                  <a:cubicBezTo>
                    <a:pt x="1054" y="2777"/>
                    <a:pt x="821" y="3966"/>
                    <a:pt x="857" y="5407"/>
                  </a:cubicBezTo>
                  <a:cubicBezTo>
                    <a:pt x="860" y="5531"/>
                    <a:pt x="886" y="5589"/>
                    <a:pt x="929" y="5589"/>
                  </a:cubicBezTo>
                  <a:cubicBezTo>
                    <a:pt x="1210" y="5589"/>
                    <a:pt x="2202" y="3085"/>
                    <a:pt x="2168" y="99"/>
                  </a:cubicBezTo>
                  <a:lnTo>
                    <a:pt x="552"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028;p47">
              <a:extLst>
                <a:ext uri="{FF2B5EF4-FFF2-40B4-BE49-F238E27FC236}">
                  <a16:creationId xmlns:a16="http://schemas.microsoft.com/office/drawing/2014/main" id="{464F6F86-08E6-4E3E-9E82-18538AA33E9B}"/>
                </a:ext>
              </a:extLst>
            </p:cNvPr>
            <p:cNvSpPr/>
            <p:nvPr/>
          </p:nvSpPr>
          <p:spPr>
            <a:xfrm>
              <a:off x="2277550" y="5399550"/>
              <a:ext cx="240550" cy="67175"/>
            </a:xfrm>
            <a:custGeom>
              <a:avLst/>
              <a:gdLst/>
              <a:ahLst/>
              <a:cxnLst/>
              <a:rect l="l" t="t" r="r" b="b"/>
              <a:pathLst>
                <a:path w="9622" h="2687" extrusionOk="0">
                  <a:moveTo>
                    <a:pt x="975" y="0"/>
                  </a:moveTo>
                  <a:cubicBezTo>
                    <a:pt x="713" y="0"/>
                    <a:pt x="546" y="24"/>
                    <a:pt x="458" y="83"/>
                  </a:cubicBezTo>
                  <a:cubicBezTo>
                    <a:pt x="91" y="340"/>
                    <a:pt x="0" y="1940"/>
                    <a:pt x="0" y="1940"/>
                  </a:cubicBezTo>
                  <a:lnTo>
                    <a:pt x="1118" y="2228"/>
                  </a:lnTo>
                  <a:lnTo>
                    <a:pt x="1383" y="1513"/>
                  </a:lnTo>
                  <a:cubicBezTo>
                    <a:pt x="3595" y="2102"/>
                    <a:pt x="7285" y="2686"/>
                    <a:pt x="8542" y="2686"/>
                  </a:cubicBezTo>
                  <a:cubicBezTo>
                    <a:pt x="8551" y="2686"/>
                    <a:pt x="8559" y="2686"/>
                    <a:pt x="8567" y="2686"/>
                  </a:cubicBezTo>
                  <a:cubicBezTo>
                    <a:pt x="9622" y="2678"/>
                    <a:pt x="7908" y="1857"/>
                    <a:pt x="6430" y="1193"/>
                  </a:cubicBezTo>
                  <a:cubicBezTo>
                    <a:pt x="5636" y="838"/>
                    <a:pt x="3318" y="162"/>
                    <a:pt x="2449" y="91"/>
                  </a:cubicBezTo>
                  <a:cubicBezTo>
                    <a:pt x="1787" y="38"/>
                    <a:pt x="1306" y="0"/>
                    <a:pt x="97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029;p47">
              <a:extLst>
                <a:ext uri="{FF2B5EF4-FFF2-40B4-BE49-F238E27FC236}">
                  <a16:creationId xmlns:a16="http://schemas.microsoft.com/office/drawing/2014/main" id="{C76CEC67-E7BC-4D29-B3F3-51196DD6C4F0}"/>
                </a:ext>
              </a:extLst>
            </p:cNvPr>
            <p:cNvSpPr/>
            <p:nvPr/>
          </p:nvSpPr>
          <p:spPr>
            <a:xfrm>
              <a:off x="2151050" y="5397650"/>
              <a:ext cx="239400" cy="70850"/>
            </a:xfrm>
            <a:custGeom>
              <a:avLst/>
              <a:gdLst/>
              <a:ahLst/>
              <a:cxnLst/>
              <a:rect l="l" t="t" r="r" b="b"/>
              <a:pathLst>
                <a:path w="9576" h="2834" extrusionOk="0">
                  <a:moveTo>
                    <a:pt x="927" y="0"/>
                  </a:moveTo>
                  <a:cubicBezTo>
                    <a:pt x="714" y="0"/>
                    <a:pt x="573" y="21"/>
                    <a:pt x="494" y="72"/>
                  </a:cubicBezTo>
                  <a:cubicBezTo>
                    <a:pt x="119" y="321"/>
                    <a:pt x="1" y="1917"/>
                    <a:pt x="1" y="1917"/>
                  </a:cubicBezTo>
                  <a:lnTo>
                    <a:pt x="1107" y="2229"/>
                  </a:lnTo>
                  <a:lnTo>
                    <a:pt x="1387" y="1518"/>
                  </a:lnTo>
                  <a:cubicBezTo>
                    <a:pt x="3603" y="2154"/>
                    <a:pt x="7319" y="2821"/>
                    <a:pt x="8548" y="2833"/>
                  </a:cubicBezTo>
                  <a:cubicBezTo>
                    <a:pt x="8557" y="2833"/>
                    <a:pt x="8567" y="2833"/>
                    <a:pt x="8576" y="2833"/>
                  </a:cubicBezTo>
                  <a:cubicBezTo>
                    <a:pt x="9575" y="2833"/>
                    <a:pt x="7895" y="1990"/>
                    <a:pt x="6443" y="1305"/>
                  </a:cubicBezTo>
                  <a:cubicBezTo>
                    <a:pt x="5653" y="933"/>
                    <a:pt x="3350" y="211"/>
                    <a:pt x="2485" y="124"/>
                  </a:cubicBezTo>
                  <a:cubicBezTo>
                    <a:pt x="1764" y="52"/>
                    <a:pt x="1258" y="0"/>
                    <a:pt x="927"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030;p47">
              <a:extLst>
                <a:ext uri="{FF2B5EF4-FFF2-40B4-BE49-F238E27FC236}">
                  <a16:creationId xmlns:a16="http://schemas.microsoft.com/office/drawing/2014/main" id="{115403DB-FCE3-4BAE-B707-DEE102F64595}"/>
                </a:ext>
              </a:extLst>
            </p:cNvPr>
            <p:cNvSpPr/>
            <p:nvPr/>
          </p:nvSpPr>
          <p:spPr>
            <a:xfrm>
              <a:off x="2238250" y="3896575"/>
              <a:ext cx="57875" cy="185450"/>
            </a:xfrm>
            <a:custGeom>
              <a:avLst/>
              <a:gdLst/>
              <a:ahLst/>
              <a:cxnLst/>
              <a:rect l="l" t="t" r="r" b="b"/>
              <a:pathLst>
                <a:path w="2315" h="7418" extrusionOk="0">
                  <a:moveTo>
                    <a:pt x="2133" y="0"/>
                  </a:moveTo>
                  <a:cubicBezTo>
                    <a:pt x="2133" y="0"/>
                    <a:pt x="1779" y="503"/>
                    <a:pt x="1097" y="503"/>
                  </a:cubicBezTo>
                  <a:cubicBezTo>
                    <a:pt x="795" y="503"/>
                    <a:pt x="428" y="404"/>
                    <a:pt x="0" y="119"/>
                  </a:cubicBezTo>
                  <a:lnTo>
                    <a:pt x="0" y="119"/>
                  </a:lnTo>
                  <a:lnTo>
                    <a:pt x="2315" y="7418"/>
                  </a:lnTo>
                  <a:lnTo>
                    <a:pt x="2133"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031;p47">
              <a:extLst>
                <a:ext uri="{FF2B5EF4-FFF2-40B4-BE49-F238E27FC236}">
                  <a16:creationId xmlns:a16="http://schemas.microsoft.com/office/drawing/2014/main" id="{AD2D16D5-AA7B-4508-9A27-7F9BBAC3B8C3}"/>
                </a:ext>
              </a:extLst>
            </p:cNvPr>
            <p:cNvSpPr/>
            <p:nvPr/>
          </p:nvSpPr>
          <p:spPr>
            <a:xfrm>
              <a:off x="2388725" y="4049825"/>
              <a:ext cx="113175" cy="650850"/>
            </a:xfrm>
            <a:custGeom>
              <a:avLst/>
              <a:gdLst/>
              <a:ahLst/>
              <a:cxnLst/>
              <a:rect l="l" t="t" r="r" b="b"/>
              <a:pathLst>
                <a:path w="4527" h="26034" extrusionOk="0">
                  <a:moveTo>
                    <a:pt x="1" y="0"/>
                  </a:moveTo>
                  <a:lnTo>
                    <a:pt x="2603" y="25934"/>
                  </a:lnTo>
                  <a:lnTo>
                    <a:pt x="4219" y="26033"/>
                  </a:lnTo>
                  <a:cubicBezTo>
                    <a:pt x="4219" y="26033"/>
                    <a:pt x="4527" y="4155"/>
                    <a:pt x="4156" y="1959"/>
                  </a:cubicBezTo>
                  <a:cubicBezTo>
                    <a:pt x="3915" y="541"/>
                    <a:pt x="1" y="0"/>
                    <a:pt x="1"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032;p47">
              <a:extLst>
                <a:ext uri="{FF2B5EF4-FFF2-40B4-BE49-F238E27FC236}">
                  <a16:creationId xmlns:a16="http://schemas.microsoft.com/office/drawing/2014/main" id="{8FA3FB0B-AC33-46B0-AE77-59EE62F680E7}"/>
                </a:ext>
              </a:extLst>
            </p:cNvPr>
            <p:cNvSpPr/>
            <p:nvPr/>
          </p:nvSpPr>
          <p:spPr>
            <a:xfrm>
              <a:off x="2843550" y="4557750"/>
              <a:ext cx="328050" cy="841625"/>
            </a:xfrm>
            <a:custGeom>
              <a:avLst/>
              <a:gdLst/>
              <a:ahLst/>
              <a:cxnLst/>
              <a:rect l="l" t="t" r="r" b="b"/>
              <a:pathLst>
                <a:path w="13122" h="33665" extrusionOk="0">
                  <a:moveTo>
                    <a:pt x="13121" y="1"/>
                  </a:moveTo>
                  <a:lnTo>
                    <a:pt x="0" y="660"/>
                  </a:lnTo>
                  <a:lnTo>
                    <a:pt x="5174" y="33518"/>
                  </a:lnTo>
                  <a:lnTo>
                    <a:pt x="7726" y="33664"/>
                  </a:lnTo>
                  <a:lnTo>
                    <a:pt x="8583" y="9847"/>
                  </a:lnTo>
                  <a:lnTo>
                    <a:pt x="9258" y="33309"/>
                  </a:lnTo>
                  <a:lnTo>
                    <a:pt x="11356" y="33250"/>
                  </a:lnTo>
                  <a:lnTo>
                    <a:pt x="13121"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1033;p47">
              <a:extLst>
                <a:ext uri="{FF2B5EF4-FFF2-40B4-BE49-F238E27FC236}">
                  <a16:creationId xmlns:a16="http://schemas.microsoft.com/office/drawing/2014/main" id="{1A98F3CE-970A-42F2-8CA3-DA5ECDE47DA7}"/>
                </a:ext>
              </a:extLst>
            </p:cNvPr>
            <p:cNvSpPr/>
            <p:nvPr/>
          </p:nvSpPr>
          <p:spPr>
            <a:xfrm>
              <a:off x="2794950" y="3941050"/>
              <a:ext cx="446750" cy="649875"/>
            </a:xfrm>
            <a:custGeom>
              <a:avLst/>
              <a:gdLst/>
              <a:ahLst/>
              <a:cxnLst/>
              <a:rect l="l" t="t" r="r" b="b"/>
              <a:pathLst>
                <a:path w="17870" h="25995" extrusionOk="0">
                  <a:moveTo>
                    <a:pt x="9154" y="0"/>
                  </a:moveTo>
                  <a:cubicBezTo>
                    <a:pt x="6577" y="0"/>
                    <a:pt x="686" y="907"/>
                    <a:pt x="1" y="9091"/>
                  </a:cubicBezTo>
                  <a:lnTo>
                    <a:pt x="392" y="16789"/>
                  </a:lnTo>
                  <a:cubicBezTo>
                    <a:pt x="396" y="18831"/>
                    <a:pt x="522" y="20869"/>
                    <a:pt x="767" y="22895"/>
                  </a:cubicBezTo>
                  <a:cubicBezTo>
                    <a:pt x="767" y="22895"/>
                    <a:pt x="621" y="25995"/>
                    <a:pt x="5279" y="25995"/>
                  </a:cubicBezTo>
                  <a:cubicBezTo>
                    <a:pt x="5463" y="25995"/>
                    <a:pt x="5655" y="25990"/>
                    <a:pt x="5854" y="25980"/>
                  </a:cubicBezTo>
                  <a:lnTo>
                    <a:pt x="15950" y="25605"/>
                  </a:lnTo>
                  <a:cubicBezTo>
                    <a:pt x="17360" y="25289"/>
                    <a:pt x="17071" y="21465"/>
                    <a:pt x="17640" y="11228"/>
                  </a:cubicBezTo>
                  <a:cubicBezTo>
                    <a:pt x="17869" y="7128"/>
                    <a:pt x="16459" y="1942"/>
                    <a:pt x="12581" y="607"/>
                  </a:cubicBezTo>
                  <a:cubicBezTo>
                    <a:pt x="12581" y="607"/>
                    <a:pt x="11155" y="153"/>
                    <a:pt x="10353" y="74"/>
                  </a:cubicBezTo>
                  <a:cubicBezTo>
                    <a:pt x="10353" y="74"/>
                    <a:pt x="9888" y="0"/>
                    <a:pt x="9154"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034;p47">
              <a:extLst>
                <a:ext uri="{FF2B5EF4-FFF2-40B4-BE49-F238E27FC236}">
                  <a16:creationId xmlns:a16="http://schemas.microsoft.com/office/drawing/2014/main" id="{8F6D9B89-A9CB-4E3E-9DBD-0A1F1C17FA49}"/>
                </a:ext>
              </a:extLst>
            </p:cNvPr>
            <p:cNvSpPr/>
            <p:nvPr/>
          </p:nvSpPr>
          <p:spPr>
            <a:xfrm>
              <a:off x="2917300" y="3857275"/>
              <a:ext cx="1300" cy="1200"/>
            </a:xfrm>
            <a:custGeom>
              <a:avLst/>
              <a:gdLst/>
              <a:ahLst/>
              <a:cxnLst/>
              <a:rect l="l" t="t" r="r" b="b"/>
              <a:pathLst>
                <a:path w="52" h="48" extrusionOk="0">
                  <a:moveTo>
                    <a:pt x="52" y="0"/>
                  </a:moveTo>
                  <a:cubicBezTo>
                    <a:pt x="49" y="2"/>
                    <a:pt x="46" y="4"/>
                    <a:pt x="43" y="6"/>
                  </a:cubicBezTo>
                  <a:lnTo>
                    <a:pt x="43" y="6"/>
                  </a:lnTo>
                  <a:cubicBezTo>
                    <a:pt x="46" y="4"/>
                    <a:pt x="49" y="2"/>
                    <a:pt x="52" y="0"/>
                  </a:cubicBezTo>
                  <a:close/>
                  <a:moveTo>
                    <a:pt x="43" y="6"/>
                  </a:moveTo>
                  <a:cubicBezTo>
                    <a:pt x="34" y="12"/>
                    <a:pt x="25" y="19"/>
                    <a:pt x="16" y="28"/>
                  </a:cubicBezTo>
                  <a:cubicBezTo>
                    <a:pt x="8" y="32"/>
                    <a:pt x="4" y="44"/>
                    <a:pt x="0" y="48"/>
                  </a:cubicBezTo>
                  <a:cubicBezTo>
                    <a:pt x="14" y="34"/>
                    <a:pt x="27" y="18"/>
                    <a:pt x="43" y="6"/>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035;p47">
              <a:extLst>
                <a:ext uri="{FF2B5EF4-FFF2-40B4-BE49-F238E27FC236}">
                  <a16:creationId xmlns:a16="http://schemas.microsoft.com/office/drawing/2014/main" id="{6E0AA8FB-4983-44E6-BB66-D72184602FC1}"/>
                </a:ext>
              </a:extLst>
            </p:cNvPr>
            <p:cNvSpPr/>
            <p:nvPr/>
          </p:nvSpPr>
          <p:spPr>
            <a:xfrm>
              <a:off x="2922525" y="3855225"/>
              <a:ext cx="6150" cy="300"/>
            </a:xfrm>
            <a:custGeom>
              <a:avLst/>
              <a:gdLst/>
              <a:ahLst/>
              <a:cxnLst/>
              <a:rect l="l" t="t" r="r" b="b"/>
              <a:pathLst>
                <a:path w="246" h="12" extrusionOk="0">
                  <a:moveTo>
                    <a:pt x="68" y="3"/>
                  </a:moveTo>
                  <a:cubicBezTo>
                    <a:pt x="44" y="3"/>
                    <a:pt x="25" y="7"/>
                    <a:pt x="1" y="11"/>
                  </a:cubicBezTo>
                  <a:cubicBezTo>
                    <a:pt x="24" y="8"/>
                    <a:pt x="47" y="5"/>
                    <a:pt x="71" y="3"/>
                  </a:cubicBezTo>
                  <a:close/>
                  <a:moveTo>
                    <a:pt x="132" y="1"/>
                  </a:moveTo>
                  <a:cubicBezTo>
                    <a:pt x="111" y="1"/>
                    <a:pt x="91" y="2"/>
                    <a:pt x="71" y="3"/>
                  </a:cubicBezTo>
                  <a:lnTo>
                    <a:pt x="175" y="3"/>
                  </a:lnTo>
                  <a:cubicBezTo>
                    <a:pt x="198" y="3"/>
                    <a:pt x="222" y="7"/>
                    <a:pt x="246" y="11"/>
                  </a:cubicBezTo>
                  <a:cubicBezTo>
                    <a:pt x="207" y="4"/>
                    <a:pt x="169" y="1"/>
                    <a:pt x="13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036;p47">
              <a:extLst>
                <a:ext uri="{FF2B5EF4-FFF2-40B4-BE49-F238E27FC236}">
                  <a16:creationId xmlns:a16="http://schemas.microsoft.com/office/drawing/2014/main" id="{C0F5ECB3-9FAE-4F53-8ADE-604717237BB1}"/>
                </a:ext>
              </a:extLst>
            </p:cNvPr>
            <p:cNvSpPr/>
            <p:nvPr/>
          </p:nvSpPr>
          <p:spPr>
            <a:xfrm>
              <a:off x="2920650" y="3855600"/>
              <a:ext cx="1600" cy="600"/>
            </a:xfrm>
            <a:custGeom>
              <a:avLst/>
              <a:gdLst/>
              <a:ahLst/>
              <a:cxnLst/>
              <a:rect l="l" t="t" r="r" b="b"/>
              <a:pathLst>
                <a:path w="64" h="24" extrusionOk="0">
                  <a:moveTo>
                    <a:pt x="64" y="0"/>
                  </a:moveTo>
                  <a:cubicBezTo>
                    <a:pt x="52" y="0"/>
                    <a:pt x="40" y="4"/>
                    <a:pt x="28" y="8"/>
                  </a:cubicBezTo>
                  <a:cubicBezTo>
                    <a:pt x="23" y="11"/>
                    <a:pt x="15" y="16"/>
                    <a:pt x="8" y="20"/>
                  </a:cubicBezTo>
                  <a:lnTo>
                    <a:pt x="8" y="20"/>
                  </a:lnTo>
                  <a:cubicBezTo>
                    <a:pt x="26" y="11"/>
                    <a:pt x="43" y="7"/>
                    <a:pt x="64" y="0"/>
                  </a:cubicBezTo>
                  <a:close/>
                  <a:moveTo>
                    <a:pt x="8" y="20"/>
                  </a:moveTo>
                  <a:cubicBezTo>
                    <a:pt x="6" y="21"/>
                    <a:pt x="3" y="22"/>
                    <a:pt x="1" y="24"/>
                  </a:cubicBezTo>
                  <a:cubicBezTo>
                    <a:pt x="3" y="23"/>
                    <a:pt x="6" y="21"/>
                    <a:pt x="8" y="2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037;p47">
              <a:extLst>
                <a:ext uri="{FF2B5EF4-FFF2-40B4-BE49-F238E27FC236}">
                  <a16:creationId xmlns:a16="http://schemas.microsoft.com/office/drawing/2014/main" id="{F1BEB6DA-6CEC-419A-8135-8A4DFD660B82}"/>
                </a:ext>
              </a:extLst>
            </p:cNvPr>
            <p:cNvSpPr/>
            <p:nvPr/>
          </p:nvSpPr>
          <p:spPr>
            <a:xfrm>
              <a:off x="2916125" y="3858550"/>
              <a:ext cx="1100" cy="1700"/>
            </a:xfrm>
            <a:custGeom>
              <a:avLst/>
              <a:gdLst/>
              <a:ahLst/>
              <a:cxnLst/>
              <a:rect l="l" t="t" r="r" b="b"/>
              <a:pathLst>
                <a:path w="44" h="68" extrusionOk="0">
                  <a:moveTo>
                    <a:pt x="44" y="1"/>
                  </a:moveTo>
                  <a:lnTo>
                    <a:pt x="44" y="1"/>
                  </a:lnTo>
                  <a:cubicBezTo>
                    <a:pt x="32" y="12"/>
                    <a:pt x="20" y="28"/>
                    <a:pt x="8" y="48"/>
                  </a:cubicBezTo>
                  <a:cubicBezTo>
                    <a:pt x="4" y="52"/>
                    <a:pt x="4" y="60"/>
                    <a:pt x="0" y="68"/>
                  </a:cubicBezTo>
                  <a:cubicBezTo>
                    <a:pt x="12" y="44"/>
                    <a:pt x="28" y="20"/>
                    <a:pt x="44"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1038;p47">
              <a:extLst>
                <a:ext uri="{FF2B5EF4-FFF2-40B4-BE49-F238E27FC236}">
                  <a16:creationId xmlns:a16="http://schemas.microsoft.com/office/drawing/2014/main" id="{2E9A7DAA-6F76-4FAC-B167-14481C025CDC}"/>
                </a:ext>
              </a:extLst>
            </p:cNvPr>
            <p:cNvSpPr/>
            <p:nvPr/>
          </p:nvSpPr>
          <p:spPr>
            <a:xfrm>
              <a:off x="2929050" y="3855500"/>
              <a:ext cx="1900" cy="400"/>
            </a:xfrm>
            <a:custGeom>
              <a:avLst/>
              <a:gdLst/>
              <a:ahLst/>
              <a:cxnLst/>
              <a:rect l="l" t="t" r="r" b="b"/>
              <a:pathLst>
                <a:path w="76" h="16" extrusionOk="0">
                  <a:moveTo>
                    <a:pt x="0" y="0"/>
                  </a:moveTo>
                  <a:lnTo>
                    <a:pt x="0" y="0"/>
                  </a:lnTo>
                  <a:cubicBezTo>
                    <a:pt x="16" y="5"/>
                    <a:pt x="30" y="8"/>
                    <a:pt x="44" y="10"/>
                  </a:cubicBezTo>
                  <a:lnTo>
                    <a:pt x="44" y="10"/>
                  </a:lnTo>
                  <a:cubicBezTo>
                    <a:pt x="29" y="6"/>
                    <a:pt x="15" y="3"/>
                    <a:pt x="0" y="0"/>
                  </a:cubicBezTo>
                  <a:close/>
                  <a:moveTo>
                    <a:pt x="44" y="10"/>
                  </a:moveTo>
                  <a:lnTo>
                    <a:pt x="44" y="10"/>
                  </a:lnTo>
                  <a:cubicBezTo>
                    <a:pt x="49" y="12"/>
                    <a:pt x="54" y="14"/>
                    <a:pt x="60" y="16"/>
                  </a:cubicBezTo>
                  <a:lnTo>
                    <a:pt x="76" y="16"/>
                  </a:lnTo>
                  <a:cubicBezTo>
                    <a:pt x="65" y="14"/>
                    <a:pt x="55" y="12"/>
                    <a:pt x="44" y="1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039;p47">
              <a:extLst>
                <a:ext uri="{FF2B5EF4-FFF2-40B4-BE49-F238E27FC236}">
                  <a16:creationId xmlns:a16="http://schemas.microsoft.com/office/drawing/2014/main" id="{96792CDB-CC2D-4054-B13A-E578FE6086D0}"/>
                </a:ext>
              </a:extLst>
            </p:cNvPr>
            <p:cNvSpPr/>
            <p:nvPr/>
          </p:nvSpPr>
          <p:spPr>
            <a:xfrm>
              <a:off x="2918675" y="3856175"/>
              <a:ext cx="1800" cy="1025"/>
            </a:xfrm>
            <a:custGeom>
              <a:avLst/>
              <a:gdLst/>
              <a:ahLst/>
              <a:cxnLst/>
              <a:rect l="l" t="t" r="r" b="b"/>
              <a:pathLst>
                <a:path w="72" h="41" extrusionOk="0">
                  <a:moveTo>
                    <a:pt x="64" y="1"/>
                  </a:moveTo>
                  <a:cubicBezTo>
                    <a:pt x="44" y="13"/>
                    <a:pt x="24" y="24"/>
                    <a:pt x="5" y="36"/>
                  </a:cubicBezTo>
                  <a:lnTo>
                    <a:pt x="1" y="40"/>
                  </a:lnTo>
                  <a:cubicBezTo>
                    <a:pt x="24" y="24"/>
                    <a:pt x="44" y="13"/>
                    <a:pt x="7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1040;p47">
              <a:extLst>
                <a:ext uri="{FF2B5EF4-FFF2-40B4-BE49-F238E27FC236}">
                  <a16:creationId xmlns:a16="http://schemas.microsoft.com/office/drawing/2014/main" id="{3871C9C3-A7D6-4397-9EBB-97585EFD86B0}"/>
                </a:ext>
              </a:extLst>
            </p:cNvPr>
            <p:cNvSpPr/>
            <p:nvPr/>
          </p:nvSpPr>
          <p:spPr>
            <a:xfrm>
              <a:off x="2920450" y="3856175"/>
              <a:ext cx="125" cy="25"/>
            </a:xfrm>
            <a:custGeom>
              <a:avLst/>
              <a:gdLst/>
              <a:ahLst/>
              <a:cxnLst/>
              <a:rect l="l" t="t" r="r" b="b"/>
              <a:pathLst>
                <a:path w="5" h="1" extrusionOk="0">
                  <a:moveTo>
                    <a:pt x="1" y="1"/>
                  </a:moveTo>
                  <a:lnTo>
                    <a:pt x="1" y="1"/>
                  </a:ln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1041;p47">
              <a:extLst>
                <a:ext uri="{FF2B5EF4-FFF2-40B4-BE49-F238E27FC236}">
                  <a16:creationId xmlns:a16="http://schemas.microsoft.com/office/drawing/2014/main" id="{13ED14EA-697B-4408-B807-38BD44D1606E}"/>
                </a:ext>
              </a:extLst>
            </p:cNvPr>
            <p:cNvSpPr/>
            <p:nvPr/>
          </p:nvSpPr>
          <p:spPr>
            <a:xfrm>
              <a:off x="2918575" y="3857275"/>
              <a:ext cx="125" cy="25"/>
            </a:xfrm>
            <a:custGeom>
              <a:avLst/>
              <a:gdLst/>
              <a:ahLst/>
              <a:cxnLst/>
              <a:rect l="l" t="t" r="r" b="b"/>
              <a:pathLst>
                <a:path w="5" h="1" extrusionOk="0">
                  <a:moveTo>
                    <a:pt x="1" y="0"/>
                  </a:moveTo>
                  <a:lnTo>
                    <a:pt x="1" y="0"/>
                  </a:lnTo>
                  <a:lnTo>
                    <a:pt x="5" y="0"/>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1042;p47">
              <a:extLst>
                <a:ext uri="{FF2B5EF4-FFF2-40B4-BE49-F238E27FC236}">
                  <a16:creationId xmlns:a16="http://schemas.microsoft.com/office/drawing/2014/main" id="{A5C60E8C-B89B-4BB4-A787-245A1DB20B5C}"/>
                </a:ext>
              </a:extLst>
            </p:cNvPr>
            <p:cNvSpPr/>
            <p:nvPr/>
          </p:nvSpPr>
          <p:spPr>
            <a:xfrm>
              <a:off x="2918675" y="3856175"/>
              <a:ext cx="1700" cy="1025"/>
            </a:xfrm>
            <a:custGeom>
              <a:avLst/>
              <a:gdLst/>
              <a:ahLst/>
              <a:cxnLst/>
              <a:rect l="l" t="t" r="r" b="b"/>
              <a:pathLst>
                <a:path w="68" h="41" extrusionOk="0">
                  <a:moveTo>
                    <a:pt x="1" y="40"/>
                  </a:moveTo>
                  <a:lnTo>
                    <a:pt x="1" y="40"/>
                  </a:lnTo>
                  <a:cubicBezTo>
                    <a:pt x="21" y="24"/>
                    <a:pt x="44" y="13"/>
                    <a:pt x="68" y="1"/>
                  </a:cubicBezTo>
                  <a:lnTo>
                    <a:pt x="68" y="1"/>
                  </a:lnTo>
                  <a:cubicBezTo>
                    <a:pt x="44" y="13"/>
                    <a:pt x="21" y="24"/>
                    <a:pt x="1" y="4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1043;p47">
              <a:extLst>
                <a:ext uri="{FF2B5EF4-FFF2-40B4-BE49-F238E27FC236}">
                  <a16:creationId xmlns:a16="http://schemas.microsoft.com/office/drawing/2014/main" id="{74A62A2A-54FB-4352-BB8F-D3A3F757A1FD}"/>
                </a:ext>
              </a:extLst>
            </p:cNvPr>
            <p:cNvSpPr/>
            <p:nvPr/>
          </p:nvSpPr>
          <p:spPr>
            <a:xfrm>
              <a:off x="2917700" y="3857275"/>
              <a:ext cx="900" cy="700"/>
            </a:xfrm>
            <a:custGeom>
              <a:avLst/>
              <a:gdLst/>
              <a:ahLst/>
              <a:cxnLst/>
              <a:rect l="l" t="t" r="r" b="b"/>
              <a:pathLst>
                <a:path w="36" h="28" extrusionOk="0">
                  <a:moveTo>
                    <a:pt x="0" y="28"/>
                  </a:moveTo>
                  <a:cubicBezTo>
                    <a:pt x="12" y="16"/>
                    <a:pt x="24" y="8"/>
                    <a:pt x="36" y="0"/>
                  </a:cubicBezTo>
                  <a:lnTo>
                    <a:pt x="36" y="0"/>
                  </a:lnTo>
                  <a:cubicBezTo>
                    <a:pt x="24" y="8"/>
                    <a:pt x="12" y="16"/>
                    <a:pt x="0"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1044;p47">
              <a:extLst>
                <a:ext uri="{FF2B5EF4-FFF2-40B4-BE49-F238E27FC236}">
                  <a16:creationId xmlns:a16="http://schemas.microsoft.com/office/drawing/2014/main" id="{A5FFD4C8-32F2-4ED6-8027-CB4774A2D362}"/>
                </a:ext>
              </a:extLst>
            </p:cNvPr>
            <p:cNvSpPr/>
            <p:nvPr/>
          </p:nvSpPr>
          <p:spPr>
            <a:xfrm>
              <a:off x="2920650" y="3855775"/>
              <a:ext cx="725" cy="425"/>
            </a:xfrm>
            <a:custGeom>
              <a:avLst/>
              <a:gdLst/>
              <a:ahLst/>
              <a:cxnLst/>
              <a:rect l="l" t="t" r="r" b="b"/>
              <a:pathLst>
                <a:path w="29" h="17" extrusionOk="0">
                  <a:moveTo>
                    <a:pt x="28" y="1"/>
                  </a:moveTo>
                  <a:cubicBezTo>
                    <a:pt x="17" y="5"/>
                    <a:pt x="9" y="13"/>
                    <a:pt x="1" y="17"/>
                  </a:cubicBezTo>
                  <a:cubicBezTo>
                    <a:pt x="9" y="13"/>
                    <a:pt x="21" y="5"/>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1045;p47">
              <a:extLst>
                <a:ext uri="{FF2B5EF4-FFF2-40B4-BE49-F238E27FC236}">
                  <a16:creationId xmlns:a16="http://schemas.microsoft.com/office/drawing/2014/main" id="{F145F5AC-FA8D-424C-B52C-2EE7073278E9}"/>
                </a:ext>
              </a:extLst>
            </p:cNvPr>
            <p:cNvSpPr/>
            <p:nvPr/>
          </p:nvSpPr>
          <p:spPr>
            <a:xfrm>
              <a:off x="2916125" y="3858550"/>
              <a:ext cx="1100" cy="1700"/>
            </a:xfrm>
            <a:custGeom>
              <a:avLst/>
              <a:gdLst/>
              <a:ahLst/>
              <a:cxnLst/>
              <a:rect l="l" t="t" r="r" b="b"/>
              <a:pathLst>
                <a:path w="44" h="68" extrusionOk="0">
                  <a:moveTo>
                    <a:pt x="0" y="68"/>
                  </a:moveTo>
                  <a:lnTo>
                    <a:pt x="0" y="68"/>
                  </a:lnTo>
                  <a:cubicBezTo>
                    <a:pt x="12" y="44"/>
                    <a:pt x="28" y="20"/>
                    <a:pt x="44" y="1"/>
                  </a:cubicBezTo>
                  <a:lnTo>
                    <a:pt x="44" y="1"/>
                  </a:lnTo>
                  <a:cubicBezTo>
                    <a:pt x="28" y="20"/>
                    <a:pt x="12" y="44"/>
                    <a:pt x="0"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1046;p47">
              <a:extLst>
                <a:ext uri="{FF2B5EF4-FFF2-40B4-BE49-F238E27FC236}">
                  <a16:creationId xmlns:a16="http://schemas.microsoft.com/office/drawing/2014/main" id="{1BEBFDEB-D2C8-4C23-915D-34C95FB8FA62}"/>
                </a:ext>
              </a:extLst>
            </p:cNvPr>
            <p:cNvSpPr/>
            <p:nvPr/>
          </p:nvSpPr>
          <p:spPr>
            <a:xfrm>
              <a:off x="2916300" y="3858550"/>
              <a:ext cx="925" cy="1200"/>
            </a:xfrm>
            <a:custGeom>
              <a:avLst/>
              <a:gdLst/>
              <a:ahLst/>
              <a:cxnLst/>
              <a:rect l="l" t="t" r="r" b="b"/>
              <a:pathLst>
                <a:path w="37" h="48" extrusionOk="0">
                  <a:moveTo>
                    <a:pt x="37" y="1"/>
                  </a:moveTo>
                  <a:cubicBezTo>
                    <a:pt x="25" y="12"/>
                    <a:pt x="13" y="28"/>
                    <a:pt x="1" y="48"/>
                  </a:cubicBezTo>
                  <a:cubicBezTo>
                    <a:pt x="13" y="28"/>
                    <a:pt x="25" y="12"/>
                    <a:pt x="37"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1047;p47">
              <a:extLst>
                <a:ext uri="{FF2B5EF4-FFF2-40B4-BE49-F238E27FC236}">
                  <a16:creationId xmlns:a16="http://schemas.microsoft.com/office/drawing/2014/main" id="{9A2F75BD-C3EC-4A3C-9D8F-0DBAD98C5D37}"/>
                </a:ext>
              </a:extLst>
            </p:cNvPr>
            <p:cNvSpPr/>
            <p:nvPr/>
          </p:nvSpPr>
          <p:spPr>
            <a:xfrm>
              <a:off x="2930925" y="3855875"/>
              <a:ext cx="7925" cy="2900"/>
            </a:xfrm>
            <a:custGeom>
              <a:avLst/>
              <a:gdLst/>
              <a:ahLst/>
              <a:cxnLst/>
              <a:rect l="l" t="t" r="r" b="b"/>
              <a:pathLst>
                <a:path w="317" h="116" extrusionOk="0">
                  <a:moveTo>
                    <a:pt x="1" y="1"/>
                  </a:moveTo>
                  <a:lnTo>
                    <a:pt x="1" y="1"/>
                  </a:lnTo>
                  <a:cubicBezTo>
                    <a:pt x="83" y="21"/>
                    <a:pt x="166" y="56"/>
                    <a:pt x="241" y="96"/>
                  </a:cubicBezTo>
                  <a:cubicBezTo>
                    <a:pt x="261" y="112"/>
                    <a:pt x="289" y="115"/>
                    <a:pt x="317" y="115"/>
                  </a:cubicBezTo>
                  <a:cubicBezTo>
                    <a:pt x="289" y="115"/>
                    <a:pt x="261" y="112"/>
                    <a:pt x="241" y="96"/>
                  </a:cubicBezTo>
                  <a:cubicBezTo>
                    <a:pt x="166" y="56"/>
                    <a:pt x="83" y="2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1048;p47">
              <a:extLst>
                <a:ext uri="{FF2B5EF4-FFF2-40B4-BE49-F238E27FC236}">
                  <a16:creationId xmlns:a16="http://schemas.microsoft.com/office/drawing/2014/main" id="{712F5127-526A-4B85-A60C-F2BB26C56FAC}"/>
                </a:ext>
              </a:extLst>
            </p:cNvPr>
            <p:cNvSpPr/>
            <p:nvPr/>
          </p:nvSpPr>
          <p:spPr>
            <a:xfrm>
              <a:off x="2926275" y="3802475"/>
              <a:ext cx="15450" cy="54125"/>
            </a:xfrm>
            <a:custGeom>
              <a:avLst/>
              <a:gdLst/>
              <a:ahLst/>
              <a:cxnLst/>
              <a:rect l="l" t="t" r="r" b="b"/>
              <a:pathLst>
                <a:path w="618" h="2165" extrusionOk="0">
                  <a:moveTo>
                    <a:pt x="609" y="2165"/>
                  </a:moveTo>
                  <a:cubicBezTo>
                    <a:pt x="617" y="2141"/>
                    <a:pt x="617" y="2113"/>
                    <a:pt x="609" y="2090"/>
                  </a:cubicBezTo>
                  <a:lnTo>
                    <a:pt x="1" y="0"/>
                  </a:lnTo>
                  <a:lnTo>
                    <a:pt x="609" y="2090"/>
                  </a:lnTo>
                  <a:cubicBezTo>
                    <a:pt x="617" y="2113"/>
                    <a:pt x="617" y="2141"/>
                    <a:pt x="609" y="216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1049;p47">
              <a:extLst>
                <a:ext uri="{FF2B5EF4-FFF2-40B4-BE49-F238E27FC236}">
                  <a16:creationId xmlns:a16="http://schemas.microsoft.com/office/drawing/2014/main" id="{30A860FE-0414-4C7E-97F1-2CEF6FFF0219}"/>
                </a:ext>
              </a:extLst>
            </p:cNvPr>
            <p:cNvSpPr/>
            <p:nvPr/>
          </p:nvSpPr>
          <p:spPr>
            <a:xfrm>
              <a:off x="2930525" y="3855875"/>
              <a:ext cx="325" cy="125"/>
            </a:xfrm>
            <a:custGeom>
              <a:avLst/>
              <a:gdLst/>
              <a:ahLst/>
              <a:cxnLst/>
              <a:rect l="l" t="t" r="r" b="b"/>
              <a:pathLst>
                <a:path w="13" h="5" extrusionOk="0">
                  <a:moveTo>
                    <a:pt x="1" y="1"/>
                  </a:moveTo>
                  <a:lnTo>
                    <a:pt x="13" y="5"/>
                  </a:lnTo>
                  <a:lnTo>
                    <a:pt x="13"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1050;p47">
              <a:extLst>
                <a:ext uri="{FF2B5EF4-FFF2-40B4-BE49-F238E27FC236}">
                  <a16:creationId xmlns:a16="http://schemas.microsoft.com/office/drawing/2014/main" id="{974BA8BB-DD5C-424A-AA25-C3106F2963AC}"/>
                </a:ext>
              </a:extLst>
            </p:cNvPr>
            <p:cNvSpPr/>
            <p:nvPr/>
          </p:nvSpPr>
          <p:spPr>
            <a:xfrm>
              <a:off x="2917300" y="3857950"/>
              <a:ext cx="425" cy="525"/>
            </a:xfrm>
            <a:custGeom>
              <a:avLst/>
              <a:gdLst/>
              <a:ahLst/>
              <a:cxnLst/>
              <a:rect l="l" t="t" r="r" b="b"/>
              <a:pathLst>
                <a:path w="17" h="21" extrusionOk="0">
                  <a:moveTo>
                    <a:pt x="0" y="21"/>
                  </a:moveTo>
                  <a:lnTo>
                    <a:pt x="0" y="21"/>
                  </a:lnTo>
                  <a:cubicBezTo>
                    <a:pt x="4" y="17"/>
                    <a:pt x="8" y="5"/>
                    <a:pt x="16" y="1"/>
                  </a:cubicBezTo>
                  <a:cubicBezTo>
                    <a:pt x="8" y="5"/>
                    <a:pt x="4" y="17"/>
                    <a:pt x="0" y="2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1051;p47">
              <a:extLst>
                <a:ext uri="{FF2B5EF4-FFF2-40B4-BE49-F238E27FC236}">
                  <a16:creationId xmlns:a16="http://schemas.microsoft.com/office/drawing/2014/main" id="{DC2570C0-87FA-4245-9638-894A29C0A37D}"/>
                </a:ext>
              </a:extLst>
            </p:cNvPr>
            <p:cNvSpPr/>
            <p:nvPr/>
          </p:nvSpPr>
          <p:spPr>
            <a:xfrm>
              <a:off x="2916125" y="3859725"/>
              <a:ext cx="200" cy="525"/>
            </a:xfrm>
            <a:custGeom>
              <a:avLst/>
              <a:gdLst/>
              <a:ahLst/>
              <a:cxnLst/>
              <a:rect l="l" t="t" r="r" b="b"/>
              <a:pathLst>
                <a:path w="8" h="21" extrusionOk="0">
                  <a:moveTo>
                    <a:pt x="8" y="1"/>
                  </a:moveTo>
                  <a:cubicBezTo>
                    <a:pt x="4" y="5"/>
                    <a:pt x="4" y="13"/>
                    <a:pt x="0" y="21"/>
                  </a:cubicBezTo>
                  <a:lnTo>
                    <a:pt x="0" y="21"/>
                  </a:lnTo>
                  <a:cubicBezTo>
                    <a:pt x="4" y="13"/>
                    <a:pt x="4" y="5"/>
                    <a:pt x="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1052;p47">
              <a:extLst>
                <a:ext uri="{FF2B5EF4-FFF2-40B4-BE49-F238E27FC236}">
                  <a16:creationId xmlns:a16="http://schemas.microsoft.com/office/drawing/2014/main" id="{0CDBBCB2-8927-4E81-A0B3-67E68B994DB3}"/>
                </a:ext>
              </a:extLst>
            </p:cNvPr>
            <p:cNvSpPr/>
            <p:nvPr/>
          </p:nvSpPr>
          <p:spPr>
            <a:xfrm>
              <a:off x="2917200" y="3858450"/>
              <a:ext cx="125" cy="125"/>
            </a:xfrm>
            <a:custGeom>
              <a:avLst/>
              <a:gdLst/>
              <a:ahLst/>
              <a:cxnLst/>
              <a:rect l="l" t="t" r="r" b="b"/>
              <a:pathLst>
                <a:path w="5" h="5" extrusionOk="0">
                  <a:moveTo>
                    <a:pt x="1" y="5"/>
                  </a:moveTo>
                  <a:lnTo>
                    <a:pt x="1" y="5"/>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1053;p47">
              <a:extLst>
                <a:ext uri="{FF2B5EF4-FFF2-40B4-BE49-F238E27FC236}">
                  <a16:creationId xmlns:a16="http://schemas.microsoft.com/office/drawing/2014/main" id="{EA3A52F5-C669-4C86-A49B-3656B6D0490F}"/>
                </a:ext>
              </a:extLst>
            </p:cNvPr>
            <p:cNvSpPr/>
            <p:nvPr/>
          </p:nvSpPr>
          <p:spPr>
            <a:xfrm>
              <a:off x="2883125" y="3714000"/>
              <a:ext cx="7150" cy="7325"/>
            </a:xfrm>
            <a:custGeom>
              <a:avLst/>
              <a:gdLst/>
              <a:ahLst/>
              <a:cxnLst/>
              <a:rect l="l" t="t" r="r" b="b"/>
              <a:pathLst>
                <a:path w="286" h="293" extrusionOk="0">
                  <a:moveTo>
                    <a:pt x="1" y="292"/>
                  </a:moveTo>
                  <a:cubicBezTo>
                    <a:pt x="92" y="194"/>
                    <a:pt x="187" y="95"/>
                    <a:pt x="285" y="0"/>
                  </a:cubicBezTo>
                  <a:cubicBezTo>
                    <a:pt x="187" y="95"/>
                    <a:pt x="92" y="194"/>
                    <a:pt x="1" y="29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1054;p47">
              <a:extLst>
                <a:ext uri="{FF2B5EF4-FFF2-40B4-BE49-F238E27FC236}">
                  <a16:creationId xmlns:a16="http://schemas.microsoft.com/office/drawing/2014/main" id="{A1AD1B3E-3B60-4669-A64F-FC34BFBA47A7}"/>
                </a:ext>
              </a:extLst>
            </p:cNvPr>
            <p:cNvSpPr/>
            <p:nvPr/>
          </p:nvSpPr>
          <p:spPr>
            <a:xfrm>
              <a:off x="2876825" y="3722175"/>
              <a:ext cx="5550" cy="6650"/>
            </a:xfrm>
            <a:custGeom>
              <a:avLst/>
              <a:gdLst/>
              <a:ahLst/>
              <a:cxnLst/>
              <a:rect l="l" t="t" r="r" b="b"/>
              <a:pathLst>
                <a:path w="222" h="266" extrusionOk="0">
                  <a:moveTo>
                    <a:pt x="0" y="266"/>
                  </a:moveTo>
                  <a:cubicBezTo>
                    <a:pt x="71" y="175"/>
                    <a:pt x="146" y="88"/>
                    <a:pt x="221" y="1"/>
                  </a:cubicBezTo>
                  <a:cubicBezTo>
                    <a:pt x="146" y="88"/>
                    <a:pt x="71" y="175"/>
                    <a:pt x="0" y="26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1055;p47">
              <a:extLst>
                <a:ext uri="{FF2B5EF4-FFF2-40B4-BE49-F238E27FC236}">
                  <a16:creationId xmlns:a16="http://schemas.microsoft.com/office/drawing/2014/main" id="{60342EAC-9A8F-4661-A9C8-305E818F88FF}"/>
                </a:ext>
              </a:extLst>
            </p:cNvPr>
            <p:cNvSpPr/>
            <p:nvPr/>
          </p:nvSpPr>
          <p:spPr>
            <a:xfrm>
              <a:off x="2899825" y="3700850"/>
              <a:ext cx="5650" cy="4675"/>
            </a:xfrm>
            <a:custGeom>
              <a:avLst/>
              <a:gdLst/>
              <a:ahLst/>
              <a:cxnLst/>
              <a:rect l="l" t="t" r="r" b="b"/>
              <a:pathLst>
                <a:path w="226" h="187" extrusionOk="0">
                  <a:moveTo>
                    <a:pt x="0" y="186"/>
                  </a:moveTo>
                  <a:cubicBezTo>
                    <a:pt x="75" y="123"/>
                    <a:pt x="150" y="60"/>
                    <a:pt x="226" y="1"/>
                  </a:cubicBezTo>
                  <a:cubicBezTo>
                    <a:pt x="150" y="60"/>
                    <a:pt x="75" y="123"/>
                    <a:pt x="0" y="18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1056;p47">
              <a:extLst>
                <a:ext uri="{FF2B5EF4-FFF2-40B4-BE49-F238E27FC236}">
                  <a16:creationId xmlns:a16="http://schemas.microsoft.com/office/drawing/2014/main" id="{FEF8BBC7-C462-4F87-A0E3-6C6EDFA7A7FD}"/>
                </a:ext>
              </a:extLst>
            </p:cNvPr>
            <p:cNvSpPr/>
            <p:nvPr/>
          </p:nvSpPr>
          <p:spPr>
            <a:xfrm>
              <a:off x="2915925" y="3688225"/>
              <a:ext cx="7725" cy="5050"/>
            </a:xfrm>
            <a:custGeom>
              <a:avLst/>
              <a:gdLst/>
              <a:ahLst/>
              <a:cxnLst/>
              <a:rect l="l" t="t" r="r" b="b"/>
              <a:pathLst>
                <a:path w="309" h="202" extrusionOk="0">
                  <a:moveTo>
                    <a:pt x="0" y="202"/>
                  </a:moveTo>
                  <a:cubicBezTo>
                    <a:pt x="103" y="131"/>
                    <a:pt x="206" y="63"/>
                    <a:pt x="308" y="0"/>
                  </a:cubicBezTo>
                  <a:cubicBezTo>
                    <a:pt x="206" y="63"/>
                    <a:pt x="103" y="131"/>
                    <a:pt x="0" y="20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1057;p47">
              <a:extLst>
                <a:ext uri="{FF2B5EF4-FFF2-40B4-BE49-F238E27FC236}">
                  <a16:creationId xmlns:a16="http://schemas.microsoft.com/office/drawing/2014/main" id="{BEDCDB0F-865D-4412-8977-B36A7CB7B008}"/>
                </a:ext>
              </a:extLst>
            </p:cNvPr>
            <p:cNvSpPr/>
            <p:nvPr/>
          </p:nvSpPr>
          <p:spPr>
            <a:xfrm>
              <a:off x="2891625" y="3707275"/>
              <a:ext cx="6050" cy="5550"/>
            </a:xfrm>
            <a:custGeom>
              <a:avLst/>
              <a:gdLst/>
              <a:ahLst/>
              <a:cxnLst/>
              <a:rect l="l" t="t" r="r" b="b"/>
              <a:pathLst>
                <a:path w="242" h="222" extrusionOk="0">
                  <a:moveTo>
                    <a:pt x="1" y="222"/>
                  </a:moveTo>
                  <a:cubicBezTo>
                    <a:pt x="80" y="147"/>
                    <a:pt x="159" y="72"/>
                    <a:pt x="241" y="1"/>
                  </a:cubicBezTo>
                  <a:cubicBezTo>
                    <a:pt x="159" y="72"/>
                    <a:pt x="80" y="147"/>
                    <a:pt x="1" y="22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1058;p47">
              <a:extLst>
                <a:ext uri="{FF2B5EF4-FFF2-40B4-BE49-F238E27FC236}">
                  <a16:creationId xmlns:a16="http://schemas.microsoft.com/office/drawing/2014/main" id="{8A347BC0-FEFE-44AD-8604-16682733158E}"/>
                </a:ext>
              </a:extLst>
            </p:cNvPr>
            <p:cNvSpPr/>
            <p:nvPr/>
          </p:nvSpPr>
          <p:spPr>
            <a:xfrm>
              <a:off x="2907825" y="3694725"/>
              <a:ext cx="6050" cy="4375"/>
            </a:xfrm>
            <a:custGeom>
              <a:avLst/>
              <a:gdLst/>
              <a:ahLst/>
              <a:cxnLst/>
              <a:rect l="l" t="t" r="r" b="b"/>
              <a:pathLst>
                <a:path w="242" h="175" extrusionOk="0">
                  <a:moveTo>
                    <a:pt x="0" y="175"/>
                  </a:moveTo>
                  <a:cubicBezTo>
                    <a:pt x="79" y="115"/>
                    <a:pt x="162" y="56"/>
                    <a:pt x="241" y="1"/>
                  </a:cubicBezTo>
                  <a:cubicBezTo>
                    <a:pt x="162" y="56"/>
                    <a:pt x="79" y="115"/>
                    <a:pt x="0" y="17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1059;p47">
              <a:extLst>
                <a:ext uri="{FF2B5EF4-FFF2-40B4-BE49-F238E27FC236}">
                  <a16:creationId xmlns:a16="http://schemas.microsoft.com/office/drawing/2014/main" id="{5FAAA678-0F9A-4C7E-87D1-18FD9283F38B}"/>
                </a:ext>
              </a:extLst>
            </p:cNvPr>
            <p:cNvSpPr/>
            <p:nvPr/>
          </p:nvSpPr>
          <p:spPr>
            <a:xfrm>
              <a:off x="2928650" y="3855500"/>
              <a:ext cx="425" cy="125"/>
            </a:xfrm>
            <a:custGeom>
              <a:avLst/>
              <a:gdLst/>
              <a:ahLst/>
              <a:cxnLst/>
              <a:rect l="l" t="t" r="r" b="b"/>
              <a:pathLst>
                <a:path w="17" h="5" extrusionOk="0">
                  <a:moveTo>
                    <a:pt x="1" y="0"/>
                  </a:moveTo>
                  <a:lnTo>
                    <a:pt x="16" y="4"/>
                  </a:lnTo>
                  <a:cubicBezTo>
                    <a:pt x="13" y="0"/>
                    <a:pt x="5" y="0"/>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1060;p47">
              <a:extLst>
                <a:ext uri="{FF2B5EF4-FFF2-40B4-BE49-F238E27FC236}">
                  <a16:creationId xmlns:a16="http://schemas.microsoft.com/office/drawing/2014/main" id="{1A8E2DF4-067B-405A-84EE-BC88A9066479}"/>
                </a:ext>
              </a:extLst>
            </p:cNvPr>
            <p:cNvSpPr/>
            <p:nvPr/>
          </p:nvSpPr>
          <p:spPr>
            <a:xfrm>
              <a:off x="2917200" y="3858450"/>
              <a:ext cx="125" cy="125"/>
            </a:xfrm>
            <a:custGeom>
              <a:avLst/>
              <a:gdLst/>
              <a:ahLst/>
              <a:cxnLst/>
              <a:rect l="l" t="t" r="r" b="b"/>
              <a:pathLst>
                <a:path w="5" h="5" extrusionOk="0">
                  <a:moveTo>
                    <a:pt x="4" y="1"/>
                  </a:moveTo>
                  <a:lnTo>
                    <a:pt x="4" y="1"/>
                  </a:lnTo>
                  <a:lnTo>
                    <a:pt x="1" y="5"/>
                  </a:lnTo>
                  <a:lnTo>
                    <a:pt x="1"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1061;p47">
              <a:extLst>
                <a:ext uri="{FF2B5EF4-FFF2-40B4-BE49-F238E27FC236}">
                  <a16:creationId xmlns:a16="http://schemas.microsoft.com/office/drawing/2014/main" id="{A1BCF553-32E1-460C-BCB6-A4438B289FA1}"/>
                </a:ext>
              </a:extLst>
            </p:cNvPr>
            <p:cNvSpPr/>
            <p:nvPr/>
          </p:nvSpPr>
          <p:spPr>
            <a:xfrm>
              <a:off x="2920450" y="3856175"/>
              <a:ext cx="125" cy="25"/>
            </a:xfrm>
            <a:custGeom>
              <a:avLst/>
              <a:gdLst/>
              <a:ahLst/>
              <a:cxnLst/>
              <a:rect l="l" t="t" r="r" b="b"/>
              <a:pathLst>
                <a:path w="5" h="1" extrusionOk="0">
                  <a:moveTo>
                    <a:pt x="5" y="1"/>
                  </a:move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1062;p47">
              <a:extLst>
                <a:ext uri="{FF2B5EF4-FFF2-40B4-BE49-F238E27FC236}">
                  <a16:creationId xmlns:a16="http://schemas.microsoft.com/office/drawing/2014/main" id="{9E0FBE00-71E8-49AC-BD02-8E6FA8FC0AA6}"/>
                </a:ext>
              </a:extLst>
            </p:cNvPr>
            <p:cNvSpPr/>
            <p:nvPr/>
          </p:nvSpPr>
          <p:spPr>
            <a:xfrm>
              <a:off x="2918575" y="3857175"/>
              <a:ext cx="125" cy="125"/>
            </a:xfrm>
            <a:custGeom>
              <a:avLst/>
              <a:gdLst/>
              <a:ahLst/>
              <a:cxnLst/>
              <a:rect l="l" t="t" r="r" b="b"/>
              <a:pathLst>
                <a:path w="5" h="5" extrusionOk="0">
                  <a:moveTo>
                    <a:pt x="1" y="4"/>
                  </a:moveTo>
                  <a:lnTo>
                    <a:pt x="1"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063;p47">
              <a:extLst>
                <a:ext uri="{FF2B5EF4-FFF2-40B4-BE49-F238E27FC236}">
                  <a16:creationId xmlns:a16="http://schemas.microsoft.com/office/drawing/2014/main" id="{8B9F2ECB-B29C-4796-868C-FC923EC87152}"/>
                </a:ext>
              </a:extLst>
            </p:cNvPr>
            <p:cNvSpPr/>
            <p:nvPr/>
          </p:nvSpPr>
          <p:spPr>
            <a:xfrm>
              <a:off x="2922150" y="3855500"/>
              <a:ext cx="400" cy="125"/>
            </a:xfrm>
            <a:custGeom>
              <a:avLst/>
              <a:gdLst/>
              <a:ahLst/>
              <a:cxnLst/>
              <a:rect l="l" t="t" r="r" b="b"/>
              <a:pathLst>
                <a:path w="16" h="5" extrusionOk="0">
                  <a:moveTo>
                    <a:pt x="0" y="4"/>
                  </a:moveTo>
                  <a:lnTo>
                    <a:pt x="0" y="4"/>
                  </a:lnTo>
                  <a:lnTo>
                    <a:pt x="16" y="0"/>
                  </a:lnTo>
                  <a:lnTo>
                    <a:pt x="16"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064;p47">
              <a:extLst>
                <a:ext uri="{FF2B5EF4-FFF2-40B4-BE49-F238E27FC236}">
                  <a16:creationId xmlns:a16="http://schemas.microsoft.com/office/drawing/2014/main" id="{184C00D0-6786-47AF-983C-B386D5ABF6D2}"/>
                </a:ext>
              </a:extLst>
            </p:cNvPr>
            <p:cNvSpPr/>
            <p:nvPr/>
          </p:nvSpPr>
          <p:spPr>
            <a:xfrm>
              <a:off x="2850550" y="3663800"/>
              <a:ext cx="250725" cy="307150"/>
            </a:xfrm>
            <a:custGeom>
              <a:avLst/>
              <a:gdLst/>
              <a:ahLst/>
              <a:cxnLst/>
              <a:rect l="l" t="t" r="r" b="b"/>
              <a:pathLst>
                <a:path w="10029" h="12286" extrusionOk="0">
                  <a:moveTo>
                    <a:pt x="4897" y="0"/>
                  </a:moveTo>
                  <a:cubicBezTo>
                    <a:pt x="3069" y="0"/>
                    <a:pt x="1596" y="1830"/>
                    <a:pt x="1596" y="1830"/>
                  </a:cubicBezTo>
                  <a:cubicBezTo>
                    <a:pt x="1596" y="1830"/>
                    <a:pt x="0" y="4872"/>
                    <a:pt x="2378" y="7980"/>
                  </a:cubicBezTo>
                  <a:cubicBezTo>
                    <a:pt x="4025" y="10133"/>
                    <a:pt x="5052" y="11523"/>
                    <a:pt x="5036" y="11851"/>
                  </a:cubicBezTo>
                  <a:cubicBezTo>
                    <a:pt x="5025" y="12058"/>
                    <a:pt x="5460" y="12286"/>
                    <a:pt x="6004" y="12286"/>
                  </a:cubicBezTo>
                  <a:cubicBezTo>
                    <a:pt x="6415" y="12286"/>
                    <a:pt x="6888" y="12157"/>
                    <a:pt x="7280" y="11792"/>
                  </a:cubicBezTo>
                  <a:cubicBezTo>
                    <a:pt x="7379" y="11697"/>
                    <a:pt x="7406" y="11555"/>
                    <a:pt x="7351" y="11428"/>
                  </a:cubicBezTo>
                  <a:lnTo>
                    <a:pt x="6972" y="10283"/>
                  </a:lnTo>
                  <a:lnTo>
                    <a:pt x="6912" y="10109"/>
                  </a:lnTo>
                  <a:cubicBezTo>
                    <a:pt x="7576" y="10046"/>
                    <a:pt x="8370" y="9572"/>
                    <a:pt x="8733" y="9133"/>
                  </a:cubicBezTo>
                  <a:cubicBezTo>
                    <a:pt x="10029" y="7569"/>
                    <a:pt x="9227" y="5314"/>
                    <a:pt x="8623" y="3454"/>
                  </a:cubicBezTo>
                  <a:cubicBezTo>
                    <a:pt x="8263" y="2360"/>
                    <a:pt x="7683" y="1645"/>
                    <a:pt x="7228" y="1155"/>
                  </a:cubicBezTo>
                  <a:cubicBezTo>
                    <a:pt x="6443" y="303"/>
                    <a:pt x="5640" y="0"/>
                    <a:pt x="489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1065;p47">
              <a:extLst>
                <a:ext uri="{FF2B5EF4-FFF2-40B4-BE49-F238E27FC236}">
                  <a16:creationId xmlns:a16="http://schemas.microsoft.com/office/drawing/2014/main" id="{E39E7601-9AC6-45BC-8258-8C9D62EBBAE9}"/>
                </a:ext>
              </a:extLst>
            </p:cNvPr>
            <p:cNvSpPr/>
            <p:nvPr/>
          </p:nvSpPr>
          <p:spPr>
            <a:xfrm>
              <a:off x="3029175" y="3938525"/>
              <a:ext cx="75750" cy="234150"/>
            </a:xfrm>
            <a:custGeom>
              <a:avLst/>
              <a:gdLst/>
              <a:ahLst/>
              <a:cxnLst/>
              <a:rect l="l" t="t" r="r" b="b"/>
              <a:pathLst>
                <a:path w="3030" h="9366" extrusionOk="0">
                  <a:moveTo>
                    <a:pt x="1" y="1"/>
                  </a:moveTo>
                  <a:lnTo>
                    <a:pt x="569" y="7652"/>
                  </a:lnTo>
                  <a:lnTo>
                    <a:pt x="1031" y="9366"/>
                  </a:lnTo>
                  <a:lnTo>
                    <a:pt x="3030" y="3473"/>
                  </a:lnTo>
                  <a:lnTo>
                    <a:pt x="1529" y="2572"/>
                  </a:lnTo>
                  <a:lnTo>
                    <a:pt x="2560" y="2387"/>
                  </a:lnTo>
                  <a:cubicBezTo>
                    <a:pt x="1284" y="507"/>
                    <a:pt x="1" y="1"/>
                    <a:pt x="1"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1066;p47">
              <a:extLst>
                <a:ext uri="{FF2B5EF4-FFF2-40B4-BE49-F238E27FC236}">
                  <a16:creationId xmlns:a16="http://schemas.microsoft.com/office/drawing/2014/main" id="{F0519656-3E81-462A-A0CB-70ACC80D8E51}"/>
                </a:ext>
              </a:extLst>
            </p:cNvPr>
            <p:cNvSpPr/>
            <p:nvPr/>
          </p:nvSpPr>
          <p:spPr>
            <a:xfrm>
              <a:off x="2936350" y="3936450"/>
              <a:ext cx="118625" cy="236225"/>
            </a:xfrm>
            <a:custGeom>
              <a:avLst/>
              <a:gdLst/>
              <a:ahLst/>
              <a:cxnLst/>
              <a:rect l="l" t="t" r="r" b="b"/>
              <a:pathLst>
                <a:path w="4745" h="9449" extrusionOk="0">
                  <a:moveTo>
                    <a:pt x="1375" y="1"/>
                  </a:moveTo>
                  <a:cubicBezTo>
                    <a:pt x="1375" y="1"/>
                    <a:pt x="376" y="1071"/>
                    <a:pt x="1" y="3453"/>
                  </a:cubicBezTo>
                  <a:lnTo>
                    <a:pt x="1075" y="3165"/>
                  </a:lnTo>
                  <a:lnTo>
                    <a:pt x="1075" y="3165"/>
                  </a:lnTo>
                  <a:lnTo>
                    <a:pt x="44" y="4709"/>
                  </a:lnTo>
                  <a:lnTo>
                    <a:pt x="4744" y="9449"/>
                  </a:lnTo>
                  <a:lnTo>
                    <a:pt x="3951" y="6490"/>
                  </a:lnTo>
                  <a:lnTo>
                    <a:pt x="1375"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1067;p47">
              <a:extLst>
                <a:ext uri="{FF2B5EF4-FFF2-40B4-BE49-F238E27FC236}">
                  <a16:creationId xmlns:a16="http://schemas.microsoft.com/office/drawing/2014/main" id="{9D3252F4-E4CE-4F35-B315-920C384790D5}"/>
                </a:ext>
              </a:extLst>
            </p:cNvPr>
            <p:cNvSpPr/>
            <p:nvPr/>
          </p:nvSpPr>
          <p:spPr>
            <a:xfrm>
              <a:off x="2840575" y="3592725"/>
              <a:ext cx="201400" cy="378225"/>
            </a:xfrm>
            <a:custGeom>
              <a:avLst/>
              <a:gdLst/>
              <a:ahLst/>
              <a:cxnLst/>
              <a:rect l="l" t="t" r="r" b="b"/>
              <a:pathLst>
                <a:path w="8056" h="15129" extrusionOk="0">
                  <a:moveTo>
                    <a:pt x="5510" y="0"/>
                  </a:moveTo>
                  <a:cubicBezTo>
                    <a:pt x="4820" y="0"/>
                    <a:pt x="4086" y="430"/>
                    <a:pt x="3472" y="1490"/>
                  </a:cubicBezTo>
                  <a:cubicBezTo>
                    <a:pt x="1652" y="4626"/>
                    <a:pt x="723" y="6652"/>
                    <a:pt x="309" y="7549"/>
                  </a:cubicBezTo>
                  <a:cubicBezTo>
                    <a:pt x="60" y="8058"/>
                    <a:pt x="1" y="8639"/>
                    <a:pt x="143" y="9188"/>
                  </a:cubicBezTo>
                  <a:lnTo>
                    <a:pt x="135" y="9180"/>
                  </a:lnTo>
                  <a:lnTo>
                    <a:pt x="151" y="9220"/>
                  </a:lnTo>
                  <a:cubicBezTo>
                    <a:pt x="202" y="9413"/>
                    <a:pt x="269" y="9603"/>
                    <a:pt x="360" y="9788"/>
                  </a:cubicBezTo>
                  <a:lnTo>
                    <a:pt x="2327" y="15128"/>
                  </a:lnTo>
                  <a:lnTo>
                    <a:pt x="4219" y="12036"/>
                  </a:lnTo>
                  <a:cubicBezTo>
                    <a:pt x="4223" y="12032"/>
                    <a:pt x="4223" y="12028"/>
                    <a:pt x="4227" y="12028"/>
                  </a:cubicBezTo>
                  <a:lnTo>
                    <a:pt x="4262" y="11965"/>
                  </a:lnTo>
                  <a:lnTo>
                    <a:pt x="4258" y="11965"/>
                  </a:lnTo>
                  <a:cubicBezTo>
                    <a:pt x="4290" y="11913"/>
                    <a:pt x="4306" y="11858"/>
                    <a:pt x="4314" y="11799"/>
                  </a:cubicBezTo>
                  <a:cubicBezTo>
                    <a:pt x="4345" y="11317"/>
                    <a:pt x="3784" y="10089"/>
                    <a:pt x="3559" y="9622"/>
                  </a:cubicBezTo>
                  <a:cubicBezTo>
                    <a:pt x="3022" y="8505"/>
                    <a:pt x="2698" y="8031"/>
                    <a:pt x="2362" y="7434"/>
                  </a:cubicBezTo>
                  <a:cubicBezTo>
                    <a:pt x="2362" y="7434"/>
                    <a:pt x="7714" y="4855"/>
                    <a:pt x="7864" y="3457"/>
                  </a:cubicBezTo>
                  <a:cubicBezTo>
                    <a:pt x="8055" y="1652"/>
                    <a:pt x="6864" y="0"/>
                    <a:pt x="55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1068;p47">
              <a:extLst>
                <a:ext uri="{FF2B5EF4-FFF2-40B4-BE49-F238E27FC236}">
                  <a16:creationId xmlns:a16="http://schemas.microsoft.com/office/drawing/2014/main" id="{17E3DAE7-E2E1-4987-8B82-488C2FC5A83C}"/>
                </a:ext>
              </a:extLst>
            </p:cNvPr>
            <p:cNvSpPr/>
            <p:nvPr/>
          </p:nvSpPr>
          <p:spPr>
            <a:xfrm>
              <a:off x="2910100" y="3843350"/>
              <a:ext cx="40900" cy="43825"/>
            </a:xfrm>
            <a:custGeom>
              <a:avLst/>
              <a:gdLst/>
              <a:ahLst/>
              <a:cxnLst/>
              <a:rect l="l" t="t" r="r" b="b"/>
              <a:pathLst>
                <a:path w="1636" h="1753" extrusionOk="0">
                  <a:moveTo>
                    <a:pt x="498" y="0"/>
                  </a:moveTo>
                  <a:cubicBezTo>
                    <a:pt x="474" y="0"/>
                    <a:pt x="450" y="0"/>
                    <a:pt x="427" y="4"/>
                  </a:cubicBezTo>
                  <a:lnTo>
                    <a:pt x="407" y="4"/>
                  </a:lnTo>
                  <a:cubicBezTo>
                    <a:pt x="383" y="8"/>
                    <a:pt x="360" y="12"/>
                    <a:pt x="336" y="16"/>
                  </a:cubicBezTo>
                  <a:lnTo>
                    <a:pt x="320" y="20"/>
                  </a:lnTo>
                  <a:cubicBezTo>
                    <a:pt x="296" y="28"/>
                    <a:pt x="277" y="36"/>
                    <a:pt x="253" y="48"/>
                  </a:cubicBezTo>
                  <a:lnTo>
                    <a:pt x="245" y="48"/>
                  </a:lnTo>
                  <a:cubicBezTo>
                    <a:pt x="221" y="60"/>
                    <a:pt x="202" y="71"/>
                    <a:pt x="182" y="87"/>
                  </a:cubicBezTo>
                  <a:lnTo>
                    <a:pt x="178" y="91"/>
                  </a:lnTo>
                  <a:cubicBezTo>
                    <a:pt x="154" y="107"/>
                    <a:pt x="138" y="127"/>
                    <a:pt x="123" y="146"/>
                  </a:cubicBezTo>
                  <a:lnTo>
                    <a:pt x="123" y="150"/>
                  </a:lnTo>
                  <a:cubicBezTo>
                    <a:pt x="103" y="170"/>
                    <a:pt x="87" y="198"/>
                    <a:pt x="75" y="221"/>
                  </a:cubicBezTo>
                  <a:cubicBezTo>
                    <a:pt x="0" y="399"/>
                    <a:pt x="24" y="684"/>
                    <a:pt x="249" y="1138"/>
                  </a:cubicBezTo>
                  <a:cubicBezTo>
                    <a:pt x="249" y="1138"/>
                    <a:pt x="257" y="1154"/>
                    <a:pt x="273" y="1177"/>
                  </a:cubicBezTo>
                  <a:cubicBezTo>
                    <a:pt x="357" y="1316"/>
                    <a:pt x="667" y="1753"/>
                    <a:pt x="1117" y="1753"/>
                  </a:cubicBezTo>
                  <a:cubicBezTo>
                    <a:pt x="1258" y="1753"/>
                    <a:pt x="1414" y="1710"/>
                    <a:pt x="1580" y="1600"/>
                  </a:cubicBezTo>
                  <a:cubicBezTo>
                    <a:pt x="1635" y="1564"/>
                    <a:pt x="1076" y="119"/>
                    <a:pt x="1023" y="119"/>
                  </a:cubicBezTo>
                  <a:cubicBezTo>
                    <a:pt x="1023" y="119"/>
                    <a:pt x="1023" y="119"/>
                    <a:pt x="1023" y="119"/>
                  </a:cubicBezTo>
                  <a:cubicBezTo>
                    <a:pt x="1016" y="120"/>
                    <a:pt x="1009" y="120"/>
                    <a:pt x="1002" y="120"/>
                  </a:cubicBezTo>
                  <a:cubicBezTo>
                    <a:pt x="982" y="120"/>
                    <a:pt x="962" y="116"/>
                    <a:pt x="944" y="107"/>
                  </a:cubicBezTo>
                  <a:cubicBezTo>
                    <a:pt x="865" y="64"/>
                    <a:pt x="778" y="36"/>
                    <a:pt x="687" y="16"/>
                  </a:cubicBezTo>
                  <a:cubicBezTo>
                    <a:pt x="664" y="12"/>
                    <a:pt x="640" y="8"/>
                    <a:pt x="612" y="4"/>
                  </a:cubicBezTo>
                  <a:lnTo>
                    <a:pt x="593" y="4"/>
                  </a:lnTo>
                  <a:cubicBezTo>
                    <a:pt x="569" y="0"/>
                    <a:pt x="541" y="0"/>
                    <a:pt x="51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1069;p47">
              <a:extLst>
                <a:ext uri="{FF2B5EF4-FFF2-40B4-BE49-F238E27FC236}">
                  <a16:creationId xmlns:a16="http://schemas.microsoft.com/office/drawing/2014/main" id="{6432EECE-4127-4BB3-B58E-C6CBDE975C59}"/>
                </a:ext>
              </a:extLst>
            </p:cNvPr>
            <p:cNvSpPr/>
            <p:nvPr/>
          </p:nvSpPr>
          <p:spPr>
            <a:xfrm>
              <a:off x="2767525" y="4020000"/>
              <a:ext cx="150975" cy="715750"/>
            </a:xfrm>
            <a:custGeom>
              <a:avLst/>
              <a:gdLst/>
              <a:ahLst/>
              <a:cxnLst/>
              <a:rect l="l" t="t" r="r" b="b"/>
              <a:pathLst>
                <a:path w="6039" h="28630" extrusionOk="0">
                  <a:moveTo>
                    <a:pt x="6039" y="0"/>
                  </a:moveTo>
                  <a:cubicBezTo>
                    <a:pt x="6039" y="1"/>
                    <a:pt x="1674" y="2595"/>
                    <a:pt x="1351" y="4152"/>
                  </a:cubicBezTo>
                  <a:cubicBezTo>
                    <a:pt x="1" y="10607"/>
                    <a:pt x="193" y="28629"/>
                    <a:pt x="332" y="28629"/>
                  </a:cubicBezTo>
                  <a:cubicBezTo>
                    <a:pt x="333" y="28629"/>
                    <a:pt x="334" y="28628"/>
                    <a:pt x="335" y="28624"/>
                  </a:cubicBezTo>
                  <a:lnTo>
                    <a:pt x="2125" y="28577"/>
                  </a:lnTo>
                  <a:lnTo>
                    <a:pt x="6039"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1070;p47">
              <a:extLst>
                <a:ext uri="{FF2B5EF4-FFF2-40B4-BE49-F238E27FC236}">
                  <a16:creationId xmlns:a16="http://schemas.microsoft.com/office/drawing/2014/main" id="{5D95112B-F90B-4F94-993C-E27E9533AB5B}"/>
                </a:ext>
              </a:extLst>
            </p:cNvPr>
            <p:cNvSpPr/>
            <p:nvPr/>
          </p:nvSpPr>
          <p:spPr>
            <a:xfrm>
              <a:off x="3214875" y="4710800"/>
              <a:ext cx="52025" cy="133125"/>
            </a:xfrm>
            <a:custGeom>
              <a:avLst/>
              <a:gdLst/>
              <a:ahLst/>
              <a:cxnLst/>
              <a:rect l="l" t="t" r="r" b="b"/>
              <a:pathLst>
                <a:path w="2081" h="5325" extrusionOk="0">
                  <a:moveTo>
                    <a:pt x="357" y="1"/>
                  </a:moveTo>
                  <a:cubicBezTo>
                    <a:pt x="357" y="1"/>
                    <a:pt x="1" y="3440"/>
                    <a:pt x="189" y="3440"/>
                  </a:cubicBezTo>
                  <a:cubicBezTo>
                    <a:pt x="203" y="3440"/>
                    <a:pt x="221" y="3419"/>
                    <a:pt x="243" y="3374"/>
                  </a:cubicBezTo>
                  <a:cubicBezTo>
                    <a:pt x="464" y="2912"/>
                    <a:pt x="594" y="2501"/>
                    <a:pt x="788" y="2126"/>
                  </a:cubicBezTo>
                  <a:cubicBezTo>
                    <a:pt x="804" y="2094"/>
                    <a:pt x="829" y="2082"/>
                    <a:pt x="856" y="2082"/>
                  </a:cubicBezTo>
                  <a:cubicBezTo>
                    <a:pt x="902" y="2082"/>
                    <a:pt x="951" y="2121"/>
                    <a:pt x="954" y="2169"/>
                  </a:cubicBezTo>
                  <a:cubicBezTo>
                    <a:pt x="966" y="2631"/>
                    <a:pt x="800" y="3777"/>
                    <a:pt x="906" y="5155"/>
                  </a:cubicBezTo>
                  <a:cubicBezTo>
                    <a:pt x="916" y="5270"/>
                    <a:pt x="943" y="5325"/>
                    <a:pt x="982" y="5325"/>
                  </a:cubicBezTo>
                  <a:cubicBezTo>
                    <a:pt x="1248" y="5325"/>
                    <a:pt x="2081" y="2878"/>
                    <a:pt x="1902" y="21"/>
                  </a:cubicBezTo>
                  <a:lnTo>
                    <a:pt x="357"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1071;p47">
              <a:extLst>
                <a:ext uri="{FF2B5EF4-FFF2-40B4-BE49-F238E27FC236}">
                  <a16:creationId xmlns:a16="http://schemas.microsoft.com/office/drawing/2014/main" id="{59333231-DFB9-4465-ADAB-956125093309}"/>
                </a:ext>
              </a:extLst>
            </p:cNvPr>
            <p:cNvSpPr/>
            <p:nvPr/>
          </p:nvSpPr>
          <p:spPr>
            <a:xfrm>
              <a:off x="3066400" y="5388075"/>
              <a:ext cx="230700" cy="55325"/>
            </a:xfrm>
            <a:custGeom>
              <a:avLst/>
              <a:gdLst/>
              <a:ahLst/>
              <a:cxnLst/>
              <a:rect l="l" t="t" r="r" b="b"/>
              <a:pathLst>
                <a:path w="9228" h="2213" extrusionOk="0">
                  <a:moveTo>
                    <a:pt x="1165" y="0"/>
                  </a:moveTo>
                  <a:cubicBezTo>
                    <a:pt x="717" y="0"/>
                    <a:pt x="455" y="27"/>
                    <a:pt x="344" y="112"/>
                  </a:cubicBezTo>
                  <a:cubicBezTo>
                    <a:pt x="5" y="372"/>
                    <a:pt x="1" y="1905"/>
                    <a:pt x="1" y="1905"/>
                  </a:cubicBezTo>
                  <a:lnTo>
                    <a:pt x="1079" y="2130"/>
                  </a:lnTo>
                  <a:lnTo>
                    <a:pt x="1300" y="1431"/>
                  </a:lnTo>
                  <a:cubicBezTo>
                    <a:pt x="3287" y="1854"/>
                    <a:pt x="6498" y="2213"/>
                    <a:pt x="7904" y="2213"/>
                  </a:cubicBezTo>
                  <a:cubicBezTo>
                    <a:pt x="8021" y="2213"/>
                    <a:pt x="8126" y="2210"/>
                    <a:pt x="8216" y="2205"/>
                  </a:cubicBezTo>
                  <a:cubicBezTo>
                    <a:pt x="9227" y="2146"/>
                    <a:pt x="7549" y="1447"/>
                    <a:pt x="6103" y="886"/>
                  </a:cubicBezTo>
                  <a:cubicBezTo>
                    <a:pt x="5329" y="582"/>
                    <a:pt x="3081" y="49"/>
                    <a:pt x="2248" y="25"/>
                  </a:cubicBezTo>
                  <a:cubicBezTo>
                    <a:pt x="1807" y="11"/>
                    <a:pt x="1448" y="0"/>
                    <a:pt x="1165"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1072;p47">
              <a:extLst>
                <a:ext uri="{FF2B5EF4-FFF2-40B4-BE49-F238E27FC236}">
                  <a16:creationId xmlns:a16="http://schemas.microsoft.com/office/drawing/2014/main" id="{4A530B87-319C-4D50-8472-505EDE169466}"/>
                </a:ext>
              </a:extLst>
            </p:cNvPr>
            <p:cNvSpPr/>
            <p:nvPr/>
          </p:nvSpPr>
          <p:spPr>
            <a:xfrm>
              <a:off x="2945350" y="5392400"/>
              <a:ext cx="230575" cy="58800"/>
            </a:xfrm>
            <a:custGeom>
              <a:avLst/>
              <a:gdLst/>
              <a:ahLst/>
              <a:cxnLst/>
              <a:rect l="l" t="t" r="r" b="b"/>
              <a:pathLst>
                <a:path w="9223" h="2352" extrusionOk="0">
                  <a:moveTo>
                    <a:pt x="1029" y="0"/>
                  </a:moveTo>
                  <a:cubicBezTo>
                    <a:pt x="689" y="0"/>
                    <a:pt x="481" y="26"/>
                    <a:pt x="383" y="97"/>
                  </a:cubicBezTo>
                  <a:cubicBezTo>
                    <a:pt x="36" y="353"/>
                    <a:pt x="0" y="1882"/>
                    <a:pt x="0" y="1882"/>
                  </a:cubicBezTo>
                  <a:lnTo>
                    <a:pt x="1075" y="2131"/>
                  </a:lnTo>
                  <a:lnTo>
                    <a:pt x="1308" y="1440"/>
                  </a:lnTo>
                  <a:cubicBezTo>
                    <a:pt x="3349" y="1913"/>
                    <a:pt x="6695" y="2352"/>
                    <a:pt x="8023" y="2352"/>
                  </a:cubicBezTo>
                  <a:cubicBezTo>
                    <a:pt x="8090" y="2352"/>
                    <a:pt x="8152" y="2350"/>
                    <a:pt x="8208" y="2348"/>
                  </a:cubicBezTo>
                  <a:cubicBezTo>
                    <a:pt x="9223" y="2313"/>
                    <a:pt x="7560" y="1578"/>
                    <a:pt x="6126" y="985"/>
                  </a:cubicBezTo>
                  <a:cubicBezTo>
                    <a:pt x="5356" y="669"/>
                    <a:pt x="3120" y="89"/>
                    <a:pt x="2287" y="49"/>
                  </a:cubicBezTo>
                  <a:cubicBezTo>
                    <a:pt x="1750" y="21"/>
                    <a:pt x="1336" y="0"/>
                    <a:pt x="1029"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1073;p47">
              <a:extLst>
                <a:ext uri="{FF2B5EF4-FFF2-40B4-BE49-F238E27FC236}">
                  <a16:creationId xmlns:a16="http://schemas.microsoft.com/office/drawing/2014/main" id="{FD4BEE38-F3FC-4755-9D09-FC740123DB3E}"/>
                </a:ext>
              </a:extLst>
            </p:cNvPr>
            <p:cNvSpPr/>
            <p:nvPr/>
          </p:nvSpPr>
          <p:spPr>
            <a:xfrm>
              <a:off x="2979400" y="3952850"/>
              <a:ext cx="64025" cy="176975"/>
            </a:xfrm>
            <a:custGeom>
              <a:avLst/>
              <a:gdLst/>
              <a:ahLst/>
              <a:cxnLst/>
              <a:rect l="l" t="t" r="r" b="b"/>
              <a:pathLst>
                <a:path w="2561" h="7079" extrusionOk="0">
                  <a:moveTo>
                    <a:pt x="2031" y="1"/>
                  </a:moveTo>
                  <a:cubicBezTo>
                    <a:pt x="2031" y="1"/>
                    <a:pt x="1694" y="532"/>
                    <a:pt x="997" y="532"/>
                  </a:cubicBezTo>
                  <a:cubicBezTo>
                    <a:pt x="722" y="532"/>
                    <a:pt x="390" y="449"/>
                    <a:pt x="1" y="218"/>
                  </a:cubicBezTo>
                  <a:lnTo>
                    <a:pt x="1" y="218"/>
                  </a:lnTo>
                  <a:lnTo>
                    <a:pt x="2560" y="7079"/>
                  </a:lnTo>
                  <a:lnTo>
                    <a:pt x="2031" y="1"/>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1074;p47">
              <a:extLst>
                <a:ext uri="{FF2B5EF4-FFF2-40B4-BE49-F238E27FC236}">
                  <a16:creationId xmlns:a16="http://schemas.microsoft.com/office/drawing/2014/main" id="{1C617172-4282-4E23-829F-DB05138AC62F}"/>
                </a:ext>
              </a:extLst>
            </p:cNvPr>
            <p:cNvSpPr/>
            <p:nvPr/>
          </p:nvSpPr>
          <p:spPr>
            <a:xfrm>
              <a:off x="3130375" y="4094550"/>
              <a:ext cx="132050" cy="616775"/>
            </a:xfrm>
            <a:custGeom>
              <a:avLst/>
              <a:gdLst/>
              <a:ahLst/>
              <a:cxnLst/>
              <a:rect l="l" t="t" r="r" b="b"/>
              <a:pathLst>
                <a:path w="5282" h="24671" extrusionOk="0">
                  <a:moveTo>
                    <a:pt x="1" y="0"/>
                  </a:moveTo>
                  <a:lnTo>
                    <a:pt x="3737" y="24651"/>
                  </a:lnTo>
                  <a:lnTo>
                    <a:pt x="5282" y="24671"/>
                  </a:lnTo>
                  <a:cubicBezTo>
                    <a:pt x="5282" y="24671"/>
                    <a:pt x="4527" y="3753"/>
                    <a:pt x="4065" y="1671"/>
                  </a:cubicBezTo>
                  <a:cubicBezTo>
                    <a:pt x="3769" y="328"/>
                    <a:pt x="1" y="0"/>
                    <a:pt x="1"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1075;p47">
              <a:extLst>
                <a:ext uri="{FF2B5EF4-FFF2-40B4-BE49-F238E27FC236}">
                  <a16:creationId xmlns:a16="http://schemas.microsoft.com/office/drawing/2014/main" id="{00233FC3-1EDD-41B5-A601-DF73882CE6E5}"/>
                </a:ext>
              </a:extLst>
            </p:cNvPr>
            <p:cNvSpPr/>
            <p:nvPr/>
          </p:nvSpPr>
          <p:spPr>
            <a:xfrm>
              <a:off x="2835550" y="3945550"/>
              <a:ext cx="145950" cy="218050"/>
            </a:xfrm>
            <a:custGeom>
              <a:avLst/>
              <a:gdLst/>
              <a:ahLst/>
              <a:cxnLst/>
              <a:rect l="l" t="t" r="r" b="b"/>
              <a:pathLst>
                <a:path w="5838" h="8722" extrusionOk="0">
                  <a:moveTo>
                    <a:pt x="2524" y="0"/>
                  </a:moveTo>
                  <a:lnTo>
                    <a:pt x="2524" y="0"/>
                  </a:lnTo>
                  <a:cubicBezTo>
                    <a:pt x="2524" y="0"/>
                    <a:pt x="0" y="3832"/>
                    <a:pt x="3049" y="8721"/>
                  </a:cubicBezTo>
                  <a:cubicBezTo>
                    <a:pt x="3049" y="8721"/>
                    <a:pt x="5838" y="3144"/>
                    <a:pt x="2524"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1076;p47">
              <a:extLst>
                <a:ext uri="{FF2B5EF4-FFF2-40B4-BE49-F238E27FC236}">
                  <a16:creationId xmlns:a16="http://schemas.microsoft.com/office/drawing/2014/main" id="{73AE3561-94A1-41E9-B609-5088DF2BF0A8}"/>
                </a:ext>
              </a:extLst>
            </p:cNvPr>
            <p:cNvSpPr/>
            <p:nvPr/>
          </p:nvSpPr>
          <p:spPr>
            <a:xfrm>
              <a:off x="2885200" y="3945550"/>
              <a:ext cx="28675" cy="24550"/>
            </a:xfrm>
            <a:custGeom>
              <a:avLst/>
              <a:gdLst/>
              <a:ahLst/>
              <a:cxnLst/>
              <a:rect l="l" t="t" r="r" b="b"/>
              <a:pathLst>
                <a:path w="1147" h="982" extrusionOk="0">
                  <a:moveTo>
                    <a:pt x="656" y="0"/>
                  </a:moveTo>
                  <a:cubicBezTo>
                    <a:pt x="222" y="0"/>
                    <a:pt x="1" y="530"/>
                    <a:pt x="313" y="838"/>
                  </a:cubicBezTo>
                  <a:cubicBezTo>
                    <a:pt x="413" y="937"/>
                    <a:pt x="535" y="982"/>
                    <a:pt x="655" y="982"/>
                  </a:cubicBezTo>
                  <a:cubicBezTo>
                    <a:pt x="906" y="982"/>
                    <a:pt x="1146" y="787"/>
                    <a:pt x="1146" y="490"/>
                  </a:cubicBezTo>
                  <a:cubicBezTo>
                    <a:pt x="1146" y="221"/>
                    <a:pt x="929" y="0"/>
                    <a:pt x="656"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1077;p47">
              <a:extLst>
                <a:ext uri="{FF2B5EF4-FFF2-40B4-BE49-F238E27FC236}">
                  <a16:creationId xmlns:a16="http://schemas.microsoft.com/office/drawing/2014/main" id="{44A8BAFF-EACF-46C9-A14C-BFFAB31A36AD}"/>
                </a:ext>
              </a:extLst>
            </p:cNvPr>
            <p:cNvSpPr/>
            <p:nvPr/>
          </p:nvSpPr>
          <p:spPr>
            <a:xfrm>
              <a:off x="2774825" y="4495450"/>
              <a:ext cx="475550" cy="457700"/>
            </a:xfrm>
            <a:custGeom>
              <a:avLst/>
              <a:gdLst/>
              <a:ahLst/>
              <a:cxnLst/>
              <a:rect l="l" t="t" r="r" b="b"/>
              <a:pathLst>
                <a:path w="19022" h="18308" extrusionOk="0">
                  <a:moveTo>
                    <a:pt x="3199" y="0"/>
                  </a:moveTo>
                  <a:lnTo>
                    <a:pt x="0" y="18308"/>
                  </a:lnTo>
                  <a:lnTo>
                    <a:pt x="19022" y="18308"/>
                  </a:lnTo>
                  <a:lnTo>
                    <a:pt x="16703" y="474"/>
                  </a:lnTo>
                  <a:lnTo>
                    <a:pt x="319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1078;p47">
              <a:extLst>
                <a:ext uri="{FF2B5EF4-FFF2-40B4-BE49-F238E27FC236}">
                  <a16:creationId xmlns:a16="http://schemas.microsoft.com/office/drawing/2014/main" id="{0A5623B2-311F-465C-A2C7-D6D19B6016EB}"/>
                </a:ext>
              </a:extLst>
            </p:cNvPr>
            <p:cNvSpPr/>
            <p:nvPr/>
          </p:nvSpPr>
          <p:spPr>
            <a:xfrm>
              <a:off x="2771025" y="4734400"/>
              <a:ext cx="49625" cy="144175"/>
            </a:xfrm>
            <a:custGeom>
              <a:avLst/>
              <a:gdLst/>
              <a:ahLst/>
              <a:cxnLst/>
              <a:rect l="l" t="t" r="r" b="b"/>
              <a:pathLst>
                <a:path w="1985" h="5767" extrusionOk="0">
                  <a:moveTo>
                    <a:pt x="1985" y="1"/>
                  </a:moveTo>
                  <a:lnTo>
                    <a:pt x="199" y="48"/>
                  </a:lnTo>
                  <a:cubicBezTo>
                    <a:pt x="0" y="2893"/>
                    <a:pt x="511" y="5766"/>
                    <a:pt x="754" y="5766"/>
                  </a:cubicBezTo>
                  <a:cubicBezTo>
                    <a:pt x="810" y="5766"/>
                    <a:pt x="851" y="5614"/>
                    <a:pt x="867" y="5274"/>
                  </a:cubicBezTo>
                  <a:cubicBezTo>
                    <a:pt x="930" y="3891"/>
                    <a:pt x="1076" y="2758"/>
                    <a:pt x="1136" y="2300"/>
                  </a:cubicBezTo>
                  <a:cubicBezTo>
                    <a:pt x="1142" y="2253"/>
                    <a:pt x="1189" y="2220"/>
                    <a:pt x="1233" y="2220"/>
                  </a:cubicBezTo>
                  <a:cubicBezTo>
                    <a:pt x="1264" y="2220"/>
                    <a:pt x="1295" y="2237"/>
                    <a:pt x="1309" y="2276"/>
                  </a:cubicBezTo>
                  <a:cubicBezTo>
                    <a:pt x="1459" y="2667"/>
                    <a:pt x="1546" y="3090"/>
                    <a:pt x="1716" y="3571"/>
                  </a:cubicBezTo>
                  <a:cubicBezTo>
                    <a:pt x="1733" y="3618"/>
                    <a:pt x="1748" y="3640"/>
                    <a:pt x="1763" y="3640"/>
                  </a:cubicBezTo>
                  <a:cubicBezTo>
                    <a:pt x="1954" y="3640"/>
                    <a:pt x="1985" y="1"/>
                    <a:pt x="1985"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1079;p47">
              <a:extLst>
                <a:ext uri="{FF2B5EF4-FFF2-40B4-BE49-F238E27FC236}">
                  <a16:creationId xmlns:a16="http://schemas.microsoft.com/office/drawing/2014/main" id="{98996AF9-8668-4C56-8F07-0FC93CABCF94}"/>
                </a:ext>
              </a:extLst>
            </p:cNvPr>
            <p:cNvSpPr/>
            <p:nvPr/>
          </p:nvSpPr>
          <p:spPr>
            <a:xfrm>
              <a:off x="5419650" y="3845025"/>
              <a:ext cx="1700" cy="725"/>
            </a:xfrm>
            <a:custGeom>
              <a:avLst/>
              <a:gdLst/>
              <a:ahLst/>
              <a:cxnLst/>
              <a:rect l="l" t="t" r="r" b="b"/>
              <a:pathLst>
                <a:path w="68" h="29" extrusionOk="0">
                  <a:moveTo>
                    <a:pt x="1" y="0"/>
                  </a:moveTo>
                  <a:cubicBezTo>
                    <a:pt x="19" y="7"/>
                    <a:pt x="37" y="13"/>
                    <a:pt x="54" y="21"/>
                  </a:cubicBezTo>
                  <a:lnTo>
                    <a:pt x="54" y="21"/>
                  </a:lnTo>
                  <a:cubicBezTo>
                    <a:pt x="51" y="19"/>
                    <a:pt x="49" y="18"/>
                    <a:pt x="48" y="16"/>
                  </a:cubicBezTo>
                  <a:cubicBezTo>
                    <a:pt x="32" y="8"/>
                    <a:pt x="16" y="4"/>
                    <a:pt x="1" y="0"/>
                  </a:cubicBezTo>
                  <a:close/>
                  <a:moveTo>
                    <a:pt x="54" y="21"/>
                  </a:moveTo>
                  <a:lnTo>
                    <a:pt x="54" y="21"/>
                  </a:lnTo>
                  <a:cubicBezTo>
                    <a:pt x="58" y="23"/>
                    <a:pt x="63" y="26"/>
                    <a:pt x="68" y="28"/>
                  </a:cubicBezTo>
                  <a:cubicBezTo>
                    <a:pt x="63" y="25"/>
                    <a:pt x="59" y="23"/>
                    <a:pt x="54" y="2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1080;p47">
              <a:extLst>
                <a:ext uri="{FF2B5EF4-FFF2-40B4-BE49-F238E27FC236}">
                  <a16:creationId xmlns:a16="http://schemas.microsoft.com/office/drawing/2014/main" id="{DF9C4106-A44D-49A9-9D2F-AD1BAE4C8D0F}"/>
                </a:ext>
              </a:extLst>
            </p:cNvPr>
            <p:cNvSpPr/>
            <p:nvPr/>
          </p:nvSpPr>
          <p:spPr>
            <a:xfrm>
              <a:off x="5409575" y="3844725"/>
              <a:ext cx="5850" cy="1900"/>
            </a:xfrm>
            <a:custGeom>
              <a:avLst/>
              <a:gdLst/>
              <a:ahLst/>
              <a:cxnLst/>
              <a:rect l="l" t="t" r="r" b="b"/>
              <a:pathLst>
                <a:path w="234" h="76" extrusionOk="0">
                  <a:moveTo>
                    <a:pt x="234" y="1"/>
                  </a:moveTo>
                  <a:cubicBezTo>
                    <a:pt x="219" y="3"/>
                    <a:pt x="204" y="5"/>
                    <a:pt x="190" y="8"/>
                  </a:cubicBezTo>
                  <a:lnTo>
                    <a:pt x="190" y="8"/>
                  </a:lnTo>
                  <a:cubicBezTo>
                    <a:pt x="204" y="6"/>
                    <a:pt x="219" y="3"/>
                    <a:pt x="234" y="1"/>
                  </a:cubicBezTo>
                  <a:close/>
                  <a:moveTo>
                    <a:pt x="190" y="8"/>
                  </a:moveTo>
                  <a:cubicBezTo>
                    <a:pt x="181" y="10"/>
                    <a:pt x="174" y="11"/>
                    <a:pt x="167" y="12"/>
                  </a:cubicBezTo>
                  <a:lnTo>
                    <a:pt x="147" y="16"/>
                  </a:lnTo>
                  <a:cubicBezTo>
                    <a:pt x="142" y="18"/>
                    <a:pt x="138" y="20"/>
                    <a:pt x="133" y="22"/>
                  </a:cubicBezTo>
                  <a:lnTo>
                    <a:pt x="133" y="22"/>
                  </a:lnTo>
                  <a:cubicBezTo>
                    <a:pt x="152" y="16"/>
                    <a:pt x="171" y="12"/>
                    <a:pt x="190" y="8"/>
                  </a:cubicBezTo>
                  <a:close/>
                  <a:moveTo>
                    <a:pt x="133" y="22"/>
                  </a:moveTo>
                  <a:lnTo>
                    <a:pt x="133" y="22"/>
                  </a:lnTo>
                  <a:cubicBezTo>
                    <a:pt x="87" y="35"/>
                    <a:pt x="42" y="52"/>
                    <a:pt x="1" y="76"/>
                  </a:cubicBezTo>
                  <a:cubicBezTo>
                    <a:pt x="20" y="68"/>
                    <a:pt x="44" y="56"/>
                    <a:pt x="64" y="48"/>
                  </a:cubicBezTo>
                  <a:lnTo>
                    <a:pt x="84" y="40"/>
                  </a:lnTo>
                  <a:cubicBezTo>
                    <a:pt x="99" y="34"/>
                    <a:pt x="117" y="28"/>
                    <a:pt x="133" y="2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81;p47">
              <a:extLst>
                <a:ext uri="{FF2B5EF4-FFF2-40B4-BE49-F238E27FC236}">
                  <a16:creationId xmlns:a16="http://schemas.microsoft.com/office/drawing/2014/main" id="{93C126FC-64BA-4E5C-9981-F690F20F4CDB}"/>
                </a:ext>
              </a:extLst>
            </p:cNvPr>
            <p:cNvSpPr/>
            <p:nvPr/>
          </p:nvSpPr>
          <p:spPr>
            <a:xfrm>
              <a:off x="5415800" y="3844525"/>
              <a:ext cx="1700" cy="125"/>
            </a:xfrm>
            <a:custGeom>
              <a:avLst/>
              <a:gdLst/>
              <a:ahLst/>
              <a:cxnLst/>
              <a:rect l="l" t="t" r="r" b="b"/>
              <a:pathLst>
                <a:path w="68" h="5" extrusionOk="0">
                  <a:moveTo>
                    <a:pt x="32" y="1"/>
                  </a:moveTo>
                  <a:cubicBezTo>
                    <a:pt x="27" y="1"/>
                    <a:pt x="23" y="1"/>
                    <a:pt x="19" y="2"/>
                  </a:cubicBezTo>
                  <a:lnTo>
                    <a:pt x="19" y="2"/>
                  </a:lnTo>
                  <a:cubicBezTo>
                    <a:pt x="23" y="2"/>
                    <a:pt x="28" y="2"/>
                    <a:pt x="33" y="2"/>
                  </a:cubicBezTo>
                  <a:cubicBezTo>
                    <a:pt x="37" y="2"/>
                    <a:pt x="42" y="2"/>
                    <a:pt x="47" y="2"/>
                  </a:cubicBezTo>
                  <a:lnTo>
                    <a:pt x="47" y="2"/>
                  </a:lnTo>
                  <a:cubicBezTo>
                    <a:pt x="42" y="1"/>
                    <a:pt x="37" y="1"/>
                    <a:pt x="32" y="1"/>
                  </a:cubicBezTo>
                  <a:close/>
                  <a:moveTo>
                    <a:pt x="19" y="2"/>
                  </a:moveTo>
                  <a:cubicBezTo>
                    <a:pt x="12" y="3"/>
                    <a:pt x="6" y="3"/>
                    <a:pt x="0" y="5"/>
                  </a:cubicBezTo>
                  <a:cubicBezTo>
                    <a:pt x="7" y="5"/>
                    <a:pt x="13" y="3"/>
                    <a:pt x="19" y="2"/>
                  </a:cubicBezTo>
                  <a:close/>
                  <a:moveTo>
                    <a:pt x="47" y="2"/>
                  </a:moveTo>
                  <a:cubicBezTo>
                    <a:pt x="54" y="3"/>
                    <a:pt x="61" y="5"/>
                    <a:pt x="68" y="5"/>
                  </a:cubicBezTo>
                  <a:cubicBezTo>
                    <a:pt x="61" y="3"/>
                    <a:pt x="54" y="3"/>
                    <a:pt x="47" y="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82;p47">
              <a:extLst>
                <a:ext uri="{FF2B5EF4-FFF2-40B4-BE49-F238E27FC236}">
                  <a16:creationId xmlns:a16="http://schemas.microsoft.com/office/drawing/2014/main" id="{82270971-2047-45AB-A475-74B7E3EB90B3}"/>
                </a:ext>
              </a:extLst>
            </p:cNvPr>
            <p:cNvSpPr/>
            <p:nvPr/>
          </p:nvSpPr>
          <p:spPr>
            <a:xfrm>
              <a:off x="5421425" y="3845825"/>
              <a:ext cx="1700" cy="1200"/>
            </a:xfrm>
            <a:custGeom>
              <a:avLst/>
              <a:gdLst/>
              <a:ahLst/>
              <a:cxnLst/>
              <a:rect l="l" t="t" r="r" b="b"/>
              <a:pathLst>
                <a:path w="68" h="48" extrusionOk="0">
                  <a:moveTo>
                    <a:pt x="1" y="0"/>
                  </a:moveTo>
                  <a:cubicBezTo>
                    <a:pt x="21" y="10"/>
                    <a:pt x="42" y="26"/>
                    <a:pt x="59" y="41"/>
                  </a:cubicBezTo>
                  <a:lnTo>
                    <a:pt x="59" y="41"/>
                  </a:lnTo>
                  <a:cubicBezTo>
                    <a:pt x="56" y="37"/>
                    <a:pt x="54" y="34"/>
                    <a:pt x="52" y="32"/>
                  </a:cubicBezTo>
                  <a:cubicBezTo>
                    <a:pt x="36" y="20"/>
                    <a:pt x="16" y="8"/>
                    <a:pt x="1" y="0"/>
                  </a:cubicBezTo>
                  <a:close/>
                  <a:moveTo>
                    <a:pt x="59" y="41"/>
                  </a:moveTo>
                  <a:cubicBezTo>
                    <a:pt x="62" y="43"/>
                    <a:pt x="64" y="46"/>
                    <a:pt x="68" y="47"/>
                  </a:cubicBezTo>
                  <a:cubicBezTo>
                    <a:pt x="65" y="45"/>
                    <a:pt x="62" y="43"/>
                    <a:pt x="59" y="4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83;p47">
              <a:extLst>
                <a:ext uri="{FF2B5EF4-FFF2-40B4-BE49-F238E27FC236}">
                  <a16:creationId xmlns:a16="http://schemas.microsoft.com/office/drawing/2014/main" id="{67855B31-2C01-40A8-B9B8-03E2999C8558}"/>
                </a:ext>
              </a:extLst>
            </p:cNvPr>
            <p:cNvSpPr/>
            <p:nvPr/>
          </p:nvSpPr>
          <p:spPr>
            <a:xfrm>
              <a:off x="5407600" y="3846800"/>
              <a:ext cx="1600" cy="1025"/>
            </a:xfrm>
            <a:custGeom>
              <a:avLst/>
              <a:gdLst/>
              <a:ahLst/>
              <a:cxnLst/>
              <a:rect l="l" t="t" r="r" b="b"/>
              <a:pathLst>
                <a:path w="64" h="41" extrusionOk="0">
                  <a:moveTo>
                    <a:pt x="64" y="1"/>
                  </a:moveTo>
                  <a:cubicBezTo>
                    <a:pt x="48" y="8"/>
                    <a:pt x="32" y="20"/>
                    <a:pt x="12" y="28"/>
                  </a:cubicBezTo>
                  <a:cubicBezTo>
                    <a:pt x="9" y="32"/>
                    <a:pt x="5" y="36"/>
                    <a:pt x="1" y="40"/>
                  </a:cubicBezTo>
                  <a:cubicBezTo>
                    <a:pt x="20" y="24"/>
                    <a:pt x="44" y="12"/>
                    <a:pt x="6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84;p47">
              <a:extLst>
                <a:ext uri="{FF2B5EF4-FFF2-40B4-BE49-F238E27FC236}">
                  <a16:creationId xmlns:a16="http://schemas.microsoft.com/office/drawing/2014/main" id="{44432006-57F9-4935-A082-41D1C1857F42}"/>
                </a:ext>
              </a:extLst>
            </p:cNvPr>
            <p:cNvSpPr/>
            <p:nvPr/>
          </p:nvSpPr>
          <p:spPr>
            <a:xfrm>
              <a:off x="5417675" y="3844625"/>
              <a:ext cx="1900" cy="425"/>
            </a:xfrm>
            <a:custGeom>
              <a:avLst/>
              <a:gdLst/>
              <a:ahLst/>
              <a:cxnLst/>
              <a:rect l="l" t="t" r="r" b="b"/>
              <a:pathLst>
                <a:path w="76" h="17" extrusionOk="0">
                  <a:moveTo>
                    <a:pt x="1" y="1"/>
                  </a:moveTo>
                  <a:cubicBezTo>
                    <a:pt x="24" y="5"/>
                    <a:pt x="52" y="9"/>
                    <a:pt x="76" y="16"/>
                  </a:cubicBezTo>
                  <a:lnTo>
                    <a:pt x="72" y="13"/>
                  </a:lnTo>
                  <a:cubicBezTo>
                    <a:pt x="52" y="9"/>
                    <a:pt x="28" y="5"/>
                    <a:pt x="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85;p47">
              <a:extLst>
                <a:ext uri="{FF2B5EF4-FFF2-40B4-BE49-F238E27FC236}">
                  <a16:creationId xmlns:a16="http://schemas.microsoft.com/office/drawing/2014/main" id="{09C74E2C-94F5-4D9C-A9B9-E48A2211566D}"/>
                </a:ext>
              </a:extLst>
            </p:cNvPr>
            <p:cNvSpPr/>
            <p:nvPr/>
          </p:nvSpPr>
          <p:spPr>
            <a:xfrm>
              <a:off x="5417475" y="3844625"/>
              <a:ext cx="225" cy="25"/>
            </a:xfrm>
            <a:custGeom>
              <a:avLst/>
              <a:gdLst/>
              <a:ahLst/>
              <a:cxnLst/>
              <a:rect l="l" t="t" r="r" b="b"/>
              <a:pathLst>
                <a:path w="9" h="1" extrusionOk="0">
                  <a:moveTo>
                    <a:pt x="5" y="1"/>
                  </a:moveTo>
                  <a:lnTo>
                    <a:pt x="9" y="1"/>
                  </a:lnTo>
                  <a:lnTo>
                    <a:pt x="5"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86;p47">
              <a:extLst>
                <a:ext uri="{FF2B5EF4-FFF2-40B4-BE49-F238E27FC236}">
                  <a16:creationId xmlns:a16="http://schemas.microsoft.com/office/drawing/2014/main" id="{E82BF801-6A7E-4CA9-AABB-A5C437DE40E7}"/>
                </a:ext>
              </a:extLst>
            </p:cNvPr>
            <p:cNvSpPr/>
            <p:nvPr/>
          </p:nvSpPr>
          <p:spPr>
            <a:xfrm>
              <a:off x="5419650" y="3845025"/>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87;p47">
              <a:extLst>
                <a:ext uri="{FF2B5EF4-FFF2-40B4-BE49-F238E27FC236}">
                  <a16:creationId xmlns:a16="http://schemas.microsoft.com/office/drawing/2014/main" id="{D2503C9C-9BC0-4F85-A2EA-8EE7C1D52BB5}"/>
                </a:ext>
              </a:extLst>
            </p:cNvPr>
            <p:cNvSpPr/>
            <p:nvPr/>
          </p:nvSpPr>
          <p:spPr>
            <a:xfrm>
              <a:off x="5417675" y="3844625"/>
              <a:ext cx="1900" cy="425"/>
            </a:xfrm>
            <a:custGeom>
              <a:avLst/>
              <a:gdLst/>
              <a:ahLst/>
              <a:cxnLst/>
              <a:rect l="l" t="t" r="r" b="b"/>
              <a:pathLst>
                <a:path w="76" h="17" extrusionOk="0">
                  <a:moveTo>
                    <a:pt x="76" y="16"/>
                  </a:moveTo>
                  <a:lnTo>
                    <a:pt x="76" y="16"/>
                  </a:lnTo>
                  <a:cubicBezTo>
                    <a:pt x="52" y="9"/>
                    <a:pt x="24" y="5"/>
                    <a:pt x="1" y="1"/>
                  </a:cubicBezTo>
                  <a:lnTo>
                    <a:pt x="1" y="1"/>
                  </a:lnTo>
                  <a:cubicBezTo>
                    <a:pt x="24" y="5"/>
                    <a:pt x="52" y="9"/>
                    <a:pt x="76"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88;p47">
              <a:extLst>
                <a:ext uri="{FF2B5EF4-FFF2-40B4-BE49-F238E27FC236}">
                  <a16:creationId xmlns:a16="http://schemas.microsoft.com/office/drawing/2014/main" id="{6C1C48E5-B105-4870-93A9-F0B82A3019CF}"/>
                </a:ext>
              </a:extLst>
            </p:cNvPr>
            <p:cNvSpPr/>
            <p:nvPr/>
          </p:nvSpPr>
          <p:spPr>
            <a:xfrm>
              <a:off x="5419650" y="3845025"/>
              <a:ext cx="1200" cy="425"/>
            </a:xfrm>
            <a:custGeom>
              <a:avLst/>
              <a:gdLst/>
              <a:ahLst/>
              <a:cxnLst/>
              <a:rect l="l" t="t" r="r" b="b"/>
              <a:pathLst>
                <a:path w="48" h="17" extrusionOk="0">
                  <a:moveTo>
                    <a:pt x="48" y="16"/>
                  </a:moveTo>
                  <a:cubicBezTo>
                    <a:pt x="32" y="8"/>
                    <a:pt x="16" y="4"/>
                    <a:pt x="1" y="0"/>
                  </a:cubicBezTo>
                  <a:lnTo>
                    <a:pt x="1" y="0"/>
                  </a:lnTo>
                  <a:cubicBezTo>
                    <a:pt x="16" y="4"/>
                    <a:pt x="32" y="8"/>
                    <a:pt x="48"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9;p47">
              <a:extLst>
                <a:ext uri="{FF2B5EF4-FFF2-40B4-BE49-F238E27FC236}">
                  <a16:creationId xmlns:a16="http://schemas.microsoft.com/office/drawing/2014/main" id="{D7DABB70-190F-49F4-A5E5-3619B0430C8A}"/>
                </a:ext>
              </a:extLst>
            </p:cNvPr>
            <p:cNvSpPr/>
            <p:nvPr/>
          </p:nvSpPr>
          <p:spPr>
            <a:xfrm>
              <a:off x="5416600" y="3844525"/>
              <a:ext cx="900" cy="125"/>
            </a:xfrm>
            <a:custGeom>
              <a:avLst/>
              <a:gdLst/>
              <a:ahLst/>
              <a:cxnLst/>
              <a:rect l="l" t="t" r="r" b="b"/>
              <a:pathLst>
                <a:path w="36" h="5" extrusionOk="0">
                  <a:moveTo>
                    <a:pt x="36" y="5"/>
                  </a:moveTo>
                  <a:lnTo>
                    <a:pt x="36" y="5"/>
                  </a:lnTo>
                  <a:cubicBezTo>
                    <a:pt x="24" y="5"/>
                    <a:pt x="12" y="1"/>
                    <a:pt x="0" y="1"/>
                  </a:cubicBezTo>
                  <a:cubicBezTo>
                    <a:pt x="12" y="1"/>
                    <a:pt x="24" y="5"/>
                    <a:pt x="36"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0;p47">
              <a:extLst>
                <a:ext uri="{FF2B5EF4-FFF2-40B4-BE49-F238E27FC236}">
                  <a16:creationId xmlns:a16="http://schemas.microsoft.com/office/drawing/2014/main" id="{132CF949-E8D6-4868-9D63-EB2D97E3B4F0}"/>
                </a:ext>
              </a:extLst>
            </p:cNvPr>
            <p:cNvSpPr/>
            <p:nvPr/>
          </p:nvSpPr>
          <p:spPr>
            <a:xfrm>
              <a:off x="5421425" y="3845825"/>
              <a:ext cx="1600" cy="1200"/>
            </a:xfrm>
            <a:custGeom>
              <a:avLst/>
              <a:gdLst/>
              <a:ahLst/>
              <a:cxnLst/>
              <a:rect l="l" t="t" r="r" b="b"/>
              <a:pathLst>
                <a:path w="64" h="48" extrusionOk="0">
                  <a:moveTo>
                    <a:pt x="64" y="47"/>
                  </a:moveTo>
                  <a:lnTo>
                    <a:pt x="64" y="47"/>
                  </a:lnTo>
                  <a:cubicBezTo>
                    <a:pt x="44" y="32"/>
                    <a:pt x="24" y="12"/>
                    <a:pt x="1" y="0"/>
                  </a:cubicBezTo>
                  <a:lnTo>
                    <a:pt x="1" y="0"/>
                  </a:lnTo>
                  <a:cubicBezTo>
                    <a:pt x="24" y="12"/>
                    <a:pt x="44" y="32"/>
                    <a:pt x="64" y="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091;p47">
              <a:extLst>
                <a:ext uri="{FF2B5EF4-FFF2-40B4-BE49-F238E27FC236}">
                  <a16:creationId xmlns:a16="http://schemas.microsoft.com/office/drawing/2014/main" id="{F2FF2372-D332-47F7-9905-17C27410DE4F}"/>
                </a:ext>
              </a:extLst>
            </p:cNvPr>
            <p:cNvSpPr/>
            <p:nvPr/>
          </p:nvSpPr>
          <p:spPr>
            <a:xfrm>
              <a:off x="5421425" y="3845825"/>
              <a:ext cx="1300" cy="800"/>
            </a:xfrm>
            <a:custGeom>
              <a:avLst/>
              <a:gdLst/>
              <a:ahLst/>
              <a:cxnLst/>
              <a:rect l="l" t="t" r="r" b="b"/>
              <a:pathLst>
                <a:path w="52" h="32" extrusionOk="0">
                  <a:moveTo>
                    <a:pt x="1" y="0"/>
                  </a:moveTo>
                  <a:cubicBezTo>
                    <a:pt x="16" y="8"/>
                    <a:pt x="36" y="20"/>
                    <a:pt x="52" y="32"/>
                  </a:cubicBezTo>
                  <a:cubicBezTo>
                    <a:pt x="36" y="20"/>
                    <a:pt x="16"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092;p47">
              <a:extLst>
                <a:ext uri="{FF2B5EF4-FFF2-40B4-BE49-F238E27FC236}">
                  <a16:creationId xmlns:a16="http://schemas.microsoft.com/office/drawing/2014/main" id="{3D88BB54-9847-4C5C-9C39-26CD340AA762}"/>
                </a:ext>
              </a:extLst>
            </p:cNvPr>
            <p:cNvSpPr/>
            <p:nvPr/>
          </p:nvSpPr>
          <p:spPr>
            <a:xfrm>
              <a:off x="5401075" y="3847800"/>
              <a:ext cx="6550" cy="5150"/>
            </a:xfrm>
            <a:custGeom>
              <a:avLst/>
              <a:gdLst/>
              <a:ahLst/>
              <a:cxnLst/>
              <a:rect l="l" t="t" r="r" b="b"/>
              <a:pathLst>
                <a:path w="262" h="206" extrusionOk="0">
                  <a:moveTo>
                    <a:pt x="262" y="0"/>
                  </a:moveTo>
                  <a:lnTo>
                    <a:pt x="262" y="0"/>
                  </a:lnTo>
                  <a:cubicBezTo>
                    <a:pt x="187" y="47"/>
                    <a:pt x="123" y="103"/>
                    <a:pt x="64" y="166"/>
                  </a:cubicBezTo>
                  <a:cubicBezTo>
                    <a:pt x="48" y="186"/>
                    <a:pt x="25" y="201"/>
                    <a:pt x="1" y="205"/>
                  </a:cubicBezTo>
                  <a:cubicBezTo>
                    <a:pt x="25" y="201"/>
                    <a:pt x="48" y="186"/>
                    <a:pt x="64" y="166"/>
                  </a:cubicBezTo>
                  <a:cubicBezTo>
                    <a:pt x="123" y="103"/>
                    <a:pt x="187" y="47"/>
                    <a:pt x="26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093;p47">
              <a:extLst>
                <a:ext uri="{FF2B5EF4-FFF2-40B4-BE49-F238E27FC236}">
                  <a16:creationId xmlns:a16="http://schemas.microsoft.com/office/drawing/2014/main" id="{E0ABC83F-D33A-41BD-8F62-3D3230A50992}"/>
                </a:ext>
              </a:extLst>
            </p:cNvPr>
            <p:cNvSpPr/>
            <p:nvPr/>
          </p:nvSpPr>
          <p:spPr>
            <a:xfrm>
              <a:off x="5407600" y="3847500"/>
              <a:ext cx="325" cy="325"/>
            </a:xfrm>
            <a:custGeom>
              <a:avLst/>
              <a:gdLst/>
              <a:ahLst/>
              <a:cxnLst/>
              <a:rect l="l" t="t" r="r" b="b"/>
              <a:pathLst>
                <a:path w="13" h="13" extrusionOk="0">
                  <a:moveTo>
                    <a:pt x="12" y="0"/>
                  </a:moveTo>
                  <a:cubicBezTo>
                    <a:pt x="9" y="4"/>
                    <a:pt x="5" y="8"/>
                    <a:pt x="1" y="12"/>
                  </a:cubicBezTo>
                  <a:lnTo>
                    <a:pt x="1" y="12"/>
                  </a:lnTo>
                  <a:cubicBezTo>
                    <a:pt x="5" y="8"/>
                    <a:pt x="9" y="4"/>
                    <a:pt x="1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094;p47">
              <a:extLst>
                <a:ext uri="{FF2B5EF4-FFF2-40B4-BE49-F238E27FC236}">
                  <a16:creationId xmlns:a16="http://schemas.microsoft.com/office/drawing/2014/main" id="{42DBC619-589C-48F3-963F-1CB322E049C2}"/>
                </a:ext>
              </a:extLst>
            </p:cNvPr>
            <p:cNvSpPr/>
            <p:nvPr/>
          </p:nvSpPr>
          <p:spPr>
            <a:xfrm>
              <a:off x="5420825" y="3845425"/>
              <a:ext cx="525" cy="325"/>
            </a:xfrm>
            <a:custGeom>
              <a:avLst/>
              <a:gdLst/>
              <a:ahLst/>
              <a:cxnLst/>
              <a:rect l="l" t="t" r="r" b="b"/>
              <a:pathLst>
                <a:path w="21" h="13" extrusionOk="0">
                  <a:moveTo>
                    <a:pt x="21" y="12"/>
                  </a:moveTo>
                  <a:lnTo>
                    <a:pt x="21" y="12"/>
                  </a:lnTo>
                  <a:cubicBezTo>
                    <a:pt x="13" y="8"/>
                    <a:pt x="5" y="4"/>
                    <a:pt x="1" y="0"/>
                  </a:cubicBezTo>
                  <a:cubicBezTo>
                    <a:pt x="5" y="4"/>
                    <a:pt x="13" y="8"/>
                    <a:pt x="21" y="1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095;p47">
              <a:extLst>
                <a:ext uri="{FF2B5EF4-FFF2-40B4-BE49-F238E27FC236}">
                  <a16:creationId xmlns:a16="http://schemas.microsoft.com/office/drawing/2014/main" id="{341DC380-31EC-437F-8805-4C7A91880A40}"/>
                </a:ext>
              </a:extLst>
            </p:cNvPr>
            <p:cNvSpPr/>
            <p:nvPr/>
          </p:nvSpPr>
          <p:spPr>
            <a:xfrm>
              <a:off x="5422625" y="3846600"/>
              <a:ext cx="400" cy="425"/>
            </a:xfrm>
            <a:custGeom>
              <a:avLst/>
              <a:gdLst/>
              <a:ahLst/>
              <a:cxnLst/>
              <a:rect l="l" t="t" r="r" b="b"/>
              <a:pathLst>
                <a:path w="16" h="17" extrusionOk="0">
                  <a:moveTo>
                    <a:pt x="0" y="1"/>
                  </a:moveTo>
                  <a:cubicBezTo>
                    <a:pt x="8" y="5"/>
                    <a:pt x="12" y="12"/>
                    <a:pt x="16" y="16"/>
                  </a:cubicBezTo>
                  <a:lnTo>
                    <a:pt x="16" y="16"/>
                  </a:lnTo>
                  <a:cubicBezTo>
                    <a:pt x="12" y="12"/>
                    <a:pt x="8"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096;p47">
              <a:extLst>
                <a:ext uri="{FF2B5EF4-FFF2-40B4-BE49-F238E27FC236}">
                  <a16:creationId xmlns:a16="http://schemas.microsoft.com/office/drawing/2014/main" id="{3BCF7BC6-D9BA-4EBC-A68D-6D52EE96BFEE}"/>
                </a:ext>
              </a:extLst>
            </p:cNvPr>
            <p:cNvSpPr/>
            <p:nvPr/>
          </p:nvSpPr>
          <p:spPr>
            <a:xfrm>
              <a:off x="5421325" y="3845725"/>
              <a:ext cx="125" cy="125"/>
            </a:xfrm>
            <a:custGeom>
              <a:avLst/>
              <a:gdLst/>
              <a:ahLst/>
              <a:cxnLst/>
              <a:rect l="l" t="t" r="r" b="b"/>
              <a:pathLst>
                <a:path w="5" h="5" extrusionOk="0">
                  <a:moveTo>
                    <a:pt x="5" y="4"/>
                  </a:moveTo>
                  <a:lnTo>
                    <a:pt x="5"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097;p47">
              <a:extLst>
                <a:ext uri="{FF2B5EF4-FFF2-40B4-BE49-F238E27FC236}">
                  <a16:creationId xmlns:a16="http://schemas.microsoft.com/office/drawing/2014/main" id="{A1BEB8E5-FF04-4E64-9DCB-C0C416DF54F4}"/>
                </a:ext>
              </a:extLst>
            </p:cNvPr>
            <p:cNvSpPr/>
            <p:nvPr/>
          </p:nvSpPr>
          <p:spPr>
            <a:xfrm>
              <a:off x="5400000" y="3700375"/>
              <a:ext cx="9100" cy="4550"/>
            </a:xfrm>
            <a:custGeom>
              <a:avLst/>
              <a:gdLst/>
              <a:ahLst/>
              <a:cxnLst/>
              <a:rect l="l" t="t" r="r" b="b"/>
              <a:pathLst>
                <a:path w="364" h="182" extrusionOk="0">
                  <a:moveTo>
                    <a:pt x="1" y="0"/>
                  </a:moveTo>
                  <a:cubicBezTo>
                    <a:pt x="123" y="59"/>
                    <a:pt x="245" y="119"/>
                    <a:pt x="364" y="182"/>
                  </a:cubicBezTo>
                  <a:cubicBezTo>
                    <a:pt x="245" y="119"/>
                    <a:pt x="123" y="55"/>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098;p47">
              <a:extLst>
                <a:ext uri="{FF2B5EF4-FFF2-40B4-BE49-F238E27FC236}">
                  <a16:creationId xmlns:a16="http://schemas.microsoft.com/office/drawing/2014/main" id="{ADE6C653-3BEC-4DED-9FDB-F8735DE7A748}"/>
                </a:ext>
              </a:extLst>
            </p:cNvPr>
            <p:cNvSpPr/>
            <p:nvPr/>
          </p:nvSpPr>
          <p:spPr>
            <a:xfrm>
              <a:off x="5410175" y="3705500"/>
              <a:ext cx="7425" cy="4475"/>
            </a:xfrm>
            <a:custGeom>
              <a:avLst/>
              <a:gdLst/>
              <a:ahLst/>
              <a:cxnLst/>
              <a:rect l="l" t="t" r="r" b="b"/>
              <a:pathLst>
                <a:path w="297" h="179" extrusionOk="0">
                  <a:moveTo>
                    <a:pt x="297" y="178"/>
                  </a:moveTo>
                  <a:cubicBezTo>
                    <a:pt x="198" y="115"/>
                    <a:pt x="99" y="60"/>
                    <a:pt x="0" y="0"/>
                  </a:cubicBezTo>
                  <a:cubicBezTo>
                    <a:pt x="99" y="60"/>
                    <a:pt x="198" y="115"/>
                    <a:pt x="297" y="17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099;p47">
              <a:extLst>
                <a:ext uri="{FF2B5EF4-FFF2-40B4-BE49-F238E27FC236}">
                  <a16:creationId xmlns:a16="http://schemas.microsoft.com/office/drawing/2014/main" id="{D23664E5-0455-488B-A534-D12D1D61B3D6}"/>
                </a:ext>
              </a:extLst>
            </p:cNvPr>
            <p:cNvSpPr/>
            <p:nvPr/>
          </p:nvSpPr>
          <p:spPr>
            <a:xfrm>
              <a:off x="5381350" y="3692950"/>
              <a:ext cx="6925" cy="2500"/>
            </a:xfrm>
            <a:custGeom>
              <a:avLst/>
              <a:gdLst/>
              <a:ahLst/>
              <a:cxnLst/>
              <a:rect l="l" t="t" r="r" b="b"/>
              <a:pathLst>
                <a:path w="277" h="100" extrusionOk="0">
                  <a:moveTo>
                    <a:pt x="0" y="1"/>
                  </a:moveTo>
                  <a:lnTo>
                    <a:pt x="0" y="1"/>
                  </a:lnTo>
                  <a:cubicBezTo>
                    <a:pt x="91" y="29"/>
                    <a:pt x="182" y="64"/>
                    <a:pt x="276" y="100"/>
                  </a:cubicBezTo>
                  <a:cubicBezTo>
                    <a:pt x="186" y="64"/>
                    <a:pt x="91" y="29"/>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00;p47">
              <a:extLst>
                <a:ext uri="{FF2B5EF4-FFF2-40B4-BE49-F238E27FC236}">
                  <a16:creationId xmlns:a16="http://schemas.microsoft.com/office/drawing/2014/main" id="{CB75341F-B4AD-4F48-BCBF-E36072CB5571}"/>
                </a:ext>
              </a:extLst>
            </p:cNvPr>
            <p:cNvSpPr/>
            <p:nvPr/>
          </p:nvSpPr>
          <p:spPr>
            <a:xfrm>
              <a:off x="5360100" y="3686750"/>
              <a:ext cx="8925" cy="2275"/>
            </a:xfrm>
            <a:custGeom>
              <a:avLst/>
              <a:gdLst/>
              <a:ahLst/>
              <a:cxnLst/>
              <a:rect l="l" t="t" r="r" b="b"/>
              <a:pathLst>
                <a:path w="357" h="91" extrusionOk="0">
                  <a:moveTo>
                    <a:pt x="356" y="91"/>
                  </a:moveTo>
                  <a:cubicBezTo>
                    <a:pt x="238" y="59"/>
                    <a:pt x="119" y="28"/>
                    <a:pt x="1" y="0"/>
                  </a:cubicBezTo>
                  <a:cubicBezTo>
                    <a:pt x="119" y="28"/>
                    <a:pt x="238" y="59"/>
                    <a:pt x="356"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101;p47">
              <a:extLst>
                <a:ext uri="{FF2B5EF4-FFF2-40B4-BE49-F238E27FC236}">
                  <a16:creationId xmlns:a16="http://schemas.microsoft.com/office/drawing/2014/main" id="{30777619-D8F0-4092-8C0E-96EDAEDB3C75}"/>
                </a:ext>
              </a:extLst>
            </p:cNvPr>
            <p:cNvSpPr/>
            <p:nvPr/>
          </p:nvSpPr>
          <p:spPr>
            <a:xfrm>
              <a:off x="5390825" y="3696425"/>
              <a:ext cx="7525" cy="3275"/>
            </a:xfrm>
            <a:custGeom>
              <a:avLst/>
              <a:gdLst/>
              <a:ahLst/>
              <a:cxnLst/>
              <a:rect l="l" t="t" r="r" b="b"/>
              <a:pathLst>
                <a:path w="301" h="131" extrusionOk="0">
                  <a:moveTo>
                    <a:pt x="300" y="130"/>
                  </a:moveTo>
                  <a:cubicBezTo>
                    <a:pt x="202" y="83"/>
                    <a:pt x="103" y="40"/>
                    <a:pt x="0" y="0"/>
                  </a:cubicBezTo>
                  <a:cubicBezTo>
                    <a:pt x="103" y="40"/>
                    <a:pt x="202" y="83"/>
                    <a:pt x="300" y="13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102;p47">
              <a:extLst>
                <a:ext uri="{FF2B5EF4-FFF2-40B4-BE49-F238E27FC236}">
                  <a16:creationId xmlns:a16="http://schemas.microsoft.com/office/drawing/2014/main" id="{B2B79484-2BED-48A4-B478-1972F99F65BE}"/>
                </a:ext>
              </a:extLst>
            </p:cNvPr>
            <p:cNvSpPr/>
            <p:nvPr/>
          </p:nvSpPr>
          <p:spPr>
            <a:xfrm>
              <a:off x="5371375" y="3689700"/>
              <a:ext cx="7225" cy="2200"/>
            </a:xfrm>
            <a:custGeom>
              <a:avLst/>
              <a:gdLst/>
              <a:ahLst/>
              <a:cxnLst/>
              <a:rect l="l" t="t" r="r" b="b"/>
              <a:pathLst>
                <a:path w="289" h="88" extrusionOk="0">
                  <a:moveTo>
                    <a:pt x="0" y="0"/>
                  </a:moveTo>
                  <a:lnTo>
                    <a:pt x="0" y="0"/>
                  </a:lnTo>
                  <a:cubicBezTo>
                    <a:pt x="99" y="32"/>
                    <a:pt x="194" y="60"/>
                    <a:pt x="288" y="87"/>
                  </a:cubicBezTo>
                  <a:cubicBezTo>
                    <a:pt x="194" y="60"/>
                    <a:pt x="99" y="28"/>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103;p47">
              <a:extLst>
                <a:ext uri="{FF2B5EF4-FFF2-40B4-BE49-F238E27FC236}">
                  <a16:creationId xmlns:a16="http://schemas.microsoft.com/office/drawing/2014/main" id="{59BDFE48-0FF1-40E8-8736-49006E1508BC}"/>
                </a:ext>
              </a:extLst>
            </p:cNvPr>
            <p:cNvSpPr/>
            <p:nvPr/>
          </p:nvSpPr>
          <p:spPr>
            <a:xfrm>
              <a:off x="5409175" y="3846600"/>
              <a:ext cx="425" cy="225"/>
            </a:xfrm>
            <a:custGeom>
              <a:avLst/>
              <a:gdLst/>
              <a:ahLst/>
              <a:cxnLst/>
              <a:rect l="l" t="t" r="r" b="b"/>
              <a:pathLst>
                <a:path w="17" h="9" extrusionOk="0">
                  <a:moveTo>
                    <a:pt x="17" y="1"/>
                  </a:moveTo>
                  <a:lnTo>
                    <a:pt x="17" y="1"/>
                  </a:lnTo>
                  <a:lnTo>
                    <a:pt x="1" y="9"/>
                  </a:lnTo>
                  <a:lnTo>
                    <a:pt x="1"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104;p47">
              <a:extLst>
                <a:ext uri="{FF2B5EF4-FFF2-40B4-BE49-F238E27FC236}">
                  <a16:creationId xmlns:a16="http://schemas.microsoft.com/office/drawing/2014/main" id="{179CD51E-5F74-4915-A206-DC70A1E72F38}"/>
                </a:ext>
              </a:extLst>
            </p:cNvPr>
            <p:cNvSpPr/>
            <p:nvPr/>
          </p:nvSpPr>
          <p:spPr>
            <a:xfrm>
              <a:off x="5421325" y="3845725"/>
              <a:ext cx="125" cy="125"/>
            </a:xfrm>
            <a:custGeom>
              <a:avLst/>
              <a:gdLst/>
              <a:ahLst/>
              <a:cxnLst/>
              <a:rect l="l" t="t" r="r" b="b"/>
              <a:pathLst>
                <a:path w="5" h="5" extrusionOk="0">
                  <a:moveTo>
                    <a:pt x="1" y="0"/>
                  </a:moveTo>
                  <a:lnTo>
                    <a:pt x="1" y="0"/>
                  </a:lnTo>
                  <a:lnTo>
                    <a:pt x="5" y="4"/>
                  </a:lnTo>
                  <a:lnTo>
                    <a:pt x="5"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105;p47">
              <a:extLst>
                <a:ext uri="{FF2B5EF4-FFF2-40B4-BE49-F238E27FC236}">
                  <a16:creationId xmlns:a16="http://schemas.microsoft.com/office/drawing/2014/main" id="{A5659681-EEE3-4984-870F-F4BEEDF61B58}"/>
                </a:ext>
              </a:extLst>
            </p:cNvPr>
            <p:cNvSpPr/>
            <p:nvPr/>
          </p:nvSpPr>
          <p:spPr>
            <a:xfrm>
              <a:off x="5417475" y="3844625"/>
              <a:ext cx="125" cy="25"/>
            </a:xfrm>
            <a:custGeom>
              <a:avLst/>
              <a:gdLst/>
              <a:ahLst/>
              <a:cxnLst/>
              <a:rect l="l" t="t" r="r" b="b"/>
              <a:pathLst>
                <a:path w="5" h="1" extrusionOk="0">
                  <a:moveTo>
                    <a:pt x="1" y="1"/>
                  </a:move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106;p47">
              <a:extLst>
                <a:ext uri="{FF2B5EF4-FFF2-40B4-BE49-F238E27FC236}">
                  <a16:creationId xmlns:a16="http://schemas.microsoft.com/office/drawing/2014/main" id="{4AE935D6-2999-4D19-8B60-E6A351B2C4E0}"/>
                </a:ext>
              </a:extLst>
            </p:cNvPr>
            <p:cNvSpPr/>
            <p:nvPr/>
          </p:nvSpPr>
          <p:spPr>
            <a:xfrm>
              <a:off x="5419550" y="3845025"/>
              <a:ext cx="125" cy="25"/>
            </a:xfrm>
            <a:custGeom>
              <a:avLst/>
              <a:gdLst/>
              <a:ahLst/>
              <a:cxnLst/>
              <a:rect l="l" t="t" r="r" b="b"/>
              <a:pathLst>
                <a:path w="5" h="1" extrusionOk="0">
                  <a:moveTo>
                    <a:pt x="5" y="0"/>
                  </a:moveTo>
                  <a:lnTo>
                    <a:pt x="5"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107;p47">
              <a:extLst>
                <a:ext uri="{FF2B5EF4-FFF2-40B4-BE49-F238E27FC236}">
                  <a16:creationId xmlns:a16="http://schemas.microsoft.com/office/drawing/2014/main" id="{3D25BFDE-2663-4D37-83FF-3A37D952C0E4}"/>
                </a:ext>
              </a:extLst>
            </p:cNvPr>
            <p:cNvSpPr/>
            <p:nvPr/>
          </p:nvSpPr>
          <p:spPr>
            <a:xfrm>
              <a:off x="5415400" y="3844625"/>
              <a:ext cx="425" cy="75"/>
            </a:xfrm>
            <a:custGeom>
              <a:avLst/>
              <a:gdLst/>
              <a:ahLst/>
              <a:cxnLst/>
              <a:rect l="l" t="t" r="r" b="b"/>
              <a:pathLst>
                <a:path w="17" h="3" extrusionOk="0">
                  <a:moveTo>
                    <a:pt x="1" y="1"/>
                  </a:moveTo>
                  <a:cubicBezTo>
                    <a:pt x="2" y="2"/>
                    <a:pt x="3" y="2"/>
                    <a:pt x="5" y="2"/>
                  </a:cubicBezTo>
                  <a:cubicBezTo>
                    <a:pt x="8" y="2"/>
                    <a:pt x="11" y="1"/>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108;p47">
              <a:extLst>
                <a:ext uri="{FF2B5EF4-FFF2-40B4-BE49-F238E27FC236}">
                  <a16:creationId xmlns:a16="http://schemas.microsoft.com/office/drawing/2014/main" id="{2D87E962-583F-4E9D-B275-A7878E47F2C9}"/>
                </a:ext>
              </a:extLst>
            </p:cNvPr>
            <p:cNvSpPr/>
            <p:nvPr/>
          </p:nvSpPr>
          <p:spPr>
            <a:xfrm>
              <a:off x="4392925" y="4585100"/>
              <a:ext cx="317975" cy="815850"/>
            </a:xfrm>
            <a:custGeom>
              <a:avLst/>
              <a:gdLst/>
              <a:ahLst/>
              <a:cxnLst/>
              <a:rect l="l" t="t" r="r" b="b"/>
              <a:pathLst>
                <a:path w="12719" h="32634" extrusionOk="0">
                  <a:moveTo>
                    <a:pt x="0" y="1"/>
                  </a:moveTo>
                  <a:lnTo>
                    <a:pt x="1714" y="32231"/>
                  </a:lnTo>
                  <a:lnTo>
                    <a:pt x="3749" y="32290"/>
                  </a:lnTo>
                  <a:lnTo>
                    <a:pt x="4404" y="9543"/>
                  </a:lnTo>
                  <a:lnTo>
                    <a:pt x="5234" y="32634"/>
                  </a:lnTo>
                  <a:lnTo>
                    <a:pt x="7706" y="32491"/>
                  </a:lnTo>
                  <a:lnTo>
                    <a:pt x="12718" y="641"/>
                  </a:lnTo>
                  <a:lnTo>
                    <a:pt x="0" y="1"/>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109;p47">
              <a:extLst>
                <a:ext uri="{FF2B5EF4-FFF2-40B4-BE49-F238E27FC236}">
                  <a16:creationId xmlns:a16="http://schemas.microsoft.com/office/drawing/2014/main" id="{70B99B25-9AB5-4BA4-AC29-85FFE90112EE}"/>
                </a:ext>
              </a:extLst>
            </p:cNvPr>
            <p:cNvSpPr/>
            <p:nvPr/>
          </p:nvSpPr>
          <p:spPr>
            <a:xfrm>
              <a:off x="4349375" y="3987225"/>
              <a:ext cx="433100" cy="630075"/>
            </a:xfrm>
            <a:custGeom>
              <a:avLst/>
              <a:gdLst/>
              <a:ahLst/>
              <a:cxnLst/>
              <a:rect l="l" t="t" r="r" b="b"/>
              <a:pathLst>
                <a:path w="17324" h="25203" extrusionOk="0">
                  <a:moveTo>
                    <a:pt x="8448" y="0"/>
                  </a:moveTo>
                  <a:cubicBezTo>
                    <a:pt x="7738" y="0"/>
                    <a:pt x="7288" y="71"/>
                    <a:pt x="7288" y="71"/>
                  </a:cubicBezTo>
                  <a:cubicBezTo>
                    <a:pt x="6510" y="150"/>
                    <a:pt x="5127" y="589"/>
                    <a:pt x="5127" y="589"/>
                  </a:cubicBezTo>
                  <a:cubicBezTo>
                    <a:pt x="1367" y="1884"/>
                    <a:pt x="0" y="6912"/>
                    <a:pt x="222" y="10886"/>
                  </a:cubicBezTo>
                  <a:cubicBezTo>
                    <a:pt x="778" y="20815"/>
                    <a:pt x="494" y="24516"/>
                    <a:pt x="1865" y="24824"/>
                  </a:cubicBezTo>
                  <a:lnTo>
                    <a:pt x="11648" y="25188"/>
                  </a:lnTo>
                  <a:cubicBezTo>
                    <a:pt x="11841" y="25197"/>
                    <a:pt x="12027" y="25202"/>
                    <a:pt x="12206" y="25202"/>
                  </a:cubicBezTo>
                  <a:cubicBezTo>
                    <a:pt x="16721" y="25202"/>
                    <a:pt x="16585" y="22198"/>
                    <a:pt x="16585" y="22198"/>
                  </a:cubicBezTo>
                  <a:cubicBezTo>
                    <a:pt x="16818" y="20235"/>
                    <a:pt x="16941" y="18256"/>
                    <a:pt x="16945" y="16277"/>
                  </a:cubicBezTo>
                  <a:lnTo>
                    <a:pt x="17324" y="8816"/>
                  </a:lnTo>
                  <a:cubicBezTo>
                    <a:pt x="16660" y="879"/>
                    <a:pt x="10946" y="0"/>
                    <a:pt x="84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110;p47">
              <a:extLst>
                <a:ext uri="{FF2B5EF4-FFF2-40B4-BE49-F238E27FC236}">
                  <a16:creationId xmlns:a16="http://schemas.microsoft.com/office/drawing/2014/main" id="{0364CCC1-12F6-4C0E-B91C-8A13DE4CE979}"/>
                </a:ext>
              </a:extLst>
            </p:cNvPr>
            <p:cNvSpPr/>
            <p:nvPr/>
          </p:nvSpPr>
          <p:spPr>
            <a:xfrm>
              <a:off x="4662575" y="3906050"/>
              <a:ext cx="1325" cy="1200"/>
            </a:xfrm>
            <a:custGeom>
              <a:avLst/>
              <a:gdLst/>
              <a:ahLst/>
              <a:cxnLst/>
              <a:rect l="l" t="t" r="r" b="b"/>
              <a:pathLst>
                <a:path w="53" h="48" extrusionOk="0">
                  <a:moveTo>
                    <a:pt x="1" y="0"/>
                  </a:moveTo>
                  <a:cubicBezTo>
                    <a:pt x="6" y="4"/>
                    <a:pt x="11" y="7"/>
                    <a:pt x="16" y="11"/>
                  </a:cubicBezTo>
                  <a:lnTo>
                    <a:pt x="16" y="11"/>
                  </a:lnTo>
                  <a:cubicBezTo>
                    <a:pt x="11" y="7"/>
                    <a:pt x="6" y="4"/>
                    <a:pt x="1" y="0"/>
                  </a:cubicBezTo>
                  <a:close/>
                  <a:moveTo>
                    <a:pt x="16" y="11"/>
                  </a:moveTo>
                  <a:lnTo>
                    <a:pt x="16" y="11"/>
                  </a:lnTo>
                  <a:cubicBezTo>
                    <a:pt x="29" y="21"/>
                    <a:pt x="41" y="33"/>
                    <a:pt x="52" y="48"/>
                  </a:cubicBezTo>
                  <a:cubicBezTo>
                    <a:pt x="48" y="40"/>
                    <a:pt x="44" y="32"/>
                    <a:pt x="36" y="28"/>
                  </a:cubicBezTo>
                  <a:cubicBezTo>
                    <a:pt x="30" y="21"/>
                    <a:pt x="23" y="16"/>
                    <a:pt x="16"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111;p47">
              <a:extLst>
                <a:ext uri="{FF2B5EF4-FFF2-40B4-BE49-F238E27FC236}">
                  <a16:creationId xmlns:a16="http://schemas.microsoft.com/office/drawing/2014/main" id="{CEABEE85-02B1-48D2-AA6D-9339A8632AC9}"/>
                </a:ext>
              </a:extLst>
            </p:cNvPr>
            <p:cNvSpPr/>
            <p:nvPr/>
          </p:nvSpPr>
          <p:spPr>
            <a:xfrm>
              <a:off x="4652800" y="3904050"/>
              <a:ext cx="5950" cy="350"/>
            </a:xfrm>
            <a:custGeom>
              <a:avLst/>
              <a:gdLst/>
              <a:ahLst/>
              <a:cxnLst/>
              <a:rect l="l" t="t" r="r" b="b"/>
              <a:pathLst>
                <a:path w="238" h="14" extrusionOk="0">
                  <a:moveTo>
                    <a:pt x="112" y="1"/>
                  </a:moveTo>
                  <a:cubicBezTo>
                    <a:pt x="75" y="1"/>
                    <a:pt x="38" y="4"/>
                    <a:pt x="1" y="9"/>
                  </a:cubicBezTo>
                  <a:cubicBezTo>
                    <a:pt x="25" y="9"/>
                    <a:pt x="48" y="5"/>
                    <a:pt x="72" y="5"/>
                  </a:cubicBezTo>
                  <a:lnTo>
                    <a:pt x="92" y="5"/>
                  </a:lnTo>
                  <a:cubicBezTo>
                    <a:pt x="102" y="3"/>
                    <a:pt x="112" y="2"/>
                    <a:pt x="123" y="2"/>
                  </a:cubicBezTo>
                  <a:cubicBezTo>
                    <a:pt x="134" y="2"/>
                    <a:pt x="145" y="3"/>
                    <a:pt x="155" y="5"/>
                  </a:cubicBezTo>
                  <a:lnTo>
                    <a:pt x="175" y="5"/>
                  </a:lnTo>
                  <a:cubicBezTo>
                    <a:pt x="194" y="5"/>
                    <a:pt x="218" y="9"/>
                    <a:pt x="238" y="13"/>
                  </a:cubicBezTo>
                  <a:cubicBezTo>
                    <a:pt x="198" y="5"/>
                    <a:pt x="155" y="1"/>
                    <a:pt x="11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112;p47">
              <a:extLst>
                <a:ext uri="{FF2B5EF4-FFF2-40B4-BE49-F238E27FC236}">
                  <a16:creationId xmlns:a16="http://schemas.microsoft.com/office/drawing/2014/main" id="{311EB767-5D1D-4B78-88E5-810014787775}"/>
                </a:ext>
              </a:extLst>
            </p:cNvPr>
            <p:cNvSpPr/>
            <p:nvPr/>
          </p:nvSpPr>
          <p:spPr>
            <a:xfrm>
              <a:off x="4659125" y="3904475"/>
              <a:ext cx="1600" cy="500"/>
            </a:xfrm>
            <a:custGeom>
              <a:avLst/>
              <a:gdLst/>
              <a:ahLst/>
              <a:cxnLst/>
              <a:rect l="l" t="t" r="r" b="b"/>
              <a:pathLst>
                <a:path w="64" h="20" extrusionOk="0">
                  <a:moveTo>
                    <a:pt x="1" y="0"/>
                  </a:moveTo>
                  <a:lnTo>
                    <a:pt x="1" y="0"/>
                  </a:lnTo>
                  <a:cubicBezTo>
                    <a:pt x="6" y="2"/>
                    <a:pt x="11" y="3"/>
                    <a:pt x="16" y="4"/>
                  </a:cubicBezTo>
                  <a:lnTo>
                    <a:pt x="16" y="4"/>
                  </a:lnTo>
                  <a:cubicBezTo>
                    <a:pt x="11" y="2"/>
                    <a:pt x="6" y="1"/>
                    <a:pt x="1" y="0"/>
                  </a:cubicBezTo>
                  <a:close/>
                  <a:moveTo>
                    <a:pt x="16" y="4"/>
                  </a:moveTo>
                  <a:cubicBezTo>
                    <a:pt x="32" y="8"/>
                    <a:pt x="49" y="14"/>
                    <a:pt x="64" y="20"/>
                  </a:cubicBezTo>
                  <a:cubicBezTo>
                    <a:pt x="56" y="16"/>
                    <a:pt x="44" y="8"/>
                    <a:pt x="32" y="8"/>
                  </a:cubicBezTo>
                  <a:cubicBezTo>
                    <a:pt x="28" y="6"/>
                    <a:pt x="22" y="5"/>
                    <a:pt x="16" y="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113;p47">
              <a:extLst>
                <a:ext uri="{FF2B5EF4-FFF2-40B4-BE49-F238E27FC236}">
                  <a16:creationId xmlns:a16="http://schemas.microsoft.com/office/drawing/2014/main" id="{524A823F-B0C8-4962-B3C7-B75D7B4F3208}"/>
                </a:ext>
              </a:extLst>
            </p:cNvPr>
            <p:cNvSpPr/>
            <p:nvPr/>
          </p:nvSpPr>
          <p:spPr>
            <a:xfrm>
              <a:off x="4663975" y="3907325"/>
              <a:ext cx="1100" cy="1600"/>
            </a:xfrm>
            <a:custGeom>
              <a:avLst/>
              <a:gdLst/>
              <a:ahLst/>
              <a:cxnLst/>
              <a:rect l="l" t="t" r="r" b="b"/>
              <a:pathLst>
                <a:path w="44" h="64" extrusionOk="0">
                  <a:moveTo>
                    <a:pt x="0" y="1"/>
                  </a:moveTo>
                  <a:lnTo>
                    <a:pt x="0" y="1"/>
                  </a:lnTo>
                  <a:cubicBezTo>
                    <a:pt x="13" y="17"/>
                    <a:pt x="26" y="33"/>
                    <a:pt x="37" y="51"/>
                  </a:cubicBezTo>
                  <a:lnTo>
                    <a:pt x="37" y="51"/>
                  </a:lnTo>
                  <a:cubicBezTo>
                    <a:pt x="36" y="49"/>
                    <a:pt x="36" y="47"/>
                    <a:pt x="36" y="44"/>
                  </a:cubicBezTo>
                  <a:cubicBezTo>
                    <a:pt x="24" y="28"/>
                    <a:pt x="12" y="13"/>
                    <a:pt x="0" y="1"/>
                  </a:cubicBezTo>
                  <a:close/>
                  <a:moveTo>
                    <a:pt x="37" y="51"/>
                  </a:moveTo>
                  <a:lnTo>
                    <a:pt x="37" y="51"/>
                  </a:lnTo>
                  <a:cubicBezTo>
                    <a:pt x="38" y="56"/>
                    <a:pt x="41" y="61"/>
                    <a:pt x="44" y="64"/>
                  </a:cubicBezTo>
                  <a:cubicBezTo>
                    <a:pt x="41" y="60"/>
                    <a:pt x="39" y="55"/>
                    <a:pt x="37" y="5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114;p47">
              <a:extLst>
                <a:ext uri="{FF2B5EF4-FFF2-40B4-BE49-F238E27FC236}">
                  <a16:creationId xmlns:a16="http://schemas.microsoft.com/office/drawing/2014/main" id="{CCCE3D60-4EFC-4398-9429-A9702A404B36}"/>
                </a:ext>
              </a:extLst>
            </p:cNvPr>
            <p:cNvSpPr/>
            <p:nvPr/>
          </p:nvSpPr>
          <p:spPr>
            <a:xfrm>
              <a:off x="4650650" y="3904375"/>
              <a:ext cx="1800" cy="425"/>
            </a:xfrm>
            <a:custGeom>
              <a:avLst/>
              <a:gdLst/>
              <a:ahLst/>
              <a:cxnLst/>
              <a:rect l="l" t="t" r="r" b="b"/>
              <a:pathLst>
                <a:path w="72" h="17" extrusionOk="0">
                  <a:moveTo>
                    <a:pt x="71" y="0"/>
                  </a:moveTo>
                  <a:lnTo>
                    <a:pt x="71" y="0"/>
                  </a:lnTo>
                  <a:cubicBezTo>
                    <a:pt x="47" y="4"/>
                    <a:pt x="24" y="8"/>
                    <a:pt x="0" y="16"/>
                  </a:cubicBezTo>
                  <a:lnTo>
                    <a:pt x="16" y="12"/>
                  </a:lnTo>
                  <a:cubicBezTo>
                    <a:pt x="36" y="8"/>
                    <a:pt x="51" y="4"/>
                    <a:pt x="7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115;p47">
              <a:extLst>
                <a:ext uri="{FF2B5EF4-FFF2-40B4-BE49-F238E27FC236}">
                  <a16:creationId xmlns:a16="http://schemas.microsoft.com/office/drawing/2014/main" id="{A32A84DC-2C03-44F1-96DA-73F2D0232592}"/>
                </a:ext>
              </a:extLst>
            </p:cNvPr>
            <p:cNvSpPr/>
            <p:nvPr/>
          </p:nvSpPr>
          <p:spPr>
            <a:xfrm>
              <a:off x="4660800" y="3905050"/>
              <a:ext cx="1700" cy="1025"/>
            </a:xfrm>
            <a:custGeom>
              <a:avLst/>
              <a:gdLst/>
              <a:ahLst/>
              <a:cxnLst/>
              <a:rect l="l" t="t" r="r" b="b"/>
              <a:pathLst>
                <a:path w="68" h="41" extrusionOk="0">
                  <a:moveTo>
                    <a:pt x="1" y="1"/>
                  </a:moveTo>
                  <a:cubicBezTo>
                    <a:pt x="25" y="13"/>
                    <a:pt x="48" y="25"/>
                    <a:pt x="68" y="40"/>
                  </a:cubicBezTo>
                  <a:lnTo>
                    <a:pt x="64" y="36"/>
                  </a:lnTo>
                  <a:cubicBezTo>
                    <a:pt x="48" y="21"/>
                    <a:pt x="28" y="9"/>
                    <a:pt x="9"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116;p47">
              <a:extLst>
                <a:ext uri="{FF2B5EF4-FFF2-40B4-BE49-F238E27FC236}">
                  <a16:creationId xmlns:a16="http://schemas.microsoft.com/office/drawing/2014/main" id="{CA7BB30D-AE2E-4D1A-B73F-339FE66AA9CC}"/>
                </a:ext>
              </a:extLst>
            </p:cNvPr>
            <p:cNvSpPr/>
            <p:nvPr/>
          </p:nvSpPr>
          <p:spPr>
            <a:xfrm>
              <a:off x="4660700" y="3904950"/>
              <a:ext cx="125" cy="125"/>
            </a:xfrm>
            <a:custGeom>
              <a:avLst/>
              <a:gdLst/>
              <a:ahLst/>
              <a:cxnLst/>
              <a:rect l="l" t="t" r="r" b="b"/>
              <a:pathLst>
                <a:path w="5" h="5" extrusionOk="0">
                  <a:moveTo>
                    <a:pt x="1" y="1"/>
                  </a:moveTo>
                  <a:lnTo>
                    <a:pt x="5" y="5"/>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117;p47">
              <a:extLst>
                <a:ext uri="{FF2B5EF4-FFF2-40B4-BE49-F238E27FC236}">
                  <a16:creationId xmlns:a16="http://schemas.microsoft.com/office/drawing/2014/main" id="{16BDFA06-B974-485D-98EE-4EC7DFA51EF4}"/>
                </a:ext>
              </a:extLst>
            </p:cNvPr>
            <p:cNvSpPr/>
            <p:nvPr/>
          </p:nvSpPr>
          <p:spPr>
            <a:xfrm>
              <a:off x="4662575" y="3906050"/>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118;p47">
              <a:extLst>
                <a:ext uri="{FF2B5EF4-FFF2-40B4-BE49-F238E27FC236}">
                  <a16:creationId xmlns:a16="http://schemas.microsoft.com/office/drawing/2014/main" id="{49DDF26F-D853-470F-AC61-C54AFD43F57F}"/>
                </a:ext>
              </a:extLst>
            </p:cNvPr>
            <p:cNvSpPr/>
            <p:nvPr/>
          </p:nvSpPr>
          <p:spPr>
            <a:xfrm>
              <a:off x="4660900" y="3905050"/>
              <a:ext cx="1600" cy="925"/>
            </a:xfrm>
            <a:custGeom>
              <a:avLst/>
              <a:gdLst/>
              <a:ahLst/>
              <a:cxnLst/>
              <a:rect l="l" t="t" r="r" b="b"/>
              <a:pathLst>
                <a:path w="64" h="37" extrusionOk="0">
                  <a:moveTo>
                    <a:pt x="64" y="36"/>
                  </a:moveTo>
                  <a:lnTo>
                    <a:pt x="64" y="36"/>
                  </a:lnTo>
                  <a:cubicBezTo>
                    <a:pt x="44" y="25"/>
                    <a:pt x="24" y="9"/>
                    <a:pt x="1" y="1"/>
                  </a:cubicBezTo>
                  <a:lnTo>
                    <a:pt x="1" y="1"/>
                  </a:lnTo>
                  <a:cubicBezTo>
                    <a:pt x="24" y="9"/>
                    <a:pt x="44" y="25"/>
                    <a:pt x="64" y="3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119;p47">
              <a:extLst>
                <a:ext uri="{FF2B5EF4-FFF2-40B4-BE49-F238E27FC236}">
                  <a16:creationId xmlns:a16="http://schemas.microsoft.com/office/drawing/2014/main" id="{717F1315-4BAD-4E13-8284-489ADE395EB1}"/>
                </a:ext>
              </a:extLst>
            </p:cNvPr>
            <p:cNvSpPr/>
            <p:nvPr/>
          </p:nvSpPr>
          <p:spPr>
            <a:xfrm>
              <a:off x="4662575" y="3906050"/>
              <a:ext cx="925" cy="725"/>
            </a:xfrm>
            <a:custGeom>
              <a:avLst/>
              <a:gdLst/>
              <a:ahLst/>
              <a:cxnLst/>
              <a:rect l="l" t="t" r="r" b="b"/>
              <a:pathLst>
                <a:path w="37" h="29" extrusionOk="0">
                  <a:moveTo>
                    <a:pt x="36" y="28"/>
                  </a:moveTo>
                  <a:cubicBezTo>
                    <a:pt x="25" y="16"/>
                    <a:pt x="13" y="8"/>
                    <a:pt x="1" y="0"/>
                  </a:cubicBezTo>
                  <a:lnTo>
                    <a:pt x="1" y="0"/>
                  </a:lnTo>
                  <a:cubicBezTo>
                    <a:pt x="13" y="8"/>
                    <a:pt x="25" y="16"/>
                    <a:pt x="36"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120;p47">
              <a:extLst>
                <a:ext uri="{FF2B5EF4-FFF2-40B4-BE49-F238E27FC236}">
                  <a16:creationId xmlns:a16="http://schemas.microsoft.com/office/drawing/2014/main" id="{87D5C2DA-3223-4A32-A5E3-E5F31C4E6748}"/>
                </a:ext>
              </a:extLst>
            </p:cNvPr>
            <p:cNvSpPr/>
            <p:nvPr/>
          </p:nvSpPr>
          <p:spPr>
            <a:xfrm>
              <a:off x="4659925" y="3904675"/>
              <a:ext cx="800" cy="300"/>
            </a:xfrm>
            <a:custGeom>
              <a:avLst/>
              <a:gdLst/>
              <a:ahLst/>
              <a:cxnLst/>
              <a:rect l="l" t="t" r="r" b="b"/>
              <a:pathLst>
                <a:path w="32" h="12" extrusionOk="0">
                  <a:moveTo>
                    <a:pt x="0" y="0"/>
                  </a:moveTo>
                  <a:lnTo>
                    <a:pt x="0" y="0"/>
                  </a:lnTo>
                  <a:cubicBezTo>
                    <a:pt x="12" y="4"/>
                    <a:pt x="20" y="8"/>
                    <a:pt x="32" y="12"/>
                  </a:cubicBezTo>
                  <a:cubicBezTo>
                    <a:pt x="24" y="8"/>
                    <a:pt x="12"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121;p47">
              <a:extLst>
                <a:ext uri="{FF2B5EF4-FFF2-40B4-BE49-F238E27FC236}">
                  <a16:creationId xmlns:a16="http://schemas.microsoft.com/office/drawing/2014/main" id="{0FB00075-061B-42B4-851F-11D273B0C437}"/>
                </a:ext>
              </a:extLst>
            </p:cNvPr>
            <p:cNvSpPr/>
            <p:nvPr/>
          </p:nvSpPr>
          <p:spPr>
            <a:xfrm>
              <a:off x="4663975" y="3907225"/>
              <a:ext cx="1100" cy="1700"/>
            </a:xfrm>
            <a:custGeom>
              <a:avLst/>
              <a:gdLst/>
              <a:ahLst/>
              <a:cxnLst/>
              <a:rect l="l" t="t" r="r" b="b"/>
              <a:pathLst>
                <a:path w="44" h="68" extrusionOk="0">
                  <a:moveTo>
                    <a:pt x="44" y="68"/>
                  </a:moveTo>
                  <a:lnTo>
                    <a:pt x="44" y="68"/>
                  </a:lnTo>
                  <a:cubicBezTo>
                    <a:pt x="32" y="44"/>
                    <a:pt x="16" y="21"/>
                    <a:pt x="0" y="1"/>
                  </a:cubicBezTo>
                  <a:lnTo>
                    <a:pt x="0" y="1"/>
                  </a:lnTo>
                  <a:cubicBezTo>
                    <a:pt x="16" y="21"/>
                    <a:pt x="32" y="44"/>
                    <a:pt x="44"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122;p47">
              <a:extLst>
                <a:ext uri="{FF2B5EF4-FFF2-40B4-BE49-F238E27FC236}">
                  <a16:creationId xmlns:a16="http://schemas.microsoft.com/office/drawing/2014/main" id="{16E6E44F-9579-4D93-BA3D-8B89D66BEF56}"/>
                </a:ext>
              </a:extLst>
            </p:cNvPr>
            <p:cNvSpPr/>
            <p:nvPr/>
          </p:nvSpPr>
          <p:spPr>
            <a:xfrm>
              <a:off x="4663975" y="3907325"/>
              <a:ext cx="900" cy="1125"/>
            </a:xfrm>
            <a:custGeom>
              <a:avLst/>
              <a:gdLst/>
              <a:ahLst/>
              <a:cxnLst/>
              <a:rect l="l" t="t" r="r" b="b"/>
              <a:pathLst>
                <a:path w="36" h="45" extrusionOk="0">
                  <a:moveTo>
                    <a:pt x="0" y="1"/>
                  </a:moveTo>
                  <a:cubicBezTo>
                    <a:pt x="12" y="13"/>
                    <a:pt x="24" y="28"/>
                    <a:pt x="36" y="44"/>
                  </a:cubicBezTo>
                  <a:cubicBezTo>
                    <a:pt x="24" y="28"/>
                    <a:pt x="12" y="13"/>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123;p47">
              <a:extLst>
                <a:ext uri="{FF2B5EF4-FFF2-40B4-BE49-F238E27FC236}">
                  <a16:creationId xmlns:a16="http://schemas.microsoft.com/office/drawing/2014/main" id="{D95FD43C-F2F1-4C11-8332-8C753F5E07C4}"/>
                </a:ext>
              </a:extLst>
            </p:cNvPr>
            <p:cNvSpPr/>
            <p:nvPr/>
          </p:nvSpPr>
          <p:spPr>
            <a:xfrm>
              <a:off x="4643025" y="3904775"/>
              <a:ext cx="7650" cy="2775"/>
            </a:xfrm>
            <a:custGeom>
              <a:avLst/>
              <a:gdLst/>
              <a:ahLst/>
              <a:cxnLst/>
              <a:rect l="l" t="t" r="r" b="b"/>
              <a:pathLst>
                <a:path w="306" h="111" extrusionOk="0">
                  <a:moveTo>
                    <a:pt x="305" y="0"/>
                  </a:moveTo>
                  <a:lnTo>
                    <a:pt x="305" y="0"/>
                  </a:lnTo>
                  <a:cubicBezTo>
                    <a:pt x="226" y="20"/>
                    <a:pt x="147" y="51"/>
                    <a:pt x="72" y="91"/>
                  </a:cubicBezTo>
                  <a:cubicBezTo>
                    <a:pt x="52" y="103"/>
                    <a:pt x="25" y="111"/>
                    <a:pt x="1" y="107"/>
                  </a:cubicBezTo>
                  <a:cubicBezTo>
                    <a:pt x="25" y="111"/>
                    <a:pt x="52" y="103"/>
                    <a:pt x="72" y="91"/>
                  </a:cubicBezTo>
                  <a:cubicBezTo>
                    <a:pt x="147" y="51"/>
                    <a:pt x="226" y="20"/>
                    <a:pt x="305"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124;p47">
              <a:extLst>
                <a:ext uri="{FF2B5EF4-FFF2-40B4-BE49-F238E27FC236}">
                  <a16:creationId xmlns:a16="http://schemas.microsoft.com/office/drawing/2014/main" id="{54E2083A-E353-4071-B131-5992BEB33596}"/>
                </a:ext>
              </a:extLst>
            </p:cNvPr>
            <p:cNvSpPr/>
            <p:nvPr/>
          </p:nvSpPr>
          <p:spPr>
            <a:xfrm>
              <a:off x="4640275" y="3853025"/>
              <a:ext cx="14925" cy="52450"/>
            </a:xfrm>
            <a:custGeom>
              <a:avLst/>
              <a:gdLst/>
              <a:ahLst/>
              <a:cxnLst/>
              <a:rect l="l" t="t" r="r" b="b"/>
              <a:pathLst>
                <a:path w="597" h="2098" extrusionOk="0">
                  <a:moveTo>
                    <a:pt x="8" y="2098"/>
                  </a:moveTo>
                  <a:cubicBezTo>
                    <a:pt x="0" y="2074"/>
                    <a:pt x="0" y="2046"/>
                    <a:pt x="8" y="2023"/>
                  </a:cubicBezTo>
                  <a:lnTo>
                    <a:pt x="597" y="0"/>
                  </a:lnTo>
                  <a:lnTo>
                    <a:pt x="8" y="2023"/>
                  </a:lnTo>
                  <a:cubicBezTo>
                    <a:pt x="0" y="2046"/>
                    <a:pt x="0" y="2074"/>
                    <a:pt x="8" y="20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125;p47">
              <a:extLst>
                <a:ext uri="{FF2B5EF4-FFF2-40B4-BE49-F238E27FC236}">
                  <a16:creationId xmlns:a16="http://schemas.microsoft.com/office/drawing/2014/main" id="{8C7E4AC7-6C0F-4A7C-9CE8-E1E411011C4B}"/>
                </a:ext>
              </a:extLst>
            </p:cNvPr>
            <p:cNvSpPr/>
            <p:nvPr/>
          </p:nvSpPr>
          <p:spPr>
            <a:xfrm>
              <a:off x="4650725" y="3904675"/>
              <a:ext cx="425" cy="125"/>
            </a:xfrm>
            <a:custGeom>
              <a:avLst/>
              <a:gdLst/>
              <a:ahLst/>
              <a:cxnLst/>
              <a:rect l="l" t="t" r="r" b="b"/>
              <a:pathLst>
                <a:path w="17" h="5" extrusionOk="0">
                  <a:moveTo>
                    <a:pt x="17" y="0"/>
                  </a:moveTo>
                  <a:lnTo>
                    <a:pt x="1" y="4"/>
                  </a:lnTo>
                  <a:lnTo>
                    <a:pt x="1"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126;p47">
              <a:extLst>
                <a:ext uri="{FF2B5EF4-FFF2-40B4-BE49-F238E27FC236}">
                  <a16:creationId xmlns:a16="http://schemas.microsoft.com/office/drawing/2014/main" id="{DFBEA31C-430D-44F8-AE9D-B10D0396D586}"/>
                </a:ext>
              </a:extLst>
            </p:cNvPr>
            <p:cNvSpPr/>
            <p:nvPr/>
          </p:nvSpPr>
          <p:spPr>
            <a:xfrm>
              <a:off x="4663475" y="3906750"/>
              <a:ext cx="425" cy="500"/>
            </a:xfrm>
            <a:custGeom>
              <a:avLst/>
              <a:gdLst/>
              <a:ahLst/>
              <a:cxnLst/>
              <a:rect l="l" t="t" r="r" b="b"/>
              <a:pathLst>
                <a:path w="17" h="20" extrusionOk="0">
                  <a:moveTo>
                    <a:pt x="16" y="20"/>
                  </a:moveTo>
                  <a:lnTo>
                    <a:pt x="16" y="20"/>
                  </a:lnTo>
                  <a:cubicBezTo>
                    <a:pt x="12" y="12"/>
                    <a:pt x="8" y="4"/>
                    <a:pt x="0" y="0"/>
                  </a:cubicBezTo>
                  <a:cubicBezTo>
                    <a:pt x="8" y="4"/>
                    <a:pt x="12" y="12"/>
                    <a:pt x="16" y="2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127;p47">
              <a:extLst>
                <a:ext uri="{FF2B5EF4-FFF2-40B4-BE49-F238E27FC236}">
                  <a16:creationId xmlns:a16="http://schemas.microsoft.com/office/drawing/2014/main" id="{E21FE779-1DF6-41DA-BA0B-BEB07A9FD58D}"/>
                </a:ext>
              </a:extLst>
            </p:cNvPr>
            <p:cNvSpPr/>
            <p:nvPr/>
          </p:nvSpPr>
          <p:spPr>
            <a:xfrm>
              <a:off x="4664850" y="3908425"/>
              <a:ext cx="225" cy="500"/>
            </a:xfrm>
            <a:custGeom>
              <a:avLst/>
              <a:gdLst/>
              <a:ahLst/>
              <a:cxnLst/>
              <a:rect l="l" t="t" r="r" b="b"/>
              <a:pathLst>
                <a:path w="9" h="20" extrusionOk="0">
                  <a:moveTo>
                    <a:pt x="1" y="0"/>
                  </a:moveTo>
                  <a:cubicBezTo>
                    <a:pt x="1" y="8"/>
                    <a:pt x="5" y="16"/>
                    <a:pt x="9" y="20"/>
                  </a:cubicBezTo>
                  <a:lnTo>
                    <a:pt x="9" y="20"/>
                  </a:lnTo>
                  <a:cubicBezTo>
                    <a:pt x="5" y="16"/>
                    <a:pt x="1"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128;p47">
              <a:extLst>
                <a:ext uri="{FF2B5EF4-FFF2-40B4-BE49-F238E27FC236}">
                  <a16:creationId xmlns:a16="http://schemas.microsoft.com/office/drawing/2014/main" id="{9A686ED5-BDD7-446F-BB45-70DF8677AA33}"/>
                </a:ext>
              </a:extLst>
            </p:cNvPr>
            <p:cNvSpPr/>
            <p:nvPr/>
          </p:nvSpPr>
          <p:spPr>
            <a:xfrm>
              <a:off x="4663875" y="3907225"/>
              <a:ext cx="125" cy="125"/>
            </a:xfrm>
            <a:custGeom>
              <a:avLst/>
              <a:gdLst/>
              <a:ahLst/>
              <a:cxnLst/>
              <a:rect l="l" t="t" r="r" b="b"/>
              <a:pathLst>
                <a:path w="5" h="5" extrusionOk="0">
                  <a:moveTo>
                    <a:pt x="4" y="5"/>
                  </a:moveTo>
                  <a:lnTo>
                    <a:pt x="4" y="5"/>
                  </a:ln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129;p47">
              <a:extLst>
                <a:ext uri="{FF2B5EF4-FFF2-40B4-BE49-F238E27FC236}">
                  <a16:creationId xmlns:a16="http://schemas.microsoft.com/office/drawing/2014/main" id="{EA520661-548E-44EE-A383-A77451446DE3}"/>
                </a:ext>
              </a:extLst>
            </p:cNvPr>
            <p:cNvSpPr/>
            <p:nvPr/>
          </p:nvSpPr>
          <p:spPr>
            <a:xfrm>
              <a:off x="4690150" y="3767225"/>
              <a:ext cx="6825" cy="7025"/>
            </a:xfrm>
            <a:custGeom>
              <a:avLst/>
              <a:gdLst/>
              <a:ahLst/>
              <a:cxnLst/>
              <a:rect l="l" t="t" r="r" b="b"/>
              <a:pathLst>
                <a:path w="273" h="281" extrusionOk="0">
                  <a:moveTo>
                    <a:pt x="0" y="0"/>
                  </a:moveTo>
                  <a:lnTo>
                    <a:pt x="0" y="0"/>
                  </a:lnTo>
                  <a:cubicBezTo>
                    <a:pt x="95" y="91"/>
                    <a:pt x="186" y="190"/>
                    <a:pt x="272" y="280"/>
                  </a:cubicBezTo>
                  <a:cubicBezTo>
                    <a:pt x="186" y="182"/>
                    <a:pt x="95" y="91"/>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130;p47">
              <a:extLst>
                <a:ext uri="{FF2B5EF4-FFF2-40B4-BE49-F238E27FC236}">
                  <a16:creationId xmlns:a16="http://schemas.microsoft.com/office/drawing/2014/main" id="{A686F9EB-E93F-452A-82F0-F133B03A7F72}"/>
                </a:ext>
              </a:extLst>
            </p:cNvPr>
            <p:cNvSpPr/>
            <p:nvPr/>
          </p:nvSpPr>
          <p:spPr>
            <a:xfrm>
              <a:off x="4697750" y="3775125"/>
              <a:ext cx="5450" cy="6425"/>
            </a:xfrm>
            <a:custGeom>
              <a:avLst/>
              <a:gdLst/>
              <a:ahLst/>
              <a:cxnLst/>
              <a:rect l="l" t="t" r="r" b="b"/>
              <a:pathLst>
                <a:path w="218" h="257" extrusionOk="0">
                  <a:moveTo>
                    <a:pt x="217" y="257"/>
                  </a:moveTo>
                  <a:cubicBezTo>
                    <a:pt x="146" y="170"/>
                    <a:pt x="75" y="83"/>
                    <a:pt x="0" y="0"/>
                  </a:cubicBezTo>
                  <a:cubicBezTo>
                    <a:pt x="75" y="83"/>
                    <a:pt x="146" y="170"/>
                    <a:pt x="217" y="25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131;p47">
              <a:extLst>
                <a:ext uri="{FF2B5EF4-FFF2-40B4-BE49-F238E27FC236}">
                  <a16:creationId xmlns:a16="http://schemas.microsoft.com/office/drawing/2014/main" id="{B453F2CC-3B5A-45B5-B907-B5273383FAB0}"/>
                </a:ext>
              </a:extLst>
            </p:cNvPr>
            <p:cNvSpPr/>
            <p:nvPr/>
          </p:nvSpPr>
          <p:spPr>
            <a:xfrm>
              <a:off x="4675325" y="3754475"/>
              <a:ext cx="5550" cy="4475"/>
            </a:xfrm>
            <a:custGeom>
              <a:avLst/>
              <a:gdLst/>
              <a:ahLst/>
              <a:cxnLst/>
              <a:rect l="l" t="t" r="r" b="b"/>
              <a:pathLst>
                <a:path w="222" h="179" extrusionOk="0">
                  <a:moveTo>
                    <a:pt x="0" y="1"/>
                  </a:moveTo>
                  <a:cubicBezTo>
                    <a:pt x="72" y="56"/>
                    <a:pt x="147" y="119"/>
                    <a:pt x="222" y="178"/>
                  </a:cubicBezTo>
                  <a:cubicBezTo>
                    <a:pt x="147" y="119"/>
                    <a:pt x="76" y="56"/>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132;p47">
              <a:extLst>
                <a:ext uri="{FF2B5EF4-FFF2-40B4-BE49-F238E27FC236}">
                  <a16:creationId xmlns:a16="http://schemas.microsoft.com/office/drawing/2014/main" id="{9ABA934A-3080-4771-A812-1C43515822C7}"/>
                </a:ext>
              </a:extLst>
            </p:cNvPr>
            <p:cNvSpPr/>
            <p:nvPr/>
          </p:nvSpPr>
          <p:spPr>
            <a:xfrm>
              <a:off x="4657850" y="3742125"/>
              <a:ext cx="7425" cy="4975"/>
            </a:xfrm>
            <a:custGeom>
              <a:avLst/>
              <a:gdLst/>
              <a:ahLst/>
              <a:cxnLst/>
              <a:rect l="l" t="t" r="r" b="b"/>
              <a:pathLst>
                <a:path w="297" h="199" extrusionOk="0">
                  <a:moveTo>
                    <a:pt x="297" y="198"/>
                  </a:moveTo>
                  <a:cubicBezTo>
                    <a:pt x="198" y="131"/>
                    <a:pt x="99" y="64"/>
                    <a:pt x="0" y="1"/>
                  </a:cubicBezTo>
                  <a:cubicBezTo>
                    <a:pt x="99" y="64"/>
                    <a:pt x="198" y="131"/>
                    <a:pt x="297" y="1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133;p47">
              <a:extLst>
                <a:ext uri="{FF2B5EF4-FFF2-40B4-BE49-F238E27FC236}">
                  <a16:creationId xmlns:a16="http://schemas.microsoft.com/office/drawing/2014/main" id="{C2BA516B-A5E3-441B-B1E9-6368A708C2A1}"/>
                </a:ext>
              </a:extLst>
            </p:cNvPr>
            <p:cNvSpPr/>
            <p:nvPr/>
          </p:nvSpPr>
          <p:spPr>
            <a:xfrm>
              <a:off x="4682925" y="3760700"/>
              <a:ext cx="5950" cy="5350"/>
            </a:xfrm>
            <a:custGeom>
              <a:avLst/>
              <a:gdLst/>
              <a:ahLst/>
              <a:cxnLst/>
              <a:rect l="l" t="t" r="r" b="b"/>
              <a:pathLst>
                <a:path w="238" h="214" extrusionOk="0">
                  <a:moveTo>
                    <a:pt x="238" y="214"/>
                  </a:moveTo>
                  <a:cubicBezTo>
                    <a:pt x="159" y="143"/>
                    <a:pt x="80" y="68"/>
                    <a:pt x="1" y="0"/>
                  </a:cubicBezTo>
                  <a:cubicBezTo>
                    <a:pt x="80" y="68"/>
                    <a:pt x="159" y="143"/>
                    <a:pt x="238" y="214"/>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134;p47">
              <a:extLst>
                <a:ext uri="{FF2B5EF4-FFF2-40B4-BE49-F238E27FC236}">
                  <a16:creationId xmlns:a16="http://schemas.microsoft.com/office/drawing/2014/main" id="{E56762CE-CD50-4669-80B9-1F9832736CEA}"/>
                </a:ext>
              </a:extLst>
            </p:cNvPr>
            <p:cNvSpPr/>
            <p:nvPr/>
          </p:nvSpPr>
          <p:spPr>
            <a:xfrm>
              <a:off x="4667225" y="3748450"/>
              <a:ext cx="5850" cy="4275"/>
            </a:xfrm>
            <a:custGeom>
              <a:avLst/>
              <a:gdLst/>
              <a:ahLst/>
              <a:cxnLst/>
              <a:rect l="l" t="t" r="r" b="b"/>
              <a:pathLst>
                <a:path w="234" h="171" extrusionOk="0">
                  <a:moveTo>
                    <a:pt x="234" y="170"/>
                  </a:moveTo>
                  <a:cubicBezTo>
                    <a:pt x="155" y="111"/>
                    <a:pt x="80" y="56"/>
                    <a:pt x="1" y="1"/>
                  </a:cubicBezTo>
                  <a:cubicBezTo>
                    <a:pt x="80" y="56"/>
                    <a:pt x="155" y="111"/>
                    <a:pt x="234" y="17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135;p47">
              <a:extLst>
                <a:ext uri="{FF2B5EF4-FFF2-40B4-BE49-F238E27FC236}">
                  <a16:creationId xmlns:a16="http://schemas.microsoft.com/office/drawing/2014/main" id="{25FAD5BC-643C-45A0-9BBE-222273F86E43}"/>
                </a:ext>
              </a:extLst>
            </p:cNvPr>
            <p:cNvSpPr/>
            <p:nvPr/>
          </p:nvSpPr>
          <p:spPr>
            <a:xfrm>
              <a:off x="4652425" y="3904275"/>
              <a:ext cx="400" cy="125"/>
            </a:xfrm>
            <a:custGeom>
              <a:avLst/>
              <a:gdLst/>
              <a:ahLst/>
              <a:cxnLst/>
              <a:rect l="l" t="t" r="r" b="b"/>
              <a:pathLst>
                <a:path w="16" h="5" extrusionOk="0">
                  <a:moveTo>
                    <a:pt x="16" y="0"/>
                  </a:moveTo>
                  <a:lnTo>
                    <a:pt x="16" y="0"/>
                  </a:lnTo>
                  <a:lnTo>
                    <a:pt x="0" y="4"/>
                  </a:lnTo>
                  <a:lnTo>
                    <a:pt x="0"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136;p47">
              <a:extLst>
                <a:ext uri="{FF2B5EF4-FFF2-40B4-BE49-F238E27FC236}">
                  <a16:creationId xmlns:a16="http://schemas.microsoft.com/office/drawing/2014/main" id="{C8A80D59-0CD2-456E-BF48-9EA52A13C9D6}"/>
                </a:ext>
              </a:extLst>
            </p:cNvPr>
            <p:cNvSpPr/>
            <p:nvPr/>
          </p:nvSpPr>
          <p:spPr>
            <a:xfrm>
              <a:off x="4663875" y="3907225"/>
              <a:ext cx="125" cy="125"/>
            </a:xfrm>
            <a:custGeom>
              <a:avLst/>
              <a:gdLst/>
              <a:ahLst/>
              <a:cxnLst/>
              <a:rect l="l" t="t" r="r" b="b"/>
              <a:pathLst>
                <a:path w="5" h="5" extrusionOk="0">
                  <a:moveTo>
                    <a:pt x="0" y="1"/>
                  </a:moveTo>
                  <a:lnTo>
                    <a:pt x="0" y="1"/>
                  </a:lnTo>
                  <a:lnTo>
                    <a:pt x="4" y="5"/>
                  </a:lnTo>
                  <a:lnTo>
                    <a:pt x="4"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137;p47">
              <a:extLst>
                <a:ext uri="{FF2B5EF4-FFF2-40B4-BE49-F238E27FC236}">
                  <a16:creationId xmlns:a16="http://schemas.microsoft.com/office/drawing/2014/main" id="{60747D68-EB43-4BD1-A945-1F7AD76FE390}"/>
                </a:ext>
              </a:extLst>
            </p:cNvPr>
            <p:cNvSpPr/>
            <p:nvPr/>
          </p:nvSpPr>
          <p:spPr>
            <a:xfrm>
              <a:off x="4660700" y="3904950"/>
              <a:ext cx="125" cy="125"/>
            </a:xfrm>
            <a:custGeom>
              <a:avLst/>
              <a:gdLst/>
              <a:ahLst/>
              <a:cxnLst/>
              <a:rect l="l" t="t" r="r" b="b"/>
              <a:pathLst>
                <a:path w="5" h="5" extrusionOk="0">
                  <a:moveTo>
                    <a:pt x="1" y="1"/>
                  </a:moveTo>
                  <a:lnTo>
                    <a:pt x="5" y="5"/>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138;p47">
              <a:extLst>
                <a:ext uri="{FF2B5EF4-FFF2-40B4-BE49-F238E27FC236}">
                  <a16:creationId xmlns:a16="http://schemas.microsoft.com/office/drawing/2014/main" id="{1ABCC3BA-677A-4D6E-A63B-DEA8903AD937}"/>
                </a:ext>
              </a:extLst>
            </p:cNvPr>
            <p:cNvSpPr/>
            <p:nvPr/>
          </p:nvSpPr>
          <p:spPr>
            <a:xfrm>
              <a:off x="4662475" y="3905950"/>
              <a:ext cx="125" cy="125"/>
            </a:xfrm>
            <a:custGeom>
              <a:avLst/>
              <a:gdLst/>
              <a:ahLst/>
              <a:cxnLst/>
              <a:rect l="l" t="t" r="r" b="b"/>
              <a:pathLst>
                <a:path w="5" h="5" extrusionOk="0">
                  <a:moveTo>
                    <a:pt x="5" y="4"/>
                  </a:moveTo>
                  <a:lnTo>
                    <a:pt x="5" y="4"/>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139;p47">
              <a:extLst>
                <a:ext uri="{FF2B5EF4-FFF2-40B4-BE49-F238E27FC236}">
                  <a16:creationId xmlns:a16="http://schemas.microsoft.com/office/drawing/2014/main" id="{71372BCA-4C8F-481D-B503-AA6BB7841F0A}"/>
                </a:ext>
              </a:extLst>
            </p:cNvPr>
            <p:cNvSpPr/>
            <p:nvPr/>
          </p:nvSpPr>
          <p:spPr>
            <a:xfrm>
              <a:off x="4658725" y="3904375"/>
              <a:ext cx="425" cy="125"/>
            </a:xfrm>
            <a:custGeom>
              <a:avLst/>
              <a:gdLst/>
              <a:ahLst/>
              <a:cxnLst/>
              <a:rect l="l" t="t" r="r" b="b"/>
              <a:pathLst>
                <a:path w="17" h="5" extrusionOk="0">
                  <a:moveTo>
                    <a:pt x="17" y="4"/>
                  </a:moveTo>
                  <a:lnTo>
                    <a:pt x="17"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140;p47">
              <a:extLst>
                <a:ext uri="{FF2B5EF4-FFF2-40B4-BE49-F238E27FC236}">
                  <a16:creationId xmlns:a16="http://schemas.microsoft.com/office/drawing/2014/main" id="{7A9C4BD9-D3C6-4295-AB51-CD4F6D17D454}"/>
                </a:ext>
              </a:extLst>
            </p:cNvPr>
            <p:cNvSpPr/>
            <p:nvPr/>
          </p:nvSpPr>
          <p:spPr>
            <a:xfrm>
              <a:off x="4485550" y="3718500"/>
              <a:ext cx="243025" cy="297750"/>
            </a:xfrm>
            <a:custGeom>
              <a:avLst/>
              <a:gdLst/>
              <a:ahLst/>
              <a:cxnLst/>
              <a:rect l="l" t="t" r="r" b="b"/>
              <a:pathLst>
                <a:path w="9721" h="11910" extrusionOk="0">
                  <a:moveTo>
                    <a:pt x="4973" y="1"/>
                  </a:moveTo>
                  <a:cubicBezTo>
                    <a:pt x="4253" y="1"/>
                    <a:pt x="3475" y="294"/>
                    <a:pt x="2714" y="1120"/>
                  </a:cubicBezTo>
                  <a:cubicBezTo>
                    <a:pt x="2275" y="1594"/>
                    <a:pt x="1710" y="2289"/>
                    <a:pt x="1363" y="3347"/>
                  </a:cubicBezTo>
                  <a:cubicBezTo>
                    <a:pt x="774" y="5152"/>
                    <a:pt x="0" y="7340"/>
                    <a:pt x="1256" y="8853"/>
                  </a:cubicBezTo>
                  <a:cubicBezTo>
                    <a:pt x="1608" y="9280"/>
                    <a:pt x="2378" y="9738"/>
                    <a:pt x="3022" y="9797"/>
                  </a:cubicBezTo>
                  <a:lnTo>
                    <a:pt x="2966" y="9967"/>
                  </a:lnTo>
                  <a:lnTo>
                    <a:pt x="2595" y="11081"/>
                  </a:lnTo>
                  <a:cubicBezTo>
                    <a:pt x="2544" y="11199"/>
                    <a:pt x="2571" y="11342"/>
                    <a:pt x="2666" y="11432"/>
                  </a:cubicBezTo>
                  <a:cubicBezTo>
                    <a:pt x="3046" y="11785"/>
                    <a:pt x="3503" y="11910"/>
                    <a:pt x="3900" y="11910"/>
                  </a:cubicBezTo>
                  <a:cubicBezTo>
                    <a:pt x="4429" y="11910"/>
                    <a:pt x="4851" y="11688"/>
                    <a:pt x="4842" y="11488"/>
                  </a:cubicBezTo>
                  <a:cubicBezTo>
                    <a:pt x="4827" y="11172"/>
                    <a:pt x="5822" y="9825"/>
                    <a:pt x="7418" y="7735"/>
                  </a:cubicBezTo>
                  <a:cubicBezTo>
                    <a:pt x="9720" y="4726"/>
                    <a:pt x="8172" y="1775"/>
                    <a:pt x="8172" y="1775"/>
                  </a:cubicBezTo>
                  <a:cubicBezTo>
                    <a:pt x="8172" y="1775"/>
                    <a:pt x="6745" y="1"/>
                    <a:pt x="4973" y="1"/>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141;p47">
              <a:extLst>
                <a:ext uri="{FF2B5EF4-FFF2-40B4-BE49-F238E27FC236}">
                  <a16:creationId xmlns:a16="http://schemas.microsoft.com/office/drawing/2014/main" id="{E77A0097-8E13-43E6-B4FC-003E5D4965FA}"/>
                </a:ext>
              </a:extLst>
            </p:cNvPr>
            <p:cNvSpPr/>
            <p:nvPr/>
          </p:nvSpPr>
          <p:spPr>
            <a:xfrm>
              <a:off x="4481975" y="3984850"/>
              <a:ext cx="73500" cy="226925"/>
            </a:xfrm>
            <a:custGeom>
              <a:avLst/>
              <a:gdLst/>
              <a:ahLst/>
              <a:cxnLst/>
              <a:rect l="l" t="t" r="r" b="b"/>
              <a:pathLst>
                <a:path w="2940" h="9077" extrusionOk="0">
                  <a:moveTo>
                    <a:pt x="2939" y="0"/>
                  </a:moveTo>
                  <a:cubicBezTo>
                    <a:pt x="2939" y="0"/>
                    <a:pt x="1695" y="490"/>
                    <a:pt x="455" y="2311"/>
                  </a:cubicBezTo>
                  <a:lnTo>
                    <a:pt x="1454" y="2493"/>
                  </a:lnTo>
                  <a:lnTo>
                    <a:pt x="1" y="3365"/>
                  </a:lnTo>
                  <a:lnTo>
                    <a:pt x="1940" y="9077"/>
                  </a:lnTo>
                  <a:lnTo>
                    <a:pt x="2387" y="7414"/>
                  </a:lnTo>
                  <a:lnTo>
                    <a:pt x="2939" y="0"/>
                  </a:ln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142;p47">
              <a:extLst>
                <a:ext uri="{FF2B5EF4-FFF2-40B4-BE49-F238E27FC236}">
                  <a16:creationId xmlns:a16="http://schemas.microsoft.com/office/drawing/2014/main" id="{4EE5D5F7-B2BF-407C-8410-5104157A1726}"/>
                </a:ext>
              </a:extLst>
            </p:cNvPr>
            <p:cNvSpPr/>
            <p:nvPr/>
          </p:nvSpPr>
          <p:spPr>
            <a:xfrm>
              <a:off x="4530475" y="3982875"/>
              <a:ext cx="114950" cy="228900"/>
            </a:xfrm>
            <a:custGeom>
              <a:avLst/>
              <a:gdLst/>
              <a:ahLst/>
              <a:cxnLst/>
              <a:rect l="l" t="t" r="r" b="b"/>
              <a:pathLst>
                <a:path w="4598" h="9156" extrusionOk="0">
                  <a:moveTo>
                    <a:pt x="3263" y="0"/>
                  </a:moveTo>
                  <a:lnTo>
                    <a:pt x="770" y="6292"/>
                  </a:lnTo>
                  <a:lnTo>
                    <a:pt x="0" y="9156"/>
                  </a:lnTo>
                  <a:lnTo>
                    <a:pt x="4554" y="4562"/>
                  </a:lnTo>
                  <a:lnTo>
                    <a:pt x="3555" y="3065"/>
                  </a:lnTo>
                  <a:lnTo>
                    <a:pt x="4598" y="3346"/>
                  </a:lnTo>
                  <a:cubicBezTo>
                    <a:pt x="4234" y="1039"/>
                    <a:pt x="3263" y="0"/>
                    <a:pt x="3263"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143;p47">
              <a:extLst>
                <a:ext uri="{FF2B5EF4-FFF2-40B4-BE49-F238E27FC236}">
                  <a16:creationId xmlns:a16="http://schemas.microsoft.com/office/drawing/2014/main" id="{EAE1378A-CB84-4365-BD7A-23C3C5C15037}"/>
                </a:ext>
              </a:extLst>
            </p:cNvPr>
            <p:cNvSpPr/>
            <p:nvPr/>
          </p:nvSpPr>
          <p:spPr>
            <a:xfrm>
              <a:off x="4542950" y="3649625"/>
              <a:ext cx="211200" cy="306175"/>
            </a:xfrm>
            <a:custGeom>
              <a:avLst/>
              <a:gdLst/>
              <a:ahLst/>
              <a:cxnLst/>
              <a:rect l="l" t="t" r="r" b="b"/>
              <a:pathLst>
                <a:path w="8448" h="12247" extrusionOk="0">
                  <a:moveTo>
                    <a:pt x="2468" y="0"/>
                  </a:moveTo>
                  <a:cubicBezTo>
                    <a:pt x="1155" y="0"/>
                    <a:pt x="0" y="1601"/>
                    <a:pt x="188" y="3353"/>
                  </a:cubicBezTo>
                  <a:cubicBezTo>
                    <a:pt x="339" y="4708"/>
                    <a:pt x="5521" y="7208"/>
                    <a:pt x="5521" y="7208"/>
                  </a:cubicBezTo>
                  <a:cubicBezTo>
                    <a:pt x="5197" y="7785"/>
                    <a:pt x="4885" y="8243"/>
                    <a:pt x="4363" y="9325"/>
                  </a:cubicBezTo>
                  <a:cubicBezTo>
                    <a:pt x="4142" y="9779"/>
                    <a:pt x="3597" y="10968"/>
                    <a:pt x="3633" y="11438"/>
                  </a:cubicBezTo>
                  <a:cubicBezTo>
                    <a:pt x="3659" y="11842"/>
                    <a:pt x="4435" y="12246"/>
                    <a:pt x="5071" y="12246"/>
                  </a:cubicBezTo>
                  <a:cubicBezTo>
                    <a:pt x="5398" y="12246"/>
                    <a:pt x="5689" y="12139"/>
                    <a:pt x="5821" y="11869"/>
                  </a:cubicBezTo>
                  <a:cubicBezTo>
                    <a:pt x="6354" y="10775"/>
                    <a:pt x="8447" y="9329"/>
                    <a:pt x="7511" y="7319"/>
                  </a:cubicBezTo>
                  <a:cubicBezTo>
                    <a:pt x="7108" y="6450"/>
                    <a:pt x="6208" y="4483"/>
                    <a:pt x="4446" y="1446"/>
                  </a:cubicBezTo>
                  <a:cubicBezTo>
                    <a:pt x="3851" y="418"/>
                    <a:pt x="3139" y="0"/>
                    <a:pt x="246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144;p47">
              <a:extLst>
                <a:ext uri="{FF2B5EF4-FFF2-40B4-BE49-F238E27FC236}">
                  <a16:creationId xmlns:a16="http://schemas.microsoft.com/office/drawing/2014/main" id="{E215E8DD-9E37-4512-8757-8BE415CF5894}"/>
                </a:ext>
              </a:extLst>
            </p:cNvPr>
            <p:cNvSpPr/>
            <p:nvPr/>
          </p:nvSpPr>
          <p:spPr>
            <a:xfrm>
              <a:off x="4631200" y="3892525"/>
              <a:ext cx="39700" cy="42600"/>
            </a:xfrm>
            <a:custGeom>
              <a:avLst/>
              <a:gdLst/>
              <a:ahLst/>
              <a:cxnLst/>
              <a:rect l="l" t="t" r="r" b="b"/>
              <a:pathLst>
                <a:path w="1588" h="1704" extrusionOk="0">
                  <a:moveTo>
                    <a:pt x="1082" y="0"/>
                  </a:moveTo>
                  <a:cubicBezTo>
                    <a:pt x="1058" y="0"/>
                    <a:pt x="1035" y="4"/>
                    <a:pt x="1011" y="4"/>
                  </a:cubicBezTo>
                  <a:lnTo>
                    <a:pt x="995" y="4"/>
                  </a:lnTo>
                  <a:cubicBezTo>
                    <a:pt x="968" y="8"/>
                    <a:pt x="944" y="12"/>
                    <a:pt x="920" y="16"/>
                  </a:cubicBezTo>
                  <a:cubicBezTo>
                    <a:pt x="833" y="36"/>
                    <a:pt x="750" y="63"/>
                    <a:pt x="671" y="103"/>
                  </a:cubicBezTo>
                  <a:cubicBezTo>
                    <a:pt x="653" y="115"/>
                    <a:pt x="633" y="120"/>
                    <a:pt x="612" y="120"/>
                  </a:cubicBezTo>
                  <a:cubicBezTo>
                    <a:pt x="605" y="120"/>
                    <a:pt x="599" y="120"/>
                    <a:pt x="592" y="119"/>
                  </a:cubicBezTo>
                  <a:cubicBezTo>
                    <a:pt x="592" y="119"/>
                    <a:pt x="592" y="119"/>
                    <a:pt x="592" y="119"/>
                  </a:cubicBezTo>
                  <a:cubicBezTo>
                    <a:pt x="543" y="119"/>
                    <a:pt x="0" y="1517"/>
                    <a:pt x="55" y="1556"/>
                  </a:cubicBezTo>
                  <a:cubicBezTo>
                    <a:pt x="215" y="1662"/>
                    <a:pt x="365" y="1704"/>
                    <a:pt x="501" y="1704"/>
                  </a:cubicBezTo>
                  <a:cubicBezTo>
                    <a:pt x="937" y="1704"/>
                    <a:pt x="1239" y="1278"/>
                    <a:pt x="1323" y="1146"/>
                  </a:cubicBezTo>
                  <a:cubicBezTo>
                    <a:pt x="1339" y="1122"/>
                    <a:pt x="1347" y="1106"/>
                    <a:pt x="1347" y="1106"/>
                  </a:cubicBezTo>
                  <a:cubicBezTo>
                    <a:pt x="1560" y="668"/>
                    <a:pt x="1588" y="387"/>
                    <a:pt x="1513" y="218"/>
                  </a:cubicBezTo>
                  <a:cubicBezTo>
                    <a:pt x="1501" y="194"/>
                    <a:pt x="1485" y="170"/>
                    <a:pt x="1469" y="146"/>
                  </a:cubicBezTo>
                  <a:cubicBezTo>
                    <a:pt x="1453" y="123"/>
                    <a:pt x="1438" y="107"/>
                    <a:pt x="1418" y="91"/>
                  </a:cubicBezTo>
                  <a:lnTo>
                    <a:pt x="1414" y="87"/>
                  </a:lnTo>
                  <a:cubicBezTo>
                    <a:pt x="1394" y="71"/>
                    <a:pt x="1374" y="60"/>
                    <a:pt x="1351" y="52"/>
                  </a:cubicBezTo>
                  <a:lnTo>
                    <a:pt x="1347" y="52"/>
                  </a:lnTo>
                  <a:lnTo>
                    <a:pt x="1343" y="48"/>
                  </a:lnTo>
                  <a:cubicBezTo>
                    <a:pt x="1319" y="36"/>
                    <a:pt x="1299" y="28"/>
                    <a:pt x="1276" y="24"/>
                  </a:cubicBezTo>
                  <a:lnTo>
                    <a:pt x="1260" y="20"/>
                  </a:lnTo>
                  <a:cubicBezTo>
                    <a:pt x="1240" y="12"/>
                    <a:pt x="1216" y="8"/>
                    <a:pt x="1193" y="4"/>
                  </a:cubicBezTo>
                  <a:lnTo>
                    <a:pt x="1173" y="4"/>
                  </a:lnTo>
                  <a:cubicBezTo>
                    <a:pt x="1149" y="4"/>
                    <a:pt x="1126" y="0"/>
                    <a:pt x="1106"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 name="Google Shape;1145;p47">
              <a:extLst>
                <a:ext uri="{FF2B5EF4-FFF2-40B4-BE49-F238E27FC236}">
                  <a16:creationId xmlns:a16="http://schemas.microsoft.com/office/drawing/2014/main" id="{E5846770-A647-4589-BAF0-2969BF0B3075}"/>
                </a:ext>
              </a:extLst>
            </p:cNvPr>
            <p:cNvSpPr/>
            <p:nvPr/>
          </p:nvSpPr>
          <p:spPr>
            <a:xfrm>
              <a:off x="4662675" y="4063750"/>
              <a:ext cx="146350" cy="693900"/>
            </a:xfrm>
            <a:custGeom>
              <a:avLst/>
              <a:gdLst/>
              <a:ahLst/>
              <a:cxnLst/>
              <a:rect l="l" t="t" r="r" b="b"/>
              <a:pathLst>
                <a:path w="5854" h="27756" extrusionOk="0">
                  <a:moveTo>
                    <a:pt x="1" y="0"/>
                  </a:moveTo>
                  <a:lnTo>
                    <a:pt x="3797" y="27704"/>
                  </a:lnTo>
                  <a:lnTo>
                    <a:pt x="5531" y="27751"/>
                  </a:lnTo>
                  <a:cubicBezTo>
                    <a:pt x="5532" y="27754"/>
                    <a:pt x="5533" y="27756"/>
                    <a:pt x="5534" y="27756"/>
                  </a:cubicBezTo>
                  <a:cubicBezTo>
                    <a:pt x="5668" y="27756"/>
                    <a:pt x="5854" y="10285"/>
                    <a:pt x="4547" y="4029"/>
                  </a:cubicBezTo>
                  <a:cubicBezTo>
                    <a:pt x="4231" y="2516"/>
                    <a:pt x="1" y="0"/>
                    <a:pt x="1"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 name="Google Shape;1146;p47">
              <a:extLst>
                <a:ext uri="{FF2B5EF4-FFF2-40B4-BE49-F238E27FC236}">
                  <a16:creationId xmlns:a16="http://schemas.microsoft.com/office/drawing/2014/main" id="{17381B97-31C5-4EA3-8E73-51574AC4CDB3}"/>
                </a:ext>
              </a:extLst>
            </p:cNvPr>
            <p:cNvSpPr/>
            <p:nvPr/>
          </p:nvSpPr>
          <p:spPr>
            <a:xfrm>
              <a:off x="4757575" y="4756325"/>
              <a:ext cx="48000" cy="139750"/>
            </a:xfrm>
            <a:custGeom>
              <a:avLst/>
              <a:gdLst/>
              <a:ahLst/>
              <a:cxnLst/>
              <a:rect l="l" t="t" r="r" b="b"/>
              <a:pathLst>
                <a:path w="1920" h="5590" extrusionOk="0">
                  <a:moveTo>
                    <a:pt x="1" y="1"/>
                  </a:moveTo>
                  <a:cubicBezTo>
                    <a:pt x="1" y="1"/>
                    <a:pt x="31" y="3531"/>
                    <a:pt x="216" y="3531"/>
                  </a:cubicBezTo>
                  <a:cubicBezTo>
                    <a:pt x="230" y="3531"/>
                    <a:pt x="245" y="3510"/>
                    <a:pt x="261" y="3465"/>
                  </a:cubicBezTo>
                  <a:cubicBezTo>
                    <a:pt x="427" y="2995"/>
                    <a:pt x="506" y="2584"/>
                    <a:pt x="656" y="2205"/>
                  </a:cubicBezTo>
                  <a:cubicBezTo>
                    <a:pt x="671" y="2169"/>
                    <a:pt x="699" y="2155"/>
                    <a:pt x="728" y="2155"/>
                  </a:cubicBezTo>
                  <a:cubicBezTo>
                    <a:pt x="770" y="2155"/>
                    <a:pt x="815" y="2186"/>
                    <a:pt x="822" y="2228"/>
                  </a:cubicBezTo>
                  <a:cubicBezTo>
                    <a:pt x="881" y="2675"/>
                    <a:pt x="1020" y="3773"/>
                    <a:pt x="1083" y="5112"/>
                  </a:cubicBezTo>
                  <a:cubicBezTo>
                    <a:pt x="1098" y="5441"/>
                    <a:pt x="1139" y="5589"/>
                    <a:pt x="1193" y="5589"/>
                  </a:cubicBezTo>
                  <a:cubicBezTo>
                    <a:pt x="1428" y="5589"/>
                    <a:pt x="1920" y="2805"/>
                    <a:pt x="1731" y="44"/>
                  </a:cubicBezTo>
                  <a:lnTo>
                    <a:pt x="1" y="1"/>
                  </a:ln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 name="Google Shape;1147;p47">
              <a:extLst>
                <a:ext uri="{FF2B5EF4-FFF2-40B4-BE49-F238E27FC236}">
                  <a16:creationId xmlns:a16="http://schemas.microsoft.com/office/drawing/2014/main" id="{CD663D33-97B0-4E2A-949D-C583D82C6999}"/>
                </a:ext>
              </a:extLst>
            </p:cNvPr>
            <p:cNvSpPr/>
            <p:nvPr/>
          </p:nvSpPr>
          <p:spPr>
            <a:xfrm>
              <a:off x="4325025" y="4733425"/>
              <a:ext cx="50425" cy="129025"/>
            </a:xfrm>
            <a:custGeom>
              <a:avLst/>
              <a:gdLst/>
              <a:ahLst/>
              <a:cxnLst/>
              <a:rect l="l" t="t" r="r" b="b"/>
              <a:pathLst>
                <a:path w="2017" h="5161" extrusionOk="0">
                  <a:moveTo>
                    <a:pt x="1670" y="0"/>
                  </a:moveTo>
                  <a:lnTo>
                    <a:pt x="173" y="16"/>
                  </a:lnTo>
                  <a:cubicBezTo>
                    <a:pt x="1" y="2791"/>
                    <a:pt x="807" y="5161"/>
                    <a:pt x="1064" y="5161"/>
                  </a:cubicBezTo>
                  <a:cubicBezTo>
                    <a:pt x="1102" y="5161"/>
                    <a:pt x="1128" y="5108"/>
                    <a:pt x="1136" y="4997"/>
                  </a:cubicBezTo>
                  <a:cubicBezTo>
                    <a:pt x="1239" y="3662"/>
                    <a:pt x="1077" y="2552"/>
                    <a:pt x="1093" y="2106"/>
                  </a:cubicBezTo>
                  <a:cubicBezTo>
                    <a:pt x="1093" y="2056"/>
                    <a:pt x="1140" y="2017"/>
                    <a:pt x="1186" y="2017"/>
                  </a:cubicBezTo>
                  <a:cubicBezTo>
                    <a:pt x="1213" y="2017"/>
                    <a:pt x="1239" y="2030"/>
                    <a:pt x="1255" y="2062"/>
                  </a:cubicBezTo>
                  <a:cubicBezTo>
                    <a:pt x="1440" y="2425"/>
                    <a:pt x="1567" y="2824"/>
                    <a:pt x="1780" y="3271"/>
                  </a:cubicBezTo>
                  <a:cubicBezTo>
                    <a:pt x="1801" y="3314"/>
                    <a:pt x="1819" y="3335"/>
                    <a:pt x="1833" y="3335"/>
                  </a:cubicBezTo>
                  <a:cubicBezTo>
                    <a:pt x="2016" y="3335"/>
                    <a:pt x="1670" y="0"/>
                    <a:pt x="1670"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1148;p47">
              <a:extLst>
                <a:ext uri="{FF2B5EF4-FFF2-40B4-BE49-F238E27FC236}">
                  <a16:creationId xmlns:a16="http://schemas.microsoft.com/office/drawing/2014/main" id="{DB68FD52-D03C-44C5-B601-33E259450960}"/>
                </a:ext>
              </a:extLst>
            </p:cNvPr>
            <p:cNvSpPr/>
            <p:nvPr/>
          </p:nvSpPr>
          <p:spPr>
            <a:xfrm>
              <a:off x="4271375" y="5390000"/>
              <a:ext cx="223675" cy="53600"/>
            </a:xfrm>
            <a:custGeom>
              <a:avLst/>
              <a:gdLst/>
              <a:ahLst/>
              <a:cxnLst/>
              <a:rect l="l" t="t" r="r" b="b"/>
              <a:pathLst>
                <a:path w="8947" h="2144" extrusionOk="0">
                  <a:moveTo>
                    <a:pt x="7817" y="0"/>
                  </a:moveTo>
                  <a:cubicBezTo>
                    <a:pt x="7542" y="0"/>
                    <a:pt x="7193" y="11"/>
                    <a:pt x="6762" y="23"/>
                  </a:cubicBezTo>
                  <a:cubicBezTo>
                    <a:pt x="5956" y="47"/>
                    <a:pt x="3776" y="564"/>
                    <a:pt x="3026" y="856"/>
                  </a:cubicBezTo>
                  <a:cubicBezTo>
                    <a:pt x="1623" y="1401"/>
                    <a:pt x="0" y="2081"/>
                    <a:pt x="976" y="2136"/>
                  </a:cubicBezTo>
                  <a:cubicBezTo>
                    <a:pt x="1066" y="2141"/>
                    <a:pt x="1171" y="2144"/>
                    <a:pt x="1289" y="2144"/>
                  </a:cubicBezTo>
                  <a:cubicBezTo>
                    <a:pt x="2659" y="2144"/>
                    <a:pt x="5762" y="1797"/>
                    <a:pt x="7686" y="1386"/>
                  </a:cubicBezTo>
                  <a:lnTo>
                    <a:pt x="7900" y="2065"/>
                  </a:lnTo>
                  <a:lnTo>
                    <a:pt x="8946" y="1848"/>
                  </a:lnTo>
                  <a:cubicBezTo>
                    <a:pt x="8946" y="1848"/>
                    <a:pt x="8938" y="359"/>
                    <a:pt x="8607" y="110"/>
                  </a:cubicBezTo>
                  <a:cubicBezTo>
                    <a:pt x="8498" y="26"/>
                    <a:pt x="8246" y="0"/>
                    <a:pt x="7817"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 name="Google Shape;1149;p47">
              <a:extLst>
                <a:ext uri="{FF2B5EF4-FFF2-40B4-BE49-F238E27FC236}">
                  <a16:creationId xmlns:a16="http://schemas.microsoft.com/office/drawing/2014/main" id="{28F1FC9C-D0F9-41C9-950C-B86C877500E1}"/>
                </a:ext>
              </a:extLst>
            </p:cNvPr>
            <p:cNvSpPr/>
            <p:nvPr/>
          </p:nvSpPr>
          <p:spPr>
            <a:xfrm>
              <a:off x="4388775" y="5394200"/>
              <a:ext cx="223575" cy="57000"/>
            </a:xfrm>
            <a:custGeom>
              <a:avLst/>
              <a:gdLst/>
              <a:ahLst/>
              <a:cxnLst/>
              <a:rect l="l" t="t" r="r" b="b"/>
              <a:pathLst>
                <a:path w="8943" h="2280" extrusionOk="0">
                  <a:moveTo>
                    <a:pt x="7953" y="1"/>
                  </a:moveTo>
                  <a:cubicBezTo>
                    <a:pt x="7655" y="1"/>
                    <a:pt x="7250" y="22"/>
                    <a:pt x="6723" y="48"/>
                  </a:cubicBezTo>
                  <a:cubicBezTo>
                    <a:pt x="5913" y="88"/>
                    <a:pt x="3749" y="649"/>
                    <a:pt x="3002" y="957"/>
                  </a:cubicBezTo>
                  <a:cubicBezTo>
                    <a:pt x="1612" y="1530"/>
                    <a:pt x="0" y="2241"/>
                    <a:pt x="980" y="2276"/>
                  </a:cubicBezTo>
                  <a:cubicBezTo>
                    <a:pt x="1032" y="2278"/>
                    <a:pt x="1089" y="2279"/>
                    <a:pt x="1150" y="2279"/>
                  </a:cubicBezTo>
                  <a:cubicBezTo>
                    <a:pt x="2436" y="2279"/>
                    <a:pt x="5688" y="1855"/>
                    <a:pt x="7671" y="1391"/>
                  </a:cubicBezTo>
                  <a:lnTo>
                    <a:pt x="7900" y="2063"/>
                  </a:lnTo>
                  <a:lnTo>
                    <a:pt x="8943" y="1826"/>
                  </a:lnTo>
                  <a:cubicBezTo>
                    <a:pt x="8943" y="1826"/>
                    <a:pt x="8903" y="345"/>
                    <a:pt x="8571" y="96"/>
                  </a:cubicBezTo>
                  <a:cubicBezTo>
                    <a:pt x="8477" y="26"/>
                    <a:pt x="8278" y="1"/>
                    <a:pt x="795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 name="Google Shape;1150;p47">
              <a:extLst>
                <a:ext uri="{FF2B5EF4-FFF2-40B4-BE49-F238E27FC236}">
                  <a16:creationId xmlns:a16="http://schemas.microsoft.com/office/drawing/2014/main" id="{E5FD6665-3D15-4B3A-A79C-1EEC3A54A364}"/>
                </a:ext>
              </a:extLst>
            </p:cNvPr>
            <p:cNvSpPr/>
            <p:nvPr/>
          </p:nvSpPr>
          <p:spPr>
            <a:xfrm>
              <a:off x="4541625" y="3998575"/>
              <a:ext cx="62125" cy="171625"/>
            </a:xfrm>
            <a:custGeom>
              <a:avLst/>
              <a:gdLst/>
              <a:ahLst/>
              <a:cxnLst/>
              <a:rect l="l" t="t" r="r" b="b"/>
              <a:pathLst>
                <a:path w="2485" h="6865" extrusionOk="0">
                  <a:moveTo>
                    <a:pt x="514" y="0"/>
                  </a:moveTo>
                  <a:lnTo>
                    <a:pt x="1" y="6865"/>
                  </a:lnTo>
                  <a:lnTo>
                    <a:pt x="2485" y="218"/>
                  </a:lnTo>
                  <a:lnTo>
                    <a:pt x="2485" y="218"/>
                  </a:lnTo>
                  <a:cubicBezTo>
                    <a:pt x="2109" y="441"/>
                    <a:pt x="1788" y="522"/>
                    <a:pt x="1521" y="522"/>
                  </a:cubicBezTo>
                  <a:cubicBezTo>
                    <a:pt x="842" y="522"/>
                    <a:pt x="514" y="0"/>
                    <a:pt x="514"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 name="Google Shape;1151;p47">
              <a:extLst>
                <a:ext uri="{FF2B5EF4-FFF2-40B4-BE49-F238E27FC236}">
                  <a16:creationId xmlns:a16="http://schemas.microsoft.com/office/drawing/2014/main" id="{31F133CC-F92A-4413-9712-B6E948F4DCC1}"/>
                </a:ext>
              </a:extLst>
            </p:cNvPr>
            <p:cNvSpPr/>
            <p:nvPr/>
          </p:nvSpPr>
          <p:spPr>
            <a:xfrm>
              <a:off x="4329325" y="4136025"/>
              <a:ext cx="128000" cy="597925"/>
            </a:xfrm>
            <a:custGeom>
              <a:avLst/>
              <a:gdLst/>
              <a:ahLst/>
              <a:cxnLst/>
              <a:rect l="l" t="t" r="r" b="b"/>
              <a:pathLst>
                <a:path w="5120" h="23917" extrusionOk="0">
                  <a:moveTo>
                    <a:pt x="5119" y="0"/>
                  </a:moveTo>
                  <a:lnTo>
                    <a:pt x="5119" y="0"/>
                  </a:lnTo>
                  <a:cubicBezTo>
                    <a:pt x="5119" y="0"/>
                    <a:pt x="1466" y="320"/>
                    <a:pt x="1182" y="1624"/>
                  </a:cubicBezTo>
                  <a:cubicBezTo>
                    <a:pt x="735" y="3642"/>
                    <a:pt x="1" y="23916"/>
                    <a:pt x="1" y="23916"/>
                  </a:cubicBezTo>
                  <a:lnTo>
                    <a:pt x="1498" y="23900"/>
                  </a:lnTo>
                  <a:lnTo>
                    <a:pt x="511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 name="Google Shape;1152;p47">
              <a:extLst>
                <a:ext uri="{FF2B5EF4-FFF2-40B4-BE49-F238E27FC236}">
                  <a16:creationId xmlns:a16="http://schemas.microsoft.com/office/drawing/2014/main" id="{16554EDF-8960-4004-B9CE-3CA33E79D0BB}"/>
                </a:ext>
              </a:extLst>
            </p:cNvPr>
            <p:cNvSpPr/>
            <p:nvPr/>
          </p:nvSpPr>
          <p:spPr>
            <a:xfrm>
              <a:off x="2306775" y="1258100"/>
              <a:ext cx="895425" cy="201775"/>
            </a:xfrm>
            <a:custGeom>
              <a:avLst/>
              <a:gdLst/>
              <a:ahLst/>
              <a:cxnLst/>
              <a:rect l="l" t="t" r="r" b="b"/>
              <a:pathLst>
                <a:path w="35817" h="8071" extrusionOk="0">
                  <a:moveTo>
                    <a:pt x="14009" y="0"/>
                  </a:moveTo>
                  <a:cubicBezTo>
                    <a:pt x="6134" y="0"/>
                    <a:pt x="209" y="1249"/>
                    <a:pt x="111" y="3106"/>
                  </a:cubicBezTo>
                  <a:cubicBezTo>
                    <a:pt x="0" y="5275"/>
                    <a:pt x="7876" y="7447"/>
                    <a:pt x="17703" y="7961"/>
                  </a:cubicBezTo>
                  <a:cubicBezTo>
                    <a:pt x="19119" y="8035"/>
                    <a:pt x="20498" y="8070"/>
                    <a:pt x="21822" y="8070"/>
                  </a:cubicBezTo>
                  <a:cubicBezTo>
                    <a:pt x="29688" y="8070"/>
                    <a:pt x="35608" y="6819"/>
                    <a:pt x="35706" y="4963"/>
                  </a:cubicBezTo>
                  <a:cubicBezTo>
                    <a:pt x="35816" y="2798"/>
                    <a:pt x="27941" y="622"/>
                    <a:pt x="18114" y="109"/>
                  </a:cubicBezTo>
                  <a:cubicBezTo>
                    <a:pt x="16703" y="35"/>
                    <a:pt x="15329" y="0"/>
                    <a:pt x="1400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 name="Google Shape;1153;p47">
              <a:extLst>
                <a:ext uri="{FF2B5EF4-FFF2-40B4-BE49-F238E27FC236}">
                  <a16:creationId xmlns:a16="http://schemas.microsoft.com/office/drawing/2014/main" id="{F250844F-6036-41FC-B5AE-F7AA081B49CC}"/>
                </a:ext>
              </a:extLst>
            </p:cNvPr>
            <p:cNvSpPr/>
            <p:nvPr/>
          </p:nvSpPr>
          <p:spPr>
            <a:xfrm>
              <a:off x="2610600" y="512275"/>
              <a:ext cx="664575" cy="736800"/>
            </a:xfrm>
            <a:custGeom>
              <a:avLst/>
              <a:gdLst/>
              <a:ahLst/>
              <a:cxnLst/>
              <a:rect l="l" t="t" r="r" b="b"/>
              <a:pathLst>
                <a:path w="26583" h="29472" extrusionOk="0">
                  <a:moveTo>
                    <a:pt x="14722" y="0"/>
                  </a:moveTo>
                  <a:cubicBezTo>
                    <a:pt x="10697" y="0"/>
                    <a:pt x="4689" y="941"/>
                    <a:pt x="4472" y="6527"/>
                  </a:cubicBezTo>
                  <a:cubicBezTo>
                    <a:pt x="4472" y="6527"/>
                    <a:pt x="3840" y="11638"/>
                    <a:pt x="2726" y="15991"/>
                  </a:cubicBezTo>
                  <a:lnTo>
                    <a:pt x="2765" y="15999"/>
                  </a:lnTo>
                  <a:cubicBezTo>
                    <a:pt x="1806" y="19696"/>
                    <a:pt x="751" y="23105"/>
                    <a:pt x="751" y="23105"/>
                  </a:cubicBezTo>
                  <a:cubicBezTo>
                    <a:pt x="751" y="23105"/>
                    <a:pt x="1" y="26328"/>
                    <a:pt x="5866" y="27548"/>
                  </a:cubicBezTo>
                  <a:lnTo>
                    <a:pt x="17992" y="29472"/>
                  </a:lnTo>
                  <a:cubicBezTo>
                    <a:pt x="17992" y="29472"/>
                    <a:pt x="17993" y="29472"/>
                    <a:pt x="17993" y="29472"/>
                  </a:cubicBezTo>
                  <a:cubicBezTo>
                    <a:pt x="18285" y="29472"/>
                    <a:pt x="17529" y="27523"/>
                    <a:pt x="19177" y="23199"/>
                  </a:cubicBezTo>
                  <a:cubicBezTo>
                    <a:pt x="20089" y="20798"/>
                    <a:pt x="20749" y="19471"/>
                    <a:pt x="24153" y="12962"/>
                  </a:cubicBezTo>
                  <a:cubicBezTo>
                    <a:pt x="26326" y="8814"/>
                    <a:pt x="26582" y="6389"/>
                    <a:pt x="26582" y="6389"/>
                  </a:cubicBezTo>
                  <a:lnTo>
                    <a:pt x="23253" y="3229"/>
                  </a:lnTo>
                  <a:cubicBezTo>
                    <a:pt x="23138" y="3115"/>
                    <a:pt x="23012" y="3012"/>
                    <a:pt x="22877" y="2917"/>
                  </a:cubicBezTo>
                  <a:cubicBezTo>
                    <a:pt x="22285" y="2495"/>
                    <a:pt x="21013" y="1646"/>
                    <a:pt x="20606" y="1476"/>
                  </a:cubicBezTo>
                  <a:cubicBezTo>
                    <a:pt x="20606" y="1476"/>
                    <a:pt x="19165" y="563"/>
                    <a:pt x="18300" y="243"/>
                  </a:cubicBezTo>
                  <a:cubicBezTo>
                    <a:pt x="18300" y="243"/>
                    <a:pt x="16767" y="0"/>
                    <a:pt x="1472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 name="Google Shape;1154;p47">
              <a:extLst>
                <a:ext uri="{FF2B5EF4-FFF2-40B4-BE49-F238E27FC236}">
                  <a16:creationId xmlns:a16="http://schemas.microsoft.com/office/drawing/2014/main" id="{D41B8889-CB2A-4D18-AA21-786B6880824A}"/>
                </a:ext>
              </a:extLst>
            </p:cNvPr>
            <p:cNvSpPr/>
            <p:nvPr/>
          </p:nvSpPr>
          <p:spPr>
            <a:xfrm>
              <a:off x="3043500" y="518450"/>
              <a:ext cx="83150" cy="231875"/>
            </a:xfrm>
            <a:custGeom>
              <a:avLst/>
              <a:gdLst/>
              <a:ahLst/>
              <a:cxnLst/>
              <a:rect l="l" t="t" r="r" b="b"/>
              <a:pathLst>
                <a:path w="3326" h="9275" extrusionOk="0">
                  <a:moveTo>
                    <a:pt x="984" y="0"/>
                  </a:moveTo>
                  <a:lnTo>
                    <a:pt x="0" y="9274"/>
                  </a:lnTo>
                  <a:lnTo>
                    <a:pt x="3326" y="1276"/>
                  </a:lnTo>
                  <a:lnTo>
                    <a:pt x="984" y="0"/>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 name="Google Shape;1155;p47">
              <a:extLst>
                <a:ext uri="{FF2B5EF4-FFF2-40B4-BE49-F238E27FC236}">
                  <a16:creationId xmlns:a16="http://schemas.microsoft.com/office/drawing/2014/main" id="{3A94BE48-6660-41FD-BB6E-E6E84CE41036}"/>
                </a:ext>
              </a:extLst>
            </p:cNvPr>
            <p:cNvSpPr/>
            <p:nvPr/>
          </p:nvSpPr>
          <p:spPr>
            <a:xfrm>
              <a:off x="2878300" y="1999400"/>
              <a:ext cx="156425" cy="181325"/>
            </a:xfrm>
            <a:custGeom>
              <a:avLst/>
              <a:gdLst/>
              <a:ahLst/>
              <a:cxnLst/>
              <a:rect l="l" t="t" r="r" b="b"/>
              <a:pathLst>
                <a:path w="6257" h="7253" extrusionOk="0">
                  <a:moveTo>
                    <a:pt x="4333" y="1"/>
                  </a:moveTo>
                  <a:cubicBezTo>
                    <a:pt x="3476" y="1411"/>
                    <a:pt x="0" y="6079"/>
                    <a:pt x="0" y="6079"/>
                  </a:cubicBezTo>
                  <a:lnTo>
                    <a:pt x="838" y="7252"/>
                  </a:lnTo>
                  <a:cubicBezTo>
                    <a:pt x="838" y="7252"/>
                    <a:pt x="5206" y="3018"/>
                    <a:pt x="6257" y="1810"/>
                  </a:cubicBezTo>
                  <a:lnTo>
                    <a:pt x="4333"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 name="Google Shape;1156;p47">
              <a:extLst>
                <a:ext uri="{FF2B5EF4-FFF2-40B4-BE49-F238E27FC236}">
                  <a16:creationId xmlns:a16="http://schemas.microsoft.com/office/drawing/2014/main" id="{E66F0935-3645-40D5-BF69-7192ED8FF738}"/>
                </a:ext>
              </a:extLst>
            </p:cNvPr>
            <p:cNvSpPr/>
            <p:nvPr/>
          </p:nvSpPr>
          <p:spPr>
            <a:xfrm>
              <a:off x="3120900" y="389775"/>
              <a:ext cx="2100" cy="425"/>
            </a:xfrm>
            <a:custGeom>
              <a:avLst/>
              <a:gdLst/>
              <a:ahLst/>
              <a:cxnLst/>
              <a:rect l="l" t="t" r="r" b="b"/>
              <a:pathLst>
                <a:path w="84" h="17" extrusionOk="0">
                  <a:moveTo>
                    <a:pt x="1" y="1"/>
                  </a:moveTo>
                  <a:cubicBezTo>
                    <a:pt x="28" y="5"/>
                    <a:pt x="56" y="9"/>
                    <a:pt x="84" y="17"/>
                  </a:cubicBezTo>
                  <a:cubicBezTo>
                    <a:pt x="64" y="9"/>
                    <a:pt x="48" y="5"/>
                    <a:pt x="28"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 name="Google Shape;1157;p47">
              <a:extLst>
                <a:ext uri="{FF2B5EF4-FFF2-40B4-BE49-F238E27FC236}">
                  <a16:creationId xmlns:a16="http://schemas.microsoft.com/office/drawing/2014/main" id="{9195F6AE-8F69-47B3-9B74-741EC17A8AD2}"/>
                </a:ext>
              </a:extLst>
            </p:cNvPr>
            <p:cNvSpPr/>
            <p:nvPr/>
          </p:nvSpPr>
          <p:spPr>
            <a:xfrm>
              <a:off x="3127225" y="392550"/>
              <a:ext cx="4375" cy="5450"/>
            </a:xfrm>
            <a:custGeom>
              <a:avLst/>
              <a:gdLst/>
              <a:ahLst/>
              <a:cxnLst/>
              <a:rect l="l" t="t" r="r" b="b"/>
              <a:pathLst>
                <a:path w="175" h="218" extrusionOk="0">
                  <a:moveTo>
                    <a:pt x="1" y="0"/>
                  </a:moveTo>
                  <a:cubicBezTo>
                    <a:pt x="21" y="17"/>
                    <a:pt x="40" y="36"/>
                    <a:pt x="59" y="55"/>
                  </a:cubicBezTo>
                  <a:lnTo>
                    <a:pt x="59" y="55"/>
                  </a:lnTo>
                  <a:cubicBezTo>
                    <a:pt x="58" y="54"/>
                    <a:pt x="57" y="53"/>
                    <a:pt x="56" y="52"/>
                  </a:cubicBezTo>
                  <a:cubicBezTo>
                    <a:pt x="40" y="32"/>
                    <a:pt x="20" y="16"/>
                    <a:pt x="1" y="0"/>
                  </a:cubicBezTo>
                  <a:close/>
                  <a:moveTo>
                    <a:pt x="59" y="55"/>
                  </a:moveTo>
                  <a:lnTo>
                    <a:pt x="59" y="55"/>
                  </a:lnTo>
                  <a:cubicBezTo>
                    <a:pt x="61" y="58"/>
                    <a:pt x="64" y="63"/>
                    <a:pt x="68" y="66"/>
                  </a:cubicBezTo>
                  <a:lnTo>
                    <a:pt x="68" y="66"/>
                  </a:lnTo>
                  <a:cubicBezTo>
                    <a:pt x="65" y="62"/>
                    <a:pt x="62" y="58"/>
                    <a:pt x="59" y="55"/>
                  </a:cubicBezTo>
                  <a:close/>
                  <a:moveTo>
                    <a:pt x="68" y="66"/>
                  </a:moveTo>
                  <a:cubicBezTo>
                    <a:pt x="75" y="73"/>
                    <a:pt x="81" y="80"/>
                    <a:pt x="87" y="87"/>
                  </a:cubicBezTo>
                  <a:lnTo>
                    <a:pt x="87" y="87"/>
                  </a:lnTo>
                  <a:cubicBezTo>
                    <a:pt x="82" y="81"/>
                    <a:pt x="77" y="74"/>
                    <a:pt x="72" y="68"/>
                  </a:cubicBezTo>
                  <a:cubicBezTo>
                    <a:pt x="71" y="67"/>
                    <a:pt x="69" y="66"/>
                    <a:pt x="68" y="66"/>
                  </a:cubicBezTo>
                  <a:close/>
                  <a:moveTo>
                    <a:pt x="87" y="87"/>
                  </a:moveTo>
                  <a:cubicBezTo>
                    <a:pt x="98" y="101"/>
                    <a:pt x="109" y="115"/>
                    <a:pt x="119" y="131"/>
                  </a:cubicBezTo>
                  <a:cubicBezTo>
                    <a:pt x="123" y="135"/>
                    <a:pt x="127" y="143"/>
                    <a:pt x="131" y="150"/>
                  </a:cubicBezTo>
                  <a:cubicBezTo>
                    <a:pt x="143" y="165"/>
                    <a:pt x="154" y="182"/>
                    <a:pt x="164" y="199"/>
                  </a:cubicBezTo>
                  <a:lnTo>
                    <a:pt x="164" y="199"/>
                  </a:lnTo>
                  <a:cubicBezTo>
                    <a:pt x="142" y="159"/>
                    <a:pt x="116" y="122"/>
                    <a:pt x="87" y="87"/>
                  </a:cubicBezTo>
                  <a:close/>
                  <a:moveTo>
                    <a:pt x="164" y="199"/>
                  </a:moveTo>
                  <a:lnTo>
                    <a:pt x="164" y="199"/>
                  </a:lnTo>
                  <a:cubicBezTo>
                    <a:pt x="168" y="205"/>
                    <a:pt x="171" y="211"/>
                    <a:pt x="174" y="218"/>
                  </a:cubicBezTo>
                  <a:cubicBezTo>
                    <a:pt x="171" y="211"/>
                    <a:pt x="168" y="205"/>
                    <a:pt x="164" y="199"/>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 name="Google Shape;1158;p47">
              <a:extLst>
                <a:ext uri="{FF2B5EF4-FFF2-40B4-BE49-F238E27FC236}">
                  <a16:creationId xmlns:a16="http://schemas.microsoft.com/office/drawing/2014/main" id="{B6A4F4BD-4283-4A5C-A6F7-3A5878495C72}"/>
                </a:ext>
              </a:extLst>
            </p:cNvPr>
            <p:cNvSpPr/>
            <p:nvPr/>
          </p:nvSpPr>
          <p:spPr>
            <a:xfrm>
              <a:off x="3125250" y="391175"/>
              <a:ext cx="1700" cy="1100"/>
            </a:xfrm>
            <a:custGeom>
              <a:avLst/>
              <a:gdLst/>
              <a:ahLst/>
              <a:cxnLst/>
              <a:rect l="l" t="t" r="r" b="b"/>
              <a:pathLst>
                <a:path w="68" h="44" extrusionOk="0">
                  <a:moveTo>
                    <a:pt x="1" y="0"/>
                  </a:moveTo>
                  <a:lnTo>
                    <a:pt x="1" y="0"/>
                  </a:lnTo>
                  <a:cubicBezTo>
                    <a:pt x="24" y="12"/>
                    <a:pt x="44" y="28"/>
                    <a:pt x="68" y="44"/>
                  </a:cubicBezTo>
                  <a:cubicBezTo>
                    <a:pt x="56" y="36"/>
                    <a:pt x="48" y="28"/>
                    <a:pt x="36" y="20"/>
                  </a:cubicBezTo>
                  <a:cubicBezTo>
                    <a:pt x="24" y="12"/>
                    <a:pt x="12" y="4"/>
                    <a:pt x="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 name="Google Shape;1159;p47">
              <a:extLst>
                <a:ext uri="{FF2B5EF4-FFF2-40B4-BE49-F238E27FC236}">
                  <a16:creationId xmlns:a16="http://schemas.microsoft.com/office/drawing/2014/main" id="{946DD2D1-ABE9-4396-84ED-9597AD1CFE49}"/>
                </a:ext>
              </a:extLst>
            </p:cNvPr>
            <p:cNvSpPr/>
            <p:nvPr/>
          </p:nvSpPr>
          <p:spPr>
            <a:xfrm>
              <a:off x="3118450" y="389775"/>
              <a:ext cx="2375" cy="225"/>
            </a:xfrm>
            <a:custGeom>
              <a:avLst/>
              <a:gdLst/>
              <a:ahLst/>
              <a:cxnLst/>
              <a:rect l="l" t="t" r="r" b="b"/>
              <a:pathLst>
                <a:path w="95" h="9" extrusionOk="0">
                  <a:moveTo>
                    <a:pt x="28" y="1"/>
                  </a:moveTo>
                  <a:cubicBezTo>
                    <a:pt x="22" y="1"/>
                    <a:pt x="15" y="4"/>
                    <a:pt x="9" y="7"/>
                  </a:cubicBezTo>
                  <a:lnTo>
                    <a:pt x="9" y="7"/>
                  </a:lnTo>
                  <a:cubicBezTo>
                    <a:pt x="38" y="1"/>
                    <a:pt x="66" y="1"/>
                    <a:pt x="95" y="1"/>
                  </a:cubicBezTo>
                  <a:close/>
                  <a:moveTo>
                    <a:pt x="9" y="7"/>
                  </a:moveTo>
                  <a:cubicBezTo>
                    <a:pt x="6" y="7"/>
                    <a:pt x="3" y="8"/>
                    <a:pt x="0" y="9"/>
                  </a:cubicBezTo>
                  <a:cubicBezTo>
                    <a:pt x="3" y="9"/>
                    <a:pt x="6" y="8"/>
                    <a:pt x="9" y="7"/>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 name="Google Shape;1160;p47">
              <a:extLst>
                <a:ext uri="{FF2B5EF4-FFF2-40B4-BE49-F238E27FC236}">
                  <a16:creationId xmlns:a16="http://schemas.microsoft.com/office/drawing/2014/main" id="{80F81336-5BC1-49D5-BAC0-AD405461ECEC}"/>
                </a:ext>
              </a:extLst>
            </p:cNvPr>
            <p:cNvSpPr/>
            <p:nvPr/>
          </p:nvSpPr>
          <p:spPr>
            <a:xfrm>
              <a:off x="3131775" y="398375"/>
              <a:ext cx="1000" cy="2000"/>
            </a:xfrm>
            <a:custGeom>
              <a:avLst/>
              <a:gdLst/>
              <a:ahLst/>
              <a:cxnLst/>
              <a:rect l="l" t="t" r="r" b="b"/>
              <a:pathLst>
                <a:path w="40" h="80" extrusionOk="0">
                  <a:moveTo>
                    <a:pt x="0" y="0"/>
                  </a:moveTo>
                  <a:cubicBezTo>
                    <a:pt x="9" y="21"/>
                    <a:pt x="21" y="40"/>
                    <a:pt x="31" y="60"/>
                  </a:cubicBezTo>
                  <a:lnTo>
                    <a:pt x="31" y="60"/>
                  </a:lnTo>
                  <a:cubicBezTo>
                    <a:pt x="23" y="38"/>
                    <a:pt x="12" y="19"/>
                    <a:pt x="0" y="0"/>
                  </a:cubicBezTo>
                  <a:close/>
                  <a:moveTo>
                    <a:pt x="31" y="60"/>
                  </a:moveTo>
                  <a:cubicBezTo>
                    <a:pt x="31" y="61"/>
                    <a:pt x="31" y="62"/>
                    <a:pt x="32" y="64"/>
                  </a:cubicBezTo>
                  <a:cubicBezTo>
                    <a:pt x="32" y="64"/>
                    <a:pt x="33" y="65"/>
                    <a:pt x="33" y="65"/>
                  </a:cubicBezTo>
                  <a:lnTo>
                    <a:pt x="33" y="65"/>
                  </a:lnTo>
                  <a:cubicBezTo>
                    <a:pt x="32" y="63"/>
                    <a:pt x="31" y="62"/>
                    <a:pt x="31" y="60"/>
                  </a:cubicBezTo>
                  <a:close/>
                  <a:moveTo>
                    <a:pt x="33" y="65"/>
                  </a:moveTo>
                  <a:lnTo>
                    <a:pt x="33" y="65"/>
                  </a:lnTo>
                  <a:cubicBezTo>
                    <a:pt x="35" y="68"/>
                    <a:pt x="36" y="71"/>
                    <a:pt x="37" y="74"/>
                  </a:cubicBezTo>
                  <a:lnTo>
                    <a:pt x="37" y="74"/>
                  </a:lnTo>
                  <a:cubicBezTo>
                    <a:pt x="36" y="70"/>
                    <a:pt x="35" y="67"/>
                    <a:pt x="33" y="65"/>
                  </a:cubicBezTo>
                  <a:close/>
                  <a:moveTo>
                    <a:pt x="37" y="74"/>
                  </a:moveTo>
                  <a:cubicBezTo>
                    <a:pt x="38" y="75"/>
                    <a:pt x="39" y="77"/>
                    <a:pt x="40" y="79"/>
                  </a:cubicBezTo>
                  <a:cubicBezTo>
                    <a:pt x="39" y="77"/>
                    <a:pt x="38" y="76"/>
                    <a:pt x="37" y="7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 name="Google Shape;1161;p47">
              <a:extLst>
                <a:ext uri="{FF2B5EF4-FFF2-40B4-BE49-F238E27FC236}">
                  <a16:creationId xmlns:a16="http://schemas.microsoft.com/office/drawing/2014/main" id="{C7FC9F50-6532-4C1B-AC4C-C35CFF6C788B}"/>
                </a:ext>
              </a:extLst>
            </p:cNvPr>
            <p:cNvSpPr/>
            <p:nvPr/>
          </p:nvSpPr>
          <p:spPr>
            <a:xfrm>
              <a:off x="3123075" y="390175"/>
              <a:ext cx="2100" cy="925"/>
            </a:xfrm>
            <a:custGeom>
              <a:avLst/>
              <a:gdLst/>
              <a:ahLst/>
              <a:cxnLst/>
              <a:rect l="l" t="t" r="r" b="b"/>
              <a:pathLst>
                <a:path w="84" h="37" extrusionOk="0">
                  <a:moveTo>
                    <a:pt x="1" y="1"/>
                  </a:moveTo>
                  <a:cubicBezTo>
                    <a:pt x="11" y="4"/>
                    <a:pt x="21" y="7"/>
                    <a:pt x="32" y="11"/>
                  </a:cubicBezTo>
                  <a:lnTo>
                    <a:pt x="32" y="11"/>
                  </a:lnTo>
                  <a:cubicBezTo>
                    <a:pt x="23" y="7"/>
                    <a:pt x="14" y="4"/>
                    <a:pt x="5" y="1"/>
                  </a:cubicBezTo>
                  <a:close/>
                  <a:moveTo>
                    <a:pt x="32" y="11"/>
                  </a:moveTo>
                  <a:cubicBezTo>
                    <a:pt x="46" y="18"/>
                    <a:pt x="61" y="25"/>
                    <a:pt x="76" y="32"/>
                  </a:cubicBezTo>
                  <a:lnTo>
                    <a:pt x="84" y="36"/>
                  </a:lnTo>
                  <a:cubicBezTo>
                    <a:pt x="66" y="26"/>
                    <a:pt x="49" y="18"/>
                    <a:pt x="32"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1" name="Google Shape;1162;p47">
              <a:extLst>
                <a:ext uri="{FF2B5EF4-FFF2-40B4-BE49-F238E27FC236}">
                  <a16:creationId xmlns:a16="http://schemas.microsoft.com/office/drawing/2014/main" id="{C3A7DE54-3F03-4DA6-B525-49EAE0950AE9}"/>
                </a:ext>
              </a:extLst>
            </p:cNvPr>
            <p:cNvSpPr/>
            <p:nvPr/>
          </p:nvSpPr>
          <p:spPr>
            <a:xfrm>
              <a:off x="3125150" y="391075"/>
              <a:ext cx="125" cy="125"/>
            </a:xfrm>
            <a:custGeom>
              <a:avLst/>
              <a:gdLst/>
              <a:ahLst/>
              <a:cxnLst/>
              <a:rect l="l" t="t" r="r" b="b"/>
              <a:pathLst>
                <a:path w="5" h="5" extrusionOk="0">
                  <a:moveTo>
                    <a:pt x="1" y="0"/>
                  </a:moveTo>
                  <a:lnTo>
                    <a:pt x="5"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2" name="Google Shape;1163;p47">
              <a:extLst>
                <a:ext uri="{FF2B5EF4-FFF2-40B4-BE49-F238E27FC236}">
                  <a16:creationId xmlns:a16="http://schemas.microsoft.com/office/drawing/2014/main" id="{174154BB-0CD6-4C20-9C53-E003E09A8C01}"/>
                </a:ext>
              </a:extLst>
            </p:cNvPr>
            <p:cNvSpPr/>
            <p:nvPr/>
          </p:nvSpPr>
          <p:spPr>
            <a:xfrm>
              <a:off x="3122975" y="390175"/>
              <a:ext cx="25" cy="25"/>
            </a:xfrm>
            <a:custGeom>
              <a:avLst/>
              <a:gdLst/>
              <a:ahLst/>
              <a:cxnLst/>
              <a:rect l="l" t="t" r="r" b="b"/>
              <a:pathLst>
                <a:path w="1" h="1" extrusionOk="0">
                  <a:moveTo>
                    <a:pt x="1" y="1"/>
                  </a:moveTo>
                  <a:lnTo>
                    <a:pt x="1"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3" name="Google Shape;1164;p47">
              <a:extLst>
                <a:ext uri="{FF2B5EF4-FFF2-40B4-BE49-F238E27FC236}">
                  <a16:creationId xmlns:a16="http://schemas.microsoft.com/office/drawing/2014/main" id="{0B811FE5-A036-4DD0-B6E0-FFF50633D20C}"/>
                </a:ext>
              </a:extLst>
            </p:cNvPr>
            <p:cNvSpPr/>
            <p:nvPr/>
          </p:nvSpPr>
          <p:spPr>
            <a:xfrm>
              <a:off x="3123075" y="390175"/>
              <a:ext cx="2000" cy="925"/>
            </a:xfrm>
            <a:custGeom>
              <a:avLst/>
              <a:gdLst/>
              <a:ahLst/>
              <a:cxnLst/>
              <a:rect l="l" t="t" r="r" b="b"/>
              <a:pathLst>
                <a:path w="80" h="37" extrusionOk="0">
                  <a:moveTo>
                    <a:pt x="1" y="1"/>
                  </a:moveTo>
                  <a:lnTo>
                    <a:pt x="1" y="1"/>
                  </a:lnTo>
                  <a:cubicBezTo>
                    <a:pt x="28" y="9"/>
                    <a:pt x="56" y="20"/>
                    <a:pt x="80" y="36"/>
                  </a:cubicBezTo>
                  <a:lnTo>
                    <a:pt x="80" y="36"/>
                  </a:lnTo>
                  <a:cubicBezTo>
                    <a:pt x="56" y="20"/>
                    <a:pt x="28" y="9"/>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1165;p47">
              <a:extLst>
                <a:ext uri="{FF2B5EF4-FFF2-40B4-BE49-F238E27FC236}">
                  <a16:creationId xmlns:a16="http://schemas.microsoft.com/office/drawing/2014/main" id="{79C43FA0-407C-4AC7-B0AE-DEBC9858E1E9}"/>
                </a:ext>
              </a:extLst>
            </p:cNvPr>
            <p:cNvSpPr/>
            <p:nvPr/>
          </p:nvSpPr>
          <p:spPr>
            <a:xfrm>
              <a:off x="3121600" y="389775"/>
              <a:ext cx="1400" cy="425"/>
            </a:xfrm>
            <a:custGeom>
              <a:avLst/>
              <a:gdLst/>
              <a:ahLst/>
              <a:cxnLst/>
              <a:rect l="l" t="t" r="r" b="b"/>
              <a:pathLst>
                <a:path w="56" h="17" extrusionOk="0">
                  <a:moveTo>
                    <a:pt x="0" y="1"/>
                  </a:moveTo>
                  <a:cubicBezTo>
                    <a:pt x="20" y="5"/>
                    <a:pt x="36" y="9"/>
                    <a:pt x="56" y="17"/>
                  </a:cubicBezTo>
                  <a:lnTo>
                    <a:pt x="56" y="17"/>
                  </a:lnTo>
                  <a:cubicBezTo>
                    <a:pt x="36" y="9"/>
                    <a:pt x="20"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1166;p47">
              <a:extLst>
                <a:ext uri="{FF2B5EF4-FFF2-40B4-BE49-F238E27FC236}">
                  <a16:creationId xmlns:a16="http://schemas.microsoft.com/office/drawing/2014/main" id="{8A637DF6-2FE8-47D5-B939-0AAB6E72F5E2}"/>
                </a:ext>
              </a:extLst>
            </p:cNvPr>
            <p:cNvSpPr/>
            <p:nvPr/>
          </p:nvSpPr>
          <p:spPr>
            <a:xfrm>
              <a:off x="3125250" y="391175"/>
              <a:ext cx="925" cy="500"/>
            </a:xfrm>
            <a:custGeom>
              <a:avLst/>
              <a:gdLst/>
              <a:ahLst/>
              <a:cxnLst/>
              <a:rect l="l" t="t" r="r" b="b"/>
              <a:pathLst>
                <a:path w="37" h="20" extrusionOk="0">
                  <a:moveTo>
                    <a:pt x="1" y="0"/>
                  </a:moveTo>
                  <a:lnTo>
                    <a:pt x="1" y="0"/>
                  </a:lnTo>
                  <a:cubicBezTo>
                    <a:pt x="12" y="4"/>
                    <a:pt x="24" y="12"/>
                    <a:pt x="36" y="20"/>
                  </a:cubicBezTo>
                  <a:cubicBezTo>
                    <a:pt x="24" y="12"/>
                    <a:pt x="12" y="4"/>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6" name="Google Shape;1167;p47">
              <a:extLst>
                <a:ext uri="{FF2B5EF4-FFF2-40B4-BE49-F238E27FC236}">
                  <a16:creationId xmlns:a16="http://schemas.microsoft.com/office/drawing/2014/main" id="{F51630A6-3626-4664-A0AB-F4B285415BEF}"/>
                </a:ext>
              </a:extLst>
            </p:cNvPr>
            <p:cNvSpPr/>
            <p:nvPr/>
          </p:nvSpPr>
          <p:spPr>
            <a:xfrm>
              <a:off x="3118450" y="389675"/>
              <a:ext cx="2375" cy="325"/>
            </a:xfrm>
            <a:custGeom>
              <a:avLst/>
              <a:gdLst/>
              <a:ahLst/>
              <a:cxnLst/>
              <a:rect l="l" t="t" r="r" b="b"/>
              <a:pathLst>
                <a:path w="95" h="13" extrusionOk="0">
                  <a:moveTo>
                    <a:pt x="0" y="13"/>
                  </a:moveTo>
                  <a:lnTo>
                    <a:pt x="0" y="13"/>
                  </a:lnTo>
                  <a:cubicBezTo>
                    <a:pt x="32" y="5"/>
                    <a:pt x="63" y="1"/>
                    <a:pt x="95" y="5"/>
                  </a:cubicBezTo>
                  <a:lnTo>
                    <a:pt x="95" y="5"/>
                  </a:lnTo>
                  <a:cubicBezTo>
                    <a:pt x="63" y="1"/>
                    <a:pt x="32"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7" name="Google Shape;1168;p47">
              <a:extLst>
                <a:ext uri="{FF2B5EF4-FFF2-40B4-BE49-F238E27FC236}">
                  <a16:creationId xmlns:a16="http://schemas.microsoft.com/office/drawing/2014/main" id="{6E56121A-1047-42DA-AA80-04701A49715D}"/>
                </a:ext>
              </a:extLst>
            </p:cNvPr>
            <p:cNvSpPr/>
            <p:nvPr/>
          </p:nvSpPr>
          <p:spPr>
            <a:xfrm>
              <a:off x="3119125" y="389775"/>
              <a:ext cx="1700" cy="25"/>
            </a:xfrm>
            <a:custGeom>
              <a:avLst/>
              <a:gdLst/>
              <a:ahLst/>
              <a:cxnLst/>
              <a:rect l="l" t="t" r="r" b="b"/>
              <a:pathLst>
                <a:path w="68" h="1" extrusionOk="0">
                  <a:moveTo>
                    <a:pt x="68" y="1"/>
                  </a:moveTo>
                  <a:cubicBezTo>
                    <a:pt x="44" y="1"/>
                    <a:pt x="20" y="1"/>
                    <a:pt x="1" y="1"/>
                  </a:cubicBezTo>
                  <a:cubicBezTo>
                    <a:pt x="20" y="1"/>
                    <a:pt x="44" y="1"/>
                    <a:pt x="6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8" name="Google Shape;1169;p47">
              <a:extLst>
                <a:ext uri="{FF2B5EF4-FFF2-40B4-BE49-F238E27FC236}">
                  <a16:creationId xmlns:a16="http://schemas.microsoft.com/office/drawing/2014/main" id="{B3EC856A-AD1C-4C3A-8D32-33999890BBD5}"/>
                </a:ext>
              </a:extLst>
            </p:cNvPr>
            <p:cNvSpPr/>
            <p:nvPr/>
          </p:nvSpPr>
          <p:spPr>
            <a:xfrm>
              <a:off x="3132750" y="400350"/>
              <a:ext cx="3000" cy="9100"/>
            </a:xfrm>
            <a:custGeom>
              <a:avLst/>
              <a:gdLst/>
              <a:ahLst/>
              <a:cxnLst/>
              <a:rect l="l" t="t" r="r" b="b"/>
              <a:pathLst>
                <a:path w="120" h="364" extrusionOk="0">
                  <a:moveTo>
                    <a:pt x="1" y="0"/>
                  </a:moveTo>
                  <a:lnTo>
                    <a:pt x="1" y="0"/>
                  </a:lnTo>
                  <a:cubicBezTo>
                    <a:pt x="40" y="91"/>
                    <a:pt x="68" y="186"/>
                    <a:pt x="80" y="285"/>
                  </a:cubicBezTo>
                  <a:cubicBezTo>
                    <a:pt x="84" y="312"/>
                    <a:pt x="96" y="340"/>
                    <a:pt x="119" y="364"/>
                  </a:cubicBezTo>
                  <a:cubicBezTo>
                    <a:pt x="96" y="340"/>
                    <a:pt x="84" y="312"/>
                    <a:pt x="80" y="285"/>
                  </a:cubicBezTo>
                  <a:cubicBezTo>
                    <a:pt x="68" y="186"/>
                    <a:pt x="40" y="91"/>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9" name="Google Shape;1170;p47">
              <a:extLst>
                <a:ext uri="{FF2B5EF4-FFF2-40B4-BE49-F238E27FC236}">
                  <a16:creationId xmlns:a16="http://schemas.microsoft.com/office/drawing/2014/main" id="{727DBABD-68AE-4641-93DD-098A09052D81}"/>
                </a:ext>
              </a:extLst>
            </p:cNvPr>
            <p:cNvSpPr/>
            <p:nvPr/>
          </p:nvSpPr>
          <p:spPr>
            <a:xfrm>
              <a:off x="3139475" y="358875"/>
              <a:ext cx="38225" cy="51475"/>
            </a:xfrm>
            <a:custGeom>
              <a:avLst/>
              <a:gdLst/>
              <a:ahLst/>
              <a:cxnLst/>
              <a:rect l="l" t="t" r="r" b="b"/>
              <a:pathLst>
                <a:path w="1529" h="2059" extrusionOk="0">
                  <a:moveTo>
                    <a:pt x="0" y="2058"/>
                  </a:moveTo>
                  <a:cubicBezTo>
                    <a:pt x="28" y="2050"/>
                    <a:pt x="52" y="2031"/>
                    <a:pt x="68" y="2007"/>
                  </a:cubicBezTo>
                  <a:lnTo>
                    <a:pt x="1529" y="1"/>
                  </a:lnTo>
                  <a:lnTo>
                    <a:pt x="68" y="2007"/>
                  </a:lnTo>
                  <a:cubicBezTo>
                    <a:pt x="52" y="2031"/>
                    <a:pt x="28" y="2050"/>
                    <a:pt x="0" y="205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0" name="Google Shape;1171;p47">
              <a:extLst>
                <a:ext uri="{FF2B5EF4-FFF2-40B4-BE49-F238E27FC236}">
                  <a16:creationId xmlns:a16="http://schemas.microsoft.com/office/drawing/2014/main" id="{6B62642A-0793-458C-974E-480CED75828D}"/>
                </a:ext>
              </a:extLst>
            </p:cNvPr>
            <p:cNvSpPr/>
            <p:nvPr/>
          </p:nvSpPr>
          <p:spPr>
            <a:xfrm>
              <a:off x="3132550" y="399950"/>
              <a:ext cx="225" cy="425"/>
            </a:xfrm>
            <a:custGeom>
              <a:avLst/>
              <a:gdLst/>
              <a:ahLst/>
              <a:cxnLst/>
              <a:rect l="l" t="t" r="r" b="b"/>
              <a:pathLst>
                <a:path w="9" h="17" extrusionOk="0">
                  <a:moveTo>
                    <a:pt x="1" y="1"/>
                  </a:moveTo>
                  <a:cubicBezTo>
                    <a:pt x="1" y="5"/>
                    <a:pt x="5" y="9"/>
                    <a:pt x="9" y="16"/>
                  </a:cubicBezTo>
                  <a:cubicBezTo>
                    <a:pt x="5" y="9"/>
                    <a:pt x="5" y="5"/>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1" name="Google Shape;1172;p47">
              <a:extLst>
                <a:ext uri="{FF2B5EF4-FFF2-40B4-BE49-F238E27FC236}">
                  <a16:creationId xmlns:a16="http://schemas.microsoft.com/office/drawing/2014/main" id="{D59CA8C5-95EB-4CDF-8AC5-F2B0755DE688}"/>
                </a:ext>
              </a:extLst>
            </p:cNvPr>
            <p:cNvSpPr/>
            <p:nvPr/>
          </p:nvSpPr>
          <p:spPr>
            <a:xfrm>
              <a:off x="3120900" y="389775"/>
              <a:ext cx="725" cy="25"/>
            </a:xfrm>
            <a:custGeom>
              <a:avLst/>
              <a:gdLst/>
              <a:ahLst/>
              <a:cxnLst/>
              <a:rect l="l" t="t" r="r" b="b"/>
              <a:pathLst>
                <a:path w="29" h="1" extrusionOk="0">
                  <a:moveTo>
                    <a:pt x="1" y="1"/>
                  </a:moveTo>
                  <a:lnTo>
                    <a:pt x="1" y="1"/>
                  </a:lnTo>
                  <a:lnTo>
                    <a:pt x="28" y="1"/>
                  </a:lnTo>
                  <a:cubicBezTo>
                    <a:pt x="21" y="1"/>
                    <a:pt x="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1173;p47">
              <a:extLst>
                <a:ext uri="{FF2B5EF4-FFF2-40B4-BE49-F238E27FC236}">
                  <a16:creationId xmlns:a16="http://schemas.microsoft.com/office/drawing/2014/main" id="{61942323-0E31-49A4-9ABD-538F53F572FC}"/>
                </a:ext>
              </a:extLst>
            </p:cNvPr>
            <p:cNvSpPr/>
            <p:nvPr/>
          </p:nvSpPr>
          <p:spPr>
            <a:xfrm>
              <a:off x="3118450" y="389775"/>
              <a:ext cx="700" cy="225"/>
            </a:xfrm>
            <a:custGeom>
              <a:avLst/>
              <a:gdLst/>
              <a:ahLst/>
              <a:cxnLst/>
              <a:rect l="l" t="t" r="r" b="b"/>
              <a:pathLst>
                <a:path w="28" h="9" extrusionOk="0">
                  <a:moveTo>
                    <a:pt x="28" y="1"/>
                  </a:moveTo>
                  <a:cubicBezTo>
                    <a:pt x="20" y="1"/>
                    <a:pt x="8" y="9"/>
                    <a:pt x="0" y="9"/>
                  </a:cubicBezTo>
                  <a:lnTo>
                    <a:pt x="0" y="9"/>
                  </a:lnTo>
                  <a:cubicBezTo>
                    <a:pt x="8" y="9"/>
                    <a:pt x="20" y="1"/>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1174;p47">
              <a:extLst>
                <a:ext uri="{FF2B5EF4-FFF2-40B4-BE49-F238E27FC236}">
                  <a16:creationId xmlns:a16="http://schemas.microsoft.com/office/drawing/2014/main" id="{751AB321-E391-4F31-BDD4-C93978402940}"/>
                </a:ext>
              </a:extLst>
            </p:cNvPr>
            <p:cNvSpPr/>
            <p:nvPr/>
          </p:nvSpPr>
          <p:spPr>
            <a:xfrm>
              <a:off x="3120800" y="389775"/>
              <a:ext cx="125" cy="25"/>
            </a:xfrm>
            <a:custGeom>
              <a:avLst/>
              <a:gdLst/>
              <a:ahLst/>
              <a:cxnLst/>
              <a:rect l="l" t="t" r="r" b="b"/>
              <a:pathLst>
                <a:path w="5" h="1" extrusionOk="0">
                  <a:moveTo>
                    <a:pt x="1" y="1"/>
                  </a:moveTo>
                  <a:lnTo>
                    <a:pt x="1" y="1"/>
                  </a:lnTo>
                  <a:lnTo>
                    <a:pt x="5"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1175;p47">
              <a:extLst>
                <a:ext uri="{FF2B5EF4-FFF2-40B4-BE49-F238E27FC236}">
                  <a16:creationId xmlns:a16="http://schemas.microsoft.com/office/drawing/2014/main" id="{4BC74DB8-17FB-424F-818D-71DFEA978720}"/>
                </a:ext>
              </a:extLst>
            </p:cNvPr>
            <p:cNvSpPr/>
            <p:nvPr/>
          </p:nvSpPr>
          <p:spPr>
            <a:xfrm>
              <a:off x="3152400" y="374875"/>
              <a:ext cx="10200" cy="1300"/>
            </a:xfrm>
            <a:custGeom>
              <a:avLst/>
              <a:gdLst/>
              <a:ahLst/>
              <a:cxnLst/>
              <a:rect l="l" t="t" r="r" b="b"/>
              <a:pathLst>
                <a:path w="408" h="52" extrusionOk="0">
                  <a:moveTo>
                    <a:pt x="1" y="0"/>
                  </a:moveTo>
                  <a:cubicBezTo>
                    <a:pt x="135" y="12"/>
                    <a:pt x="273" y="28"/>
                    <a:pt x="408" y="52"/>
                  </a:cubicBezTo>
                  <a:cubicBezTo>
                    <a:pt x="273" y="28"/>
                    <a:pt x="135" y="12"/>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1176;p47">
              <a:extLst>
                <a:ext uri="{FF2B5EF4-FFF2-40B4-BE49-F238E27FC236}">
                  <a16:creationId xmlns:a16="http://schemas.microsoft.com/office/drawing/2014/main" id="{3ACB356A-DB3F-4C14-99DA-4C306CB1A137}"/>
                </a:ext>
              </a:extLst>
            </p:cNvPr>
            <p:cNvSpPr/>
            <p:nvPr/>
          </p:nvSpPr>
          <p:spPr>
            <a:xfrm>
              <a:off x="3142425" y="374375"/>
              <a:ext cx="8825" cy="525"/>
            </a:xfrm>
            <a:custGeom>
              <a:avLst/>
              <a:gdLst/>
              <a:ahLst/>
              <a:cxnLst/>
              <a:rect l="l" t="t" r="r" b="b"/>
              <a:pathLst>
                <a:path w="353" h="21" extrusionOk="0">
                  <a:moveTo>
                    <a:pt x="1" y="1"/>
                  </a:moveTo>
                  <a:cubicBezTo>
                    <a:pt x="119" y="5"/>
                    <a:pt x="234" y="9"/>
                    <a:pt x="352" y="20"/>
                  </a:cubicBezTo>
                  <a:cubicBezTo>
                    <a:pt x="234" y="9"/>
                    <a:pt x="11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1177;p47">
              <a:extLst>
                <a:ext uri="{FF2B5EF4-FFF2-40B4-BE49-F238E27FC236}">
                  <a16:creationId xmlns:a16="http://schemas.microsoft.com/office/drawing/2014/main" id="{C9506652-CEE9-4799-9A89-1530915112B0}"/>
                </a:ext>
              </a:extLst>
            </p:cNvPr>
            <p:cNvSpPr/>
            <p:nvPr/>
          </p:nvSpPr>
          <p:spPr>
            <a:xfrm>
              <a:off x="3175425" y="378425"/>
              <a:ext cx="7225" cy="1700"/>
            </a:xfrm>
            <a:custGeom>
              <a:avLst/>
              <a:gdLst/>
              <a:ahLst/>
              <a:cxnLst/>
              <a:rect l="l" t="t" r="r" b="b"/>
              <a:pathLst>
                <a:path w="289" h="68" extrusionOk="0">
                  <a:moveTo>
                    <a:pt x="0" y="1"/>
                  </a:moveTo>
                  <a:cubicBezTo>
                    <a:pt x="95" y="20"/>
                    <a:pt x="194" y="44"/>
                    <a:pt x="288" y="68"/>
                  </a:cubicBezTo>
                  <a:cubicBezTo>
                    <a:pt x="194" y="44"/>
                    <a:pt x="95" y="2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1178;p47">
              <a:extLst>
                <a:ext uri="{FF2B5EF4-FFF2-40B4-BE49-F238E27FC236}">
                  <a16:creationId xmlns:a16="http://schemas.microsoft.com/office/drawing/2014/main" id="{DCCE2AF5-22DF-4F64-92B4-9435F0E007BF}"/>
                </a:ext>
              </a:extLst>
            </p:cNvPr>
            <p:cNvSpPr/>
            <p:nvPr/>
          </p:nvSpPr>
          <p:spPr>
            <a:xfrm>
              <a:off x="3195175" y="383750"/>
              <a:ext cx="8900" cy="3100"/>
            </a:xfrm>
            <a:custGeom>
              <a:avLst/>
              <a:gdLst/>
              <a:ahLst/>
              <a:cxnLst/>
              <a:rect l="l" t="t" r="r" b="b"/>
              <a:pathLst>
                <a:path w="356" h="124" extrusionOk="0">
                  <a:moveTo>
                    <a:pt x="0" y="1"/>
                  </a:moveTo>
                  <a:cubicBezTo>
                    <a:pt x="119" y="40"/>
                    <a:pt x="237" y="80"/>
                    <a:pt x="355" y="123"/>
                  </a:cubicBezTo>
                  <a:cubicBezTo>
                    <a:pt x="237" y="80"/>
                    <a:pt x="119" y="4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179;p47">
              <a:extLst>
                <a:ext uri="{FF2B5EF4-FFF2-40B4-BE49-F238E27FC236}">
                  <a16:creationId xmlns:a16="http://schemas.microsoft.com/office/drawing/2014/main" id="{ACF7D401-5128-4154-8EC0-52CD5CEABF46}"/>
                </a:ext>
              </a:extLst>
            </p:cNvPr>
            <p:cNvSpPr/>
            <p:nvPr/>
          </p:nvSpPr>
          <p:spPr>
            <a:xfrm>
              <a:off x="3164450" y="376350"/>
              <a:ext cx="8125" cy="1500"/>
            </a:xfrm>
            <a:custGeom>
              <a:avLst/>
              <a:gdLst/>
              <a:ahLst/>
              <a:cxnLst/>
              <a:rect l="l" t="t" r="r" b="b"/>
              <a:pathLst>
                <a:path w="325" h="60" extrusionOk="0">
                  <a:moveTo>
                    <a:pt x="1" y="1"/>
                  </a:moveTo>
                  <a:lnTo>
                    <a:pt x="1" y="1"/>
                  </a:lnTo>
                  <a:cubicBezTo>
                    <a:pt x="89" y="17"/>
                    <a:pt x="183" y="31"/>
                    <a:pt x="271" y="48"/>
                  </a:cubicBezTo>
                  <a:lnTo>
                    <a:pt x="271" y="48"/>
                  </a:lnTo>
                  <a:cubicBezTo>
                    <a:pt x="181" y="30"/>
                    <a:pt x="89" y="14"/>
                    <a:pt x="1" y="1"/>
                  </a:cubicBezTo>
                  <a:close/>
                  <a:moveTo>
                    <a:pt x="271" y="48"/>
                  </a:moveTo>
                  <a:cubicBezTo>
                    <a:pt x="289" y="52"/>
                    <a:pt x="307" y="56"/>
                    <a:pt x="325" y="60"/>
                  </a:cubicBezTo>
                  <a:cubicBezTo>
                    <a:pt x="307" y="56"/>
                    <a:pt x="289" y="52"/>
                    <a:pt x="271" y="4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180;p47">
              <a:extLst>
                <a:ext uri="{FF2B5EF4-FFF2-40B4-BE49-F238E27FC236}">
                  <a16:creationId xmlns:a16="http://schemas.microsoft.com/office/drawing/2014/main" id="{72E0BD69-F60B-407F-B1D2-E13C19CCC4D9}"/>
                </a:ext>
              </a:extLst>
            </p:cNvPr>
            <p:cNvSpPr/>
            <p:nvPr/>
          </p:nvSpPr>
          <p:spPr>
            <a:xfrm>
              <a:off x="3185475" y="380900"/>
              <a:ext cx="7350" cy="2100"/>
            </a:xfrm>
            <a:custGeom>
              <a:avLst/>
              <a:gdLst/>
              <a:ahLst/>
              <a:cxnLst/>
              <a:rect l="l" t="t" r="r" b="b"/>
              <a:pathLst>
                <a:path w="294" h="84" extrusionOk="0">
                  <a:moveTo>
                    <a:pt x="1" y="0"/>
                  </a:moveTo>
                  <a:cubicBezTo>
                    <a:pt x="100" y="28"/>
                    <a:pt x="194" y="56"/>
                    <a:pt x="293" y="83"/>
                  </a:cubicBezTo>
                  <a:cubicBezTo>
                    <a:pt x="194" y="56"/>
                    <a:pt x="100" y="2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1181;p47">
              <a:extLst>
                <a:ext uri="{FF2B5EF4-FFF2-40B4-BE49-F238E27FC236}">
                  <a16:creationId xmlns:a16="http://schemas.microsoft.com/office/drawing/2014/main" id="{A74A2FFD-549A-4984-A652-BF295848E2E5}"/>
                </a:ext>
              </a:extLst>
            </p:cNvPr>
            <p:cNvSpPr/>
            <p:nvPr/>
          </p:nvSpPr>
          <p:spPr>
            <a:xfrm>
              <a:off x="3131575" y="397975"/>
              <a:ext cx="225" cy="425"/>
            </a:xfrm>
            <a:custGeom>
              <a:avLst/>
              <a:gdLst/>
              <a:ahLst/>
              <a:cxnLst/>
              <a:rect l="l" t="t" r="r" b="b"/>
              <a:pathLst>
                <a:path w="9" h="17" extrusionOk="0">
                  <a:moveTo>
                    <a:pt x="0" y="1"/>
                  </a:moveTo>
                  <a:lnTo>
                    <a:pt x="4" y="9"/>
                  </a:lnTo>
                  <a:lnTo>
                    <a:pt x="4" y="9"/>
                  </a:lnTo>
                  <a:cubicBezTo>
                    <a:pt x="3" y="6"/>
                    <a:pt x="2" y="3"/>
                    <a:pt x="0" y="1"/>
                  </a:cubicBezTo>
                  <a:close/>
                  <a:moveTo>
                    <a:pt x="4" y="9"/>
                  </a:moveTo>
                  <a:cubicBezTo>
                    <a:pt x="5" y="12"/>
                    <a:pt x="6" y="14"/>
                    <a:pt x="8" y="16"/>
                  </a:cubicBezTo>
                  <a:lnTo>
                    <a:pt x="4"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1182;p47">
              <a:extLst>
                <a:ext uri="{FF2B5EF4-FFF2-40B4-BE49-F238E27FC236}">
                  <a16:creationId xmlns:a16="http://schemas.microsoft.com/office/drawing/2014/main" id="{3FCE288A-FD56-41ED-99A9-4AF5395C9F38}"/>
                </a:ext>
              </a:extLst>
            </p:cNvPr>
            <p:cNvSpPr/>
            <p:nvPr/>
          </p:nvSpPr>
          <p:spPr>
            <a:xfrm>
              <a:off x="3120800" y="389775"/>
              <a:ext cx="125" cy="25"/>
            </a:xfrm>
            <a:custGeom>
              <a:avLst/>
              <a:gdLst/>
              <a:ahLst/>
              <a:cxnLst/>
              <a:rect l="l" t="t" r="r" b="b"/>
              <a:pathLst>
                <a:path w="5" h="1" extrusionOk="0">
                  <a:moveTo>
                    <a:pt x="5" y="1"/>
                  </a:moveTo>
                  <a:lnTo>
                    <a:pt x="5"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1183;p47">
              <a:extLst>
                <a:ext uri="{FF2B5EF4-FFF2-40B4-BE49-F238E27FC236}">
                  <a16:creationId xmlns:a16="http://schemas.microsoft.com/office/drawing/2014/main" id="{4B61D031-EA55-43FF-B9AC-74A81BCD275F}"/>
                </a:ext>
              </a:extLst>
            </p:cNvPr>
            <p:cNvSpPr/>
            <p:nvPr/>
          </p:nvSpPr>
          <p:spPr>
            <a:xfrm>
              <a:off x="3125150" y="391075"/>
              <a:ext cx="125" cy="125"/>
            </a:xfrm>
            <a:custGeom>
              <a:avLst/>
              <a:gdLst/>
              <a:ahLst/>
              <a:cxnLst/>
              <a:rect l="l" t="t" r="r" b="b"/>
              <a:pathLst>
                <a:path w="5" h="5" extrusionOk="0">
                  <a:moveTo>
                    <a:pt x="5" y="4"/>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1184;p47">
              <a:extLst>
                <a:ext uri="{FF2B5EF4-FFF2-40B4-BE49-F238E27FC236}">
                  <a16:creationId xmlns:a16="http://schemas.microsoft.com/office/drawing/2014/main" id="{78A9564B-4BA4-43B9-8C79-3AA429970C6B}"/>
                </a:ext>
              </a:extLst>
            </p:cNvPr>
            <p:cNvSpPr/>
            <p:nvPr/>
          </p:nvSpPr>
          <p:spPr>
            <a:xfrm>
              <a:off x="3122975" y="390175"/>
              <a:ext cx="25" cy="25"/>
            </a:xfrm>
            <a:custGeom>
              <a:avLst/>
              <a:gdLst/>
              <a:ahLst/>
              <a:cxnLst/>
              <a:rect l="l" t="t" r="r" b="b"/>
              <a:pathLst>
                <a:path w="1" h="1" extrusionOk="0">
                  <a:moveTo>
                    <a:pt x="1" y="1"/>
                  </a:move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1185;p47">
              <a:extLst>
                <a:ext uri="{FF2B5EF4-FFF2-40B4-BE49-F238E27FC236}">
                  <a16:creationId xmlns:a16="http://schemas.microsoft.com/office/drawing/2014/main" id="{51F99994-56D5-4866-A558-8A170EB29453}"/>
                </a:ext>
              </a:extLst>
            </p:cNvPr>
            <p:cNvSpPr/>
            <p:nvPr/>
          </p:nvSpPr>
          <p:spPr>
            <a:xfrm>
              <a:off x="3126925" y="392250"/>
              <a:ext cx="325" cy="325"/>
            </a:xfrm>
            <a:custGeom>
              <a:avLst/>
              <a:gdLst/>
              <a:ahLst/>
              <a:cxnLst/>
              <a:rect l="l" t="t" r="r" b="b"/>
              <a:pathLst>
                <a:path w="13" h="13" extrusionOk="0">
                  <a:moveTo>
                    <a:pt x="1" y="1"/>
                  </a:moveTo>
                  <a:lnTo>
                    <a:pt x="1" y="1"/>
                  </a:lnTo>
                  <a:lnTo>
                    <a:pt x="13" y="12"/>
                  </a:lnTo>
                  <a:lnTo>
                    <a:pt x="13" y="12"/>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1186;p47">
              <a:extLst>
                <a:ext uri="{FF2B5EF4-FFF2-40B4-BE49-F238E27FC236}">
                  <a16:creationId xmlns:a16="http://schemas.microsoft.com/office/drawing/2014/main" id="{FA5975C7-6893-4AA6-8E03-C2737AAB5BCA}"/>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1187;p47">
              <a:extLst>
                <a:ext uri="{FF2B5EF4-FFF2-40B4-BE49-F238E27FC236}">
                  <a16:creationId xmlns:a16="http://schemas.microsoft.com/office/drawing/2014/main" id="{9B112A65-3E87-4CAC-A662-2F3F4CB2B7AA}"/>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1188;p47">
              <a:extLst>
                <a:ext uri="{FF2B5EF4-FFF2-40B4-BE49-F238E27FC236}">
                  <a16:creationId xmlns:a16="http://schemas.microsoft.com/office/drawing/2014/main" id="{C4B33AF0-27B3-4F22-9B5E-8BBE0A8C0FFC}"/>
                </a:ext>
              </a:extLst>
            </p:cNvPr>
            <p:cNvSpPr/>
            <p:nvPr/>
          </p:nvSpPr>
          <p:spPr>
            <a:xfrm>
              <a:off x="3061950" y="261625"/>
              <a:ext cx="307125" cy="302175"/>
            </a:xfrm>
            <a:custGeom>
              <a:avLst/>
              <a:gdLst/>
              <a:ahLst/>
              <a:cxnLst/>
              <a:rect l="l" t="t" r="r" b="b"/>
              <a:pathLst>
                <a:path w="12285" h="12087" extrusionOk="0">
                  <a:moveTo>
                    <a:pt x="6988" y="0"/>
                  </a:moveTo>
                  <a:cubicBezTo>
                    <a:pt x="6988" y="0"/>
                    <a:pt x="3125" y="683"/>
                    <a:pt x="1980" y="4996"/>
                  </a:cubicBezTo>
                  <a:cubicBezTo>
                    <a:pt x="1186" y="7990"/>
                    <a:pt x="649" y="9886"/>
                    <a:pt x="344" y="10100"/>
                  </a:cubicBezTo>
                  <a:cubicBezTo>
                    <a:pt x="1" y="10337"/>
                    <a:pt x="562" y="11849"/>
                    <a:pt x="1964" y="12082"/>
                  </a:cubicBezTo>
                  <a:cubicBezTo>
                    <a:pt x="1982" y="12085"/>
                    <a:pt x="2001" y="12087"/>
                    <a:pt x="2019" y="12087"/>
                  </a:cubicBezTo>
                  <a:cubicBezTo>
                    <a:pt x="2151" y="12087"/>
                    <a:pt x="2277" y="12014"/>
                    <a:pt x="2343" y="11897"/>
                  </a:cubicBezTo>
                  <a:lnTo>
                    <a:pt x="3109" y="10751"/>
                  </a:lnTo>
                  <a:lnTo>
                    <a:pt x="3228" y="10577"/>
                  </a:lnTo>
                  <a:cubicBezTo>
                    <a:pt x="3745" y="11130"/>
                    <a:pt x="4729" y="11518"/>
                    <a:pt x="5380" y="11541"/>
                  </a:cubicBezTo>
                  <a:cubicBezTo>
                    <a:pt x="5417" y="11542"/>
                    <a:pt x="5454" y="11543"/>
                    <a:pt x="5490" y="11543"/>
                  </a:cubicBezTo>
                  <a:cubicBezTo>
                    <a:pt x="7738" y="11543"/>
                    <a:pt x="9188" y="9288"/>
                    <a:pt x="10424" y="7473"/>
                  </a:cubicBezTo>
                  <a:cubicBezTo>
                    <a:pt x="11159" y="6387"/>
                    <a:pt x="11400" y="5360"/>
                    <a:pt x="11526" y="4609"/>
                  </a:cubicBezTo>
                  <a:cubicBezTo>
                    <a:pt x="12284" y="103"/>
                    <a:pt x="6988" y="0"/>
                    <a:pt x="698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1189;p47">
              <a:extLst>
                <a:ext uri="{FF2B5EF4-FFF2-40B4-BE49-F238E27FC236}">
                  <a16:creationId xmlns:a16="http://schemas.microsoft.com/office/drawing/2014/main" id="{B94F5CEF-9719-412D-AC28-53B4AA807F5B}"/>
                </a:ext>
              </a:extLst>
            </p:cNvPr>
            <p:cNvSpPr/>
            <p:nvPr/>
          </p:nvSpPr>
          <p:spPr>
            <a:xfrm>
              <a:off x="2489650" y="1512700"/>
              <a:ext cx="69050" cy="199100"/>
            </a:xfrm>
            <a:custGeom>
              <a:avLst/>
              <a:gdLst/>
              <a:ahLst/>
              <a:cxnLst/>
              <a:rect l="l" t="t" r="r" b="b"/>
              <a:pathLst>
                <a:path w="2762" h="7964" extrusionOk="0">
                  <a:moveTo>
                    <a:pt x="2607" y="0"/>
                  </a:moveTo>
                  <a:lnTo>
                    <a:pt x="0" y="415"/>
                  </a:lnTo>
                  <a:cubicBezTo>
                    <a:pt x="186" y="2003"/>
                    <a:pt x="1406" y="7963"/>
                    <a:pt x="1406" y="7963"/>
                  </a:cubicBezTo>
                  <a:lnTo>
                    <a:pt x="2761" y="7465"/>
                  </a:lnTo>
                  <a:cubicBezTo>
                    <a:pt x="2761" y="7465"/>
                    <a:pt x="2520" y="1651"/>
                    <a:pt x="260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9" name="Google Shape;1190;p47">
              <a:extLst>
                <a:ext uri="{FF2B5EF4-FFF2-40B4-BE49-F238E27FC236}">
                  <a16:creationId xmlns:a16="http://schemas.microsoft.com/office/drawing/2014/main" id="{EBB29766-7D59-4338-882D-0989E9603506}"/>
                </a:ext>
              </a:extLst>
            </p:cNvPr>
            <p:cNvSpPr/>
            <p:nvPr/>
          </p:nvSpPr>
          <p:spPr>
            <a:xfrm>
              <a:off x="2349250" y="1688025"/>
              <a:ext cx="244700" cy="144450"/>
            </a:xfrm>
            <a:custGeom>
              <a:avLst/>
              <a:gdLst/>
              <a:ahLst/>
              <a:cxnLst/>
              <a:rect l="l" t="t" r="r" b="b"/>
              <a:pathLst>
                <a:path w="9788" h="5778" extrusionOk="0">
                  <a:moveTo>
                    <a:pt x="8610" y="0"/>
                  </a:moveTo>
                  <a:cubicBezTo>
                    <a:pt x="8304" y="0"/>
                    <a:pt x="7678" y="243"/>
                    <a:pt x="6529" y="725"/>
                  </a:cubicBezTo>
                  <a:cubicBezTo>
                    <a:pt x="5612" y="1112"/>
                    <a:pt x="3341" y="2672"/>
                    <a:pt x="2607" y="3344"/>
                  </a:cubicBezTo>
                  <a:cubicBezTo>
                    <a:pt x="1383" y="4458"/>
                    <a:pt x="1" y="5778"/>
                    <a:pt x="550" y="5778"/>
                  </a:cubicBezTo>
                  <a:cubicBezTo>
                    <a:pt x="615" y="5778"/>
                    <a:pt x="705" y="5760"/>
                    <a:pt x="825" y="5721"/>
                  </a:cubicBezTo>
                  <a:cubicBezTo>
                    <a:pt x="2172" y="5287"/>
                    <a:pt x="6055" y="3288"/>
                    <a:pt x="8247" y="1851"/>
                  </a:cubicBezTo>
                  <a:lnTo>
                    <a:pt x="8681" y="2392"/>
                  </a:lnTo>
                  <a:lnTo>
                    <a:pt x="9787" y="1681"/>
                  </a:lnTo>
                  <a:lnTo>
                    <a:pt x="9270" y="587"/>
                  </a:lnTo>
                  <a:cubicBezTo>
                    <a:pt x="9266" y="575"/>
                    <a:pt x="9262" y="567"/>
                    <a:pt x="9258" y="559"/>
                  </a:cubicBezTo>
                  <a:lnTo>
                    <a:pt x="9242" y="523"/>
                  </a:lnTo>
                  <a:cubicBezTo>
                    <a:pt x="9128" y="306"/>
                    <a:pt x="8887" y="46"/>
                    <a:pt x="8685" y="6"/>
                  </a:cubicBezTo>
                  <a:cubicBezTo>
                    <a:pt x="8663" y="2"/>
                    <a:pt x="8638" y="0"/>
                    <a:pt x="86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 name="Google Shape;1191;p47">
              <a:extLst>
                <a:ext uri="{FF2B5EF4-FFF2-40B4-BE49-F238E27FC236}">
                  <a16:creationId xmlns:a16="http://schemas.microsoft.com/office/drawing/2014/main" id="{88F33AA6-42C6-4EB6-971E-1368962DE8C1}"/>
                </a:ext>
              </a:extLst>
            </p:cNvPr>
            <p:cNvSpPr/>
            <p:nvPr/>
          </p:nvSpPr>
          <p:spPr>
            <a:xfrm>
              <a:off x="2361275" y="737400"/>
              <a:ext cx="943825" cy="1314950"/>
            </a:xfrm>
            <a:custGeom>
              <a:avLst/>
              <a:gdLst/>
              <a:ahLst/>
              <a:cxnLst/>
              <a:rect l="l" t="t" r="r" b="b"/>
              <a:pathLst>
                <a:path w="37753" h="52598" extrusionOk="0">
                  <a:moveTo>
                    <a:pt x="4434" y="0"/>
                  </a:moveTo>
                  <a:cubicBezTo>
                    <a:pt x="3574" y="0"/>
                    <a:pt x="2706" y="818"/>
                    <a:pt x="1810" y="2843"/>
                  </a:cubicBezTo>
                  <a:cubicBezTo>
                    <a:pt x="1" y="6935"/>
                    <a:pt x="2090" y="22682"/>
                    <a:pt x="4693" y="31794"/>
                  </a:cubicBezTo>
                  <a:lnTo>
                    <a:pt x="7750" y="30933"/>
                  </a:lnTo>
                  <a:cubicBezTo>
                    <a:pt x="7075" y="24788"/>
                    <a:pt x="6810" y="23966"/>
                    <a:pt x="6289" y="15517"/>
                  </a:cubicBezTo>
                  <a:cubicBezTo>
                    <a:pt x="6283" y="15434"/>
                    <a:pt x="6278" y="15354"/>
                    <a:pt x="6273" y="15276"/>
                  </a:cubicBezTo>
                  <a:lnTo>
                    <a:pt x="6273" y="15276"/>
                  </a:lnTo>
                  <a:cubicBezTo>
                    <a:pt x="6915" y="18659"/>
                    <a:pt x="9326" y="26060"/>
                    <a:pt x="16813" y="26060"/>
                  </a:cubicBezTo>
                  <a:cubicBezTo>
                    <a:pt x="17586" y="26060"/>
                    <a:pt x="18414" y="25981"/>
                    <a:pt x="19299" y="25811"/>
                  </a:cubicBezTo>
                  <a:cubicBezTo>
                    <a:pt x="27076" y="28994"/>
                    <a:pt x="28759" y="27509"/>
                    <a:pt x="29264" y="31044"/>
                  </a:cubicBezTo>
                  <a:cubicBezTo>
                    <a:pt x="30224" y="37739"/>
                    <a:pt x="27783" y="45038"/>
                    <a:pt x="24718" y="50406"/>
                  </a:cubicBezTo>
                  <a:lnTo>
                    <a:pt x="26752" y="52598"/>
                  </a:lnTo>
                  <a:cubicBezTo>
                    <a:pt x="32771" y="45283"/>
                    <a:pt x="37752" y="35634"/>
                    <a:pt x="37582" y="31320"/>
                  </a:cubicBezTo>
                  <a:cubicBezTo>
                    <a:pt x="37325" y="24910"/>
                    <a:pt x="27965" y="20467"/>
                    <a:pt x="27965" y="20467"/>
                  </a:cubicBezTo>
                  <a:cubicBezTo>
                    <a:pt x="21084" y="19207"/>
                    <a:pt x="10724" y="14103"/>
                    <a:pt x="10724" y="14103"/>
                  </a:cubicBezTo>
                  <a:cubicBezTo>
                    <a:pt x="10724" y="14103"/>
                    <a:pt x="11798" y="12662"/>
                    <a:pt x="11869" y="10683"/>
                  </a:cubicBezTo>
                  <a:cubicBezTo>
                    <a:pt x="9170" y="6381"/>
                    <a:pt x="6836" y="0"/>
                    <a:pt x="4434"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 name="Google Shape;1192;p47">
              <a:extLst>
                <a:ext uri="{FF2B5EF4-FFF2-40B4-BE49-F238E27FC236}">
                  <a16:creationId xmlns:a16="http://schemas.microsoft.com/office/drawing/2014/main" id="{63F83C51-ADDF-43E1-B82D-35976414D5DA}"/>
                </a:ext>
              </a:extLst>
            </p:cNvPr>
            <p:cNvSpPr/>
            <p:nvPr/>
          </p:nvSpPr>
          <p:spPr>
            <a:xfrm>
              <a:off x="3033225" y="548175"/>
              <a:ext cx="128675" cy="251725"/>
            </a:xfrm>
            <a:custGeom>
              <a:avLst/>
              <a:gdLst/>
              <a:ahLst/>
              <a:cxnLst/>
              <a:rect l="l" t="t" r="r" b="b"/>
              <a:pathLst>
                <a:path w="5147" h="10069" extrusionOk="0">
                  <a:moveTo>
                    <a:pt x="3765" y="0"/>
                  </a:moveTo>
                  <a:lnTo>
                    <a:pt x="411" y="8089"/>
                  </a:lnTo>
                  <a:lnTo>
                    <a:pt x="0" y="10068"/>
                  </a:lnTo>
                  <a:lnTo>
                    <a:pt x="5068" y="5095"/>
                  </a:lnTo>
                  <a:lnTo>
                    <a:pt x="4002" y="3409"/>
                  </a:lnTo>
                  <a:lnTo>
                    <a:pt x="5147" y="3749"/>
                  </a:lnTo>
                  <a:cubicBezTo>
                    <a:pt x="4811" y="1177"/>
                    <a:pt x="3765" y="0"/>
                    <a:pt x="3765" y="0"/>
                  </a:cubicBezTo>
                  <a:close/>
                  <a:moveTo>
                    <a:pt x="0" y="10068"/>
                  </a:moveTo>
                  <a:lnTo>
                    <a:pt x="0" y="10068"/>
                  </a:lnTo>
                  <a:lnTo>
                    <a:pt x="0" y="10068"/>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 name="Google Shape;1193;p47">
              <a:extLst>
                <a:ext uri="{FF2B5EF4-FFF2-40B4-BE49-F238E27FC236}">
                  <a16:creationId xmlns:a16="http://schemas.microsoft.com/office/drawing/2014/main" id="{60241BF4-157F-40C9-8C00-5C17202E71E0}"/>
                </a:ext>
              </a:extLst>
            </p:cNvPr>
            <p:cNvSpPr/>
            <p:nvPr/>
          </p:nvSpPr>
          <p:spPr>
            <a:xfrm>
              <a:off x="2974475" y="516175"/>
              <a:ext cx="94425" cy="283725"/>
            </a:xfrm>
            <a:custGeom>
              <a:avLst/>
              <a:gdLst/>
              <a:ahLst/>
              <a:cxnLst/>
              <a:rect l="l" t="t" r="r" b="b"/>
              <a:pathLst>
                <a:path w="3777" h="11349" extrusionOk="0">
                  <a:moveTo>
                    <a:pt x="3776" y="0"/>
                  </a:moveTo>
                  <a:cubicBezTo>
                    <a:pt x="3776" y="1"/>
                    <a:pt x="2208" y="573"/>
                    <a:pt x="601" y="2805"/>
                  </a:cubicBezTo>
                  <a:lnTo>
                    <a:pt x="1845" y="3066"/>
                  </a:lnTo>
                  <a:lnTo>
                    <a:pt x="0" y="4108"/>
                  </a:lnTo>
                  <a:lnTo>
                    <a:pt x="2350" y="11348"/>
                  </a:lnTo>
                  <a:lnTo>
                    <a:pt x="3061" y="7932"/>
                  </a:lnTo>
                  <a:lnTo>
                    <a:pt x="3776"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 name="Google Shape;1194;p47">
              <a:extLst>
                <a:ext uri="{FF2B5EF4-FFF2-40B4-BE49-F238E27FC236}">
                  <a16:creationId xmlns:a16="http://schemas.microsoft.com/office/drawing/2014/main" id="{0E61BE52-B42B-4A5A-853D-3D4D1315F4A9}"/>
                </a:ext>
              </a:extLst>
            </p:cNvPr>
            <p:cNvSpPr/>
            <p:nvPr/>
          </p:nvSpPr>
          <p:spPr>
            <a:xfrm>
              <a:off x="3185300" y="658250"/>
              <a:ext cx="481375" cy="953500"/>
            </a:xfrm>
            <a:custGeom>
              <a:avLst/>
              <a:gdLst/>
              <a:ahLst/>
              <a:cxnLst/>
              <a:rect l="l" t="t" r="r" b="b"/>
              <a:pathLst>
                <a:path w="19255" h="38140" extrusionOk="0">
                  <a:moveTo>
                    <a:pt x="2248" y="0"/>
                  </a:moveTo>
                  <a:cubicBezTo>
                    <a:pt x="1967" y="0"/>
                    <a:pt x="1682" y="71"/>
                    <a:pt x="1379" y="211"/>
                  </a:cubicBezTo>
                  <a:cubicBezTo>
                    <a:pt x="893" y="436"/>
                    <a:pt x="537" y="874"/>
                    <a:pt x="371" y="1384"/>
                  </a:cubicBezTo>
                  <a:lnTo>
                    <a:pt x="0" y="7360"/>
                  </a:lnTo>
                  <a:lnTo>
                    <a:pt x="17683" y="38140"/>
                  </a:lnTo>
                  <a:lnTo>
                    <a:pt x="19255" y="37200"/>
                  </a:lnTo>
                  <a:cubicBezTo>
                    <a:pt x="19255" y="37200"/>
                    <a:pt x="8930" y="14765"/>
                    <a:pt x="7860" y="10583"/>
                  </a:cubicBezTo>
                  <a:cubicBezTo>
                    <a:pt x="7248" y="8189"/>
                    <a:pt x="5779" y="2525"/>
                    <a:pt x="3883" y="795"/>
                  </a:cubicBezTo>
                  <a:cubicBezTo>
                    <a:pt x="3301" y="260"/>
                    <a:pt x="2785" y="0"/>
                    <a:pt x="22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4" name="Google Shape;1195;p47">
              <a:extLst>
                <a:ext uri="{FF2B5EF4-FFF2-40B4-BE49-F238E27FC236}">
                  <a16:creationId xmlns:a16="http://schemas.microsoft.com/office/drawing/2014/main" id="{9D8811AA-BBE5-4CC4-A043-D4FD5D547470}"/>
                </a:ext>
              </a:extLst>
            </p:cNvPr>
            <p:cNvSpPr/>
            <p:nvPr/>
          </p:nvSpPr>
          <p:spPr>
            <a:xfrm>
              <a:off x="2672525" y="550700"/>
              <a:ext cx="403775" cy="997075"/>
            </a:xfrm>
            <a:custGeom>
              <a:avLst/>
              <a:gdLst/>
              <a:ahLst/>
              <a:cxnLst/>
              <a:rect l="l" t="t" r="r" b="b"/>
              <a:pathLst>
                <a:path w="16151" h="39883" extrusionOk="0">
                  <a:moveTo>
                    <a:pt x="6247" y="1"/>
                  </a:moveTo>
                  <a:cubicBezTo>
                    <a:pt x="5964" y="1"/>
                    <a:pt x="5646" y="71"/>
                    <a:pt x="5289" y="219"/>
                  </a:cubicBezTo>
                  <a:cubicBezTo>
                    <a:pt x="5289" y="219"/>
                    <a:pt x="1655" y="1633"/>
                    <a:pt x="976" y="6021"/>
                  </a:cubicBezTo>
                  <a:cubicBezTo>
                    <a:pt x="514" y="8995"/>
                    <a:pt x="0" y="15015"/>
                    <a:pt x="63" y="18072"/>
                  </a:cubicBezTo>
                  <a:cubicBezTo>
                    <a:pt x="79" y="19644"/>
                    <a:pt x="198" y="23384"/>
                    <a:pt x="916" y="24846"/>
                  </a:cubicBezTo>
                  <a:cubicBezTo>
                    <a:pt x="1841" y="26722"/>
                    <a:pt x="14804" y="39883"/>
                    <a:pt x="14804" y="39883"/>
                  </a:cubicBezTo>
                  <a:lnTo>
                    <a:pt x="16151" y="38812"/>
                  </a:lnTo>
                  <a:lnTo>
                    <a:pt x="6158" y="25359"/>
                  </a:lnTo>
                  <a:cubicBezTo>
                    <a:pt x="5735" y="24818"/>
                    <a:pt x="5490" y="24166"/>
                    <a:pt x="5455" y="23483"/>
                  </a:cubicBezTo>
                  <a:cubicBezTo>
                    <a:pt x="5407" y="22519"/>
                    <a:pt x="5419" y="21074"/>
                    <a:pt x="5759" y="19763"/>
                  </a:cubicBezTo>
                  <a:lnTo>
                    <a:pt x="5763" y="19763"/>
                  </a:lnTo>
                  <a:cubicBezTo>
                    <a:pt x="5763" y="19763"/>
                    <a:pt x="10998" y="1"/>
                    <a:pt x="6247"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1196;p47">
              <a:extLst>
                <a:ext uri="{FF2B5EF4-FFF2-40B4-BE49-F238E27FC236}">
                  <a16:creationId xmlns:a16="http://schemas.microsoft.com/office/drawing/2014/main" id="{8D7BE850-F6C0-4443-A016-BF22FB8D4A50}"/>
                </a:ext>
              </a:extLst>
            </p:cNvPr>
            <p:cNvSpPr/>
            <p:nvPr/>
          </p:nvSpPr>
          <p:spPr>
            <a:xfrm>
              <a:off x="2824375" y="2141650"/>
              <a:ext cx="144125" cy="235950"/>
            </a:xfrm>
            <a:custGeom>
              <a:avLst/>
              <a:gdLst/>
              <a:ahLst/>
              <a:cxnLst/>
              <a:rect l="l" t="t" r="r" b="b"/>
              <a:pathLst>
                <a:path w="5765" h="9438" extrusionOk="0">
                  <a:moveTo>
                    <a:pt x="1883" y="1"/>
                  </a:moveTo>
                  <a:cubicBezTo>
                    <a:pt x="1304" y="1"/>
                    <a:pt x="1" y="867"/>
                    <a:pt x="1" y="867"/>
                  </a:cubicBezTo>
                  <a:lnTo>
                    <a:pt x="498" y="2088"/>
                  </a:lnTo>
                  <a:lnTo>
                    <a:pt x="1336" y="1839"/>
                  </a:lnTo>
                  <a:cubicBezTo>
                    <a:pt x="2319" y="4276"/>
                    <a:pt x="4330" y="8083"/>
                    <a:pt x="5179" y="9197"/>
                  </a:cubicBezTo>
                  <a:cubicBezTo>
                    <a:pt x="5305" y="9363"/>
                    <a:pt x="5396" y="9438"/>
                    <a:pt x="5460" y="9438"/>
                  </a:cubicBezTo>
                  <a:cubicBezTo>
                    <a:pt x="5764" y="9438"/>
                    <a:pt x="5417" y="7722"/>
                    <a:pt x="5080" y="6231"/>
                  </a:cubicBezTo>
                  <a:cubicBezTo>
                    <a:pt x="4859" y="5259"/>
                    <a:pt x="3895" y="2680"/>
                    <a:pt x="3362" y="1843"/>
                  </a:cubicBezTo>
                  <a:cubicBezTo>
                    <a:pt x="2635" y="693"/>
                    <a:pt x="2268" y="105"/>
                    <a:pt x="2007" y="18"/>
                  </a:cubicBezTo>
                  <a:cubicBezTo>
                    <a:pt x="1971" y="6"/>
                    <a:pt x="1930" y="1"/>
                    <a:pt x="188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6" name="Google Shape;1197;p47">
              <a:extLst>
                <a:ext uri="{FF2B5EF4-FFF2-40B4-BE49-F238E27FC236}">
                  <a16:creationId xmlns:a16="http://schemas.microsoft.com/office/drawing/2014/main" id="{ACEEA3D6-DD0D-4935-AEE8-ADB90CDE1D96}"/>
                </a:ext>
              </a:extLst>
            </p:cNvPr>
            <p:cNvSpPr/>
            <p:nvPr/>
          </p:nvSpPr>
          <p:spPr>
            <a:xfrm>
              <a:off x="3061950" y="516175"/>
              <a:ext cx="29750" cy="76950"/>
            </a:xfrm>
            <a:custGeom>
              <a:avLst/>
              <a:gdLst/>
              <a:ahLst/>
              <a:cxnLst/>
              <a:rect l="l" t="t" r="r" b="b"/>
              <a:pathLst>
                <a:path w="1190" h="3078" extrusionOk="0">
                  <a:moveTo>
                    <a:pt x="277" y="0"/>
                  </a:moveTo>
                  <a:lnTo>
                    <a:pt x="1" y="3077"/>
                  </a:lnTo>
                  <a:lnTo>
                    <a:pt x="1190" y="1608"/>
                  </a:lnTo>
                  <a:lnTo>
                    <a:pt x="277"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1198;p47">
              <a:extLst>
                <a:ext uri="{FF2B5EF4-FFF2-40B4-BE49-F238E27FC236}">
                  <a16:creationId xmlns:a16="http://schemas.microsoft.com/office/drawing/2014/main" id="{06CF6CCC-6E0E-4B59-BE9B-CC665872909E}"/>
                </a:ext>
              </a:extLst>
            </p:cNvPr>
            <p:cNvSpPr/>
            <p:nvPr/>
          </p:nvSpPr>
          <p:spPr>
            <a:xfrm>
              <a:off x="3104325" y="548175"/>
              <a:ext cx="23025" cy="55900"/>
            </a:xfrm>
            <a:custGeom>
              <a:avLst/>
              <a:gdLst/>
              <a:ahLst/>
              <a:cxnLst/>
              <a:rect l="l" t="t" r="r" b="b"/>
              <a:pathLst>
                <a:path w="921" h="2236" extrusionOk="0">
                  <a:moveTo>
                    <a:pt x="921" y="0"/>
                  </a:moveTo>
                  <a:lnTo>
                    <a:pt x="12" y="569"/>
                  </a:lnTo>
                  <a:lnTo>
                    <a:pt x="0" y="2236"/>
                  </a:lnTo>
                  <a:lnTo>
                    <a:pt x="921"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8" name="Google Shape;1199;p47">
              <a:extLst>
                <a:ext uri="{FF2B5EF4-FFF2-40B4-BE49-F238E27FC236}">
                  <a16:creationId xmlns:a16="http://schemas.microsoft.com/office/drawing/2014/main" id="{120E854F-00FC-4547-B2C7-D6A2D802C2BC}"/>
                </a:ext>
              </a:extLst>
            </p:cNvPr>
            <p:cNvSpPr/>
            <p:nvPr/>
          </p:nvSpPr>
          <p:spPr>
            <a:xfrm>
              <a:off x="3043400" y="556375"/>
              <a:ext cx="61250" cy="194350"/>
            </a:xfrm>
            <a:custGeom>
              <a:avLst/>
              <a:gdLst/>
              <a:ahLst/>
              <a:cxnLst/>
              <a:rect l="l" t="t" r="r" b="b"/>
              <a:pathLst>
                <a:path w="2450" h="7774" extrusionOk="0">
                  <a:moveTo>
                    <a:pt x="1932" y="0"/>
                  </a:moveTo>
                  <a:lnTo>
                    <a:pt x="1414" y="640"/>
                  </a:lnTo>
                  <a:lnTo>
                    <a:pt x="1616" y="703"/>
                  </a:lnTo>
                  <a:lnTo>
                    <a:pt x="541" y="3693"/>
                  </a:lnTo>
                  <a:lnTo>
                    <a:pt x="0" y="7773"/>
                  </a:lnTo>
                  <a:lnTo>
                    <a:pt x="1604" y="3914"/>
                  </a:lnTo>
                  <a:lnTo>
                    <a:pt x="2307" y="928"/>
                  </a:lnTo>
                  <a:lnTo>
                    <a:pt x="2445" y="972"/>
                  </a:lnTo>
                  <a:lnTo>
                    <a:pt x="2449" y="241"/>
                  </a:lnTo>
                  <a:lnTo>
                    <a:pt x="1932" y="0"/>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1200;p47">
              <a:extLst>
                <a:ext uri="{FF2B5EF4-FFF2-40B4-BE49-F238E27FC236}">
                  <a16:creationId xmlns:a16="http://schemas.microsoft.com/office/drawing/2014/main" id="{B856307E-AAE9-4650-8B0C-70828576393A}"/>
                </a:ext>
              </a:extLst>
            </p:cNvPr>
            <p:cNvSpPr/>
            <p:nvPr/>
          </p:nvSpPr>
          <p:spPr>
            <a:xfrm>
              <a:off x="3056900" y="238175"/>
              <a:ext cx="379050" cy="202125"/>
            </a:xfrm>
            <a:custGeom>
              <a:avLst/>
              <a:gdLst/>
              <a:ahLst/>
              <a:cxnLst/>
              <a:rect l="l" t="t" r="r" b="b"/>
              <a:pathLst>
                <a:path w="15162" h="8085" extrusionOk="0">
                  <a:moveTo>
                    <a:pt x="11785" y="0"/>
                  </a:moveTo>
                  <a:cubicBezTo>
                    <a:pt x="11568" y="0"/>
                    <a:pt x="11336" y="16"/>
                    <a:pt x="11088" y="49"/>
                  </a:cubicBezTo>
                  <a:cubicBezTo>
                    <a:pt x="6992" y="598"/>
                    <a:pt x="4512" y="1175"/>
                    <a:pt x="3414" y="1424"/>
                  </a:cubicBezTo>
                  <a:cubicBezTo>
                    <a:pt x="870" y="2004"/>
                    <a:pt x="1028" y="4994"/>
                    <a:pt x="396" y="6278"/>
                  </a:cubicBezTo>
                  <a:cubicBezTo>
                    <a:pt x="1" y="7083"/>
                    <a:pt x="1312" y="8084"/>
                    <a:pt x="2065" y="8084"/>
                  </a:cubicBezTo>
                  <a:cubicBezTo>
                    <a:pt x="2184" y="8084"/>
                    <a:pt x="2289" y="8059"/>
                    <a:pt x="2371" y="8004"/>
                  </a:cubicBezTo>
                  <a:cubicBezTo>
                    <a:pt x="2833" y="7696"/>
                    <a:pt x="3548" y="6333"/>
                    <a:pt x="3813" y="5804"/>
                  </a:cubicBezTo>
                  <a:cubicBezTo>
                    <a:pt x="4445" y="4536"/>
                    <a:pt x="4646" y="3916"/>
                    <a:pt x="4950" y="3197"/>
                  </a:cubicBezTo>
                  <a:cubicBezTo>
                    <a:pt x="4950" y="3197"/>
                    <a:pt x="9623" y="5529"/>
                    <a:pt x="11686" y="5529"/>
                  </a:cubicBezTo>
                  <a:cubicBezTo>
                    <a:pt x="11973" y="5529"/>
                    <a:pt x="12210" y="5484"/>
                    <a:pt x="12376" y="5382"/>
                  </a:cubicBezTo>
                  <a:cubicBezTo>
                    <a:pt x="14881" y="3841"/>
                    <a:pt x="15161" y="0"/>
                    <a:pt x="1178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1201;p47">
              <a:extLst>
                <a:ext uri="{FF2B5EF4-FFF2-40B4-BE49-F238E27FC236}">
                  <a16:creationId xmlns:a16="http://schemas.microsoft.com/office/drawing/2014/main" id="{950E6E4C-7538-4D97-8BF4-81005ACC512F}"/>
                </a:ext>
              </a:extLst>
            </p:cNvPr>
            <p:cNvSpPr/>
            <p:nvPr/>
          </p:nvSpPr>
          <p:spPr>
            <a:xfrm>
              <a:off x="3098400" y="378025"/>
              <a:ext cx="47300" cy="58300"/>
            </a:xfrm>
            <a:custGeom>
              <a:avLst/>
              <a:gdLst/>
              <a:ahLst/>
              <a:cxnLst/>
              <a:rect l="l" t="t" r="r" b="b"/>
              <a:pathLst>
                <a:path w="1892" h="2332" extrusionOk="0">
                  <a:moveTo>
                    <a:pt x="1189" y="1"/>
                  </a:moveTo>
                  <a:cubicBezTo>
                    <a:pt x="1158" y="1"/>
                    <a:pt x="1122" y="5"/>
                    <a:pt x="1090" y="13"/>
                  </a:cubicBezTo>
                  <a:cubicBezTo>
                    <a:pt x="877" y="60"/>
                    <a:pt x="636" y="289"/>
                    <a:pt x="383" y="807"/>
                  </a:cubicBezTo>
                  <a:cubicBezTo>
                    <a:pt x="383" y="807"/>
                    <a:pt x="376" y="826"/>
                    <a:pt x="364" y="858"/>
                  </a:cubicBezTo>
                  <a:cubicBezTo>
                    <a:pt x="281" y="1083"/>
                    <a:pt x="0" y="2023"/>
                    <a:pt x="893" y="2331"/>
                  </a:cubicBezTo>
                  <a:cubicBezTo>
                    <a:pt x="894" y="2331"/>
                    <a:pt x="894" y="2332"/>
                    <a:pt x="895" y="2332"/>
                  </a:cubicBezTo>
                  <a:cubicBezTo>
                    <a:pt x="992" y="2332"/>
                    <a:pt x="1892" y="838"/>
                    <a:pt x="1853" y="799"/>
                  </a:cubicBezTo>
                  <a:cubicBezTo>
                    <a:pt x="1829" y="775"/>
                    <a:pt x="1813" y="747"/>
                    <a:pt x="1809" y="716"/>
                  </a:cubicBezTo>
                  <a:cubicBezTo>
                    <a:pt x="1790" y="613"/>
                    <a:pt x="1758" y="514"/>
                    <a:pt x="1711" y="419"/>
                  </a:cubicBezTo>
                  <a:cubicBezTo>
                    <a:pt x="1699" y="392"/>
                    <a:pt x="1683" y="368"/>
                    <a:pt x="1667" y="340"/>
                  </a:cubicBezTo>
                  <a:cubicBezTo>
                    <a:pt x="1663" y="337"/>
                    <a:pt x="1663" y="329"/>
                    <a:pt x="1659" y="325"/>
                  </a:cubicBezTo>
                  <a:cubicBezTo>
                    <a:pt x="1643" y="301"/>
                    <a:pt x="1628" y="273"/>
                    <a:pt x="1608" y="254"/>
                  </a:cubicBezTo>
                  <a:lnTo>
                    <a:pt x="1596" y="234"/>
                  </a:lnTo>
                  <a:cubicBezTo>
                    <a:pt x="1576" y="210"/>
                    <a:pt x="1556" y="190"/>
                    <a:pt x="1541" y="171"/>
                  </a:cubicBezTo>
                  <a:lnTo>
                    <a:pt x="1525" y="155"/>
                  </a:lnTo>
                  <a:cubicBezTo>
                    <a:pt x="1505" y="135"/>
                    <a:pt x="1485" y="119"/>
                    <a:pt x="1462" y="103"/>
                  </a:cubicBezTo>
                  <a:lnTo>
                    <a:pt x="1450" y="92"/>
                  </a:lnTo>
                  <a:cubicBezTo>
                    <a:pt x="1426" y="76"/>
                    <a:pt x="1402" y="60"/>
                    <a:pt x="1379" y="48"/>
                  </a:cubicBezTo>
                  <a:lnTo>
                    <a:pt x="1375" y="44"/>
                  </a:lnTo>
                  <a:lnTo>
                    <a:pt x="1367" y="40"/>
                  </a:lnTo>
                  <a:cubicBezTo>
                    <a:pt x="1343" y="28"/>
                    <a:pt x="1316" y="21"/>
                    <a:pt x="1288" y="13"/>
                  </a:cubicBezTo>
                  <a:lnTo>
                    <a:pt x="1280" y="13"/>
                  </a:lnTo>
                  <a:cubicBezTo>
                    <a:pt x="1252" y="5"/>
                    <a:pt x="1225" y="1"/>
                    <a:pt x="1193"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1202;p47">
              <a:extLst>
                <a:ext uri="{FF2B5EF4-FFF2-40B4-BE49-F238E27FC236}">
                  <a16:creationId xmlns:a16="http://schemas.microsoft.com/office/drawing/2014/main" id="{9053FCF1-3D4E-4833-8A0E-990175A83EFF}"/>
                </a:ext>
              </a:extLst>
            </p:cNvPr>
            <p:cNvSpPr/>
            <p:nvPr/>
          </p:nvSpPr>
          <p:spPr>
            <a:xfrm>
              <a:off x="365767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 name="Google Shape;1203;p47">
              <a:extLst>
                <a:ext uri="{FF2B5EF4-FFF2-40B4-BE49-F238E27FC236}">
                  <a16:creationId xmlns:a16="http://schemas.microsoft.com/office/drawing/2014/main" id="{DC943534-68F8-4C21-A310-CB505A6B42F3}"/>
                </a:ext>
              </a:extLst>
            </p:cNvPr>
            <p:cNvSpPr/>
            <p:nvPr/>
          </p:nvSpPr>
          <p:spPr>
            <a:xfrm>
              <a:off x="310312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1204;p47">
              <a:extLst>
                <a:ext uri="{FF2B5EF4-FFF2-40B4-BE49-F238E27FC236}">
                  <a16:creationId xmlns:a16="http://schemas.microsoft.com/office/drawing/2014/main" id="{A3DB108F-C594-40D8-86DE-4F47AAA39078}"/>
                </a:ext>
              </a:extLst>
            </p:cNvPr>
            <p:cNvSpPr/>
            <p:nvPr/>
          </p:nvSpPr>
          <p:spPr>
            <a:xfrm>
              <a:off x="3576600" y="51065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1205;p47">
              <a:extLst>
                <a:ext uri="{FF2B5EF4-FFF2-40B4-BE49-F238E27FC236}">
                  <a16:creationId xmlns:a16="http://schemas.microsoft.com/office/drawing/2014/main" id="{7CAD2613-C4E7-49FD-A10E-E39EF53829E7}"/>
                </a:ext>
              </a:extLst>
            </p:cNvPr>
            <p:cNvSpPr/>
            <p:nvPr/>
          </p:nvSpPr>
          <p:spPr>
            <a:xfrm>
              <a:off x="3531475" y="47648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1206;p47">
              <a:extLst>
                <a:ext uri="{FF2B5EF4-FFF2-40B4-BE49-F238E27FC236}">
                  <a16:creationId xmlns:a16="http://schemas.microsoft.com/office/drawing/2014/main" id="{C43E3F6D-F029-4835-8867-799273BB136F}"/>
                </a:ext>
              </a:extLst>
            </p:cNvPr>
            <p:cNvSpPr/>
            <p:nvPr/>
          </p:nvSpPr>
          <p:spPr>
            <a:xfrm>
              <a:off x="3486250" y="44231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1207;p47">
              <a:extLst>
                <a:ext uri="{FF2B5EF4-FFF2-40B4-BE49-F238E27FC236}">
                  <a16:creationId xmlns:a16="http://schemas.microsoft.com/office/drawing/2014/main" id="{F0CFBDEE-9C92-413A-B3E8-1F61BFE22D23}"/>
                </a:ext>
              </a:extLst>
            </p:cNvPr>
            <p:cNvSpPr/>
            <p:nvPr/>
          </p:nvSpPr>
          <p:spPr>
            <a:xfrm>
              <a:off x="3441025" y="40814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 name="Google Shape;1208;p47">
              <a:extLst>
                <a:ext uri="{FF2B5EF4-FFF2-40B4-BE49-F238E27FC236}">
                  <a16:creationId xmlns:a16="http://schemas.microsoft.com/office/drawing/2014/main" id="{5AB0533C-783C-40E6-8953-1734D6BCF9EB}"/>
                </a:ext>
              </a:extLst>
            </p:cNvPr>
            <p:cNvSpPr/>
            <p:nvPr/>
          </p:nvSpPr>
          <p:spPr>
            <a:xfrm>
              <a:off x="3395800" y="3739775"/>
              <a:ext cx="563475" cy="25"/>
            </a:xfrm>
            <a:custGeom>
              <a:avLst/>
              <a:gdLst/>
              <a:ahLst/>
              <a:cxnLst/>
              <a:rect l="l" t="t" r="r" b="b"/>
              <a:pathLst>
                <a:path w="22539"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 name="Google Shape;1209;p47">
              <a:extLst>
                <a:ext uri="{FF2B5EF4-FFF2-40B4-BE49-F238E27FC236}">
                  <a16:creationId xmlns:a16="http://schemas.microsoft.com/office/drawing/2014/main" id="{E82632FE-E60D-4B8A-B6FA-A12E81055E50}"/>
                </a:ext>
              </a:extLst>
            </p:cNvPr>
            <p:cNvSpPr/>
            <p:nvPr/>
          </p:nvSpPr>
          <p:spPr>
            <a:xfrm>
              <a:off x="3350675" y="3398000"/>
              <a:ext cx="563450" cy="25"/>
            </a:xfrm>
            <a:custGeom>
              <a:avLst/>
              <a:gdLst/>
              <a:ahLst/>
              <a:cxnLst/>
              <a:rect l="l" t="t" r="r" b="b"/>
              <a:pathLst>
                <a:path w="22538"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 name="Google Shape;1210;p47">
              <a:extLst>
                <a:ext uri="{FF2B5EF4-FFF2-40B4-BE49-F238E27FC236}">
                  <a16:creationId xmlns:a16="http://schemas.microsoft.com/office/drawing/2014/main" id="{DBD3625A-3F63-46E0-B66B-F7D8AF288A3F}"/>
                </a:ext>
              </a:extLst>
            </p:cNvPr>
            <p:cNvSpPr/>
            <p:nvPr/>
          </p:nvSpPr>
          <p:spPr>
            <a:xfrm>
              <a:off x="3305450" y="30563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 name="Google Shape;1211;p47">
              <a:extLst>
                <a:ext uri="{FF2B5EF4-FFF2-40B4-BE49-F238E27FC236}">
                  <a16:creationId xmlns:a16="http://schemas.microsoft.com/office/drawing/2014/main" id="{4E30F0CF-057C-469A-8286-176B0E7C185E}"/>
                </a:ext>
              </a:extLst>
            </p:cNvPr>
            <p:cNvSpPr/>
            <p:nvPr/>
          </p:nvSpPr>
          <p:spPr>
            <a:xfrm>
              <a:off x="3260225" y="271460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1" name="Google Shape;1212;p47">
              <a:extLst>
                <a:ext uri="{FF2B5EF4-FFF2-40B4-BE49-F238E27FC236}">
                  <a16:creationId xmlns:a16="http://schemas.microsoft.com/office/drawing/2014/main" id="{D6CBA681-C301-4B9B-B05D-7424DE105F4E}"/>
                </a:ext>
              </a:extLst>
            </p:cNvPr>
            <p:cNvSpPr/>
            <p:nvPr/>
          </p:nvSpPr>
          <p:spPr>
            <a:xfrm>
              <a:off x="3215000" y="23729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 name="Google Shape;1213;p47">
              <a:extLst>
                <a:ext uri="{FF2B5EF4-FFF2-40B4-BE49-F238E27FC236}">
                  <a16:creationId xmlns:a16="http://schemas.microsoft.com/office/drawing/2014/main" id="{FA30E7CE-CFC9-47F2-89C6-205A8BB60516}"/>
                </a:ext>
              </a:extLst>
            </p:cNvPr>
            <p:cNvSpPr/>
            <p:nvPr/>
          </p:nvSpPr>
          <p:spPr>
            <a:xfrm>
              <a:off x="3169775" y="2031200"/>
              <a:ext cx="563575" cy="25"/>
            </a:xfrm>
            <a:custGeom>
              <a:avLst/>
              <a:gdLst/>
              <a:ahLst/>
              <a:cxnLst/>
              <a:rect l="l" t="t" r="r" b="b"/>
              <a:pathLst>
                <a:path w="22543" h="1" fill="none" extrusionOk="0">
                  <a:moveTo>
                    <a:pt x="1" y="1"/>
                  </a:moveTo>
                  <a:lnTo>
                    <a:pt x="22542"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 name="Google Shape;1214;p47">
              <a:extLst>
                <a:ext uri="{FF2B5EF4-FFF2-40B4-BE49-F238E27FC236}">
                  <a16:creationId xmlns:a16="http://schemas.microsoft.com/office/drawing/2014/main" id="{F80C6C8C-FE2F-43AC-BFAB-7B093FAEA381}"/>
                </a:ext>
              </a:extLst>
            </p:cNvPr>
            <p:cNvSpPr/>
            <p:nvPr/>
          </p:nvSpPr>
          <p:spPr>
            <a:xfrm>
              <a:off x="3048225" y="1535025"/>
              <a:ext cx="99325" cy="165025"/>
            </a:xfrm>
            <a:custGeom>
              <a:avLst/>
              <a:gdLst/>
              <a:ahLst/>
              <a:cxnLst/>
              <a:rect l="l" t="t" r="r" b="b"/>
              <a:pathLst>
                <a:path w="3973" h="6601" extrusionOk="0">
                  <a:moveTo>
                    <a:pt x="1502" y="0"/>
                  </a:moveTo>
                  <a:lnTo>
                    <a:pt x="1" y="1197"/>
                  </a:lnTo>
                  <a:cubicBezTo>
                    <a:pt x="1" y="1197"/>
                    <a:pt x="467" y="3891"/>
                    <a:pt x="2390" y="5692"/>
                  </a:cubicBezTo>
                  <a:cubicBezTo>
                    <a:pt x="3129" y="6387"/>
                    <a:pt x="3481" y="6600"/>
                    <a:pt x="3634" y="6600"/>
                  </a:cubicBezTo>
                  <a:cubicBezTo>
                    <a:pt x="3878" y="6600"/>
                    <a:pt x="3615" y="6055"/>
                    <a:pt x="3615" y="6055"/>
                  </a:cubicBezTo>
                  <a:cubicBezTo>
                    <a:pt x="3097" y="5241"/>
                    <a:pt x="2307" y="4609"/>
                    <a:pt x="2232" y="3385"/>
                  </a:cubicBezTo>
                  <a:cubicBezTo>
                    <a:pt x="2225" y="3271"/>
                    <a:pt x="2308" y="2381"/>
                    <a:pt x="2388" y="2381"/>
                  </a:cubicBezTo>
                  <a:cubicBezTo>
                    <a:pt x="2391" y="2381"/>
                    <a:pt x="2395" y="2382"/>
                    <a:pt x="2398" y="2386"/>
                  </a:cubicBezTo>
                  <a:cubicBezTo>
                    <a:pt x="3101" y="3112"/>
                    <a:pt x="3521" y="3332"/>
                    <a:pt x="3739" y="3332"/>
                  </a:cubicBezTo>
                  <a:cubicBezTo>
                    <a:pt x="3956" y="3332"/>
                    <a:pt x="3972" y="3112"/>
                    <a:pt x="3868" y="2962"/>
                  </a:cubicBezTo>
                  <a:cubicBezTo>
                    <a:pt x="3263" y="2093"/>
                    <a:pt x="1502" y="0"/>
                    <a:pt x="150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 name="Google Shape;1215;p47">
              <a:extLst>
                <a:ext uri="{FF2B5EF4-FFF2-40B4-BE49-F238E27FC236}">
                  <a16:creationId xmlns:a16="http://schemas.microsoft.com/office/drawing/2014/main" id="{EC2751FB-4148-416A-BAF7-B65A71485046}"/>
                </a:ext>
              </a:extLst>
            </p:cNvPr>
            <p:cNvSpPr/>
            <p:nvPr/>
          </p:nvSpPr>
          <p:spPr>
            <a:xfrm>
              <a:off x="3634975" y="1597725"/>
              <a:ext cx="86900" cy="163250"/>
            </a:xfrm>
            <a:custGeom>
              <a:avLst/>
              <a:gdLst/>
              <a:ahLst/>
              <a:cxnLst/>
              <a:rect l="l" t="t" r="r" b="b"/>
              <a:pathLst>
                <a:path w="3476" h="6530" extrusionOk="0">
                  <a:moveTo>
                    <a:pt x="1240" y="0"/>
                  </a:moveTo>
                  <a:lnTo>
                    <a:pt x="0" y="936"/>
                  </a:lnTo>
                  <a:cubicBezTo>
                    <a:pt x="0" y="936"/>
                    <a:pt x="679" y="2548"/>
                    <a:pt x="577" y="3808"/>
                  </a:cubicBezTo>
                  <a:cubicBezTo>
                    <a:pt x="549" y="4162"/>
                    <a:pt x="586" y="4292"/>
                    <a:pt x="660" y="4292"/>
                  </a:cubicBezTo>
                  <a:cubicBezTo>
                    <a:pt x="806" y="4292"/>
                    <a:pt x="1096" y="3785"/>
                    <a:pt x="1319" y="3507"/>
                  </a:cubicBezTo>
                  <a:cubicBezTo>
                    <a:pt x="1371" y="3440"/>
                    <a:pt x="1624" y="3121"/>
                    <a:pt x="1719" y="3121"/>
                  </a:cubicBezTo>
                  <a:cubicBezTo>
                    <a:pt x="1724" y="3121"/>
                    <a:pt x="1730" y="3122"/>
                    <a:pt x="1734" y="3124"/>
                  </a:cubicBezTo>
                  <a:cubicBezTo>
                    <a:pt x="1995" y="3267"/>
                    <a:pt x="2125" y="3361"/>
                    <a:pt x="2176" y="4325"/>
                  </a:cubicBezTo>
                  <a:cubicBezTo>
                    <a:pt x="2248" y="5648"/>
                    <a:pt x="2161" y="6324"/>
                    <a:pt x="2161" y="6324"/>
                  </a:cubicBezTo>
                  <a:cubicBezTo>
                    <a:pt x="2161" y="6324"/>
                    <a:pt x="2210" y="6530"/>
                    <a:pt x="2325" y="6530"/>
                  </a:cubicBezTo>
                  <a:cubicBezTo>
                    <a:pt x="2446" y="6530"/>
                    <a:pt x="2639" y="6301"/>
                    <a:pt x="2923" y="5360"/>
                  </a:cubicBezTo>
                  <a:cubicBezTo>
                    <a:pt x="3476" y="3531"/>
                    <a:pt x="1552" y="292"/>
                    <a:pt x="1240"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 name="Google Shape;1216;p47">
              <a:extLst>
                <a:ext uri="{FF2B5EF4-FFF2-40B4-BE49-F238E27FC236}">
                  <a16:creationId xmlns:a16="http://schemas.microsoft.com/office/drawing/2014/main" id="{C9036BB9-9EE8-43E1-8321-9B25C0B4D74F}"/>
                </a:ext>
              </a:extLst>
            </p:cNvPr>
            <p:cNvSpPr/>
            <p:nvPr/>
          </p:nvSpPr>
          <p:spPr>
            <a:xfrm>
              <a:off x="3613725" y="1568575"/>
              <a:ext cx="65600" cy="55125"/>
            </a:xfrm>
            <a:custGeom>
              <a:avLst/>
              <a:gdLst/>
              <a:ahLst/>
              <a:cxnLst/>
              <a:rect l="l" t="t" r="r" b="b"/>
              <a:pathLst>
                <a:path w="2624" h="2205" extrusionOk="0">
                  <a:moveTo>
                    <a:pt x="1861" y="1"/>
                  </a:moveTo>
                  <a:lnTo>
                    <a:pt x="1" y="1352"/>
                  </a:lnTo>
                  <a:lnTo>
                    <a:pt x="767" y="2205"/>
                  </a:lnTo>
                  <a:lnTo>
                    <a:pt x="2624" y="811"/>
                  </a:lnTo>
                  <a:lnTo>
                    <a:pt x="1861"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 name="Google Shape;1217;p47">
              <a:extLst>
                <a:ext uri="{FF2B5EF4-FFF2-40B4-BE49-F238E27FC236}">
                  <a16:creationId xmlns:a16="http://schemas.microsoft.com/office/drawing/2014/main" id="{35A968D8-B63E-4E65-A67D-0D1D1A0F5875}"/>
                </a:ext>
              </a:extLst>
            </p:cNvPr>
            <p:cNvSpPr/>
            <p:nvPr/>
          </p:nvSpPr>
          <p:spPr>
            <a:xfrm>
              <a:off x="3629925" y="1601475"/>
              <a:ext cx="8025" cy="6200"/>
            </a:xfrm>
            <a:custGeom>
              <a:avLst/>
              <a:gdLst/>
              <a:ahLst/>
              <a:cxnLst/>
              <a:rect l="l" t="t" r="r" b="b"/>
              <a:pathLst>
                <a:path w="321" h="248" extrusionOk="0">
                  <a:moveTo>
                    <a:pt x="208" y="1"/>
                  </a:moveTo>
                  <a:cubicBezTo>
                    <a:pt x="174" y="1"/>
                    <a:pt x="136" y="14"/>
                    <a:pt x="99" y="40"/>
                  </a:cubicBezTo>
                  <a:cubicBezTo>
                    <a:pt x="32" y="87"/>
                    <a:pt x="1" y="166"/>
                    <a:pt x="36" y="213"/>
                  </a:cubicBezTo>
                  <a:cubicBezTo>
                    <a:pt x="51" y="236"/>
                    <a:pt x="78" y="247"/>
                    <a:pt x="110" y="247"/>
                  </a:cubicBezTo>
                  <a:cubicBezTo>
                    <a:pt x="145" y="247"/>
                    <a:pt x="185" y="234"/>
                    <a:pt x="222" y="210"/>
                  </a:cubicBezTo>
                  <a:cubicBezTo>
                    <a:pt x="289" y="158"/>
                    <a:pt x="321" y="83"/>
                    <a:pt x="285" y="36"/>
                  </a:cubicBezTo>
                  <a:cubicBezTo>
                    <a:pt x="268" y="13"/>
                    <a:pt x="240" y="1"/>
                    <a:pt x="208"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 name="Google Shape;1218;p47">
              <a:extLst>
                <a:ext uri="{FF2B5EF4-FFF2-40B4-BE49-F238E27FC236}">
                  <a16:creationId xmlns:a16="http://schemas.microsoft.com/office/drawing/2014/main" id="{C955C518-8D77-4483-830A-336F8CB29231}"/>
                </a:ext>
              </a:extLst>
            </p:cNvPr>
            <p:cNvSpPr/>
            <p:nvPr/>
          </p:nvSpPr>
          <p:spPr>
            <a:xfrm>
              <a:off x="3032325" y="1512800"/>
              <a:ext cx="59375" cy="57100"/>
            </a:xfrm>
            <a:custGeom>
              <a:avLst/>
              <a:gdLst/>
              <a:ahLst/>
              <a:cxnLst/>
              <a:rect l="l" t="t" r="r" b="b"/>
              <a:pathLst>
                <a:path w="2375" h="2284" extrusionOk="0">
                  <a:moveTo>
                    <a:pt x="1810" y="0"/>
                  </a:moveTo>
                  <a:lnTo>
                    <a:pt x="1" y="1331"/>
                  </a:lnTo>
                  <a:lnTo>
                    <a:pt x="534" y="2283"/>
                  </a:lnTo>
                  <a:lnTo>
                    <a:pt x="2375" y="964"/>
                  </a:lnTo>
                  <a:lnTo>
                    <a:pt x="1810"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 name="Google Shape;1219;p47">
              <a:extLst>
                <a:ext uri="{FF2B5EF4-FFF2-40B4-BE49-F238E27FC236}">
                  <a16:creationId xmlns:a16="http://schemas.microsoft.com/office/drawing/2014/main" id="{7873A5C0-DAD5-45EE-B665-59B8D082CEEF}"/>
                </a:ext>
              </a:extLst>
            </p:cNvPr>
            <p:cNvSpPr/>
            <p:nvPr/>
          </p:nvSpPr>
          <p:spPr>
            <a:xfrm>
              <a:off x="3069750" y="1529150"/>
              <a:ext cx="7725" cy="6125"/>
            </a:xfrm>
            <a:custGeom>
              <a:avLst/>
              <a:gdLst/>
              <a:ahLst/>
              <a:cxnLst/>
              <a:rect l="l" t="t" r="r" b="b"/>
              <a:pathLst>
                <a:path w="309" h="245" extrusionOk="0">
                  <a:moveTo>
                    <a:pt x="202" y="0"/>
                  </a:moveTo>
                  <a:cubicBezTo>
                    <a:pt x="168" y="0"/>
                    <a:pt x="129" y="14"/>
                    <a:pt x="96" y="41"/>
                  </a:cubicBezTo>
                  <a:cubicBezTo>
                    <a:pt x="29" y="93"/>
                    <a:pt x="1" y="168"/>
                    <a:pt x="36" y="211"/>
                  </a:cubicBezTo>
                  <a:cubicBezTo>
                    <a:pt x="51" y="234"/>
                    <a:pt x="77" y="245"/>
                    <a:pt x="108" y="245"/>
                  </a:cubicBezTo>
                  <a:cubicBezTo>
                    <a:pt x="142" y="245"/>
                    <a:pt x="183" y="231"/>
                    <a:pt x="218" y="203"/>
                  </a:cubicBezTo>
                  <a:cubicBezTo>
                    <a:pt x="281" y="156"/>
                    <a:pt x="309" y="77"/>
                    <a:pt x="273" y="34"/>
                  </a:cubicBezTo>
                  <a:cubicBezTo>
                    <a:pt x="259" y="11"/>
                    <a:pt x="232" y="0"/>
                    <a:pt x="2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9" name="CuadroTexto 238">
            <a:extLst>
              <a:ext uri="{FF2B5EF4-FFF2-40B4-BE49-F238E27FC236}">
                <a16:creationId xmlns:a16="http://schemas.microsoft.com/office/drawing/2014/main" id="{D4E77586-CFB8-4538-A931-6B8DE8E75717}"/>
              </a:ext>
            </a:extLst>
          </p:cNvPr>
          <p:cNvSpPr txBox="1"/>
          <p:nvPr/>
        </p:nvSpPr>
        <p:spPr>
          <a:xfrm>
            <a:off x="2795995" y="864884"/>
            <a:ext cx="8014723" cy="923330"/>
          </a:xfrm>
          <a:prstGeom prst="rect">
            <a:avLst/>
          </a:prstGeom>
          <a:noFill/>
        </p:spPr>
        <p:txBody>
          <a:bodyPr wrap="square">
            <a:spAutoFit/>
          </a:bodyPr>
          <a:lstStyle/>
          <a:p>
            <a:pPr algn="just"/>
            <a:r>
              <a:rPr lang="es-PE" dirty="0"/>
              <a:t>Siguiendo con nuestro objetivo general, se procederá a desarrollar la metodología de ciencia de datos </a:t>
            </a:r>
            <a:r>
              <a:rPr lang="es-PE" dirty="0">
                <a:solidFill>
                  <a:schemeClr val="accent1">
                    <a:lumMod val="60000"/>
                    <a:lumOff val="40000"/>
                  </a:schemeClr>
                </a:solidFill>
              </a:rPr>
              <a:t>CRISP-DM</a:t>
            </a:r>
            <a:r>
              <a:rPr lang="es-PE" dirty="0"/>
              <a:t>, por lo que a continuación se indicaran sus etapas y como es que cada una de estas fue satisfecha.</a:t>
            </a:r>
            <a:endParaRPr lang="es-ES" dirty="0"/>
          </a:p>
        </p:txBody>
      </p:sp>
      <p:sp>
        <p:nvSpPr>
          <p:cNvPr id="240" name="Rectángulo 239">
            <a:extLst>
              <a:ext uri="{FF2B5EF4-FFF2-40B4-BE49-F238E27FC236}">
                <a16:creationId xmlns:a16="http://schemas.microsoft.com/office/drawing/2014/main" id="{52DF664F-56B0-4434-9A00-CE4AF948E7BD}"/>
              </a:ext>
            </a:extLst>
          </p:cNvPr>
          <p:cNvSpPr/>
          <p:nvPr/>
        </p:nvSpPr>
        <p:spPr>
          <a:xfrm>
            <a:off x="4164705" y="2848190"/>
            <a:ext cx="7580735" cy="3031738"/>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PE" sz="1800" dirty="0">
                <a:solidFill>
                  <a:schemeClr val="bg1"/>
                </a:solidFill>
              </a:rPr>
              <a:t>Se realizaron videos que demuestran la evaluación en cada época para algunas imágenes de validación, y también se almacenan en Google Drive las imágenes que se generan al realizar una validación con cualquier imagen.</a:t>
            </a:r>
            <a:endParaRPr lang="es-ES" sz="1800" dirty="0">
              <a:solidFill>
                <a:schemeClr val="bg1"/>
              </a:solidFill>
            </a:endParaRPr>
          </a:p>
        </p:txBody>
      </p:sp>
      <p:sp>
        <p:nvSpPr>
          <p:cNvPr id="241" name="Rectángulo: esquinas redondeadas 240">
            <a:extLst>
              <a:ext uri="{FF2B5EF4-FFF2-40B4-BE49-F238E27FC236}">
                <a16:creationId xmlns:a16="http://schemas.microsoft.com/office/drawing/2014/main" id="{3B267CCC-0C81-4156-9FA8-0AA16FA6DF25}"/>
              </a:ext>
            </a:extLst>
          </p:cNvPr>
          <p:cNvSpPr/>
          <p:nvPr/>
        </p:nvSpPr>
        <p:spPr>
          <a:xfrm>
            <a:off x="3524608" y="2484388"/>
            <a:ext cx="4438662" cy="80241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800" dirty="0">
                <a:solidFill>
                  <a:schemeClr val="accent1">
                    <a:lumMod val="75000"/>
                  </a:schemeClr>
                </a:solidFill>
                <a:latin typeface="Gill Sans MT" panose="020B0502020104020203" pitchFamily="34" charset="0"/>
              </a:rPr>
              <a:t>EXPORTACION Y COMUNICACIÓN </a:t>
            </a:r>
          </a:p>
        </p:txBody>
      </p:sp>
    </p:spTree>
    <p:extLst>
      <p:ext uri="{BB962C8B-B14F-4D97-AF65-F5344CB8AC3E}">
        <p14:creationId xmlns:p14="http://schemas.microsoft.com/office/powerpoint/2010/main" val="725314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373;p27">
            <a:extLst>
              <a:ext uri="{FF2B5EF4-FFF2-40B4-BE49-F238E27FC236}">
                <a16:creationId xmlns:a16="http://schemas.microsoft.com/office/drawing/2014/main" id="{CC7D2254-5322-4657-931A-31BCB5C0D454}"/>
              </a:ext>
            </a:extLst>
          </p:cNvPr>
          <p:cNvGrpSpPr/>
          <p:nvPr/>
        </p:nvGrpSpPr>
        <p:grpSpPr>
          <a:xfrm>
            <a:off x="337625" y="241906"/>
            <a:ext cx="12462110" cy="6374187"/>
            <a:chOff x="-59911" y="78625"/>
            <a:chExt cx="9786659" cy="5065206"/>
          </a:xfrm>
        </p:grpSpPr>
        <p:grpSp>
          <p:nvGrpSpPr>
            <p:cNvPr id="7" name="Google Shape;374;p27">
              <a:extLst>
                <a:ext uri="{FF2B5EF4-FFF2-40B4-BE49-F238E27FC236}">
                  <a16:creationId xmlns:a16="http://schemas.microsoft.com/office/drawing/2014/main" id="{18954F93-D83A-4C3E-94CD-A641660BD7F7}"/>
                </a:ext>
              </a:extLst>
            </p:cNvPr>
            <p:cNvGrpSpPr/>
            <p:nvPr/>
          </p:nvGrpSpPr>
          <p:grpSpPr>
            <a:xfrm>
              <a:off x="-59911" y="78625"/>
              <a:ext cx="9786659" cy="5065206"/>
              <a:chOff x="-2679881" y="923490"/>
              <a:chExt cx="8796206" cy="4552585"/>
            </a:xfrm>
          </p:grpSpPr>
          <p:sp>
            <p:nvSpPr>
              <p:cNvPr id="9" name="Google Shape;375;p27">
                <a:extLst>
                  <a:ext uri="{FF2B5EF4-FFF2-40B4-BE49-F238E27FC236}">
                    <a16:creationId xmlns:a16="http://schemas.microsoft.com/office/drawing/2014/main" id="{468CD1B1-C3B4-48ED-92DD-F2340E27FC80}"/>
                  </a:ext>
                </a:extLst>
              </p:cNvPr>
              <p:cNvSpPr/>
              <p:nvPr/>
            </p:nvSpPr>
            <p:spPr>
              <a:xfrm>
                <a:off x="1518875" y="1559125"/>
                <a:ext cx="138650" cy="139600"/>
              </a:xfrm>
              <a:custGeom>
                <a:avLst/>
                <a:gdLst/>
                <a:ahLst/>
                <a:cxnLst/>
                <a:rect l="l" t="t" r="r" b="b"/>
                <a:pathLst>
                  <a:path w="5546" h="5584" extrusionOk="0">
                    <a:moveTo>
                      <a:pt x="4756" y="0"/>
                    </a:moveTo>
                    <a:cubicBezTo>
                      <a:pt x="4615" y="0"/>
                      <a:pt x="4460" y="32"/>
                      <a:pt x="4306" y="114"/>
                    </a:cubicBezTo>
                    <a:cubicBezTo>
                      <a:pt x="3648" y="460"/>
                      <a:pt x="3309" y="1569"/>
                      <a:pt x="3309" y="1569"/>
                    </a:cubicBezTo>
                    <a:cubicBezTo>
                      <a:pt x="3309" y="1569"/>
                      <a:pt x="2965" y="460"/>
                      <a:pt x="2496" y="460"/>
                    </a:cubicBezTo>
                    <a:cubicBezTo>
                      <a:pt x="2449" y="460"/>
                      <a:pt x="2401" y="472"/>
                      <a:pt x="2351" y="496"/>
                    </a:cubicBezTo>
                    <a:cubicBezTo>
                      <a:pt x="1866" y="738"/>
                      <a:pt x="2317" y="1572"/>
                      <a:pt x="2448" y="1791"/>
                    </a:cubicBezTo>
                    <a:lnTo>
                      <a:pt x="2448" y="1791"/>
                    </a:lnTo>
                    <a:cubicBezTo>
                      <a:pt x="2327" y="1599"/>
                      <a:pt x="1894" y="952"/>
                      <a:pt x="1532" y="952"/>
                    </a:cubicBezTo>
                    <a:cubicBezTo>
                      <a:pt x="1475" y="952"/>
                      <a:pt x="1420" y="968"/>
                      <a:pt x="1369" y="1003"/>
                    </a:cubicBezTo>
                    <a:cubicBezTo>
                      <a:pt x="945" y="1294"/>
                      <a:pt x="1487" y="2262"/>
                      <a:pt x="1489" y="2267"/>
                    </a:cubicBezTo>
                    <a:lnTo>
                      <a:pt x="1489" y="2267"/>
                    </a:lnTo>
                    <a:cubicBezTo>
                      <a:pt x="1487" y="2263"/>
                      <a:pt x="1093" y="1562"/>
                      <a:pt x="667" y="1562"/>
                    </a:cubicBezTo>
                    <a:cubicBezTo>
                      <a:pt x="593" y="1562"/>
                      <a:pt x="519" y="1583"/>
                      <a:pt x="446" y="1631"/>
                    </a:cubicBezTo>
                    <a:cubicBezTo>
                      <a:pt x="1" y="1924"/>
                      <a:pt x="608" y="3241"/>
                      <a:pt x="1170" y="4109"/>
                    </a:cubicBezTo>
                    <a:cubicBezTo>
                      <a:pt x="1399" y="4464"/>
                      <a:pt x="1701" y="4568"/>
                      <a:pt x="1977" y="4568"/>
                    </a:cubicBezTo>
                    <a:cubicBezTo>
                      <a:pt x="2375" y="4568"/>
                      <a:pt x="2720" y="4350"/>
                      <a:pt x="2720" y="4350"/>
                    </a:cubicBezTo>
                    <a:lnTo>
                      <a:pt x="3372" y="5584"/>
                    </a:lnTo>
                    <a:lnTo>
                      <a:pt x="4265" y="5256"/>
                    </a:lnTo>
                    <a:lnTo>
                      <a:pt x="3538" y="3960"/>
                    </a:lnTo>
                    <a:lnTo>
                      <a:pt x="4169" y="3425"/>
                    </a:lnTo>
                    <a:cubicBezTo>
                      <a:pt x="4791" y="2928"/>
                      <a:pt x="4206" y="1704"/>
                      <a:pt x="4370" y="1335"/>
                    </a:cubicBezTo>
                    <a:cubicBezTo>
                      <a:pt x="4492" y="1063"/>
                      <a:pt x="4729" y="585"/>
                      <a:pt x="5270" y="426"/>
                    </a:cubicBezTo>
                    <a:cubicBezTo>
                      <a:pt x="5546" y="345"/>
                      <a:pt x="5221" y="0"/>
                      <a:pt x="4756" y="0"/>
                    </a:cubicBez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6;p27">
                <a:extLst>
                  <a:ext uri="{FF2B5EF4-FFF2-40B4-BE49-F238E27FC236}">
                    <a16:creationId xmlns:a16="http://schemas.microsoft.com/office/drawing/2014/main" id="{1CEA9617-DECC-4318-86CD-2769C7F77204}"/>
                  </a:ext>
                </a:extLst>
              </p:cNvPr>
              <p:cNvSpPr/>
              <p:nvPr/>
            </p:nvSpPr>
            <p:spPr>
              <a:xfrm>
                <a:off x="1549450" y="1602600"/>
                <a:ext cx="55675" cy="47075"/>
              </a:xfrm>
              <a:custGeom>
                <a:avLst/>
                <a:gdLst/>
                <a:ahLst/>
                <a:cxnLst/>
                <a:rect l="l" t="t" r="r" b="b"/>
                <a:pathLst>
                  <a:path w="2227" h="1883" extrusionOk="0">
                    <a:moveTo>
                      <a:pt x="1274" y="0"/>
                    </a:moveTo>
                    <a:cubicBezTo>
                      <a:pt x="1234" y="0"/>
                      <a:pt x="1193" y="32"/>
                      <a:pt x="1201" y="84"/>
                    </a:cubicBezTo>
                    <a:cubicBezTo>
                      <a:pt x="1249" y="439"/>
                      <a:pt x="1507" y="753"/>
                      <a:pt x="1397" y="1082"/>
                    </a:cubicBezTo>
                    <a:cubicBezTo>
                      <a:pt x="1358" y="1227"/>
                      <a:pt x="1237" y="1294"/>
                      <a:pt x="1106" y="1294"/>
                    </a:cubicBezTo>
                    <a:cubicBezTo>
                      <a:pt x="1025" y="1294"/>
                      <a:pt x="940" y="1268"/>
                      <a:pt x="871" y="1217"/>
                    </a:cubicBezTo>
                    <a:cubicBezTo>
                      <a:pt x="800" y="1170"/>
                      <a:pt x="743" y="1107"/>
                      <a:pt x="695" y="1037"/>
                    </a:cubicBezTo>
                    <a:lnTo>
                      <a:pt x="695" y="1037"/>
                    </a:lnTo>
                    <a:cubicBezTo>
                      <a:pt x="648" y="908"/>
                      <a:pt x="578" y="782"/>
                      <a:pt x="506" y="660"/>
                    </a:cubicBezTo>
                    <a:cubicBezTo>
                      <a:pt x="493" y="638"/>
                      <a:pt x="470" y="626"/>
                      <a:pt x="446" y="626"/>
                    </a:cubicBezTo>
                    <a:cubicBezTo>
                      <a:pt x="438" y="626"/>
                      <a:pt x="429" y="628"/>
                      <a:pt x="421" y="631"/>
                    </a:cubicBezTo>
                    <a:cubicBezTo>
                      <a:pt x="387" y="646"/>
                      <a:pt x="370" y="686"/>
                      <a:pt x="384" y="721"/>
                    </a:cubicBezTo>
                    <a:cubicBezTo>
                      <a:pt x="442" y="860"/>
                      <a:pt x="501" y="1023"/>
                      <a:pt x="609" y="1166"/>
                    </a:cubicBezTo>
                    <a:lnTo>
                      <a:pt x="609" y="1166"/>
                    </a:lnTo>
                    <a:cubicBezTo>
                      <a:pt x="631" y="1236"/>
                      <a:pt x="643" y="1305"/>
                      <a:pt x="642" y="1372"/>
                    </a:cubicBezTo>
                    <a:cubicBezTo>
                      <a:pt x="644" y="1574"/>
                      <a:pt x="538" y="1744"/>
                      <a:pt x="407" y="1789"/>
                    </a:cubicBezTo>
                    <a:cubicBezTo>
                      <a:pt x="362" y="1802"/>
                      <a:pt x="320" y="1808"/>
                      <a:pt x="283" y="1808"/>
                    </a:cubicBezTo>
                    <a:cubicBezTo>
                      <a:pt x="90" y="1808"/>
                      <a:pt x="14" y="1652"/>
                      <a:pt x="9" y="1652"/>
                    </a:cubicBezTo>
                    <a:cubicBezTo>
                      <a:pt x="9" y="1652"/>
                      <a:pt x="8" y="1653"/>
                      <a:pt x="8" y="1653"/>
                    </a:cubicBezTo>
                    <a:cubicBezTo>
                      <a:pt x="4" y="1653"/>
                      <a:pt x="0" y="1709"/>
                      <a:pt x="63" y="1778"/>
                    </a:cubicBezTo>
                    <a:cubicBezTo>
                      <a:pt x="110" y="1829"/>
                      <a:pt x="203" y="1882"/>
                      <a:pt x="321" y="1882"/>
                    </a:cubicBezTo>
                    <a:cubicBezTo>
                      <a:pt x="356" y="1882"/>
                      <a:pt x="393" y="1878"/>
                      <a:pt x="432" y="1867"/>
                    </a:cubicBezTo>
                    <a:cubicBezTo>
                      <a:pt x="609" y="1820"/>
                      <a:pt x="747" y="1612"/>
                      <a:pt x="754" y="1375"/>
                    </a:cubicBezTo>
                    <a:cubicBezTo>
                      <a:pt x="755" y="1356"/>
                      <a:pt x="755" y="1336"/>
                      <a:pt x="755" y="1317"/>
                    </a:cubicBezTo>
                    <a:lnTo>
                      <a:pt x="755" y="1317"/>
                    </a:lnTo>
                    <a:cubicBezTo>
                      <a:pt x="766" y="1326"/>
                      <a:pt x="778" y="1335"/>
                      <a:pt x="790" y="1343"/>
                    </a:cubicBezTo>
                    <a:cubicBezTo>
                      <a:pt x="883" y="1405"/>
                      <a:pt x="996" y="1447"/>
                      <a:pt x="1118" y="1447"/>
                    </a:cubicBezTo>
                    <a:cubicBezTo>
                      <a:pt x="1147" y="1447"/>
                      <a:pt x="1177" y="1445"/>
                      <a:pt x="1208" y="1439"/>
                    </a:cubicBezTo>
                    <a:cubicBezTo>
                      <a:pt x="1364" y="1415"/>
                      <a:pt x="1500" y="1280"/>
                      <a:pt x="1542" y="1131"/>
                    </a:cubicBezTo>
                    <a:cubicBezTo>
                      <a:pt x="1585" y="986"/>
                      <a:pt x="1581" y="852"/>
                      <a:pt x="1555" y="727"/>
                    </a:cubicBezTo>
                    <a:lnTo>
                      <a:pt x="1555" y="727"/>
                    </a:lnTo>
                    <a:cubicBezTo>
                      <a:pt x="1599" y="778"/>
                      <a:pt x="1646" y="826"/>
                      <a:pt x="1696" y="872"/>
                    </a:cubicBezTo>
                    <a:cubicBezTo>
                      <a:pt x="1760" y="934"/>
                      <a:pt x="1862" y="1015"/>
                      <a:pt x="1970" y="1015"/>
                    </a:cubicBezTo>
                    <a:cubicBezTo>
                      <a:pt x="2012" y="1015"/>
                      <a:pt x="2056" y="1002"/>
                      <a:pt x="2099" y="971"/>
                    </a:cubicBezTo>
                    <a:cubicBezTo>
                      <a:pt x="2214" y="851"/>
                      <a:pt x="2196" y="729"/>
                      <a:pt x="2214" y="632"/>
                    </a:cubicBezTo>
                    <a:cubicBezTo>
                      <a:pt x="2226" y="474"/>
                      <a:pt x="2211" y="315"/>
                      <a:pt x="2167" y="163"/>
                    </a:cubicBezTo>
                    <a:cubicBezTo>
                      <a:pt x="2137" y="60"/>
                      <a:pt x="2107" y="8"/>
                      <a:pt x="2099" y="8"/>
                    </a:cubicBezTo>
                    <a:cubicBezTo>
                      <a:pt x="2099" y="8"/>
                      <a:pt x="2099" y="8"/>
                      <a:pt x="2099" y="8"/>
                    </a:cubicBezTo>
                    <a:cubicBezTo>
                      <a:pt x="2075" y="13"/>
                      <a:pt x="2171" y="239"/>
                      <a:pt x="2123" y="623"/>
                    </a:cubicBezTo>
                    <a:cubicBezTo>
                      <a:pt x="2108" y="712"/>
                      <a:pt x="2093" y="838"/>
                      <a:pt x="2033" y="886"/>
                    </a:cubicBezTo>
                    <a:cubicBezTo>
                      <a:pt x="2019" y="897"/>
                      <a:pt x="2002" y="903"/>
                      <a:pt x="1983" y="903"/>
                    </a:cubicBezTo>
                    <a:cubicBezTo>
                      <a:pt x="1923" y="903"/>
                      <a:pt x="1843" y="851"/>
                      <a:pt x="1778" y="782"/>
                    </a:cubicBezTo>
                    <a:cubicBezTo>
                      <a:pt x="1574" y="579"/>
                      <a:pt x="1423" y="328"/>
                      <a:pt x="1342" y="52"/>
                    </a:cubicBezTo>
                    <a:cubicBezTo>
                      <a:pt x="1331" y="16"/>
                      <a:pt x="1303" y="0"/>
                      <a:pt x="1274" y="0"/>
                    </a:cubicBezTo>
                    <a:close/>
                  </a:path>
                </a:pathLst>
              </a:custGeom>
              <a:solidFill>
                <a:srgbClr val="DB9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7;p27">
                <a:extLst>
                  <a:ext uri="{FF2B5EF4-FFF2-40B4-BE49-F238E27FC236}">
                    <a16:creationId xmlns:a16="http://schemas.microsoft.com/office/drawing/2014/main" id="{9ECA7C34-67C9-4BBC-B360-D18EFF32CD05}"/>
                  </a:ext>
                </a:extLst>
              </p:cNvPr>
              <p:cNvSpPr/>
              <p:nvPr/>
            </p:nvSpPr>
            <p:spPr>
              <a:xfrm>
                <a:off x="-2679881" y="923490"/>
                <a:ext cx="1989975" cy="404950"/>
              </a:xfrm>
              <a:custGeom>
                <a:avLst/>
                <a:gdLst/>
                <a:ahLst/>
                <a:cxnLst/>
                <a:rect l="l" t="t" r="r" b="b"/>
                <a:pathLst>
                  <a:path w="79599" h="16198" extrusionOk="0">
                    <a:moveTo>
                      <a:pt x="51697" y="1"/>
                    </a:moveTo>
                    <a:cubicBezTo>
                      <a:pt x="51591" y="1"/>
                      <a:pt x="51483" y="4"/>
                      <a:pt x="51374" y="11"/>
                    </a:cubicBezTo>
                    <a:cubicBezTo>
                      <a:pt x="45149" y="427"/>
                      <a:pt x="40534" y="8098"/>
                      <a:pt x="40534" y="8098"/>
                    </a:cubicBezTo>
                    <a:lnTo>
                      <a:pt x="27973" y="8098"/>
                    </a:lnTo>
                    <a:lnTo>
                      <a:pt x="20733" y="11263"/>
                    </a:lnTo>
                    <a:lnTo>
                      <a:pt x="0" y="16198"/>
                    </a:lnTo>
                    <a:lnTo>
                      <a:pt x="79598" y="16198"/>
                    </a:lnTo>
                    <a:lnTo>
                      <a:pt x="59677" y="11263"/>
                    </a:lnTo>
                    <a:cubicBezTo>
                      <a:pt x="59677" y="11263"/>
                      <a:pt x="57672" y="1"/>
                      <a:pt x="51697" y="1"/>
                    </a:cubicBezTo>
                    <a:close/>
                  </a:path>
                </a:pathLst>
              </a:custGeom>
              <a:solidFill>
                <a:srgbClr val="EFECD2">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8;p27">
                <a:extLst>
                  <a:ext uri="{FF2B5EF4-FFF2-40B4-BE49-F238E27FC236}">
                    <a16:creationId xmlns:a16="http://schemas.microsoft.com/office/drawing/2014/main" id="{80FC75B5-05E4-40A7-9B38-9B44ACF186DE}"/>
                  </a:ext>
                </a:extLst>
              </p:cNvPr>
              <p:cNvSpPr/>
              <p:nvPr/>
            </p:nvSpPr>
            <p:spPr>
              <a:xfrm>
                <a:off x="3993772" y="1176708"/>
                <a:ext cx="1989975" cy="404975"/>
              </a:xfrm>
              <a:custGeom>
                <a:avLst/>
                <a:gdLst/>
                <a:ahLst/>
                <a:cxnLst/>
                <a:rect l="l" t="t" r="r" b="b"/>
                <a:pathLst>
                  <a:path w="79599" h="16199" extrusionOk="0">
                    <a:moveTo>
                      <a:pt x="51698" y="1"/>
                    </a:moveTo>
                    <a:cubicBezTo>
                      <a:pt x="51591" y="1"/>
                      <a:pt x="51484" y="4"/>
                      <a:pt x="51375" y="12"/>
                    </a:cubicBezTo>
                    <a:cubicBezTo>
                      <a:pt x="45149" y="427"/>
                      <a:pt x="40534" y="8099"/>
                      <a:pt x="40534" y="8099"/>
                    </a:cubicBezTo>
                    <a:lnTo>
                      <a:pt x="27973" y="8099"/>
                    </a:lnTo>
                    <a:lnTo>
                      <a:pt x="20733" y="11262"/>
                    </a:lnTo>
                    <a:lnTo>
                      <a:pt x="0" y="16198"/>
                    </a:lnTo>
                    <a:lnTo>
                      <a:pt x="79599" y="16198"/>
                    </a:lnTo>
                    <a:lnTo>
                      <a:pt x="59676" y="11264"/>
                    </a:lnTo>
                    <a:cubicBezTo>
                      <a:pt x="59676" y="11264"/>
                      <a:pt x="57673" y="1"/>
                      <a:pt x="51698" y="1"/>
                    </a:cubicBezTo>
                    <a:close/>
                  </a:path>
                </a:pathLst>
              </a:custGeom>
              <a:solidFill>
                <a:srgbClr val="EFECD2">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9;p27">
                <a:extLst>
                  <a:ext uri="{FF2B5EF4-FFF2-40B4-BE49-F238E27FC236}">
                    <a16:creationId xmlns:a16="http://schemas.microsoft.com/office/drawing/2014/main" id="{6D20D1F8-438E-46DB-A097-53E0D6EF311B}"/>
                  </a:ext>
                </a:extLst>
              </p:cNvPr>
              <p:cNvSpPr/>
              <p:nvPr/>
            </p:nvSpPr>
            <p:spPr>
              <a:xfrm>
                <a:off x="817650" y="2506125"/>
                <a:ext cx="5298675" cy="2969950"/>
              </a:xfrm>
              <a:custGeom>
                <a:avLst/>
                <a:gdLst/>
                <a:ahLst/>
                <a:cxnLst/>
                <a:rect l="l" t="t" r="r" b="b"/>
                <a:pathLst>
                  <a:path w="211947" h="118798" extrusionOk="0">
                    <a:moveTo>
                      <a:pt x="0" y="0"/>
                    </a:moveTo>
                    <a:lnTo>
                      <a:pt x="0" y="8459"/>
                    </a:lnTo>
                    <a:lnTo>
                      <a:pt x="0" y="8842"/>
                    </a:lnTo>
                    <a:lnTo>
                      <a:pt x="0" y="16917"/>
                    </a:lnTo>
                    <a:lnTo>
                      <a:pt x="0" y="17299"/>
                    </a:lnTo>
                    <a:lnTo>
                      <a:pt x="0" y="25374"/>
                    </a:lnTo>
                    <a:lnTo>
                      <a:pt x="0" y="25758"/>
                    </a:lnTo>
                    <a:lnTo>
                      <a:pt x="0" y="33833"/>
                    </a:lnTo>
                    <a:lnTo>
                      <a:pt x="0" y="34216"/>
                    </a:lnTo>
                    <a:lnTo>
                      <a:pt x="0" y="42291"/>
                    </a:lnTo>
                    <a:lnTo>
                      <a:pt x="0" y="42675"/>
                    </a:lnTo>
                    <a:lnTo>
                      <a:pt x="0" y="50748"/>
                    </a:lnTo>
                    <a:lnTo>
                      <a:pt x="0" y="51132"/>
                    </a:lnTo>
                    <a:lnTo>
                      <a:pt x="0" y="59207"/>
                    </a:lnTo>
                    <a:lnTo>
                      <a:pt x="0" y="59590"/>
                    </a:lnTo>
                    <a:lnTo>
                      <a:pt x="0" y="67665"/>
                    </a:lnTo>
                    <a:lnTo>
                      <a:pt x="0" y="68049"/>
                    </a:lnTo>
                    <a:lnTo>
                      <a:pt x="0" y="76122"/>
                    </a:lnTo>
                    <a:lnTo>
                      <a:pt x="0" y="76506"/>
                    </a:lnTo>
                    <a:lnTo>
                      <a:pt x="0" y="84581"/>
                    </a:lnTo>
                    <a:lnTo>
                      <a:pt x="0" y="84965"/>
                    </a:lnTo>
                    <a:lnTo>
                      <a:pt x="0" y="93039"/>
                    </a:lnTo>
                    <a:lnTo>
                      <a:pt x="0" y="93423"/>
                    </a:lnTo>
                    <a:lnTo>
                      <a:pt x="0" y="101498"/>
                    </a:lnTo>
                    <a:lnTo>
                      <a:pt x="0" y="101882"/>
                    </a:lnTo>
                    <a:lnTo>
                      <a:pt x="0" y="109955"/>
                    </a:lnTo>
                    <a:lnTo>
                      <a:pt x="0" y="110339"/>
                    </a:lnTo>
                    <a:lnTo>
                      <a:pt x="0" y="118797"/>
                    </a:lnTo>
                    <a:lnTo>
                      <a:pt x="211947" y="118797"/>
                    </a:lnTo>
                    <a:lnTo>
                      <a:pt x="211947" y="109955"/>
                    </a:lnTo>
                    <a:lnTo>
                      <a:pt x="197558" y="109955"/>
                    </a:lnTo>
                    <a:lnTo>
                      <a:pt x="197558" y="101498"/>
                    </a:lnTo>
                    <a:lnTo>
                      <a:pt x="182928" y="101498"/>
                    </a:lnTo>
                    <a:lnTo>
                      <a:pt x="182928" y="93039"/>
                    </a:lnTo>
                    <a:lnTo>
                      <a:pt x="169002" y="93039"/>
                    </a:lnTo>
                    <a:lnTo>
                      <a:pt x="169002" y="84581"/>
                    </a:lnTo>
                    <a:lnTo>
                      <a:pt x="152780" y="84581"/>
                    </a:lnTo>
                    <a:lnTo>
                      <a:pt x="152780" y="76122"/>
                    </a:lnTo>
                    <a:lnTo>
                      <a:pt x="140038" y="76122"/>
                    </a:lnTo>
                    <a:lnTo>
                      <a:pt x="140038" y="67665"/>
                    </a:lnTo>
                    <a:lnTo>
                      <a:pt x="122946" y="67665"/>
                    </a:lnTo>
                    <a:lnTo>
                      <a:pt x="122946" y="59207"/>
                    </a:lnTo>
                    <a:lnTo>
                      <a:pt x="109180" y="59207"/>
                    </a:lnTo>
                    <a:lnTo>
                      <a:pt x="109180" y="50748"/>
                    </a:lnTo>
                    <a:lnTo>
                      <a:pt x="96714" y="50748"/>
                    </a:lnTo>
                    <a:lnTo>
                      <a:pt x="96714" y="42291"/>
                    </a:lnTo>
                    <a:lnTo>
                      <a:pt x="83111" y="42291"/>
                    </a:lnTo>
                    <a:lnTo>
                      <a:pt x="83111" y="33833"/>
                    </a:lnTo>
                    <a:lnTo>
                      <a:pt x="72183" y="33833"/>
                    </a:lnTo>
                    <a:lnTo>
                      <a:pt x="72183" y="25374"/>
                    </a:lnTo>
                    <a:lnTo>
                      <a:pt x="61449" y="25374"/>
                    </a:lnTo>
                    <a:lnTo>
                      <a:pt x="61449" y="16917"/>
                    </a:lnTo>
                    <a:lnTo>
                      <a:pt x="51464" y="16917"/>
                    </a:lnTo>
                    <a:lnTo>
                      <a:pt x="51464" y="8459"/>
                    </a:lnTo>
                    <a:lnTo>
                      <a:pt x="42239" y="8459"/>
                    </a:lnTo>
                    <a:lnTo>
                      <a:pt x="42239" y="0"/>
                    </a:lnTo>
                    <a:close/>
                  </a:path>
                </a:pathLst>
              </a:custGeom>
              <a:solidFill>
                <a:srgbClr val="3232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0;p27">
                <a:extLst>
                  <a:ext uri="{FF2B5EF4-FFF2-40B4-BE49-F238E27FC236}">
                    <a16:creationId xmlns:a16="http://schemas.microsoft.com/office/drawing/2014/main" id="{2DEEF460-3CF0-4B7E-933F-A8866D329209}"/>
                  </a:ext>
                </a:extLst>
              </p:cNvPr>
              <p:cNvSpPr/>
              <p:nvPr/>
            </p:nvSpPr>
            <p:spPr>
              <a:xfrm>
                <a:off x="900425" y="1014425"/>
                <a:ext cx="1731325" cy="1020175"/>
              </a:xfrm>
              <a:custGeom>
                <a:avLst/>
                <a:gdLst/>
                <a:ahLst/>
                <a:cxnLst/>
                <a:rect l="l" t="t" r="r" b="b"/>
                <a:pathLst>
                  <a:path w="69253" h="40807" fill="none" extrusionOk="0">
                    <a:moveTo>
                      <a:pt x="1" y="40806"/>
                    </a:moveTo>
                    <a:lnTo>
                      <a:pt x="69253" y="1"/>
                    </a:lnTo>
                  </a:path>
                </a:pathLst>
              </a:custGeom>
              <a:noFill/>
              <a:ln w="10150" cap="flat" cmpd="sng">
                <a:solidFill>
                  <a:srgbClr val="453049"/>
                </a:solidFill>
                <a:prstDash val="solid"/>
                <a:miter lim="13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1;p27">
                <a:extLst>
                  <a:ext uri="{FF2B5EF4-FFF2-40B4-BE49-F238E27FC236}">
                    <a16:creationId xmlns:a16="http://schemas.microsoft.com/office/drawing/2014/main" id="{49D95D85-E7CC-41CE-A28F-EED6EADCFEE0}"/>
                  </a:ext>
                </a:extLst>
              </p:cNvPr>
              <p:cNvSpPr/>
              <p:nvPr/>
            </p:nvSpPr>
            <p:spPr>
              <a:xfrm>
                <a:off x="2401500" y="1049725"/>
                <a:ext cx="598675" cy="344525"/>
              </a:xfrm>
              <a:custGeom>
                <a:avLst/>
                <a:gdLst/>
                <a:ahLst/>
                <a:cxnLst/>
                <a:rect l="l" t="t" r="r" b="b"/>
                <a:pathLst>
                  <a:path w="23947" h="13781" extrusionOk="0">
                    <a:moveTo>
                      <a:pt x="6832" y="1"/>
                    </a:moveTo>
                    <a:lnTo>
                      <a:pt x="228" y="3963"/>
                    </a:lnTo>
                    <a:lnTo>
                      <a:pt x="0" y="4570"/>
                    </a:lnTo>
                    <a:cubicBezTo>
                      <a:pt x="58" y="6602"/>
                      <a:pt x="1019" y="8589"/>
                      <a:pt x="2569" y="9879"/>
                    </a:cubicBezTo>
                    <a:cubicBezTo>
                      <a:pt x="3826" y="10927"/>
                      <a:pt x="5454" y="11501"/>
                      <a:pt x="7080" y="11501"/>
                    </a:cubicBezTo>
                    <a:cubicBezTo>
                      <a:pt x="7457" y="11501"/>
                      <a:pt x="7834" y="11470"/>
                      <a:pt x="8206" y="11407"/>
                    </a:cubicBezTo>
                    <a:cubicBezTo>
                      <a:pt x="10481" y="11023"/>
                      <a:pt x="12631" y="9517"/>
                      <a:pt x="14857" y="9517"/>
                    </a:cubicBezTo>
                    <a:cubicBezTo>
                      <a:pt x="15186" y="9517"/>
                      <a:pt x="15517" y="9550"/>
                      <a:pt x="15851" y="9624"/>
                    </a:cubicBezTo>
                    <a:cubicBezTo>
                      <a:pt x="17361" y="9963"/>
                      <a:pt x="18548" y="11098"/>
                      <a:pt x="19753" y="12080"/>
                    </a:cubicBezTo>
                    <a:cubicBezTo>
                      <a:pt x="20827" y="12959"/>
                      <a:pt x="22106" y="13780"/>
                      <a:pt x="23455" y="13780"/>
                    </a:cubicBezTo>
                    <a:cubicBezTo>
                      <a:pt x="23618" y="13780"/>
                      <a:pt x="23782" y="13768"/>
                      <a:pt x="23946" y="13743"/>
                    </a:cubicBezTo>
                    <a:cubicBezTo>
                      <a:pt x="22382" y="13451"/>
                      <a:pt x="21442" y="11821"/>
                      <a:pt x="20951" y="10288"/>
                    </a:cubicBezTo>
                    <a:cubicBezTo>
                      <a:pt x="20459" y="8755"/>
                      <a:pt x="20153" y="7062"/>
                      <a:pt x="19038" y="5914"/>
                    </a:cubicBezTo>
                    <a:cubicBezTo>
                      <a:pt x="17873" y="4714"/>
                      <a:pt x="16093" y="4398"/>
                      <a:pt x="14434" y="4329"/>
                    </a:cubicBezTo>
                    <a:cubicBezTo>
                      <a:pt x="12772" y="4262"/>
                      <a:pt x="11060" y="4372"/>
                      <a:pt x="9502" y="3789"/>
                    </a:cubicBezTo>
                    <a:cubicBezTo>
                      <a:pt x="7943" y="3207"/>
                      <a:pt x="6566" y="1662"/>
                      <a:pt x="6832" y="1"/>
                    </a:cubicBezTo>
                    <a:close/>
                  </a:path>
                </a:pathLst>
              </a:custGeom>
              <a:solidFill>
                <a:srgbClr val="9E4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3;p27">
                <a:extLst>
                  <a:ext uri="{FF2B5EF4-FFF2-40B4-BE49-F238E27FC236}">
                    <a16:creationId xmlns:a16="http://schemas.microsoft.com/office/drawing/2014/main" id="{BACFB97A-DE43-4D8F-99FD-6F95519B5D17}"/>
                  </a:ext>
                </a:extLst>
              </p:cNvPr>
              <p:cNvSpPr/>
              <p:nvPr/>
            </p:nvSpPr>
            <p:spPr>
              <a:xfrm>
                <a:off x="2710850" y="2334500"/>
                <a:ext cx="28675" cy="20150"/>
              </a:xfrm>
              <a:custGeom>
                <a:avLst/>
                <a:gdLst/>
                <a:ahLst/>
                <a:cxnLst/>
                <a:rect l="l" t="t" r="r" b="b"/>
                <a:pathLst>
                  <a:path w="1147" h="806" extrusionOk="0">
                    <a:moveTo>
                      <a:pt x="566" y="0"/>
                    </a:moveTo>
                    <a:cubicBezTo>
                      <a:pt x="550" y="0"/>
                      <a:pt x="533" y="1"/>
                      <a:pt x="516" y="2"/>
                    </a:cubicBezTo>
                    <a:cubicBezTo>
                      <a:pt x="339" y="12"/>
                      <a:pt x="147" y="72"/>
                      <a:pt x="57" y="227"/>
                    </a:cubicBezTo>
                    <a:cubicBezTo>
                      <a:pt x="9" y="308"/>
                      <a:pt x="1" y="426"/>
                      <a:pt x="72" y="487"/>
                    </a:cubicBezTo>
                    <a:cubicBezTo>
                      <a:pt x="111" y="521"/>
                      <a:pt x="162" y="529"/>
                      <a:pt x="216" y="529"/>
                    </a:cubicBezTo>
                    <a:cubicBezTo>
                      <a:pt x="247" y="529"/>
                      <a:pt x="279" y="526"/>
                      <a:pt x="309" y="524"/>
                    </a:cubicBezTo>
                    <a:cubicBezTo>
                      <a:pt x="339" y="522"/>
                      <a:pt x="369" y="521"/>
                      <a:pt x="400" y="521"/>
                    </a:cubicBezTo>
                    <a:cubicBezTo>
                      <a:pt x="652" y="521"/>
                      <a:pt x="899" y="598"/>
                      <a:pt x="1107" y="742"/>
                    </a:cubicBezTo>
                    <a:lnTo>
                      <a:pt x="1123" y="805"/>
                    </a:lnTo>
                    <a:cubicBezTo>
                      <a:pt x="1147" y="620"/>
                      <a:pt x="1053" y="442"/>
                      <a:pt x="963" y="279"/>
                    </a:cubicBezTo>
                    <a:cubicBezTo>
                      <a:pt x="916" y="191"/>
                      <a:pt x="863" y="101"/>
                      <a:pt x="779" y="50"/>
                    </a:cubicBezTo>
                    <a:cubicBezTo>
                      <a:pt x="716" y="12"/>
                      <a:pt x="641" y="0"/>
                      <a:pt x="566" y="0"/>
                    </a:cubicBezTo>
                    <a:close/>
                  </a:path>
                </a:pathLst>
              </a:custGeom>
              <a:solidFill>
                <a:srgbClr val="DB9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4;p27">
                <a:extLst>
                  <a:ext uri="{FF2B5EF4-FFF2-40B4-BE49-F238E27FC236}">
                    <a16:creationId xmlns:a16="http://schemas.microsoft.com/office/drawing/2014/main" id="{6965DBA6-C8EA-4136-BA4C-68605935E048}"/>
                  </a:ext>
                </a:extLst>
              </p:cNvPr>
              <p:cNvSpPr/>
              <p:nvPr/>
            </p:nvSpPr>
            <p:spPr>
              <a:xfrm>
                <a:off x="2714275" y="2284800"/>
                <a:ext cx="93950" cy="122275"/>
              </a:xfrm>
              <a:custGeom>
                <a:avLst/>
                <a:gdLst/>
                <a:ahLst/>
                <a:cxnLst/>
                <a:rect l="l" t="t" r="r" b="b"/>
                <a:pathLst>
                  <a:path w="3758" h="4891" extrusionOk="0">
                    <a:moveTo>
                      <a:pt x="2195" y="1"/>
                    </a:moveTo>
                    <a:cubicBezTo>
                      <a:pt x="2191" y="1"/>
                      <a:pt x="2188" y="1"/>
                      <a:pt x="2184" y="1"/>
                    </a:cubicBezTo>
                    <a:cubicBezTo>
                      <a:pt x="2110" y="5"/>
                      <a:pt x="2044" y="46"/>
                      <a:pt x="1984" y="89"/>
                    </a:cubicBezTo>
                    <a:cubicBezTo>
                      <a:pt x="1621" y="353"/>
                      <a:pt x="1393" y="763"/>
                      <a:pt x="1362" y="1211"/>
                    </a:cubicBezTo>
                    <a:cubicBezTo>
                      <a:pt x="1354" y="1338"/>
                      <a:pt x="1334" y="1499"/>
                      <a:pt x="1214" y="1528"/>
                    </a:cubicBezTo>
                    <a:cubicBezTo>
                      <a:pt x="1205" y="1530"/>
                      <a:pt x="1196" y="1531"/>
                      <a:pt x="1187" y="1531"/>
                    </a:cubicBezTo>
                    <a:cubicBezTo>
                      <a:pt x="1121" y="1531"/>
                      <a:pt x="1058" y="1481"/>
                      <a:pt x="1029" y="1417"/>
                    </a:cubicBezTo>
                    <a:cubicBezTo>
                      <a:pt x="996" y="1346"/>
                      <a:pt x="1001" y="1264"/>
                      <a:pt x="1014" y="1187"/>
                    </a:cubicBezTo>
                    <a:cubicBezTo>
                      <a:pt x="1063" y="870"/>
                      <a:pt x="1228" y="582"/>
                      <a:pt x="1476" y="379"/>
                    </a:cubicBezTo>
                    <a:cubicBezTo>
                      <a:pt x="1536" y="330"/>
                      <a:pt x="1609" y="268"/>
                      <a:pt x="1592" y="192"/>
                    </a:cubicBezTo>
                    <a:cubicBezTo>
                      <a:pt x="1575" y="115"/>
                      <a:pt x="1483" y="90"/>
                      <a:pt x="1405" y="90"/>
                    </a:cubicBezTo>
                    <a:cubicBezTo>
                      <a:pt x="1400" y="90"/>
                      <a:pt x="1396" y="90"/>
                      <a:pt x="1392" y="90"/>
                    </a:cubicBezTo>
                    <a:cubicBezTo>
                      <a:pt x="868" y="105"/>
                      <a:pt x="424" y="534"/>
                      <a:pt x="231" y="1028"/>
                    </a:cubicBezTo>
                    <a:cubicBezTo>
                      <a:pt x="1" y="1613"/>
                      <a:pt x="61" y="2290"/>
                      <a:pt x="311" y="2867"/>
                    </a:cubicBezTo>
                    <a:cubicBezTo>
                      <a:pt x="560" y="3444"/>
                      <a:pt x="1522" y="4496"/>
                      <a:pt x="2007" y="4890"/>
                    </a:cubicBezTo>
                    <a:lnTo>
                      <a:pt x="3467" y="4298"/>
                    </a:lnTo>
                    <a:cubicBezTo>
                      <a:pt x="3286" y="4223"/>
                      <a:pt x="2800" y="3687"/>
                      <a:pt x="2839" y="3494"/>
                    </a:cubicBezTo>
                    <a:cubicBezTo>
                      <a:pt x="2881" y="3300"/>
                      <a:pt x="3105" y="3228"/>
                      <a:pt x="3279" y="3139"/>
                    </a:cubicBezTo>
                    <a:cubicBezTo>
                      <a:pt x="3545" y="3000"/>
                      <a:pt x="3758" y="2711"/>
                      <a:pt x="3717" y="2411"/>
                    </a:cubicBezTo>
                    <a:cubicBezTo>
                      <a:pt x="3692" y="2235"/>
                      <a:pt x="3587" y="2083"/>
                      <a:pt x="3517" y="1920"/>
                    </a:cubicBezTo>
                    <a:cubicBezTo>
                      <a:pt x="3396" y="1630"/>
                      <a:pt x="3388" y="1303"/>
                      <a:pt x="3495" y="1007"/>
                    </a:cubicBezTo>
                    <a:cubicBezTo>
                      <a:pt x="3522" y="930"/>
                      <a:pt x="3558" y="854"/>
                      <a:pt x="3556" y="773"/>
                    </a:cubicBezTo>
                    <a:cubicBezTo>
                      <a:pt x="3555" y="692"/>
                      <a:pt x="3499" y="604"/>
                      <a:pt x="3419" y="603"/>
                    </a:cubicBezTo>
                    <a:cubicBezTo>
                      <a:pt x="3353" y="603"/>
                      <a:pt x="3300" y="656"/>
                      <a:pt x="3263" y="711"/>
                    </a:cubicBezTo>
                    <a:cubicBezTo>
                      <a:pt x="3129" y="906"/>
                      <a:pt x="3074" y="1143"/>
                      <a:pt x="3110" y="1376"/>
                    </a:cubicBezTo>
                    <a:cubicBezTo>
                      <a:pt x="3118" y="1434"/>
                      <a:pt x="3115" y="1516"/>
                      <a:pt x="3057" y="1520"/>
                    </a:cubicBezTo>
                    <a:cubicBezTo>
                      <a:pt x="3056" y="1520"/>
                      <a:pt x="3055" y="1520"/>
                      <a:pt x="3054" y="1520"/>
                    </a:cubicBezTo>
                    <a:cubicBezTo>
                      <a:pt x="3014" y="1520"/>
                      <a:pt x="2990" y="1472"/>
                      <a:pt x="2978" y="1432"/>
                    </a:cubicBezTo>
                    <a:cubicBezTo>
                      <a:pt x="2893" y="1125"/>
                      <a:pt x="2920" y="796"/>
                      <a:pt x="3055" y="507"/>
                    </a:cubicBezTo>
                    <a:cubicBezTo>
                      <a:pt x="3092" y="429"/>
                      <a:pt x="3136" y="353"/>
                      <a:pt x="3151" y="270"/>
                    </a:cubicBezTo>
                    <a:cubicBezTo>
                      <a:pt x="3167" y="185"/>
                      <a:pt x="3145" y="86"/>
                      <a:pt x="3075" y="40"/>
                    </a:cubicBezTo>
                    <a:cubicBezTo>
                      <a:pt x="3046" y="20"/>
                      <a:pt x="3014" y="12"/>
                      <a:pt x="2981" y="12"/>
                    </a:cubicBezTo>
                    <a:cubicBezTo>
                      <a:pt x="2904" y="12"/>
                      <a:pt x="2820" y="57"/>
                      <a:pt x="2756" y="109"/>
                    </a:cubicBezTo>
                    <a:cubicBezTo>
                      <a:pt x="2430" y="373"/>
                      <a:pt x="2247" y="808"/>
                      <a:pt x="2286" y="1228"/>
                    </a:cubicBezTo>
                    <a:cubicBezTo>
                      <a:pt x="2294" y="1318"/>
                      <a:pt x="2298" y="1436"/>
                      <a:pt x="2216" y="1472"/>
                    </a:cubicBezTo>
                    <a:cubicBezTo>
                      <a:pt x="2203" y="1477"/>
                      <a:pt x="2190" y="1480"/>
                      <a:pt x="2178" y="1480"/>
                    </a:cubicBezTo>
                    <a:cubicBezTo>
                      <a:pt x="2099" y="1480"/>
                      <a:pt x="2033" y="1380"/>
                      <a:pt x="2012" y="1292"/>
                    </a:cubicBezTo>
                    <a:cubicBezTo>
                      <a:pt x="1935" y="963"/>
                      <a:pt x="2020" y="617"/>
                      <a:pt x="2240" y="360"/>
                    </a:cubicBezTo>
                    <a:cubicBezTo>
                      <a:pt x="2305" y="288"/>
                      <a:pt x="2384" y="203"/>
                      <a:pt x="2358" y="109"/>
                    </a:cubicBezTo>
                    <a:cubicBezTo>
                      <a:pt x="2340" y="40"/>
                      <a:pt x="2266" y="1"/>
                      <a:pt x="2195" y="1"/>
                    </a:cubicBezTo>
                    <a:close/>
                  </a:path>
                </a:pathLst>
              </a:custGeom>
              <a:solidFill>
                <a:srgbClr val="DB9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5;p27">
                <a:extLst>
                  <a:ext uri="{FF2B5EF4-FFF2-40B4-BE49-F238E27FC236}">
                    <a16:creationId xmlns:a16="http://schemas.microsoft.com/office/drawing/2014/main" id="{D971C475-929B-4F14-BC5D-A3AC4094EEB1}"/>
                  </a:ext>
                </a:extLst>
              </p:cNvPr>
              <p:cNvSpPr/>
              <p:nvPr/>
            </p:nvSpPr>
            <p:spPr>
              <a:xfrm>
                <a:off x="2663150" y="2309450"/>
                <a:ext cx="22025" cy="28625"/>
              </a:xfrm>
              <a:custGeom>
                <a:avLst/>
                <a:gdLst/>
                <a:ahLst/>
                <a:cxnLst/>
                <a:rect l="l" t="t" r="r" b="b"/>
                <a:pathLst>
                  <a:path w="881" h="1145" extrusionOk="0">
                    <a:moveTo>
                      <a:pt x="663" y="1"/>
                    </a:moveTo>
                    <a:lnTo>
                      <a:pt x="687" y="61"/>
                    </a:lnTo>
                    <a:cubicBezTo>
                      <a:pt x="601" y="332"/>
                      <a:pt x="424" y="567"/>
                      <a:pt x="187" y="726"/>
                    </a:cubicBezTo>
                    <a:cubicBezTo>
                      <a:pt x="119" y="772"/>
                      <a:pt x="38" y="820"/>
                      <a:pt x="20" y="903"/>
                    </a:cubicBezTo>
                    <a:cubicBezTo>
                      <a:pt x="1" y="994"/>
                      <a:pt x="79" y="1084"/>
                      <a:pt x="165" y="1118"/>
                    </a:cubicBezTo>
                    <a:cubicBezTo>
                      <a:pt x="210" y="1136"/>
                      <a:pt x="257" y="1144"/>
                      <a:pt x="304" y="1144"/>
                    </a:cubicBezTo>
                    <a:cubicBezTo>
                      <a:pt x="430" y="1144"/>
                      <a:pt x="559" y="1087"/>
                      <a:pt x="666" y="1012"/>
                    </a:cubicBezTo>
                    <a:cubicBezTo>
                      <a:pt x="740" y="962"/>
                      <a:pt x="811" y="897"/>
                      <a:pt x="844" y="812"/>
                    </a:cubicBezTo>
                    <a:cubicBezTo>
                      <a:pt x="881" y="719"/>
                      <a:pt x="867" y="616"/>
                      <a:pt x="853" y="517"/>
                    </a:cubicBezTo>
                    <a:cubicBezTo>
                      <a:pt x="826" y="332"/>
                      <a:pt x="793" y="134"/>
                      <a:pt x="663" y="1"/>
                    </a:cubicBezTo>
                    <a:close/>
                  </a:path>
                </a:pathLst>
              </a:custGeom>
              <a:solidFill>
                <a:srgbClr val="DB9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6;p27">
                <a:extLst>
                  <a:ext uri="{FF2B5EF4-FFF2-40B4-BE49-F238E27FC236}">
                    <a16:creationId xmlns:a16="http://schemas.microsoft.com/office/drawing/2014/main" id="{D5BC0DE5-F30E-46E9-AD78-85EB8C4FF3D2}"/>
                  </a:ext>
                </a:extLst>
              </p:cNvPr>
              <p:cNvSpPr/>
              <p:nvPr/>
            </p:nvSpPr>
            <p:spPr>
              <a:xfrm>
                <a:off x="2678575" y="2244700"/>
                <a:ext cx="99375" cy="120875"/>
              </a:xfrm>
              <a:custGeom>
                <a:avLst/>
                <a:gdLst/>
                <a:ahLst/>
                <a:cxnLst/>
                <a:rect l="l" t="t" r="r" b="b"/>
                <a:pathLst>
                  <a:path w="3975" h="4835" extrusionOk="0">
                    <a:moveTo>
                      <a:pt x="2015" y="0"/>
                    </a:moveTo>
                    <a:lnTo>
                      <a:pt x="469" y="284"/>
                    </a:lnTo>
                    <a:cubicBezTo>
                      <a:pt x="264" y="879"/>
                      <a:pt x="1" y="2289"/>
                      <a:pt x="90" y="2913"/>
                    </a:cubicBezTo>
                    <a:cubicBezTo>
                      <a:pt x="179" y="3536"/>
                      <a:pt x="482" y="4144"/>
                      <a:pt x="983" y="4516"/>
                    </a:cubicBezTo>
                    <a:cubicBezTo>
                      <a:pt x="1246" y="4712"/>
                      <a:pt x="1577" y="4835"/>
                      <a:pt x="1898" y="4835"/>
                    </a:cubicBezTo>
                    <a:cubicBezTo>
                      <a:pt x="2094" y="4835"/>
                      <a:pt x="2286" y="4789"/>
                      <a:pt x="2457" y="4688"/>
                    </a:cubicBezTo>
                    <a:cubicBezTo>
                      <a:pt x="2527" y="4647"/>
                      <a:pt x="2601" y="4573"/>
                      <a:pt x="2573" y="4495"/>
                    </a:cubicBezTo>
                    <a:cubicBezTo>
                      <a:pt x="2547" y="4421"/>
                      <a:pt x="2453" y="4407"/>
                      <a:pt x="2376" y="4399"/>
                    </a:cubicBezTo>
                    <a:cubicBezTo>
                      <a:pt x="2061" y="4359"/>
                      <a:pt x="1770" y="4204"/>
                      <a:pt x="1563" y="3963"/>
                    </a:cubicBezTo>
                    <a:cubicBezTo>
                      <a:pt x="1512" y="3902"/>
                      <a:pt x="1466" y="3835"/>
                      <a:pt x="1456" y="3757"/>
                    </a:cubicBezTo>
                    <a:cubicBezTo>
                      <a:pt x="1445" y="3680"/>
                      <a:pt x="1482" y="3591"/>
                      <a:pt x="1555" y="3565"/>
                    </a:cubicBezTo>
                    <a:cubicBezTo>
                      <a:pt x="1571" y="3559"/>
                      <a:pt x="1586" y="3557"/>
                      <a:pt x="1601" y="3557"/>
                    </a:cubicBezTo>
                    <a:cubicBezTo>
                      <a:pt x="1698" y="3557"/>
                      <a:pt x="1783" y="3664"/>
                      <a:pt x="1845" y="3753"/>
                    </a:cubicBezTo>
                    <a:cubicBezTo>
                      <a:pt x="2106" y="4116"/>
                      <a:pt x="2514" y="4342"/>
                      <a:pt x="2958" y="4371"/>
                    </a:cubicBezTo>
                    <a:cubicBezTo>
                      <a:pt x="2975" y="4372"/>
                      <a:pt x="2993" y="4373"/>
                      <a:pt x="3010" y="4373"/>
                    </a:cubicBezTo>
                    <a:cubicBezTo>
                      <a:pt x="3067" y="4373"/>
                      <a:pt x="3124" y="4365"/>
                      <a:pt x="3174" y="4337"/>
                    </a:cubicBezTo>
                    <a:cubicBezTo>
                      <a:pt x="3239" y="4301"/>
                      <a:pt x="3286" y="4225"/>
                      <a:pt x="3266" y="4152"/>
                    </a:cubicBezTo>
                    <a:cubicBezTo>
                      <a:pt x="3239" y="4059"/>
                      <a:pt x="3127" y="4030"/>
                      <a:pt x="3034" y="4002"/>
                    </a:cubicBezTo>
                    <a:cubicBezTo>
                      <a:pt x="2713" y="3904"/>
                      <a:pt x="2460" y="3654"/>
                      <a:pt x="2354" y="3335"/>
                    </a:cubicBezTo>
                    <a:cubicBezTo>
                      <a:pt x="2321" y="3236"/>
                      <a:pt x="2331" y="3090"/>
                      <a:pt x="2432" y="3073"/>
                    </a:cubicBezTo>
                    <a:cubicBezTo>
                      <a:pt x="2438" y="3072"/>
                      <a:pt x="2444" y="3072"/>
                      <a:pt x="2450" y="3072"/>
                    </a:cubicBezTo>
                    <a:cubicBezTo>
                      <a:pt x="2529" y="3072"/>
                      <a:pt x="2582" y="3166"/>
                      <a:pt x="2620" y="3242"/>
                    </a:cubicBezTo>
                    <a:cubicBezTo>
                      <a:pt x="2806" y="3619"/>
                      <a:pt x="3189" y="3890"/>
                      <a:pt x="3603" y="3938"/>
                    </a:cubicBezTo>
                    <a:cubicBezTo>
                      <a:pt x="3624" y="3941"/>
                      <a:pt x="3646" y="3942"/>
                      <a:pt x="3669" y="3942"/>
                    </a:cubicBezTo>
                    <a:cubicBezTo>
                      <a:pt x="3768" y="3942"/>
                      <a:pt x="3869" y="3914"/>
                      <a:pt x="3908" y="3827"/>
                    </a:cubicBezTo>
                    <a:cubicBezTo>
                      <a:pt x="3944" y="3749"/>
                      <a:pt x="3911" y="3653"/>
                      <a:pt x="3854" y="3590"/>
                    </a:cubicBezTo>
                    <a:cubicBezTo>
                      <a:pt x="3796" y="3527"/>
                      <a:pt x="3719" y="3487"/>
                      <a:pt x="3648" y="3440"/>
                    </a:cubicBezTo>
                    <a:cubicBezTo>
                      <a:pt x="3382" y="3266"/>
                      <a:pt x="3187" y="3002"/>
                      <a:pt x="3100" y="2696"/>
                    </a:cubicBezTo>
                    <a:cubicBezTo>
                      <a:pt x="3087" y="2655"/>
                      <a:pt x="3082" y="2600"/>
                      <a:pt x="3120" y="2580"/>
                    </a:cubicBezTo>
                    <a:cubicBezTo>
                      <a:pt x="3128" y="2575"/>
                      <a:pt x="3136" y="2573"/>
                      <a:pt x="3144" y="2573"/>
                    </a:cubicBezTo>
                    <a:cubicBezTo>
                      <a:pt x="3185" y="2573"/>
                      <a:pt x="3221" y="2629"/>
                      <a:pt x="3239" y="2674"/>
                    </a:cubicBezTo>
                    <a:cubicBezTo>
                      <a:pt x="3330" y="2889"/>
                      <a:pt x="3501" y="3062"/>
                      <a:pt x="3716" y="3155"/>
                    </a:cubicBezTo>
                    <a:cubicBezTo>
                      <a:pt x="3753" y="3171"/>
                      <a:pt x="3794" y="3184"/>
                      <a:pt x="3832" y="3184"/>
                    </a:cubicBezTo>
                    <a:cubicBezTo>
                      <a:pt x="3859" y="3184"/>
                      <a:pt x="3884" y="3178"/>
                      <a:pt x="3906" y="3164"/>
                    </a:cubicBezTo>
                    <a:cubicBezTo>
                      <a:pt x="3973" y="3118"/>
                      <a:pt x="3974" y="3014"/>
                      <a:pt x="3933" y="2944"/>
                    </a:cubicBezTo>
                    <a:cubicBezTo>
                      <a:pt x="3893" y="2874"/>
                      <a:pt x="3822" y="2829"/>
                      <a:pt x="3759" y="2778"/>
                    </a:cubicBezTo>
                    <a:cubicBezTo>
                      <a:pt x="3512" y="2584"/>
                      <a:pt x="3349" y="2303"/>
                      <a:pt x="3301" y="1992"/>
                    </a:cubicBezTo>
                    <a:cubicBezTo>
                      <a:pt x="3274" y="1816"/>
                      <a:pt x="3283" y="1631"/>
                      <a:pt x="3212" y="1468"/>
                    </a:cubicBezTo>
                    <a:cubicBezTo>
                      <a:pt x="3101" y="1214"/>
                      <a:pt x="2813" y="1082"/>
                      <a:pt x="2537" y="1082"/>
                    </a:cubicBezTo>
                    <a:cubicBezTo>
                      <a:pt x="2512" y="1082"/>
                      <a:pt x="2487" y="1084"/>
                      <a:pt x="2462" y="1086"/>
                    </a:cubicBezTo>
                    <a:cubicBezTo>
                      <a:pt x="2367" y="1094"/>
                      <a:pt x="2263" y="1114"/>
                      <a:pt x="2166" y="1114"/>
                    </a:cubicBezTo>
                    <a:cubicBezTo>
                      <a:pt x="2066" y="1114"/>
                      <a:pt x="1973" y="1093"/>
                      <a:pt x="1904" y="1021"/>
                    </a:cubicBezTo>
                    <a:cubicBezTo>
                      <a:pt x="1769" y="880"/>
                      <a:pt x="1902" y="163"/>
                      <a:pt x="2015" y="0"/>
                    </a:cubicBez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7;p27">
                <a:extLst>
                  <a:ext uri="{FF2B5EF4-FFF2-40B4-BE49-F238E27FC236}">
                    <a16:creationId xmlns:a16="http://schemas.microsoft.com/office/drawing/2014/main" id="{4807E37B-DCF1-4604-8D56-9578226237A4}"/>
                  </a:ext>
                </a:extLst>
              </p:cNvPr>
              <p:cNvSpPr/>
              <p:nvPr/>
            </p:nvSpPr>
            <p:spPr>
              <a:xfrm>
                <a:off x="2213950" y="2256500"/>
                <a:ext cx="557650" cy="1045250"/>
              </a:xfrm>
              <a:custGeom>
                <a:avLst/>
                <a:gdLst/>
                <a:ahLst/>
                <a:cxnLst/>
                <a:rect l="l" t="t" r="r" b="b"/>
                <a:pathLst>
                  <a:path w="22306" h="41810" extrusionOk="0">
                    <a:moveTo>
                      <a:pt x="7660" y="1"/>
                    </a:moveTo>
                    <a:lnTo>
                      <a:pt x="0" y="2249"/>
                    </a:lnTo>
                    <a:cubicBezTo>
                      <a:pt x="0" y="2249"/>
                      <a:pt x="18554" y="41420"/>
                      <a:pt x="19777" y="41755"/>
                    </a:cubicBezTo>
                    <a:cubicBezTo>
                      <a:pt x="19916" y="41793"/>
                      <a:pt x="20057" y="41810"/>
                      <a:pt x="20196" y="41810"/>
                    </a:cubicBezTo>
                    <a:cubicBezTo>
                      <a:pt x="21280" y="41810"/>
                      <a:pt x="22306" y="40791"/>
                      <a:pt x="22306" y="40791"/>
                    </a:cubicBezTo>
                    <a:cubicBezTo>
                      <a:pt x="22306" y="40791"/>
                      <a:pt x="11773" y="17209"/>
                      <a:pt x="10801" y="13978"/>
                    </a:cubicBezTo>
                    <a:cubicBezTo>
                      <a:pt x="9831" y="10747"/>
                      <a:pt x="7660" y="1"/>
                      <a:pt x="7660" y="1"/>
                    </a:cubicBezTo>
                    <a:close/>
                  </a:path>
                </a:pathLst>
              </a:custGeom>
              <a:solidFill>
                <a:srgbClr val="36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8;p27">
                <a:extLst>
                  <a:ext uri="{FF2B5EF4-FFF2-40B4-BE49-F238E27FC236}">
                    <a16:creationId xmlns:a16="http://schemas.microsoft.com/office/drawing/2014/main" id="{E2D64003-FE6B-4DF6-AA74-769E599E73E0}"/>
                  </a:ext>
                </a:extLst>
              </p:cNvPr>
              <p:cNvSpPr/>
              <p:nvPr/>
            </p:nvSpPr>
            <p:spPr>
              <a:xfrm>
                <a:off x="2287725" y="2366750"/>
                <a:ext cx="165400" cy="322025"/>
              </a:xfrm>
              <a:custGeom>
                <a:avLst/>
                <a:gdLst/>
                <a:ahLst/>
                <a:cxnLst/>
                <a:rect l="l" t="t" r="r" b="b"/>
                <a:pathLst>
                  <a:path w="6616" h="12881" extrusionOk="0">
                    <a:moveTo>
                      <a:pt x="5624" y="0"/>
                    </a:moveTo>
                    <a:cubicBezTo>
                      <a:pt x="4577" y="201"/>
                      <a:pt x="1" y="4304"/>
                      <a:pt x="1" y="4304"/>
                    </a:cubicBezTo>
                    <a:lnTo>
                      <a:pt x="4254" y="12881"/>
                    </a:lnTo>
                    <a:lnTo>
                      <a:pt x="3453" y="7319"/>
                    </a:lnTo>
                    <a:lnTo>
                      <a:pt x="6615" y="4554"/>
                    </a:lnTo>
                    <a:lnTo>
                      <a:pt x="5624" y="0"/>
                    </a:ln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27">
                <a:extLst>
                  <a:ext uri="{FF2B5EF4-FFF2-40B4-BE49-F238E27FC236}">
                    <a16:creationId xmlns:a16="http://schemas.microsoft.com/office/drawing/2014/main" id="{F66C8393-8045-4E00-BFF9-EF49144BE60E}"/>
                  </a:ext>
                </a:extLst>
              </p:cNvPr>
              <p:cNvSpPr/>
              <p:nvPr/>
            </p:nvSpPr>
            <p:spPr>
              <a:xfrm>
                <a:off x="1572700" y="1675900"/>
                <a:ext cx="578800" cy="292375"/>
              </a:xfrm>
              <a:custGeom>
                <a:avLst/>
                <a:gdLst/>
                <a:ahLst/>
                <a:cxnLst/>
                <a:rect l="l" t="t" r="r" b="b"/>
                <a:pathLst>
                  <a:path w="23152" h="11695" extrusionOk="0">
                    <a:moveTo>
                      <a:pt x="2612" y="0"/>
                    </a:moveTo>
                    <a:cubicBezTo>
                      <a:pt x="2612" y="0"/>
                      <a:pt x="419" y="1217"/>
                      <a:pt x="209" y="1428"/>
                    </a:cubicBezTo>
                    <a:cubicBezTo>
                      <a:pt x="1" y="1639"/>
                      <a:pt x="4560" y="11624"/>
                      <a:pt x="10502" y="11693"/>
                    </a:cubicBezTo>
                    <a:cubicBezTo>
                      <a:pt x="10554" y="11694"/>
                      <a:pt x="10607" y="11694"/>
                      <a:pt x="10659" y="11694"/>
                    </a:cubicBezTo>
                    <a:cubicBezTo>
                      <a:pt x="16603" y="11694"/>
                      <a:pt x="23152" y="7814"/>
                      <a:pt x="23152" y="7814"/>
                    </a:cubicBezTo>
                    <a:lnTo>
                      <a:pt x="22806" y="4275"/>
                    </a:lnTo>
                    <a:cubicBezTo>
                      <a:pt x="22806" y="4275"/>
                      <a:pt x="16039" y="7672"/>
                      <a:pt x="11494" y="8254"/>
                    </a:cubicBezTo>
                    <a:cubicBezTo>
                      <a:pt x="11347" y="8273"/>
                      <a:pt x="11200" y="8282"/>
                      <a:pt x="11053" y="8282"/>
                    </a:cubicBezTo>
                    <a:cubicBezTo>
                      <a:pt x="6676" y="8282"/>
                      <a:pt x="2662" y="154"/>
                      <a:pt x="2612" y="0"/>
                    </a:cubicBez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0;p27">
                <a:extLst>
                  <a:ext uri="{FF2B5EF4-FFF2-40B4-BE49-F238E27FC236}">
                    <a16:creationId xmlns:a16="http://schemas.microsoft.com/office/drawing/2014/main" id="{EE2C1689-1DD4-45BB-BA0E-F81289EB5B7A}"/>
                  </a:ext>
                </a:extLst>
              </p:cNvPr>
              <p:cNvSpPr/>
              <p:nvPr/>
            </p:nvSpPr>
            <p:spPr>
              <a:xfrm>
                <a:off x="2133600" y="1740875"/>
                <a:ext cx="359250" cy="571850"/>
              </a:xfrm>
              <a:custGeom>
                <a:avLst/>
                <a:gdLst/>
                <a:ahLst/>
                <a:cxnLst/>
                <a:rect l="l" t="t" r="r" b="b"/>
                <a:pathLst>
                  <a:path w="14370" h="22874" extrusionOk="0">
                    <a:moveTo>
                      <a:pt x="5772" y="0"/>
                    </a:moveTo>
                    <a:cubicBezTo>
                      <a:pt x="5243" y="0"/>
                      <a:pt x="4741" y="29"/>
                      <a:pt x="4303" y="95"/>
                    </a:cubicBezTo>
                    <a:cubicBezTo>
                      <a:pt x="2047" y="432"/>
                      <a:pt x="0" y="1924"/>
                      <a:pt x="0" y="1924"/>
                    </a:cubicBezTo>
                    <a:lnTo>
                      <a:pt x="3214" y="22874"/>
                    </a:lnTo>
                    <a:cubicBezTo>
                      <a:pt x="3214" y="22874"/>
                      <a:pt x="14357" y="20011"/>
                      <a:pt x="14365" y="19642"/>
                    </a:cubicBezTo>
                    <a:cubicBezTo>
                      <a:pt x="14369" y="19428"/>
                      <a:pt x="12985" y="16659"/>
                      <a:pt x="11742" y="14177"/>
                    </a:cubicBezTo>
                    <a:cubicBezTo>
                      <a:pt x="10659" y="12011"/>
                      <a:pt x="10245" y="9573"/>
                      <a:pt x="10552" y="7170"/>
                    </a:cubicBezTo>
                    <a:lnTo>
                      <a:pt x="11337" y="1010"/>
                    </a:lnTo>
                    <a:cubicBezTo>
                      <a:pt x="10643" y="501"/>
                      <a:pt x="7966" y="0"/>
                      <a:pt x="5772" y="0"/>
                    </a:cubicBez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1;p27">
                <a:extLst>
                  <a:ext uri="{FF2B5EF4-FFF2-40B4-BE49-F238E27FC236}">
                    <a16:creationId xmlns:a16="http://schemas.microsoft.com/office/drawing/2014/main" id="{7A51E2AE-8E6E-4E81-8E75-202CA5A138FA}"/>
                  </a:ext>
                </a:extLst>
              </p:cNvPr>
              <p:cNvSpPr/>
              <p:nvPr/>
            </p:nvSpPr>
            <p:spPr>
              <a:xfrm>
                <a:off x="2381800" y="1755150"/>
                <a:ext cx="402525" cy="496650"/>
              </a:xfrm>
              <a:custGeom>
                <a:avLst/>
                <a:gdLst/>
                <a:ahLst/>
                <a:cxnLst/>
                <a:rect l="l" t="t" r="r" b="b"/>
                <a:pathLst>
                  <a:path w="16101" h="19866" extrusionOk="0">
                    <a:moveTo>
                      <a:pt x="499" y="1"/>
                    </a:moveTo>
                    <a:lnTo>
                      <a:pt x="0" y="3437"/>
                    </a:lnTo>
                    <a:cubicBezTo>
                      <a:pt x="0" y="3437"/>
                      <a:pt x="4966" y="4047"/>
                      <a:pt x="8934" y="7748"/>
                    </a:cubicBezTo>
                    <a:cubicBezTo>
                      <a:pt x="12562" y="11129"/>
                      <a:pt x="11634" y="19866"/>
                      <a:pt x="11634" y="19866"/>
                    </a:cubicBezTo>
                    <a:lnTo>
                      <a:pt x="14694" y="19479"/>
                    </a:lnTo>
                    <a:cubicBezTo>
                      <a:pt x="14694" y="19479"/>
                      <a:pt x="16100" y="13208"/>
                      <a:pt x="12015" y="7077"/>
                    </a:cubicBezTo>
                    <a:cubicBezTo>
                      <a:pt x="8312" y="1516"/>
                      <a:pt x="499" y="1"/>
                      <a:pt x="499" y="1"/>
                    </a:cubicBez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2;p27">
                <a:extLst>
                  <a:ext uri="{FF2B5EF4-FFF2-40B4-BE49-F238E27FC236}">
                    <a16:creationId xmlns:a16="http://schemas.microsoft.com/office/drawing/2014/main" id="{995A342B-C535-47DD-8814-B751351A71EF}"/>
                  </a:ext>
                </a:extLst>
              </p:cNvPr>
              <p:cNvSpPr/>
              <p:nvPr/>
            </p:nvSpPr>
            <p:spPr>
              <a:xfrm>
                <a:off x="2461225" y="2191600"/>
                <a:ext cx="45275" cy="40825"/>
              </a:xfrm>
              <a:custGeom>
                <a:avLst/>
                <a:gdLst/>
                <a:ahLst/>
                <a:cxnLst/>
                <a:rect l="l" t="t" r="r" b="b"/>
                <a:pathLst>
                  <a:path w="1811" h="1633" extrusionOk="0">
                    <a:moveTo>
                      <a:pt x="0" y="1"/>
                    </a:moveTo>
                    <a:lnTo>
                      <a:pt x="492" y="1542"/>
                    </a:lnTo>
                    <a:cubicBezTo>
                      <a:pt x="680" y="1586"/>
                      <a:pt x="873" y="1632"/>
                      <a:pt x="1064" y="1632"/>
                    </a:cubicBezTo>
                    <a:cubicBezTo>
                      <a:pt x="1130" y="1632"/>
                      <a:pt x="1195" y="1627"/>
                      <a:pt x="1260" y="1614"/>
                    </a:cubicBezTo>
                    <a:cubicBezTo>
                      <a:pt x="1514" y="1563"/>
                      <a:pt x="1759" y="1372"/>
                      <a:pt x="1788" y="1111"/>
                    </a:cubicBezTo>
                    <a:cubicBezTo>
                      <a:pt x="1811" y="900"/>
                      <a:pt x="1686" y="694"/>
                      <a:pt x="1519" y="566"/>
                    </a:cubicBezTo>
                    <a:cubicBezTo>
                      <a:pt x="1352" y="437"/>
                      <a:pt x="1148" y="371"/>
                      <a:pt x="947" y="305"/>
                    </a:cubicBezTo>
                    <a:lnTo>
                      <a:pt x="0" y="1"/>
                    </a:ln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3;p27">
                <a:extLst>
                  <a:ext uri="{FF2B5EF4-FFF2-40B4-BE49-F238E27FC236}">
                    <a16:creationId xmlns:a16="http://schemas.microsoft.com/office/drawing/2014/main" id="{299FF763-8A87-4742-BD14-A6DEA712E5D5}"/>
                  </a:ext>
                </a:extLst>
              </p:cNvPr>
              <p:cNvSpPr/>
              <p:nvPr/>
            </p:nvSpPr>
            <p:spPr>
              <a:xfrm>
                <a:off x="1915375" y="2231900"/>
                <a:ext cx="593100" cy="877025"/>
              </a:xfrm>
              <a:custGeom>
                <a:avLst/>
                <a:gdLst/>
                <a:ahLst/>
                <a:cxnLst/>
                <a:rect l="l" t="t" r="r" b="b"/>
                <a:pathLst>
                  <a:path w="23724" h="35081" extrusionOk="0">
                    <a:moveTo>
                      <a:pt x="23093" y="1"/>
                    </a:moveTo>
                    <a:lnTo>
                      <a:pt x="16601" y="2005"/>
                    </a:lnTo>
                    <a:cubicBezTo>
                      <a:pt x="16601" y="2005"/>
                      <a:pt x="1" y="13542"/>
                      <a:pt x="4568" y="20072"/>
                    </a:cubicBezTo>
                    <a:cubicBezTo>
                      <a:pt x="9134" y="26602"/>
                      <a:pt x="20453" y="35081"/>
                      <a:pt x="20453" y="35081"/>
                    </a:cubicBezTo>
                    <a:lnTo>
                      <a:pt x="23097" y="33380"/>
                    </a:lnTo>
                    <a:cubicBezTo>
                      <a:pt x="23097" y="33380"/>
                      <a:pt x="11624" y="21848"/>
                      <a:pt x="9417" y="18003"/>
                    </a:cubicBezTo>
                    <a:cubicBezTo>
                      <a:pt x="7084" y="13938"/>
                      <a:pt x="23723" y="3197"/>
                      <a:pt x="23723" y="3197"/>
                    </a:cubicBezTo>
                    <a:lnTo>
                      <a:pt x="23093" y="1"/>
                    </a:ln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4;p27">
                <a:extLst>
                  <a:ext uri="{FF2B5EF4-FFF2-40B4-BE49-F238E27FC236}">
                    <a16:creationId xmlns:a16="http://schemas.microsoft.com/office/drawing/2014/main" id="{24B37E7E-0DBA-415B-B8C0-23E427AC0742}"/>
                  </a:ext>
                </a:extLst>
              </p:cNvPr>
              <p:cNvSpPr/>
              <p:nvPr/>
            </p:nvSpPr>
            <p:spPr>
              <a:xfrm>
                <a:off x="2074625" y="1430475"/>
                <a:ext cx="261250" cy="255575"/>
              </a:xfrm>
              <a:custGeom>
                <a:avLst/>
                <a:gdLst/>
                <a:ahLst/>
                <a:cxnLst/>
                <a:rect l="l" t="t" r="r" b="b"/>
                <a:pathLst>
                  <a:path w="10450" h="10223" extrusionOk="0">
                    <a:moveTo>
                      <a:pt x="2272" y="0"/>
                    </a:moveTo>
                    <a:cubicBezTo>
                      <a:pt x="1838" y="0"/>
                      <a:pt x="1407" y="105"/>
                      <a:pt x="1037" y="331"/>
                    </a:cubicBezTo>
                    <a:cubicBezTo>
                      <a:pt x="413" y="712"/>
                      <a:pt x="0" y="1461"/>
                      <a:pt x="99" y="2192"/>
                    </a:cubicBezTo>
                    <a:cubicBezTo>
                      <a:pt x="174" y="2746"/>
                      <a:pt x="516" y="3224"/>
                      <a:pt x="889" y="3635"/>
                    </a:cubicBezTo>
                    <a:cubicBezTo>
                      <a:pt x="1109" y="3877"/>
                      <a:pt x="1349" y="4110"/>
                      <a:pt x="1644" y="4249"/>
                    </a:cubicBezTo>
                    <a:cubicBezTo>
                      <a:pt x="1806" y="4326"/>
                      <a:pt x="1986" y="4371"/>
                      <a:pt x="2164" y="4371"/>
                    </a:cubicBezTo>
                    <a:cubicBezTo>
                      <a:pt x="2311" y="4371"/>
                      <a:pt x="2455" y="4341"/>
                      <a:pt x="2585" y="4273"/>
                    </a:cubicBezTo>
                    <a:lnTo>
                      <a:pt x="8076" y="10190"/>
                    </a:lnTo>
                    <a:cubicBezTo>
                      <a:pt x="8171" y="10212"/>
                      <a:pt x="8266" y="10223"/>
                      <a:pt x="8361" y="10223"/>
                    </a:cubicBezTo>
                    <a:cubicBezTo>
                      <a:pt x="8917" y="10223"/>
                      <a:pt x="9459" y="9860"/>
                      <a:pt x="9773" y="9380"/>
                    </a:cubicBezTo>
                    <a:cubicBezTo>
                      <a:pt x="10141" y="8818"/>
                      <a:pt x="10257" y="8128"/>
                      <a:pt x="10326" y="7458"/>
                    </a:cubicBezTo>
                    <a:cubicBezTo>
                      <a:pt x="10430" y="6444"/>
                      <a:pt x="10449" y="5419"/>
                      <a:pt x="10334" y="4406"/>
                    </a:cubicBezTo>
                    <a:cubicBezTo>
                      <a:pt x="10246" y="3623"/>
                      <a:pt x="10061" y="2812"/>
                      <a:pt x="9548" y="2218"/>
                    </a:cubicBezTo>
                    <a:cubicBezTo>
                      <a:pt x="9201" y="1815"/>
                      <a:pt x="8667" y="1550"/>
                      <a:pt x="8152" y="1550"/>
                    </a:cubicBezTo>
                    <a:cubicBezTo>
                      <a:pt x="7907" y="1550"/>
                      <a:pt x="7667" y="1610"/>
                      <a:pt x="7453" y="1744"/>
                    </a:cubicBezTo>
                    <a:cubicBezTo>
                      <a:pt x="7251" y="1264"/>
                      <a:pt x="6789" y="908"/>
                      <a:pt x="6279" y="838"/>
                    </a:cubicBezTo>
                    <a:cubicBezTo>
                      <a:pt x="6218" y="829"/>
                      <a:pt x="6156" y="825"/>
                      <a:pt x="6093" y="825"/>
                    </a:cubicBezTo>
                    <a:cubicBezTo>
                      <a:pt x="5642" y="825"/>
                      <a:pt x="5192" y="1039"/>
                      <a:pt x="4911" y="1398"/>
                    </a:cubicBezTo>
                    <a:cubicBezTo>
                      <a:pt x="4437" y="839"/>
                      <a:pt x="3840" y="369"/>
                      <a:pt x="3147" y="141"/>
                    </a:cubicBezTo>
                    <a:cubicBezTo>
                      <a:pt x="2866" y="49"/>
                      <a:pt x="2568" y="0"/>
                      <a:pt x="2272" y="0"/>
                    </a:cubicBez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5;p27">
                <a:extLst>
                  <a:ext uri="{FF2B5EF4-FFF2-40B4-BE49-F238E27FC236}">
                    <a16:creationId xmlns:a16="http://schemas.microsoft.com/office/drawing/2014/main" id="{A0966173-E2BC-4C12-A53A-0117B28DC8FD}"/>
                  </a:ext>
                </a:extLst>
              </p:cNvPr>
              <p:cNvSpPr/>
              <p:nvPr/>
            </p:nvSpPr>
            <p:spPr>
              <a:xfrm>
                <a:off x="2137300" y="1524525"/>
                <a:ext cx="166925" cy="254350"/>
              </a:xfrm>
              <a:custGeom>
                <a:avLst/>
                <a:gdLst/>
                <a:ahLst/>
                <a:cxnLst/>
                <a:rect l="l" t="t" r="r" b="b"/>
                <a:pathLst>
                  <a:path w="6677" h="10174" extrusionOk="0">
                    <a:moveTo>
                      <a:pt x="2039" y="0"/>
                    </a:moveTo>
                    <a:cubicBezTo>
                      <a:pt x="1239" y="0"/>
                      <a:pt x="0" y="404"/>
                      <a:pt x="0" y="404"/>
                    </a:cubicBezTo>
                    <a:cubicBezTo>
                      <a:pt x="6" y="576"/>
                      <a:pt x="358" y="4986"/>
                      <a:pt x="358" y="4986"/>
                    </a:cubicBezTo>
                    <a:cubicBezTo>
                      <a:pt x="358" y="4986"/>
                      <a:pt x="378" y="7540"/>
                      <a:pt x="1166" y="7540"/>
                    </a:cubicBezTo>
                    <a:cubicBezTo>
                      <a:pt x="1188" y="7540"/>
                      <a:pt x="1210" y="7538"/>
                      <a:pt x="1233" y="7534"/>
                    </a:cubicBezTo>
                    <a:lnTo>
                      <a:pt x="3019" y="7445"/>
                    </a:lnTo>
                    <a:lnTo>
                      <a:pt x="3019" y="9716"/>
                    </a:lnTo>
                    <a:cubicBezTo>
                      <a:pt x="3376" y="10019"/>
                      <a:pt x="3747" y="10173"/>
                      <a:pt x="4132" y="10173"/>
                    </a:cubicBezTo>
                    <a:cubicBezTo>
                      <a:pt x="4631" y="10173"/>
                      <a:pt x="5154" y="9915"/>
                      <a:pt x="5701" y="9387"/>
                    </a:cubicBezTo>
                    <a:lnTo>
                      <a:pt x="5354" y="4568"/>
                    </a:lnTo>
                    <a:cubicBezTo>
                      <a:pt x="5354" y="4568"/>
                      <a:pt x="6677" y="4050"/>
                      <a:pt x="6514" y="3034"/>
                    </a:cubicBezTo>
                    <a:cubicBezTo>
                      <a:pt x="6425" y="2484"/>
                      <a:pt x="5966" y="2339"/>
                      <a:pt x="5507" y="2339"/>
                    </a:cubicBezTo>
                    <a:cubicBezTo>
                      <a:pt x="4996" y="2339"/>
                      <a:pt x="4485" y="2519"/>
                      <a:pt x="4485" y="2519"/>
                    </a:cubicBezTo>
                    <a:cubicBezTo>
                      <a:pt x="4485" y="2519"/>
                      <a:pt x="4263" y="1450"/>
                      <a:pt x="3984" y="1450"/>
                    </a:cubicBezTo>
                    <a:cubicBezTo>
                      <a:pt x="3974" y="1450"/>
                      <a:pt x="3963" y="1452"/>
                      <a:pt x="3952" y="1455"/>
                    </a:cubicBezTo>
                    <a:cubicBezTo>
                      <a:pt x="3782" y="1507"/>
                      <a:pt x="3636" y="1530"/>
                      <a:pt x="3511" y="1530"/>
                    </a:cubicBezTo>
                    <a:cubicBezTo>
                      <a:pt x="2812" y="1530"/>
                      <a:pt x="2736" y="818"/>
                      <a:pt x="2703" y="339"/>
                    </a:cubicBezTo>
                    <a:cubicBezTo>
                      <a:pt x="2686" y="87"/>
                      <a:pt x="2410" y="0"/>
                      <a:pt x="2039" y="0"/>
                    </a:cubicBez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6;p27">
                <a:extLst>
                  <a:ext uri="{FF2B5EF4-FFF2-40B4-BE49-F238E27FC236}">
                    <a16:creationId xmlns:a16="http://schemas.microsoft.com/office/drawing/2014/main" id="{478EB1E2-6BE3-4134-B531-4967791C01C1}"/>
                  </a:ext>
                </a:extLst>
              </p:cNvPr>
              <p:cNvSpPr/>
              <p:nvPr/>
            </p:nvSpPr>
            <p:spPr>
              <a:xfrm>
                <a:off x="2115200" y="1545875"/>
                <a:ext cx="36300" cy="102050"/>
              </a:xfrm>
              <a:custGeom>
                <a:avLst/>
                <a:gdLst/>
                <a:ahLst/>
                <a:cxnLst/>
                <a:rect l="l" t="t" r="r" b="b"/>
                <a:pathLst>
                  <a:path w="1452" h="4082" extrusionOk="0">
                    <a:moveTo>
                      <a:pt x="1052" y="1"/>
                    </a:moveTo>
                    <a:lnTo>
                      <a:pt x="917" y="160"/>
                    </a:lnTo>
                    <a:cubicBezTo>
                      <a:pt x="972" y="931"/>
                      <a:pt x="1028" y="1703"/>
                      <a:pt x="1083" y="2475"/>
                    </a:cubicBezTo>
                    <a:cubicBezTo>
                      <a:pt x="1095" y="2643"/>
                      <a:pt x="1106" y="2822"/>
                      <a:pt x="1030" y="2972"/>
                    </a:cubicBezTo>
                    <a:cubicBezTo>
                      <a:pt x="936" y="3153"/>
                      <a:pt x="734" y="3253"/>
                      <a:pt x="535" y="3286"/>
                    </a:cubicBezTo>
                    <a:cubicBezTo>
                      <a:pt x="420" y="3305"/>
                      <a:pt x="300" y="3308"/>
                      <a:pt x="195" y="3356"/>
                    </a:cubicBezTo>
                    <a:cubicBezTo>
                      <a:pt x="89" y="3404"/>
                      <a:pt x="0" y="3517"/>
                      <a:pt x="26" y="3632"/>
                    </a:cubicBezTo>
                    <a:cubicBezTo>
                      <a:pt x="47" y="3728"/>
                      <a:pt x="140" y="3789"/>
                      <a:pt x="228" y="3833"/>
                    </a:cubicBezTo>
                    <a:cubicBezTo>
                      <a:pt x="509" y="3977"/>
                      <a:pt x="817" y="4062"/>
                      <a:pt x="1134" y="4081"/>
                    </a:cubicBezTo>
                    <a:lnTo>
                      <a:pt x="1452" y="4081"/>
                    </a:lnTo>
                    <a:lnTo>
                      <a:pt x="1052" y="1"/>
                    </a:ln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7;p27">
                <a:extLst>
                  <a:ext uri="{FF2B5EF4-FFF2-40B4-BE49-F238E27FC236}">
                    <a16:creationId xmlns:a16="http://schemas.microsoft.com/office/drawing/2014/main" id="{21C639D8-B74E-44A3-A465-351740A11A9B}"/>
                  </a:ext>
                </a:extLst>
              </p:cNvPr>
              <p:cNvSpPr/>
              <p:nvPr/>
            </p:nvSpPr>
            <p:spPr>
              <a:xfrm>
                <a:off x="2277450" y="1726300"/>
                <a:ext cx="356800" cy="560950"/>
              </a:xfrm>
              <a:custGeom>
                <a:avLst/>
                <a:gdLst/>
                <a:ahLst/>
                <a:cxnLst/>
                <a:rect l="l" t="t" r="r" b="b"/>
                <a:pathLst>
                  <a:path w="14272" h="22438" extrusionOk="0">
                    <a:moveTo>
                      <a:pt x="0" y="0"/>
                    </a:moveTo>
                    <a:lnTo>
                      <a:pt x="95" y="1316"/>
                    </a:lnTo>
                    <a:cubicBezTo>
                      <a:pt x="95" y="1316"/>
                      <a:pt x="6577" y="15930"/>
                      <a:pt x="7029" y="16845"/>
                    </a:cubicBezTo>
                    <a:cubicBezTo>
                      <a:pt x="7480" y="17759"/>
                      <a:pt x="9047" y="22437"/>
                      <a:pt x="9047" y="22437"/>
                    </a:cubicBezTo>
                    <a:lnTo>
                      <a:pt x="14272" y="22437"/>
                    </a:lnTo>
                    <a:cubicBezTo>
                      <a:pt x="14272" y="22437"/>
                      <a:pt x="5812" y="13814"/>
                      <a:pt x="5490" y="11232"/>
                    </a:cubicBezTo>
                    <a:cubicBezTo>
                      <a:pt x="5168" y="8649"/>
                      <a:pt x="5583" y="1593"/>
                      <a:pt x="5583" y="1593"/>
                    </a:cubicBezTo>
                    <a:cubicBezTo>
                      <a:pt x="5583" y="1593"/>
                      <a:pt x="5367" y="1145"/>
                      <a:pt x="2916" y="808"/>
                    </a:cubicBezTo>
                    <a:cubicBezTo>
                      <a:pt x="838" y="521"/>
                      <a:pt x="333" y="0"/>
                      <a:pt x="333" y="0"/>
                    </a:cubicBez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8;p27">
                <a:extLst>
                  <a:ext uri="{FF2B5EF4-FFF2-40B4-BE49-F238E27FC236}">
                    <a16:creationId xmlns:a16="http://schemas.microsoft.com/office/drawing/2014/main" id="{7DD6328E-A7C5-4233-A9CE-5581CFC8624B}"/>
                  </a:ext>
                </a:extLst>
              </p:cNvPr>
              <p:cNvSpPr/>
              <p:nvPr/>
            </p:nvSpPr>
            <p:spPr>
              <a:xfrm>
                <a:off x="2127425" y="1749850"/>
                <a:ext cx="85350" cy="329575"/>
              </a:xfrm>
              <a:custGeom>
                <a:avLst/>
                <a:gdLst/>
                <a:ahLst/>
                <a:cxnLst/>
                <a:rect l="l" t="t" r="r" b="b"/>
                <a:pathLst>
                  <a:path w="3414" h="13183" extrusionOk="0">
                    <a:moveTo>
                      <a:pt x="3414" y="0"/>
                    </a:moveTo>
                    <a:lnTo>
                      <a:pt x="3414" y="0"/>
                    </a:lnTo>
                    <a:cubicBezTo>
                      <a:pt x="2205" y="344"/>
                      <a:pt x="885" y="995"/>
                      <a:pt x="1" y="1687"/>
                    </a:cubicBezTo>
                    <a:cubicBezTo>
                      <a:pt x="1" y="1687"/>
                      <a:pt x="2027" y="13183"/>
                      <a:pt x="2031" y="13183"/>
                    </a:cubicBezTo>
                    <a:cubicBezTo>
                      <a:pt x="2031" y="13183"/>
                      <a:pt x="2031" y="13182"/>
                      <a:pt x="2031" y="13181"/>
                    </a:cubicBezTo>
                    <a:cubicBezTo>
                      <a:pt x="2000" y="12994"/>
                      <a:pt x="885" y="5714"/>
                      <a:pt x="1300" y="3791"/>
                    </a:cubicBezTo>
                    <a:cubicBezTo>
                      <a:pt x="1715" y="1868"/>
                      <a:pt x="3413" y="0"/>
                      <a:pt x="3414" y="0"/>
                    </a:cubicBez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9;p27">
                <a:extLst>
                  <a:ext uri="{FF2B5EF4-FFF2-40B4-BE49-F238E27FC236}">
                    <a16:creationId xmlns:a16="http://schemas.microsoft.com/office/drawing/2014/main" id="{C13E3A31-909F-4B8D-AEEB-FE5FBFA7E104}"/>
                  </a:ext>
                </a:extLst>
              </p:cNvPr>
              <p:cNvSpPr/>
              <p:nvPr/>
            </p:nvSpPr>
            <p:spPr>
              <a:xfrm>
                <a:off x="2436800" y="2111625"/>
                <a:ext cx="146675" cy="175625"/>
              </a:xfrm>
              <a:custGeom>
                <a:avLst/>
                <a:gdLst/>
                <a:ahLst/>
                <a:cxnLst/>
                <a:rect l="l" t="t" r="r" b="b"/>
                <a:pathLst>
                  <a:path w="5867" h="7025" extrusionOk="0">
                    <a:moveTo>
                      <a:pt x="0" y="1"/>
                    </a:moveTo>
                    <a:lnTo>
                      <a:pt x="2673" y="7024"/>
                    </a:lnTo>
                    <a:lnTo>
                      <a:pt x="5867" y="7024"/>
                    </a:lnTo>
                    <a:lnTo>
                      <a:pt x="0" y="1"/>
                    </a:ln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0;p27">
                <a:extLst>
                  <a:ext uri="{FF2B5EF4-FFF2-40B4-BE49-F238E27FC236}">
                    <a16:creationId xmlns:a16="http://schemas.microsoft.com/office/drawing/2014/main" id="{6EC3E855-D953-4C73-912B-CDBB79AEEEC0}"/>
                  </a:ext>
                </a:extLst>
              </p:cNvPr>
              <p:cNvSpPr/>
              <p:nvPr/>
            </p:nvSpPr>
            <p:spPr>
              <a:xfrm>
                <a:off x="2356500" y="1842625"/>
                <a:ext cx="57725" cy="43250"/>
              </a:xfrm>
              <a:custGeom>
                <a:avLst/>
                <a:gdLst/>
                <a:ahLst/>
                <a:cxnLst/>
                <a:rect l="l" t="t" r="r" b="b"/>
                <a:pathLst>
                  <a:path w="2309" h="1730" extrusionOk="0">
                    <a:moveTo>
                      <a:pt x="988" y="1"/>
                    </a:moveTo>
                    <a:cubicBezTo>
                      <a:pt x="657" y="1"/>
                      <a:pt x="327" y="33"/>
                      <a:pt x="1" y="97"/>
                    </a:cubicBezTo>
                    <a:lnTo>
                      <a:pt x="2232" y="1729"/>
                    </a:lnTo>
                    <a:lnTo>
                      <a:pt x="2309" y="350"/>
                    </a:lnTo>
                    <a:lnTo>
                      <a:pt x="2270" y="164"/>
                    </a:lnTo>
                    <a:cubicBezTo>
                      <a:pt x="1850" y="55"/>
                      <a:pt x="1419" y="1"/>
                      <a:pt x="988" y="1"/>
                    </a:cubicBez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1;p27">
                <a:extLst>
                  <a:ext uri="{FF2B5EF4-FFF2-40B4-BE49-F238E27FC236}">
                    <a16:creationId xmlns:a16="http://schemas.microsoft.com/office/drawing/2014/main" id="{04A12990-898B-4BA3-914A-0E95D697478D}"/>
                  </a:ext>
                </a:extLst>
              </p:cNvPr>
              <p:cNvSpPr/>
              <p:nvPr/>
            </p:nvSpPr>
            <p:spPr>
              <a:xfrm>
                <a:off x="1756625" y="1842625"/>
                <a:ext cx="387375" cy="126950"/>
              </a:xfrm>
              <a:custGeom>
                <a:avLst/>
                <a:gdLst/>
                <a:ahLst/>
                <a:cxnLst/>
                <a:rect l="l" t="t" r="r" b="b"/>
                <a:pathLst>
                  <a:path w="15495" h="5078" extrusionOk="0">
                    <a:moveTo>
                      <a:pt x="15410" y="1"/>
                    </a:moveTo>
                    <a:lnTo>
                      <a:pt x="15411" y="22"/>
                    </a:lnTo>
                    <a:lnTo>
                      <a:pt x="15411" y="22"/>
                    </a:lnTo>
                    <a:cubicBezTo>
                      <a:pt x="15414" y="7"/>
                      <a:pt x="15410" y="1"/>
                      <a:pt x="15410" y="1"/>
                    </a:cubicBezTo>
                    <a:close/>
                    <a:moveTo>
                      <a:pt x="15411" y="22"/>
                    </a:moveTo>
                    <a:lnTo>
                      <a:pt x="15411" y="22"/>
                    </a:lnTo>
                    <a:cubicBezTo>
                      <a:pt x="15388" y="130"/>
                      <a:pt x="14995" y="699"/>
                      <a:pt x="10123" y="2881"/>
                    </a:cubicBezTo>
                    <a:cubicBezTo>
                      <a:pt x="7385" y="4107"/>
                      <a:pt x="4889" y="4418"/>
                      <a:pt x="3061" y="4418"/>
                    </a:cubicBezTo>
                    <a:cubicBezTo>
                      <a:pt x="1176" y="4418"/>
                      <a:pt x="1" y="4087"/>
                      <a:pt x="0" y="4087"/>
                    </a:cubicBezTo>
                    <a:lnTo>
                      <a:pt x="0" y="4087"/>
                    </a:lnTo>
                    <a:cubicBezTo>
                      <a:pt x="591" y="4801"/>
                      <a:pt x="1690" y="5078"/>
                      <a:pt x="3043" y="5078"/>
                    </a:cubicBezTo>
                    <a:cubicBezTo>
                      <a:pt x="7743" y="5078"/>
                      <a:pt x="15495" y="1729"/>
                      <a:pt x="15495" y="1729"/>
                    </a:cubicBezTo>
                    <a:lnTo>
                      <a:pt x="15411" y="22"/>
                    </a:ln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2;p27">
                <a:extLst>
                  <a:ext uri="{FF2B5EF4-FFF2-40B4-BE49-F238E27FC236}">
                    <a16:creationId xmlns:a16="http://schemas.microsoft.com/office/drawing/2014/main" id="{BDF77994-C537-48DD-9844-E2F611BF55B2}"/>
                  </a:ext>
                </a:extLst>
              </p:cNvPr>
              <p:cNvSpPr/>
              <p:nvPr/>
            </p:nvSpPr>
            <p:spPr>
              <a:xfrm>
                <a:off x="2223175" y="1778875"/>
                <a:ext cx="26600" cy="43225"/>
              </a:xfrm>
              <a:custGeom>
                <a:avLst/>
                <a:gdLst/>
                <a:ahLst/>
                <a:cxnLst/>
                <a:rect l="l" t="t" r="r" b="b"/>
                <a:pathLst>
                  <a:path w="1064" h="1729" extrusionOk="0">
                    <a:moveTo>
                      <a:pt x="258" y="0"/>
                    </a:moveTo>
                    <a:lnTo>
                      <a:pt x="0" y="1039"/>
                    </a:lnTo>
                    <a:lnTo>
                      <a:pt x="551" y="1728"/>
                    </a:lnTo>
                    <a:lnTo>
                      <a:pt x="917" y="1728"/>
                    </a:lnTo>
                    <a:lnTo>
                      <a:pt x="1064" y="864"/>
                    </a:lnTo>
                    <a:lnTo>
                      <a:pt x="5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3;p27">
                <a:extLst>
                  <a:ext uri="{FF2B5EF4-FFF2-40B4-BE49-F238E27FC236}">
                    <a16:creationId xmlns:a16="http://schemas.microsoft.com/office/drawing/2014/main" id="{E20BEF12-D7E4-4487-B7A8-44FC3145671C}"/>
                  </a:ext>
                </a:extLst>
              </p:cNvPr>
              <p:cNvSpPr/>
              <p:nvPr/>
            </p:nvSpPr>
            <p:spPr>
              <a:xfrm>
                <a:off x="2211200" y="1818375"/>
                <a:ext cx="373175" cy="232750"/>
              </a:xfrm>
              <a:custGeom>
                <a:avLst/>
                <a:gdLst/>
                <a:ahLst/>
                <a:cxnLst/>
                <a:rect l="l" t="t" r="r" b="b"/>
                <a:pathLst>
                  <a:path w="14927" h="9310" extrusionOk="0">
                    <a:moveTo>
                      <a:pt x="1182" y="0"/>
                    </a:moveTo>
                    <a:lnTo>
                      <a:pt x="1041" y="484"/>
                    </a:lnTo>
                    <a:cubicBezTo>
                      <a:pt x="327" y="1995"/>
                      <a:pt x="1" y="3734"/>
                      <a:pt x="374" y="5367"/>
                    </a:cubicBezTo>
                    <a:cubicBezTo>
                      <a:pt x="746" y="6998"/>
                      <a:pt x="1884" y="8486"/>
                      <a:pt x="3444" y="9041"/>
                    </a:cubicBezTo>
                    <a:cubicBezTo>
                      <a:pt x="3981" y="9232"/>
                      <a:pt x="4541" y="9309"/>
                      <a:pt x="5107" y="9309"/>
                    </a:cubicBezTo>
                    <a:cubicBezTo>
                      <a:pt x="5980" y="9309"/>
                      <a:pt x="6870" y="9126"/>
                      <a:pt x="7719" y="8898"/>
                    </a:cubicBezTo>
                    <a:cubicBezTo>
                      <a:pt x="9208" y="8496"/>
                      <a:pt x="10658" y="7960"/>
                      <a:pt x="12049" y="7298"/>
                    </a:cubicBezTo>
                    <a:cubicBezTo>
                      <a:pt x="12802" y="6940"/>
                      <a:pt x="14023" y="6399"/>
                      <a:pt x="14593" y="5787"/>
                    </a:cubicBezTo>
                    <a:cubicBezTo>
                      <a:pt x="14593" y="5787"/>
                      <a:pt x="14764" y="4457"/>
                      <a:pt x="14926" y="3630"/>
                    </a:cubicBezTo>
                    <a:cubicBezTo>
                      <a:pt x="14690" y="3611"/>
                      <a:pt x="14445" y="3604"/>
                      <a:pt x="14201" y="3604"/>
                    </a:cubicBezTo>
                    <a:cubicBezTo>
                      <a:pt x="13002" y="3604"/>
                      <a:pt x="11831" y="3790"/>
                      <a:pt x="11831" y="3790"/>
                    </a:cubicBezTo>
                    <a:cubicBezTo>
                      <a:pt x="10561" y="4395"/>
                      <a:pt x="8370" y="5952"/>
                      <a:pt x="7009" y="6300"/>
                    </a:cubicBezTo>
                    <a:cubicBezTo>
                      <a:pt x="6521" y="6425"/>
                      <a:pt x="6008" y="6496"/>
                      <a:pt x="5500" y="6496"/>
                    </a:cubicBezTo>
                    <a:cubicBezTo>
                      <a:pt x="4590" y="6496"/>
                      <a:pt x="3694" y="6269"/>
                      <a:pt x="2978" y="5715"/>
                    </a:cubicBezTo>
                    <a:cubicBezTo>
                      <a:pt x="2164" y="5086"/>
                      <a:pt x="1670" y="4104"/>
                      <a:pt x="1433" y="3095"/>
                    </a:cubicBezTo>
                    <a:cubicBezTo>
                      <a:pt x="1196" y="2085"/>
                      <a:pt x="1188" y="1038"/>
                      <a:pt x="1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4;p27">
                <a:extLst>
                  <a:ext uri="{FF2B5EF4-FFF2-40B4-BE49-F238E27FC236}">
                    <a16:creationId xmlns:a16="http://schemas.microsoft.com/office/drawing/2014/main" id="{4D329568-12D1-40BF-ACEA-DE8614DE23EE}"/>
                  </a:ext>
                </a:extLst>
              </p:cNvPr>
              <p:cNvSpPr/>
              <p:nvPr/>
            </p:nvSpPr>
            <p:spPr>
              <a:xfrm>
                <a:off x="2214350" y="1803225"/>
                <a:ext cx="373125" cy="232750"/>
              </a:xfrm>
              <a:custGeom>
                <a:avLst/>
                <a:gdLst/>
                <a:ahLst/>
                <a:cxnLst/>
                <a:rect l="l" t="t" r="r" b="b"/>
                <a:pathLst>
                  <a:path w="14925" h="9310" extrusionOk="0">
                    <a:moveTo>
                      <a:pt x="1181" y="1"/>
                    </a:moveTo>
                    <a:lnTo>
                      <a:pt x="1041" y="484"/>
                    </a:lnTo>
                    <a:cubicBezTo>
                      <a:pt x="326" y="1995"/>
                      <a:pt x="1" y="3736"/>
                      <a:pt x="372" y="5367"/>
                    </a:cubicBezTo>
                    <a:cubicBezTo>
                      <a:pt x="745" y="6998"/>
                      <a:pt x="1883" y="8486"/>
                      <a:pt x="3444" y="9042"/>
                    </a:cubicBezTo>
                    <a:cubicBezTo>
                      <a:pt x="3981" y="9232"/>
                      <a:pt x="4541" y="9309"/>
                      <a:pt x="5107" y="9309"/>
                    </a:cubicBezTo>
                    <a:cubicBezTo>
                      <a:pt x="5981" y="9309"/>
                      <a:pt x="6870" y="9126"/>
                      <a:pt x="7719" y="8898"/>
                    </a:cubicBezTo>
                    <a:cubicBezTo>
                      <a:pt x="9208" y="8496"/>
                      <a:pt x="10657" y="7960"/>
                      <a:pt x="12049" y="7298"/>
                    </a:cubicBezTo>
                    <a:cubicBezTo>
                      <a:pt x="12800" y="6940"/>
                      <a:pt x="14022" y="6399"/>
                      <a:pt x="14593" y="5788"/>
                    </a:cubicBezTo>
                    <a:cubicBezTo>
                      <a:pt x="14593" y="5788"/>
                      <a:pt x="14765" y="4457"/>
                      <a:pt x="14925" y="3630"/>
                    </a:cubicBezTo>
                    <a:cubicBezTo>
                      <a:pt x="14690" y="3612"/>
                      <a:pt x="14446" y="3604"/>
                      <a:pt x="14204" y="3604"/>
                    </a:cubicBezTo>
                    <a:cubicBezTo>
                      <a:pt x="13004" y="3604"/>
                      <a:pt x="11831" y="3792"/>
                      <a:pt x="11831" y="3792"/>
                    </a:cubicBezTo>
                    <a:cubicBezTo>
                      <a:pt x="10559" y="4395"/>
                      <a:pt x="8370" y="5952"/>
                      <a:pt x="7009" y="6300"/>
                    </a:cubicBezTo>
                    <a:cubicBezTo>
                      <a:pt x="6520" y="6425"/>
                      <a:pt x="6007" y="6496"/>
                      <a:pt x="5499" y="6496"/>
                    </a:cubicBezTo>
                    <a:cubicBezTo>
                      <a:pt x="4589" y="6496"/>
                      <a:pt x="3694" y="6269"/>
                      <a:pt x="2978" y="5716"/>
                    </a:cubicBezTo>
                    <a:cubicBezTo>
                      <a:pt x="2164" y="5087"/>
                      <a:pt x="1670" y="4106"/>
                      <a:pt x="1433" y="3096"/>
                    </a:cubicBezTo>
                    <a:cubicBezTo>
                      <a:pt x="1195" y="2087"/>
                      <a:pt x="1188" y="1038"/>
                      <a:pt x="1181" y="1"/>
                    </a:cubicBezTo>
                    <a:close/>
                  </a:path>
                </a:pathLst>
              </a:custGeom>
              <a:solidFill>
                <a:srgbClr val="9E4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5;p27">
                <a:extLst>
                  <a:ext uri="{FF2B5EF4-FFF2-40B4-BE49-F238E27FC236}">
                    <a16:creationId xmlns:a16="http://schemas.microsoft.com/office/drawing/2014/main" id="{0D8D17AA-A766-42EF-B348-1232C181E601}"/>
                  </a:ext>
                </a:extLst>
              </p:cNvPr>
              <p:cNvSpPr/>
              <p:nvPr/>
            </p:nvSpPr>
            <p:spPr>
              <a:xfrm>
                <a:off x="1569275" y="1663600"/>
                <a:ext cx="68750" cy="48025"/>
              </a:xfrm>
              <a:custGeom>
                <a:avLst/>
                <a:gdLst/>
                <a:ahLst/>
                <a:cxnLst/>
                <a:rect l="l" t="t" r="r" b="b"/>
                <a:pathLst>
                  <a:path w="2750" h="1921" extrusionOk="0">
                    <a:moveTo>
                      <a:pt x="2463" y="0"/>
                    </a:moveTo>
                    <a:lnTo>
                      <a:pt x="1679" y="289"/>
                    </a:lnTo>
                    <a:lnTo>
                      <a:pt x="1838" y="1006"/>
                    </a:lnTo>
                    <a:lnTo>
                      <a:pt x="1428" y="492"/>
                    </a:lnTo>
                    <a:lnTo>
                      <a:pt x="1" y="1301"/>
                    </a:lnTo>
                    <a:lnTo>
                      <a:pt x="346" y="1920"/>
                    </a:lnTo>
                    <a:lnTo>
                      <a:pt x="2749" y="492"/>
                    </a:lnTo>
                    <a:lnTo>
                      <a:pt x="2463" y="0"/>
                    </a:ln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6;p27">
                <a:extLst>
                  <a:ext uri="{FF2B5EF4-FFF2-40B4-BE49-F238E27FC236}">
                    <a16:creationId xmlns:a16="http://schemas.microsoft.com/office/drawing/2014/main" id="{76970DC0-2B34-49B2-AA99-F3CCDA37444D}"/>
                  </a:ext>
                </a:extLst>
              </p:cNvPr>
              <p:cNvSpPr/>
              <p:nvPr/>
            </p:nvSpPr>
            <p:spPr>
              <a:xfrm>
                <a:off x="2667925" y="2242125"/>
                <a:ext cx="81225" cy="28425"/>
              </a:xfrm>
              <a:custGeom>
                <a:avLst/>
                <a:gdLst/>
                <a:ahLst/>
                <a:cxnLst/>
                <a:rect l="l" t="t" r="r" b="b"/>
                <a:pathLst>
                  <a:path w="3249" h="1137" extrusionOk="0">
                    <a:moveTo>
                      <a:pt x="3249" y="0"/>
                    </a:moveTo>
                    <a:lnTo>
                      <a:pt x="189" y="387"/>
                    </a:lnTo>
                    <a:lnTo>
                      <a:pt x="0" y="1137"/>
                    </a:lnTo>
                    <a:lnTo>
                      <a:pt x="1770" y="761"/>
                    </a:lnTo>
                    <a:lnTo>
                      <a:pt x="2208" y="132"/>
                    </a:lnTo>
                    <a:lnTo>
                      <a:pt x="2208" y="634"/>
                    </a:lnTo>
                    <a:lnTo>
                      <a:pt x="2927" y="634"/>
                    </a:lnTo>
                    <a:lnTo>
                      <a:pt x="3249" y="0"/>
                    </a:ln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7;p27">
                <a:extLst>
                  <a:ext uri="{FF2B5EF4-FFF2-40B4-BE49-F238E27FC236}">
                    <a16:creationId xmlns:a16="http://schemas.microsoft.com/office/drawing/2014/main" id="{E0C6F718-B7D1-4DF2-A745-1256B255631E}"/>
                  </a:ext>
                </a:extLst>
              </p:cNvPr>
              <p:cNvSpPr/>
              <p:nvPr/>
            </p:nvSpPr>
            <p:spPr>
              <a:xfrm>
                <a:off x="2723875" y="3279450"/>
                <a:ext cx="47725" cy="41800"/>
              </a:xfrm>
              <a:custGeom>
                <a:avLst/>
                <a:gdLst/>
                <a:ahLst/>
                <a:cxnLst/>
                <a:rect l="l" t="t" r="r" b="b"/>
                <a:pathLst>
                  <a:path w="1909" h="1672" extrusionOk="0">
                    <a:moveTo>
                      <a:pt x="1262" y="1"/>
                    </a:moveTo>
                    <a:lnTo>
                      <a:pt x="1" y="812"/>
                    </a:lnTo>
                    <a:lnTo>
                      <a:pt x="604" y="1671"/>
                    </a:lnTo>
                    <a:lnTo>
                      <a:pt x="1909" y="812"/>
                    </a:lnTo>
                    <a:lnTo>
                      <a:pt x="1262" y="1"/>
                    </a:ln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8;p27">
                <a:extLst>
                  <a:ext uri="{FF2B5EF4-FFF2-40B4-BE49-F238E27FC236}">
                    <a16:creationId xmlns:a16="http://schemas.microsoft.com/office/drawing/2014/main" id="{05247FD3-E4E8-4C87-BBA5-480046B792FD}"/>
                  </a:ext>
                </a:extLst>
              </p:cNvPr>
              <p:cNvSpPr/>
              <p:nvPr/>
            </p:nvSpPr>
            <p:spPr>
              <a:xfrm>
                <a:off x="2634350" y="3299750"/>
                <a:ext cx="163875" cy="55175"/>
              </a:xfrm>
              <a:custGeom>
                <a:avLst/>
                <a:gdLst/>
                <a:ahLst/>
                <a:cxnLst/>
                <a:rect l="l" t="t" r="r" b="b"/>
                <a:pathLst>
                  <a:path w="6555" h="2207" extrusionOk="0">
                    <a:moveTo>
                      <a:pt x="5490" y="0"/>
                    </a:moveTo>
                    <a:lnTo>
                      <a:pt x="5448" y="27"/>
                    </a:lnTo>
                    <a:lnTo>
                      <a:pt x="4185" y="859"/>
                    </a:lnTo>
                    <a:cubicBezTo>
                      <a:pt x="4185" y="859"/>
                      <a:pt x="3925" y="1377"/>
                      <a:pt x="2567" y="1377"/>
                    </a:cubicBezTo>
                    <a:cubicBezTo>
                      <a:pt x="2505" y="1377"/>
                      <a:pt x="2440" y="1376"/>
                      <a:pt x="2373" y="1373"/>
                    </a:cubicBezTo>
                    <a:cubicBezTo>
                      <a:pt x="2301" y="1371"/>
                      <a:pt x="2231" y="1370"/>
                      <a:pt x="2163" y="1370"/>
                    </a:cubicBezTo>
                    <a:cubicBezTo>
                      <a:pt x="453" y="1370"/>
                      <a:pt x="0" y="2088"/>
                      <a:pt x="0" y="2088"/>
                    </a:cubicBezTo>
                    <a:lnTo>
                      <a:pt x="4033" y="2207"/>
                    </a:lnTo>
                    <a:lnTo>
                      <a:pt x="5783" y="1698"/>
                    </a:lnTo>
                    <a:lnTo>
                      <a:pt x="6555" y="1131"/>
                    </a:lnTo>
                    <a:lnTo>
                      <a:pt x="5490" y="0"/>
                    </a:lnTo>
                    <a:close/>
                  </a:path>
                </a:pathLst>
              </a:custGeom>
              <a:solidFill>
                <a:srgbClr val="614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9;p27">
                <a:extLst>
                  <a:ext uri="{FF2B5EF4-FFF2-40B4-BE49-F238E27FC236}">
                    <a16:creationId xmlns:a16="http://schemas.microsoft.com/office/drawing/2014/main" id="{6C142E6E-8FE7-44DB-8B36-D7533BC299A7}"/>
                  </a:ext>
                </a:extLst>
              </p:cNvPr>
              <p:cNvSpPr/>
              <p:nvPr/>
            </p:nvSpPr>
            <p:spPr>
              <a:xfrm>
                <a:off x="2156550" y="1706300"/>
                <a:ext cx="96350" cy="60225"/>
              </a:xfrm>
              <a:custGeom>
                <a:avLst/>
                <a:gdLst/>
                <a:ahLst/>
                <a:cxnLst/>
                <a:rect l="l" t="t" r="r" b="b"/>
                <a:pathLst>
                  <a:path w="3854" h="2409" extrusionOk="0">
                    <a:moveTo>
                      <a:pt x="320" y="1"/>
                    </a:moveTo>
                    <a:cubicBezTo>
                      <a:pt x="134" y="1"/>
                      <a:pt x="1" y="52"/>
                      <a:pt x="127" y="203"/>
                    </a:cubicBezTo>
                    <a:cubicBezTo>
                      <a:pt x="210" y="302"/>
                      <a:pt x="451" y="336"/>
                      <a:pt x="742" y="336"/>
                    </a:cubicBezTo>
                    <a:cubicBezTo>
                      <a:pt x="1377" y="336"/>
                      <a:pt x="2250" y="174"/>
                      <a:pt x="2250" y="174"/>
                    </a:cubicBezTo>
                    <a:lnTo>
                      <a:pt x="2250" y="174"/>
                    </a:lnTo>
                    <a:lnTo>
                      <a:pt x="2205" y="2408"/>
                    </a:lnTo>
                    <a:cubicBezTo>
                      <a:pt x="2343" y="2072"/>
                      <a:pt x="2369" y="1702"/>
                      <a:pt x="2471" y="1353"/>
                    </a:cubicBezTo>
                    <a:cubicBezTo>
                      <a:pt x="2572" y="1005"/>
                      <a:pt x="2779" y="651"/>
                      <a:pt x="3120" y="539"/>
                    </a:cubicBezTo>
                    <a:cubicBezTo>
                      <a:pt x="3301" y="480"/>
                      <a:pt x="3504" y="493"/>
                      <a:pt x="3671" y="402"/>
                    </a:cubicBezTo>
                    <a:cubicBezTo>
                      <a:pt x="3770" y="347"/>
                      <a:pt x="3854" y="221"/>
                      <a:pt x="3793" y="126"/>
                    </a:cubicBezTo>
                    <a:cubicBezTo>
                      <a:pt x="3745" y="52"/>
                      <a:pt x="3643" y="45"/>
                      <a:pt x="3556" y="45"/>
                    </a:cubicBezTo>
                    <a:lnTo>
                      <a:pt x="1437" y="77"/>
                    </a:lnTo>
                    <a:cubicBezTo>
                      <a:pt x="1363" y="78"/>
                      <a:pt x="1289" y="79"/>
                      <a:pt x="1215" y="79"/>
                    </a:cubicBezTo>
                    <a:cubicBezTo>
                      <a:pt x="1005" y="79"/>
                      <a:pt x="795" y="70"/>
                      <a:pt x="589" y="29"/>
                    </a:cubicBezTo>
                    <a:cubicBezTo>
                      <a:pt x="501" y="11"/>
                      <a:pt x="405" y="1"/>
                      <a:pt x="320" y="1"/>
                    </a:cubicBezTo>
                    <a:close/>
                  </a:path>
                </a:pathLst>
              </a:custGeom>
              <a:solidFill>
                <a:srgbClr val="DB9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0;p27">
                <a:extLst>
                  <a:ext uri="{FF2B5EF4-FFF2-40B4-BE49-F238E27FC236}">
                    <a16:creationId xmlns:a16="http://schemas.microsoft.com/office/drawing/2014/main" id="{296C4DFB-D5BA-42ED-A3AB-0CB188941523}"/>
                  </a:ext>
                </a:extLst>
              </p:cNvPr>
              <p:cNvSpPr/>
              <p:nvPr/>
            </p:nvSpPr>
            <p:spPr>
              <a:xfrm>
                <a:off x="2137300" y="1524525"/>
                <a:ext cx="163175" cy="81075"/>
              </a:xfrm>
              <a:custGeom>
                <a:avLst/>
                <a:gdLst/>
                <a:ahLst/>
                <a:cxnLst/>
                <a:rect l="l" t="t" r="r" b="b"/>
                <a:pathLst>
                  <a:path w="6527" h="3243" extrusionOk="0">
                    <a:moveTo>
                      <a:pt x="2039" y="0"/>
                    </a:moveTo>
                    <a:cubicBezTo>
                      <a:pt x="1239" y="0"/>
                      <a:pt x="0" y="404"/>
                      <a:pt x="0" y="404"/>
                    </a:cubicBezTo>
                    <a:cubicBezTo>
                      <a:pt x="0" y="412"/>
                      <a:pt x="3" y="438"/>
                      <a:pt x="4" y="464"/>
                    </a:cubicBezTo>
                    <a:lnTo>
                      <a:pt x="2006" y="371"/>
                    </a:lnTo>
                    <a:cubicBezTo>
                      <a:pt x="2030" y="370"/>
                      <a:pt x="2055" y="368"/>
                      <a:pt x="2080" y="368"/>
                    </a:cubicBezTo>
                    <a:cubicBezTo>
                      <a:pt x="2130" y="368"/>
                      <a:pt x="2181" y="373"/>
                      <a:pt x="2228" y="393"/>
                    </a:cubicBezTo>
                    <a:cubicBezTo>
                      <a:pt x="2393" y="461"/>
                      <a:pt x="2443" y="668"/>
                      <a:pt x="2492" y="844"/>
                    </a:cubicBezTo>
                    <a:cubicBezTo>
                      <a:pt x="2558" y="1082"/>
                      <a:pt x="2665" y="1311"/>
                      <a:pt x="2832" y="1491"/>
                    </a:cubicBezTo>
                    <a:cubicBezTo>
                      <a:pt x="2999" y="1672"/>
                      <a:pt x="3231" y="1796"/>
                      <a:pt x="3475" y="1803"/>
                    </a:cubicBezTo>
                    <a:cubicBezTo>
                      <a:pt x="3484" y="1803"/>
                      <a:pt x="3492" y="1804"/>
                      <a:pt x="3501" y="1804"/>
                    </a:cubicBezTo>
                    <a:cubicBezTo>
                      <a:pt x="3558" y="1804"/>
                      <a:pt x="3617" y="1800"/>
                      <a:pt x="3676" y="1800"/>
                    </a:cubicBezTo>
                    <a:cubicBezTo>
                      <a:pt x="3776" y="1800"/>
                      <a:pt x="3872" y="1812"/>
                      <a:pt x="3945" y="1877"/>
                    </a:cubicBezTo>
                    <a:cubicBezTo>
                      <a:pt x="4079" y="1997"/>
                      <a:pt x="4044" y="2216"/>
                      <a:pt x="4105" y="2387"/>
                    </a:cubicBezTo>
                    <a:cubicBezTo>
                      <a:pt x="4178" y="2589"/>
                      <a:pt x="4389" y="2711"/>
                      <a:pt x="4599" y="2744"/>
                    </a:cubicBezTo>
                    <a:cubicBezTo>
                      <a:pt x="4660" y="2754"/>
                      <a:pt x="4721" y="2757"/>
                      <a:pt x="4783" y="2757"/>
                    </a:cubicBezTo>
                    <a:cubicBezTo>
                      <a:pt x="4933" y="2757"/>
                      <a:pt x="5084" y="2734"/>
                      <a:pt x="5234" y="2718"/>
                    </a:cubicBezTo>
                    <a:cubicBezTo>
                      <a:pt x="5328" y="2707"/>
                      <a:pt x="5425" y="2701"/>
                      <a:pt x="5522" y="2701"/>
                    </a:cubicBezTo>
                    <a:cubicBezTo>
                      <a:pt x="5754" y="2701"/>
                      <a:pt x="5985" y="2739"/>
                      <a:pt x="6183" y="2856"/>
                    </a:cubicBezTo>
                    <a:cubicBezTo>
                      <a:pt x="6331" y="2946"/>
                      <a:pt x="6447" y="3082"/>
                      <a:pt x="6512" y="3242"/>
                    </a:cubicBezTo>
                    <a:cubicBezTo>
                      <a:pt x="6515" y="3174"/>
                      <a:pt x="6526" y="3108"/>
                      <a:pt x="6514" y="3034"/>
                    </a:cubicBezTo>
                    <a:cubicBezTo>
                      <a:pt x="6425" y="2484"/>
                      <a:pt x="5966" y="2339"/>
                      <a:pt x="5507" y="2339"/>
                    </a:cubicBezTo>
                    <a:cubicBezTo>
                      <a:pt x="4996" y="2339"/>
                      <a:pt x="4485" y="2519"/>
                      <a:pt x="4485" y="2519"/>
                    </a:cubicBezTo>
                    <a:cubicBezTo>
                      <a:pt x="4485" y="2519"/>
                      <a:pt x="4263" y="1450"/>
                      <a:pt x="3986" y="1450"/>
                    </a:cubicBezTo>
                    <a:cubicBezTo>
                      <a:pt x="3975" y="1450"/>
                      <a:pt x="3964" y="1452"/>
                      <a:pt x="3953" y="1455"/>
                    </a:cubicBezTo>
                    <a:cubicBezTo>
                      <a:pt x="3784" y="1507"/>
                      <a:pt x="3637" y="1530"/>
                      <a:pt x="3511" y="1530"/>
                    </a:cubicBezTo>
                    <a:cubicBezTo>
                      <a:pt x="2812" y="1530"/>
                      <a:pt x="2736" y="818"/>
                      <a:pt x="2703" y="339"/>
                    </a:cubicBezTo>
                    <a:cubicBezTo>
                      <a:pt x="2686" y="87"/>
                      <a:pt x="2410" y="0"/>
                      <a:pt x="2039" y="0"/>
                    </a:cubicBezTo>
                    <a:close/>
                  </a:path>
                </a:pathLst>
              </a:custGeom>
              <a:solidFill>
                <a:srgbClr val="DB9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1;p27">
                <a:extLst>
                  <a:ext uri="{FF2B5EF4-FFF2-40B4-BE49-F238E27FC236}">
                    <a16:creationId xmlns:a16="http://schemas.microsoft.com/office/drawing/2014/main" id="{0F8EAB92-2578-494D-961A-3AB13C59462C}"/>
                  </a:ext>
                </a:extLst>
              </p:cNvPr>
              <p:cNvSpPr/>
              <p:nvPr/>
            </p:nvSpPr>
            <p:spPr>
              <a:xfrm>
                <a:off x="2441075" y="3073750"/>
                <a:ext cx="50050" cy="38650"/>
              </a:xfrm>
              <a:custGeom>
                <a:avLst/>
                <a:gdLst/>
                <a:ahLst/>
                <a:cxnLst/>
                <a:rect l="l" t="t" r="r" b="b"/>
                <a:pathLst>
                  <a:path w="2002" h="1546" extrusionOk="0">
                    <a:moveTo>
                      <a:pt x="1208" y="0"/>
                    </a:moveTo>
                    <a:lnTo>
                      <a:pt x="0" y="1037"/>
                    </a:lnTo>
                    <a:lnTo>
                      <a:pt x="695" y="1545"/>
                    </a:lnTo>
                    <a:lnTo>
                      <a:pt x="2002" y="686"/>
                    </a:lnTo>
                    <a:lnTo>
                      <a:pt x="1208" y="0"/>
                    </a:ln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2;p27">
                <a:extLst>
                  <a:ext uri="{FF2B5EF4-FFF2-40B4-BE49-F238E27FC236}">
                    <a16:creationId xmlns:a16="http://schemas.microsoft.com/office/drawing/2014/main" id="{948B2819-D813-4573-820E-9531B53CDE25}"/>
                  </a:ext>
                </a:extLst>
              </p:cNvPr>
              <p:cNvSpPr/>
              <p:nvPr/>
            </p:nvSpPr>
            <p:spPr>
              <a:xfrm>
                <a:off x="2353850" y="3087650"/>
                <a:ext cx="163900" cy="55200"/>
              </a:xfrm>
              <a:custGeom>
                <a:avLst/>
                <a:gdLst/>
                <a:ahLst/>
                <a:cxnLst/>
                <a:rect l="l" t="t" r="r" b="b"/>
                <a:pathLst>
                  <a:path w="6556" h="2208" extrusionOk="0">
                    <a:moveTo>
                      <a:pt x="5491" y="1"/>
                    </a:moveTo>
                    <a:lnTo>
                      <a:pt x="5449" y="28"/>
                    </a:lnTo>
                    <a:lnTo>
                      <a:pt x="4184" y="862"/>
                    </a:lnTo>
                    <a:cubicBezTo>
                      <a:pt x="4184" y="862"/>
                      <a:pt x="3926" y="1379"/>
                      <a:pt x="2564" y="1379"/>
                    </a:cubicBezTo>
                    <a:cubicBezTo>
                      <a:pt x="2503" y="1379"/>
                      <a:pt x="2439" y="1378"/>
                      <a:pt x="2374" y="1376"/>
                    </a:cubicBezTo>
                    <a:cubicBezTo>
                      <a:pt x="2300" y="1373"/>
                      <a:pt x="2229" y="1372"/>
                      <a:pt x="2159" y="1372"/>
                    </a:cubicBezTo>
                    <a:cubicBezTo>
                      <a:pt x="452" y="1372"/>
                      <a:pt x="1" y="2088"/>
                      <a:pt x="1" y="2088"/>
                    </a:cubicBezTo>
                    <a:lnTo>
                      <a:pt x="4032" y="2208"/>
                    </a:lnTo>
                    <a:lnTo>
                      <a:pt x="6556" y="1133"/>
                    </a:lnTo>
                    <a:lnTo>
                      <a:pt x="5491" y="1"/>
                    </a:lnTo>
                    <a:close/>
                  </a:path>
                </a:pathLst>
              </a:custGeom>
              <a:solidFill>
                <a:srgbClr val="614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3;p27">
                <a:extLst>
                  <a:ext uri="{FF2B5EF4-FFF2-40B4-BE49-F238E27FC236}">
                    <a16:creationId xmlns:a16="http://schemas.microsoft.com/office/drawing/2014/main" id="{A81A5D84-9DFA-4447-942D-4AD23C4FF90E}"/>
                  </a:ext>
                </a:extLst>
              </p:cNvPr>
              <p:cNvSpPr/>
              <p:nvPr/>
            </p:nvSpPr>
            <p:spPr>
              <a:xfrm>
                <a:off x="3269775" y="2106325"/>
                <a:ext cx="204375" cy="207725"/>
              </a:xfrm>
              <a:custGeom>
                <a:avLst/>
                <a:gdLst/>
                <a:ahLst/>
                <a:cxnLst/>
                <a:rect l="l" t="t" r="r" b="b"/>
                <a:pathLst>
                  <a:path w="8175" h="8309" extrusionOk="0">
                    <a:moveTo>
                      <a:pt x="4122" y="1"/>
                    </a:moveTo>
                    <a:cubicBezTo>
                      <a:pt x="2799" y="1"/>
                      <a:pt x="1479" y="479"/>
                      <a:pt x="542" y="1420"/>
                    </a:cubicBezTo>
                    <a:cubicBezTo>
                      <a:pt x="338" y="1626"/>
                      <a:pt x="148" y="1859"/>
                      <a:pt x="75" y="2141"/>
                    </a:cubicBezTo>
                    <a:cubicBezTo>
                      <a:pt x="1" y="2422"/>
                      <a:pt x="76" y="2761"/>
                      <a:pt x="315" y="2923"/>
                    </a:cubicBezTo>
                    <a:lnTo>
                      <a:pt x="5686" y="8302"/>
                    </a:lnTo>
                    <a:cubicBezTo>
                      <a:pt x="5713" y="8306"/>
                      <a:pt x="5739" y="8308"/>
                      <a:pt x="5765" y="8308"/>
                    </a:cubicBezTo>
                    <a:cubicBezTo>
                      <a:pt x="6485" y="8308"/>
                      <a:pt x="7249" y="6849"/>
                      <a:pt x="7740" y="5493"/>
                    </a:cubicBezTo>
                    <a:cubicBezTo>
                      <a:pt x="7965" y="4872"/>
                      <a:pt x="8174" y="3058"/>
                      <a:pt x="8050" y="2409"/>
                    </a:cubicBezTo>
                    <a:cubicBezTo>
                      <a:pt x="7851" y="1386"/>
                      <a:pt x="6913" y="668"/>
                      <a:pt x="5944" y="317"/>
                    </a:cubicBezTo>
                    <a:cubicBezTo>
                      <a:pt x="5362" y="106"/>
                      <a:pt x="4742" y="1"/>
                      <a:pt x="4122" y="1"/>
                    </a:cubicBez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4;p27">
                <a:extLst>
                  <a:ext uri="{FF2B5EF4-FFF2-40B4-BE49-F238E27FC236}">
                    <a16:creationId xmlns:a16="http://schemas.microsoft.com/office/drawing/2014/main" id="{E47EFBD6-B2A9-4A3F-83BC-19C9BD3C6C6E}"/>
                  </a:ext>
                </a:extLst>
              </p:cNvPr>
              <p:cNvSpPr/>
              <p:nvPr/>
            </p:nvSpPr>
            <p:spPr>
              <a:xfrm>
                <a:off x="3807875" y="2950775"/>
                <a:ext cx="22000" cy="28575"/>
              </a:xfrm>
              <a:custGeom>
                <a:avLst/>
                <a:gdLst/>
                <a:ahLst/>
                <a:cxnLst/>
                <a:rect l="l" t="t" r="r" b="b"/>
                <a:pathLst>
                  <a:path w="880" h="1143" extrusionOk="0">
                    <a:moveTo>
                      <a:pt x="661" y="0"/>
                    </a:moveTo>
                    <a:lnTo>
                      <a:pt x="687" y="60"/>
                    </a:lnTo>
                    <a:cubicBezTo>
                      <a:pt x="600" y="332"/>
                      <a:pt x="423" y="566"/>
                      <a:pt x="186" y="725"/>
                    </a:cubicBezTo>
                    <a:cubicBezTo>
                      <a:pt x="117" y="770"/>
                      <a:pt x="36" y="820"/>
                      <a:pt x="19" y="901"/>
                    </a:cubicBezTo>
                    <a:cubicBezTo>
                      <a:pt x="1" y="994"/>
                      <a:pt x="77" y="1083"/>
                      <a:pt x="164" y="1117"/>
                    </a:cubicBezTo>
                    <a:cubicBezTo>
                      <a:pt x="208" y="1135"/>
                      <a:pt x="255" y="1143"/>
                      <a:pt x="301" y="1143"/>
                    </a:cubicBezTo>
                    <a:cubicBezTo>
                      <a:pt x="428" y="1143"/>
                      <a:pt x="557" y="1086"/>
                      <a:pt x="664" y="1012"/>
                    </a:cubicBezTo>
                    <a:cubicBezTo>
                      <a:pt x="738" y="959"/>
                      <a:pt x="809" y="896"/>
                      <a:pt x="844" y="811"/>
                    </a:cubicBezTo>
                    <a:cubicBezTo>
                      <a:pt x="879" y="718"/>
                      <a:pt x="866" y="614"/>
                      <a:pt x="852" y="515"/>
                    </a:cubicBezTo>
                    <a:cubicBezTo>
                      <a:pt x="824" y="330"/>
                      <a:pt x="792" y="133"/>
                      <a:pt x="661" y="0"/>
                    </a:cubicBezTo>
                    <a:close/>
                  </a:path>
                </a:pathLst>
              </a:custGeom>
              <a:solidFill>
                <a:srgbClr val="DB9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5;p27">
                <a:extLst>
                  <a:ext uri="{FF2B5EF4-FFF2-40B4-BE49-F238E27FC236}">
                    <a16:creationId xmlns:a16="http://schemas.microsoft.com/office/drawing/2014/main" id="{64895F89-EA9C-4A6C-981A-0C0656CD3AAF}"/>
                  </a:ext>
                </a:extLst>
              </p:cNvPr>
              <p:cNvSpPr/>
              <p:nvPr/>
            </p:nvSpPr>
            <p:spPr>
              <a:xfrm>
                <a:off x="3818925" y="2882700"/>
                <a:ext cx="99400" cy="120925"/>
              </a:xfrm>
              <a:custGeom>
                <a:avLst/>
                <a:gdLst/>
                <a:ahLst/>
                <a:cxnLst/>
                <a:rect l="l" t="t" r="r" b="b"/>
                <a:pathLst>
                  <a:path w="3976" h="4837" extrusionOk="0">
                    <a:moveTo>
                      <a:pt x="2016" y="1"/>
                    </a:moveTo>
                    <a:lnTo>
                      <a:pt x="469" y="286"/>
                    </a:lnTo>
                    <a:cubicBezTo>
                      <a:pt x="265" y="881"/>
                      <a:pt x="0" y="2290"/>
                      <a:pt x="89" y="2915"/>
                    </a:cubicBezTo>
                    <a:cubicBezTo>
                      <a:pt x="180" y="3540"/>
                      <a:pt x="483" y="4146"/>
                      <a:pt x="984" y="4519"/>
                    </a:cubicBezTo>
                    <a:cubicBezTo>
                      <a:pt x="1247" y="4715"/>
                      <a:pt x="1577" y="4837"/>
                      <a:pt x="1899" y="4837"/>
                    </a:cubicBezTo>
                    <a:cubicBezTo>
                      <a:pt x="2094" y="4837"/>
                      <a:pt x="2287" y="4792"/>
                      <a:pt x="2458" y="4690"/>
                    </a:cubicBezTo>
                    <a:cubicBezTo>
                      <a:pt x="2526" y="4649"/>
                      <a:pt x="2600" y="4573"/>
                      <a:pt x="2573" y="4497"/>
                    </a:cubicBezTo>
                    <a:cubicBezTo>
                      <a:pt x="2547" y="4423"/>
                      <a:pt x="2452" y="4409"/>
                      <a:pt x="2375" y="4401"/>
                    </a:cubicBezTo>
                    <a:cubicBezTo>
                      <a:pt x="2060" y="4361"/>
                      <a:pt x="1770" y="4206"/>
                      <a:pt x="1563" y="3963"/>
                    </a:cubicBezTo>
                    <a:cubicBezTo>
                      <a:pt x="1512" y="3905"/>
                      <a:pt x="1465" y="3837"/>
                      <a:pt x="1456" y="3758"/>
                    </a:cubicBezTo>
                    <a:cubicBezTo>
                      <a:pt x="1445" y="3680"/>
                      <a:pt x="1482" y="3592"/>
                      <a:pt x="1554" y="3566"/>
                    </a:cubicBezTo>
                    <a:cubicBezTo>
                      <a:pt x="1570" y="3560"/>
                      <a:pt x="1585" y="3558"/>
                      <a:pt x="1601" y="3558"/>
                    </a:cubicBezTo>
                    <a:cubicBezTo>
                      <a:pt x="1698" y="3558"/>
                      <a:pt x="1782" y="3666"/>
                      <a:pt x="1845" y="3755"/>
                    </a:cubicBezTo>
                    <a:cubicBezTo>
                      <a:pt x="2105" y="4117"/>
                      <a:pt x="2514" y="4343"/>
                      <a:pt x="2958" y="4373"/>
                    </a:cubicBezTo>
                    <a:cubicBezTo>
                      <a:pt x="2974" y="4374"/>
                      <a:pt x="2990" y="4375"/>
                      <a:pt x="3006" y="4375"/>
                    </a:cubicBezTo>
                    <a:cubicBezTo>
                      <a:pt x="3064" y="4375"/>
                      <a:pt x="3123" y="4367"/>
                      <a:pt x="3175" y="4339"/>
                    </a:cubicBezTo>
                    <a:cubicBezTo>
                      <a:pt x="3239" y="4302"/>
                      <a:pt x="3287" y="4225"/>
                      <a:pt x="3266" y="4154"/>
                    </a:cubicBezTo>
                    <a:cubicBezTo>
                      <a:pt x="3239" y="4059"/>
                      <a:pt x="3127" y="4031"/>
                      <a:pt x="3035" y="4003"/>
                    </a:cubicBezTo>
                    <a:cubicBezTo>
                      <a:pt x="2713" y="3905"/>
                      <a:pt x="2459" y="3655"/>
                      <a:pt x="2354" y="3336"/>
                    </a:cubicBezTo>
                    <a:cubicBezTo>
                      <a:pt x="2321" y="3237"/>
                      <a:pt x="2330" y="3090"/>
                      <a:pt x="2432" y="3074"/>
                    </a:cubicBezTo>
                    <a:cubicBezTo>
                      <a:pt x="2437" y="3073"/>
                      <a:pt x="2443" y="3073"/>
                      <a:pt x="2448" y="3073"/>
                    </a:cubicBezTo>
                    <a:cubicBezTo>
                      <a:pt x="2528" y="3073"/>
                      <a:pt x="2581" y="3167"/>
                      <a:pt x="2619" y="3242"/>
                    </a:cubicBezTo>
                    <a:cubicBezTo>
                      <a:pt x="2806" y="3621"/>
                      <a:pt x="3188" y="3891"/>
                      <a:pt x="3602" y="3939"/>
                    </a:cubicBezTo>
                    <a:cubicBezTo>
                      <a:pt x="3624" y="3941"/>
                      <a:pt x="3646" y="3943"/>
                      <a:pt x="3668" y="3943"/>
                    </a:cubicBezTo>
                    <a:cubicBezTo>
                      <a:pt x="3767" y="3943"/>
                      <a:pt x="3869" y="3915"/>
                      <a:pt x="3908" y="3828"/>
                    </a:cubicBezTo>
                    <a:cubicBezTo>
                      <a:pt x="3944" y="3750"/>
                      <a:pt x="3911" y="3654"/>
                      <a:pt x="3853" y="3591"/>
                    </a:cubicBezTo>
                    <a:cubicBezTo>
                      <a:pt x="3795" y="3528"/>
                      <a:pt x="3719" y="3488"/>
                      <a:pt x="3647" y="3441"/>
                    </a:cubicBezTo>
                    <a:cubicBezTo>
                      <a:pt x="3382" y="3267"/>
                      <a:pt x="3187" y="3003"/>
                      <a:pt x="3099" y="2697"/>
                    </a:cubicBezTo>
                    <a:cubicBezTo>
                      <a:pt x="3087" y="2656"/>
                      <a:pt x="3083" y="2601"/>
                      <a:pt x="3120" y="2580"/>
                    </a:cubicBezTo>
                    <a:cubicBezTo>
                      <a:pt x="3128" y="2576"/>
                      <a:pt x="3136" y="2574"/>
                      <a:pt x="3144" y="2574"/>
                    </a:cubicBezTo>
                    <a:cubicBezTo>
                      <a:pt x="3185" y="2574"/>
                      <a:pt x="3221" y="2630"/>
                      <a:pt x="3240" y="2675"/>
                    </a:cubicBezTo>
                    <a:cubicBezTo>
                      <a:pt x="3331" y="2890"/>
                      <a:pt x="3502" y="3063"/>
                      <a:pt x="3717" y="3156"/>
                    </a:cubicBezTo>
                    <a:cubicBezTo>
                      <a:pt x="3753" y="3172"/>
                      <a:pt x="3794" y="3184"/>
                      <a:pt x="3832" y="3184"/>
                    </a:cubicBezTo>
                    <a:cubicBezTo>
                      <a:pt x="3859" y="3184"/>
                      <a:pt x="3884" y="3178"/>
                      <a:pt x="3907" y="3163"/>
                    </a:cubicBezTo>
                    <a:cubicBezTo>
                      <a:pt x="3974" y="3119"/>
                      <a:pt x="3975" y="3015"/>
                      <a:pt x="3934" y="2945"/>
                    </a:cubicBezTo>
                    <a:cubicBezTo>
                      <a:pt x="3894" y="2875"/>
                      <a:pt x="3823" y="2830"/>
                      <a:pt x="3760" y="2781"/>
                    </a:cubicBezTo>
                    <a:cubicBezTo>
                      <a:pt x="3513" y="2585"/>
                      <a:pt x="3350" y="2304"/>
                      <a:pt x="3302" y="1992"/>
                    </a:cubicBezTo>
                    <a:cubicBezTo>
                      <a:pt x="3275" y="1817"/>
                      <a:pt x="3284" y="1632"/>
                      <a:pt x="3214" y="1469"/>
                    </a:cubicBezTo>
                    <a:cubicBezTo>
                      <a:pt x="3103" y="1216"/>
                      <a:pt x="2818" y="1084"/>
                      <a:pt x="2541" y="1084"/>
                    </a:cubicBezTo>
                    <a:cubicBezTo>
                      <a:pt x="2515" y="1084"/>
                      <a:pt x="2489" y="1085"/>
                      <a:pt x="2463" y="1088"/>
                    </a:cubicBezTo>
                    <a:cubicBezTo>
                      <a:pt x="2368" y="1096"/>
                      <a:pt x="2265" y="1115"/>
                      <a:pt x="2168" y="1115"/>
                    </a:cubicBezTo>
                    <a:cubicBezTo>
                      <a:pt x="2068" y="1115"/>
                      <a:pt x="1974" y="1095"/>
                      <a:pt x="1905" y="1022"/>
                    </a:cubicBezTo>
                    <a:cubicBezTo>
                      <a:pt x="1771" y="879"/>
                      <a:pt x="1903" y="164"/>
                      <a:pt x="2016" y="1"/>
                    </a:cubicBez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6;p27">
                <a:extLst>
                  <a:ext uri="{FF2B5EF4-FFF2-40B4-BE49-F238E27FC236}">
                    <a16:creationId xmlns:a16="http://schemas.microsoft.com/office/drawing/2014/main" id="{95A2BBD4-D560-41F0-B95A-6CC7D4C1E846}"/>
                  </a:ext>
                </a:extLst>
              </p:cNvPr>
              <p:cNvSpPr/>
              <p:nvPr/>
            </p:nvSpPr>
            <p:spPr>
              <a:xfrm>
                <a:off x="2743925" y="2375975"/>
                <a:ext cx="547950" cy="230350"/>
              </a:xfrm>
              <a:custGeom>
                <a:avLst/>
                <a:gdLst/>
                <a:ahLst/>
                <a:cxnLst/>
                <a:rect l="l" t="t" r="r" b="b"/>
                <a:pathLst>
                  <a:path w="21918" h="9214" extrusionOk="0">
                    <a:moveTo>
                      <a:pt x="2612" y="0"/>
                    </a:moveTo>
                    <a:cubicBezTo>
                      <a:pt x="2612" y="0"/>
                      <a:pt x="419" y="1217"/>
                      <a:pt x="209" y="1428"/>
                    </a:cubicBezTo>
                    <a:cubicBezTo>
                      <a:pt x="0" y="1640"/>
                      <a:pt x="3324" y="9143"/>
                      <a:pt x="9266" y="9213"/>
                    </a:cubicBezTo>
                    <a:cubicBezTo>
                      <a:pt x="9319" y="9213"/>
                      <a:pt x="9371" y="9213"/>
                      <a:pt x="9424" y="9213"/>
                    </a:cubicBezTo>
                    <a:cubicBezTo>
                      <a:pt x="15368" y="9213"/>
                      <a:pt x="21918" y="5333"/>
                      <a:pt x="21918" y="5333"/>
                    </a:cubicBezTo>
                    <a:lnTo>
                      <a:pt x="21571" y="1794"/>
                    </a:lnTo>
                    <a:cubicBezTo>
                      <a:pt x="21571" y="1794"/>
                      <a:pt x="14804" y="5192"/>
                      <a:pt x="10259" y="5773"/>
                    </a:cubicBezTo>
                    <a:cubicBezTo>
                      <a:pt x="10055" y="5800"/>
                      <a:pt x="9855" y="5812"/>
                      <a:pt x="9657" y="5812"/>
                    </a:cubicBezTo>
                    <a:cubicBezTo>
                      <a:pt x="5446" y="5812"/>
                      <a:pt x="2661" y="151"/>
                      <a:pt x="2612" y="0"/>
                    </a:cubicBez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7;p27">
                <a:extLst>
                  <a:ext uri="{FF2B5EF4-FFF2-40B4-BE49-F238E27FC236}">
                    <a16:creationId xmlns:a16="http://schemas.microsoft.com/office/drawing/2014/main" id="{5BB17146-7663-4EAC-ADCC-366CA652C09D}"/>
                  </a:ext>
                </a:extLst>
              </p:cNvPr>
              <p:cNvSpPr/>
              <p:nvPr/>
            </p:nvSpPr>
            <p:spPr>
              <a:xfrm>
                <a:off x="3273975" y="2378925"/>
                <a:ext cx="359200" cy="571850"/>
              </a:xfrm>
              <a:custGeom>
                <a:avLst/>
                <a:gdLst/>
                <a:ahLst/>
                <a:cxnLst/>
                <a:rect l="l" t="t" r="r" b="b"/>
                <a:pathLst>
                  <a:path w="14368" h="22874" extrusionOk="0">
                    <a:moveTo>
                      <a:pt x="5771" y="0"/>
                    </a:moveTo>
                    <a:cubicBezTo>
                      <a:pt x="5241" y="0"/>
                      <a:pt x="4740" y="29"/>
                      <a:pt x="4301" y="95"/>
                    </a:cubicBezTo>
                    <a:cubicBezTo>
                      <a:pt x="2045" y="432"/>
                      <a:pt x="0" y="1923"/>
                      <a:pt x="0" y="1923"/>
                    </a:cubicBezTo>
                    <a:lnTo>
                      <a:pt x="3213" y="22874"/>
                    </a:lnTo>
                    <a:cubicBezTo>
                      <a:pt x="3213" y="22874"/>
                      <a:pt x="14355" y="20011"/>
                      <a:pt x="14363" y="19642"/>
                    </a:cubicBezTo>
                    <a:cubicBezTo>
                      <a:pt x="14368" y="19428"/>
                      <a:pt x="12983" y="16659"/>
                      <a:pt x="11740" y="14177"/>
                    </a:cubicBezTo>
                    <a:cubicBezTo>
                      <a:pt x="10657" y="12011"/>
                      <a:pt x="10243" y="9572"/>
                      <a:pt x="10550" y="7170"/>
                    </a:cubicBezTo>
                    <a:lnTo>
                      <a:pt x="11336" y="1009"/>
                    </a:lnTo>
                    <a:cubicBezTo>
                      <a:pt x="10641" y="501"/>
                      <a:pt x="7965" y="0"/>
                      <a:pt x="5771" y="0"/>
                    </a:cubicBez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8;p27">
                <a:extLst>
                  <a:ext uri="{FF2B5EF4-FFF2-40B4-BE49-F238E27FC236}">
                    <a16:creationId xmlns:a16="http://schemas.microsoft.com/office/drawing/2014/main" id="{BA9309EB-7F7A-4B14-9913-AA193668616C}"/>
                  </a:ext>
                </a:extLst>
              </p:cNvPr>
              <p:cNvSpPr/>
              <p:nvPr/>
            </p:nvSpPr>
            <p:spPr>
              <a:xfrm>
                <a:off x="3522125" y="2393200"/>
                <a:ext cx="402550" cy="496650"/>
              </a:xfrm>
              <a:custGeom>
                <a:avLst/>
                <a:gdLst/>
                <a:ahLst/>
                <a:cxnLst/>
                <a:rect l="l" t="t" r="r" b="b"/>
                <a:pathLst>
                  <a:path w="16102" h="19866" extrusionOk="0">
                    <a:moveTo>
                      <a:pt x="500" y="1"/>
                    </a:moveTo>
                    <a:lnTo>
                      <a:pt x="1" y="3437"/>
                    </a:lnTo>
                    <a:cubicBezTo>
                      <a:pt x="1" y="3437"/>
                      <a:pt x="4967" y="4047"/>
                      <a:pt x="8935" y="7748"/>
                    </a:cubicBezTo>
                    <a:cubicBezTo>
                      <a:pt x="12563" y="11129"/>
                      <a:pt x="11635" y="19866"/>
                      <a:pt x="11635" y="19866"/>
                    </a:cubicBezTo>
                    <a:lnTo>
                      <a:pt x="14694" y="19479"/>
                    </a:lnTo>
                    <a:cubicBezTo>
                      <a:pt x="14694" y="19479"/>
                      <a:pt x="16102" y="13209"/>
                      <a:pt x="12016" y="7077"/>
                    </a:cubicBezTo>
                    <a:cubicBezTo>
                      <a:pt x="8312" y="1517"/>
                      <a:pt x="500" y="1"/>
                      <a:pt x="500" y="1"/>
                    </a:cubicBez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9;p27">
                <a:extLst>
                  <a:ext uri="{FF2B5EF4-FFF2-40B4-BE49-F238E27FC236}">
                    <a16:creationId xmlns:a16="http://schemas.microsoft.com/office/drawing/2014/main" id="{C058274B-4EC6-4D19-BAFB-775C3DE3E795}"/>
                  </a:ext>
                </a:extLst>
              </p:cNvPr>
              <p:cNvSpPr/>
              <p:nvPr/>
            </p:nvSpPr>
            <p:spPr>
              <a:xfrm>
                <a:off x="3601550" y="2829675"/>
                <a:ext cx="45300" cy="40775"/>
              </a:xfrm>
              <a:custGeom>
                <a:avLst/>
                <a:gdLst/>
                <a:ahLst/>
                <a:cxnLst/>
                <a:rect l="l" t="t" r="r" b="b"/>
                <a:pathLst>
                  <a:path w="1812" h="1631" extrusionOk="0">
                    <a:moveTo>
                      <a:pt x="1" y="0"/>
                    </a:moveTo>
                    <a:lnTo>
                      <a:pt x="493" y="1541"/>
                    </a:lnTo>
                    <a:cubicBezTo>
                      <a:pt x="680" y="1585"/>
                      <a:pt x="872" y="1630"/>
                      <a:pt x="1062" y="1630"/>
                    </a:cubicBezTo>
                    <a:cubicBezTo>
                      <a:pt x="1128" y="1630"/>
                      <a:pt x="1195" y="1625"/>
                      <a:pt x="1260" y="1612"/>
                    </a:cubicBezTo>
                    <a:cubicBezTo>
                      <a:pt x="1514" y="1563"/>
                      <a:pt x="1759" y="1371"/>
                      <a:pt x="1788" y="1110"/>
                    </a:cubicBezTo>
                    <a:cubicBezTo>
                      <a:pt x="1812" y="899"/>
                      <a:pt x="1687" y="694"/>
                      <a:pt x="1520" y="565"/>
                    </a:cubicBezTo>
                    <a:cubicBezTo>
                      <a:pt x="1352" y="436"/>
                      <a:pt x="1148" y="369"/>
                      <a:pt x="948" y="304"/>
                    </a:cubicBezTo>
                    <a:lnTo>
                      <a:pt x="1" y="0"/>
                    </a:ln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0;p27">
                <a:extLst>
                  <a:ext uri="{FF2B5EF4-FFF2-40B4-BE49-F238E27FC236}">
                    <a16:creationId xmlns:a16="http://schemas.microsoft.com/office/drawing/2014/main" id="{5E9A1A68-2D5B-4CF7-A862-243BDB978186}"/>
                  </a:ext>
                </a:extLst>
              </p:cNvPr>
              <p:cNvSpPr/>
              <p:nvPr/>
            </p:nvSpPr>
            <p:spPr>
              <a:xfrm>
                <a:off x="3277675" y="2162550"/>
                <a:ext cx="166925" cy="254375"/>
              </a:xfrm>
              <a:custGeom>
                <a:avLst/>
                <a:gdLst/>
                <a:ahLst/>
                <a:cxnLst/>
                <a:rect l="l" t="t" r="r" b="b"/>
                <a:pathLst>
                  <a:path w="6677" h="10175" extrusionOk="0">
                    <a:moveTo>
                      <a:pt x="2037" y="1"/>
                    </a:moveTo>
                    <a:cubicBezTo>
                      <a:pt x="1237" y="1"/>
                      <a:pt x="0" y="404"/>
                      <a:pt x="0" y="404"/>
                    </a:cubicBezTo>
                    <a:cubicBezTo>
                      <a:pt x="4" y="576"/>
                      <a:pt x="357" y="4987"/>
                      <a:pt x="357" y="4987"/>
                    </a:cubicBezTo>
                    <a:cubicBezTo>
                      <a:pt x="357" y="4987"/>
                      <a:pt x="377" y="7541"/>
                      <a:pt x="1167" y="7541"/>
                    </a:cubicBezTo>
                    <a:cubicBezTo>
                      <a:pt x="1188" y="7541"/>
                      <a:pt x="1210" y="7539"/>
                      <a:pt x="1232" y="7535"/>
                    </a:cubicBezTo>
                    <a:lnTo>
                      <a:pt x="3018" y="7446"/>
                    </a:lnTo>
                    <a:lnTo>
                      <a:pt x="3018" y="9717"/>
                    </a:lnTo>
                    <a:cubicBezTo>
                      <a:pt x="3375" y="10020"/>
                      <a:pt x="3746" y="10175"/>
                      <a:pt x="4131" y="10175"/>
                    </a:cubicBezTo>
                    <a:cubicBezTo>
                      <a:pt x="4630" y="10175"/>
                      <a:pt x="5152" y="9916"/>
                      <a:pt x="5699" y="9388"/>
                    </a:cubicBezTo>
                    <a:lnTo>
                      <a:pt x="5353" y="4569"/>
                    </a:lnTo>
                    <a:cubicBezTo>
                      <a:pt x="5353" y="4569"/>
                      <a:pt x="6677" y="4050"/>
                      <a:pt x="6512" y="3035"/>
                    </a:cubicBezTo>
                    <a:cubicBezTo>
                      <a:pt x="6423" y="2485"/>
                      <a:pt x="5965" y="2340"/>
                      <a:pt x="5506" y="2340"/>
                    </a:cubicBezTo>
                    <a:cubicBezTo>
                      <a:pt x="4995" y="2340"/>
                      <a:pt x="4484" y="2520"/>
                      <a:pt x="4484" y="2520"/>
                    </a:cubicBezTo>
                    <a:cubicBezTo>
                      <a:pt x="4484" y="2520"/>
                      <a:pt x="4263" y="1451"/>
                      <a:pt x="3984" y="1451"/>
                    </a:cubicBezTo>
                    <a:cubicBezTo>
                      <a:pt x="3974" y="1451"/>
                      <a:pt x="3963" y="1453"/>
                      <a:pt x="3952" y="1456"/>
                    </a:cubicBezTo>
                    <a:cubicBezTo>
                      <a:pt x="3782" y="1508"/>
                      <a:pt x="3636" y="1531"/>
                      <a:pt x="3510" y="1531"/>
                    </a:cubicBezTo>
                    <a:cubicBezTo>
                      <a:pt x="2810" y="1531"/>
                      <a:pt x="2734" y="819"/>
                      <a:pt x="2702" y="340"/>
                    </a:cubicBezTo>
                    <a:cubicBezTo>
                      <a:pt x="2685" y="87"/>
                      <a:pt x="2408" y="1"/>
                      <a:pt x="2037" y="1"/>
                    </a:cubicBez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1;p27">
                <a:extLst>
                  <a:ext uri="{FF2B5EF4-FFF2-40B4-BE49-F238E27FC236}">
                    <a16:creationId xmlns:a16="http://schemas.microsoft.com/office/drawing/2014/main" id="{35C1D1B3-33C2-446C-9C53-FEFCB928A4EA}"/>
                  </a:ext>
                </a:extLst>
              </p:cNvPr>
              <p:cNvSpPr/>
              <p:nvPr/>
            </p:nvSpPr>
            <p:spPr>
              <a:xfrm>
                <a:off x="3363500" y="2416925"/>
                <a:ext cx="26650" cy="43200"/>
              </a:xfrm>
              <a:custGeom>
                <a:avLst/>
                <a:gdLst/>
                <a:ahLst/>
                <a:cxnLst/>
                <a:rect l="l" t="t" r="r" b="b"/>
                <a:pathLst>
                  <a:path w="1066" h="1728" extrusionOk="0">
                    <a:moveTo>
                      <a:pt x="258" y="0"/>
                    </a:moveTo>
                    <a:lnTo>
                      <a:pt x="1" y="1039"/>
                    </a:lnTo>
                    <a:lnTo>
                      <a:pt x="552" y="1727"/>
                    </a:lnTo>
                    <a:lnTo>
                      <a:pt x="918" y="1727"/>
                    </a:lnTo>
                    <a:lnTo>
                      <a:pt x="1066" y="864"/>
                    </a:lnTo>
                    <a:lnTo>
                      <a:pt x="534" y="0"/>
                    </a:lnTo>
                    <a:close/>
                  </a:path>
                </a:pathLst>
              </a:custGeom>
              <a:solidFill>
                <a:srgbClr val="9E4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2;p27">
                <a:extLst>
                  <a:ext uri="{FF2B5EF4-FFF2-40B4-BE49-F238E27FC236}">
                    <a16:creationId xmlns:a16="http://schemas.microsoft.com/office/drawing/2014/main" id="{7EE8BD83-B1E4-41CE-8871-FE46B879C8B5}"/>
                  </a:ext>
                </a:extLst>
              </p:cNvPr>
              <p:cNvSpPr/>
              <p:nvPr/>
            </p:nvSpPr>
            <p:spPr>
              <a:xfrm>
                <a:off x="2743250" y="2365550"/>
                <a:ext cx="68750" cy="48025"/>
              </a:xfrm>
              <a:custGeom>
                <a:avLst/>
                <a:gdLst/>
                <a:ahLst/>
                <a:cxnLst/>
                <a:rect l="l" t="t" r="r" b="b"/>
                <a:pathLst>
                  <a:path w="2750" h="1921" extrusionOk="0">
                    <a:moveTo>
                      <a:pt x="2463" y="0"/>
                    </a:moveTo>
                    <a:lnTo>
                      <a:pt x="1678" y="290"/>
                    </a:lnTo>
                    <a:lnTo>
                      <a:pt x="1837" y="1007"/>
                    </a:lnTo>
                    <a:lnTo>
                      <a:pt x="1428" y="493"/>
                    </a:lnTo>
                    <a:lnTo>
                      <a:pt x="0" y="1303"/>
                    </a:lnTo>
                    <a:lnTo>
                      <a:pt x="345" y="1921"/>
                    </a:lnTo>
                    <a:lnTo>
                      <a:pt x="2750" y="493"/>
                    </a:lnTo>
                    <a:lnTo>
                      <a:pt x="2463" y="0"/>
                    </a:ln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3;p27">
                <a:extLst>
                  <a:ext uri="{FF2B5EF4-FFF2-40B4-BE49-F238E27FC236}">
                    <a16:creationId xmlns:a16="http://schemas.microsoft.com/office/drawing/2014/main" id="{C2336A46-7718-488A-9CD4-6CE0EEAFAB3B}"/>
                  </a:ext>
                </a:extLst>
              </p:cNvPr>
              <p:cNvSpPr/>
              <p:nvPr/>
            </p:nvSpPr>
            <p:spPr>
              <a:xfrm>
                <a:off x="3808250" y="2880175"/>
                <a:ext cx="81250" cy="28425"/>
              </a:xfrm>
              <a:custGeom>
                <a:avLst/>
                <a:gdLst/>
                <a:ahLst/>
                <a:cxnLst/>
                <a:rect l="l" t="t" r="r" b="b"/>
                <a:pathLst>
                  <a:path w="3250" h="1137" extrusionOk="0">
                    <a:moveTo>
                      <a:pt x="3249" y="0"/>
                    </a:moveTo>
                    <a:lnTo>
                      <a:pt x="191" y="387"/>
                    </a:lnTo>
                    <a:lnTo>
                      <a:pt x="1" y="1137"/>
                    </a:lnTo>
                    <a:lnTo>
                      <a:pt x="1770" y="761"/>
                    </a:lnTo>
                    <a:lnTo>
                      <a:pt x="2209" y="132"/>
                    </a:lnTo>
                    <a:lnTo>
                      <a:pt x="2209" y="634"/>
                    </a:lnTo>
                    <a:lnTo>
                      <a:pt x="2929" y="634"/>
                    </a:lnTo>
                    <a:lnTo>
                      <a:pt x="3249" y="0"/>
                    </a:ln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4;p27">
                <a:extLst>
                  <a:ext uri="{FF2B5EF4-FFF2-40B4-BE49-F238E27FC236}">
                    <a16:creationId xmlns:a16="http://schemas.microsoft.com/office/drawing/2014/main" id="{AF88A7B0-FF2E-49ED-82CE-0FF12CC3B630}"/>
                  </a:ext>
                </a:extLst>
              </p:cNvPr>
              <p:cNvSpPr/>
              <p:nvPr/>
            </p:nvSpPr>
            <p:spPr>
              <a:xfrm>
                <a:off x="3296900" y="2344350"/>
                <a:ext cx="96300" cy="60225"/>
              </a:xfrm>
              <a:custGeom>
                <a:avLst/>
                <a:gdLst/>
                <a:ahLst/>
                <a:cxnLst/>
                <a:rect l="l" t="t" r="r" b="b"/>
                <a:pathLst>
                  <a:path w="3852" h="2409" extrusionOk="0">
                    <a:moveTo>
                      <a:pt x="319" y="0"/>
                    </a:moveTo>
                    <a:cubicBezTo>
                      <a:pt x="133" y="0"/>
                      <a:pt x="0" y="53"/>
                      <a:pt x="126" y="203"/>
                    </a:cubicBezTo>
                    <a:cubicBezTo>
                      <a:pt x="210" y="302"/>
                      <a:pt x="450" y="336"/>
                      <a:pt x="740" y="336"/>
                    </a:cubicBezTo>
                    <a:cubicBezTo>
                      <a:pt x="1375" y="336"/>
                      <a:pt x="2249" y="173"/>
                      <a:pt x="2249" y="173"/>
                    </a:cubicBezTo>
                    <a:lnTo>
                      <a:pt x="2249" y="173"/>
                    </a:lnTo>
                    <a:lnTo>
                      <a:pt x="2204" y="2408"/>
                    </a:lnTo>
                    <a:cubicBezTo>
                      <a:pt x="2343" y="2073"/>
                      <a:pt x="2369" y="1701"/>
                      <a:pt x="2470" y="1353"/>
                    </a:cubicBezTo>
                    <a:cubicBezTo>
                      <a:pt x="2572" y="1003"/>
                      <a:pt x="2778" y="650"/>
                      <a:pt x="3120" y="537"/>
                    </a:cubicBezTo>
                    <a:cubicBezTo>
                      <a:pt x="3299" y="478"/>
                      <a:pt x="3504" y="493"/>
                      <a:pt x="3671" y="400"/>
                    </a:cubicBezTo>
                    <a:cubicBezTo>
                      <a:pt x="3769" y="347"/>
                      <a:pt x="3852" y="221"/>
                      <a:pt x="3793" y="125"/>
                    </a:cubicBezTo>
                    <a:cubicBezTo>
                      <a:pt x="3748" y="56"/>
                      <a:pt x="3656" y="45"/>
                      <a:pt x="3572" y="45"/>
                    </a:cubicBezTo>
                    <a:cubicBezTo>
                      <a:pt x="3566" y="45"/>
                      <a:pt x="3560" y="45"/>
                      <a:pt x="3554" y="45"/>
                    </a:cubicBezTo>
                    <a:lnTo>
                      <a:pt x="1437" y="77"/>
                    </a:lnTo>
                    <a:cubicBezTo>
                      <a:pt x="1363" y="78"/>
                      <a:pt x="1288" y="79"/>
                      <a:pt x="1214" y="79"/>
                    </a:cubicBezTo>
                    <a:cubicBezTo>
                      <a:pt x="1004" y="79"/>
                      <a:pt x="795" y="70"/>
                      <a:pt x="588" y="29"/>
                    </a:cubicBezTo>
                    <a:cubicBezTo>
                      <a:pt x="501" y="11"/>
                      <a:pt x="404" y="0"/>
                      <a:pt x="319" y="0"/>
                    </a:cubicBezTo>
                    <a:close/>
                  </a:path>
                </a:pathLst>
              </a:custGeom>
              <a:solidFill>
                <a:srgbClr val="DB9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5;p27">
                <a:extLst>
                  <a:ext uri="{FF2B5EF4-FFF2-40B4-BE49-F238E27FC236}">
                    <a16:creationId xmlns:a16="http://schemas.microsoft.com/office/drawing/2014/main" id="{2BEDC543-D777-45CB-B2B2-2639CD893C1D}"/>
                  </a:ext>
                </a:extLst>
              </p:cNvPr>
              <p:cNvSpPr/>
              <p:nvPr/>
            </p:nvSpPr>
            <p:spPr>
              <a:xfrm>
                <a:off x="3277675" y="2162550"/>
                <a:ext cx="163125" cy="81100"/>
              </a:xfrm>
              <a:custGeom>
                <a:avLst/>
                <a:gdLst/>
                <a:ahLst/>
                <a:cxnLst/>
                <a:rect l="l" t="t" r="r" b="b"/>
                <a:pathLst>
                  <a:path w="6525" h="3244" extrusionOk="0">
                    <a:moveTo>
                      <a:pt x="2037" y="1"/>
                    </a:moveTo>
                    <a:cubicBezTo>
                      <a:pt x="1237" y="1"/>
                      <a:pt x="0" y="404"/>
                      <a:pt x="0" y="404"/>
                    </a:cubicBezTo>
                    <a:cubicBezTo>
                      <a:pt x="0" y="413"/>
                      <a:pt x="2" y="438"/>
                      <a:pt x="3" y="465"/>
                    </a:cubicBezTo>
                    <a:lnTo>
                      <a:pt x="2005" y="372"/>
                    </a:lnTo>
                    <a:cubicBezTo>
                      <a:pt x="2030" y="371"/>
                      <a:pt x="2054" y="369"/>
                      <a:pt x="2079" y="369"/>
                    </a:cubicBezTo>
                    <a:cubicBezTo>
                      <a:pt x="2129" y="369"/>
                      <a:pt x="2179" y="375"/>
                      <a:pt x="2226" y="394"/>
                    </a:cubicBezTo>
                    <a:cubicBezTo>
                      <a:pt x="2392" y="462"/>
                      <a:pt x="2441" y="669"/>
                      <a:pt x="2491" y="845"/>
                    </a:cubicBezTo>
                    <a:cubicBezTo>
                      <a:pt x="2556" y="1082"/>
                      <a:pt x="2663" y="1312"/>
                      <a:pt x="2831" y="1492"/>
                    </a:cubicBezTo>
                    <a:cubicBezTo>
                      <a:pt x="2998" y="1671"/>
                      <a:pt x="3229" y="1798"/>
                      <a:pt x="3473" y="1804"/>
                    </a:cubicBezTo>
                    <a:cubicBezTo>
                      <a:pt x="3482" y="1805"/>
                      <a:pt x="3491" y="1805"/>
                      <a:pt x="3499" y="1805"/>
                    </a:cubicBezTo>
                    <a:cubicBezTo>
                      <a:pt x="3557" y="1805"/>
                      <a:pt x="3617" y="1801"/>
                      <a:pt x="3676" y="1801"/>
                    </a:cubicBezTo>
                    <a:cubicBezTo>
                      <a:pt x="3775" y="1801"/>
                      <a:pt x="3871" y="1812"/>
                      <a:pt x="3944" y="1877"/>
                    </a:cubicBezTo>
                    <a:cubicBezTo>
                      <a:pt x="4078" y="1998"/>
                      <a:pt x="4042" y="2217"/>
                      <a:pt x="4104" y="2388"/>
                    </a:cubicBezTo>
                    <a:cubicBezTo>
                      <a:pt x="4177" y="2590"/>
                      <a:pt x="4388" y="2712"/>
                      <a:pt x="4597" y="2745"/>
                    </a:cubicBezTo>
                    <a:cubicBezTo>
                      <a:pt x="4658" y="2754"/>
                      <a:pt x="4718" y="2758"/>
                      <a:pt x="4779" y="2758"/>
                    </a:cubicBezTo>
                    <a:cubicBezTo>
                      <a:pt x="4930" y="2758"/>
                      <a:pt x="5081" y="2734"/>
                      <a:pt x="5232" y="2719"/>
                    </a:cubicBezTo>
                    <a:cubicBezTo>
                      <a:pt x="5327" y="2709"/>
                      <a:pt x="5424" y="2702"/>
                      <a:pt x="5520" y="2702"/>
                    </a:cubicBezTo>
                    <a:cubicBezTo>
                      <a:pt x="5753" y="2702"/>
                      <a:pt x="5984" y="2740"/>
                      <a:pt x="6183" y="2857"/>
                    </a:cubicBezTo>
                    <a:cubicBezTo>
                      <a:pt x="6331" y="2948"/>
                      <a:pt x="6446" y="3083"/>
                      <a:pt x="6511" y="3244"/>
                    </a:cubicBezTo>
                    <a:cubicBezTo>
                      <a:pt x="6514" y="3175"/>
                      <a:pt x="6525" y="3109"/>
                      <a:pt x="6512" y="3035"/>
                    </a:cubicBezTo>
                    <a:cubicBezTo>
                      <a:pt x="6423" y="2485"/>
                      <a:pt x="5965" y="2340"/>
                      <a:pt x="5506" y="2340"/>
                    </a:cubicBezTo>
                    <a:cubicBezTo>
                      <a:pt x="4995" y="2340"/>
                      <a:pt x="4484" y="2520"/>
                      <a:pt x="4484" y="2520"/>
                    </a:cubicBezTo>
                    <a:cubicBezTo>
                      <a:pt x="4484" y="2520"/>
                      <a:pt x="4263" y="1451"/>
                      <a:pt x="3984" y="1451"/>
                    </a:cubicBezTo>
                    <a:cubicBezTo>
                      <a:pt x="3974" y="1451"/>
                      <a:pt x="3963" y="1453"/>
                      <a:pt x="3952" y="1456"/>
                    </a:cubicBezTo>
                    <a:cubicBezTo>
                      <a:pt x="3782" y="1508"/>
                      <a:pt x="3636" y="1531"/>
                      <a:pt x="3510" y="1531"/>
                    </a:cubicBezTo>
                    <a:cubicBezTo>
                      <a:pt x="2810" y="1531"/>
                      <a:pt x="2735" y="819"/>
                      <a:pt x="2703" y="340"/>
                    </a:cubicBezTo>
                    <a:cubicBezTo>
                      <a:pt x="2686" y="87"/>
                      <a:pt x="2408" y="1"/>
                      <a:pt x="2037" y="1"/>
                    </a:cubicBezTo>
                    <a:close/>
                  </a:path>
                </a:pathLst>
              </a:custGeom>
              <a:solidFill>
                <a:srgbClr val="DB9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6;p27">
                <a:extLst>
                  <a:ext uri="{FF2B5EF4-FFF2-40B4-BE49-F238E27FC236}">
                    <a16:creationId xmlns:a16="http://schemas.microsoft.com/office/drawing/2014/main" id="{481A7342-D7C2-46B2-A1FE-51DB4234462A}"/>
                  </a:ext>
                </a:extLst>
              </p:cNvPr>
              <p:cNvSpPr/>
              <p:nvPr/>
            </p:nvSpPr>
            <p:spPr>
              <a:xfrm>
                <a:off x="3254100" y="2210175"/>
                <a:ext cx="37225" cy="75175"/>
              </a:xfrm>
              <a:custGeom>
                <a:avLst/>
                <a:gdLst/>
                <a:ahLst/>
                <a:cxnLst/>
                <a:rect l="l" t="t" r="r" b="b"/>
                <a:pathLst>
                  <a:path w="1489" h="3007" extrusionOk="0">
                    <a:moveTo>
                      <a:pt x="1101" y="1"/>
                    </a:moveTo>
                    <a:cubicBezTo>
                      <a:pt x="1071" y="545"/>
                      <a:pt x="1040" y="1090"/>
                      <a:pt x="1010" y="1635"/>
                    </a:cubicBezTo>
                    <a:cubicBezTo>
                      <a:pt x="998" y="1861"/>
                      <a:pt x="982" y="2101"/>
                      <a:pt x="858" y="2290"/>
                    </a:cubicBezTo>
                    <a:cubicBezTo>
                      <a:pt x="677" y="2569"/>
                      <a:pt x="322" y="2664"/>
                      <a:pt x="0" y="2735"/>
                    </a:cubicBezTo>
                    <a:cubicBezTo>
                      <a:pt x="324" y="2914"/>
                      <a:pt x="685" y="3007"/>
                      <a:pt x="1050" y="3007"/>
                    </a:cubicBezTo>
                    <a:cubicBezTo>
                      <a:pt x="1196" y="3007"/>
                      <a:pt x="1343" y="2992"/>
                      <a:pt x="1489" y="2961"/>
                    </a:cubicBezTo>
                    <a:lnTo>
                      <a:pt x="1101" y="1"/>
                    </a:ln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7;p27">
                <a:extLst>
                  <a:ext uri="{FF2B5EF4-FFF2-40B4-BE49-F238E27FC236}">
                    <a16:creationId xmlns:a16="http://schemas.microsoft.com/office/drawing/2014/main" id="{E9ADF282-5D77-4E85-B0A9-538FAC4C3B9C}"/>
                  </a:ext>
                </a:extLst>
              </p:cNvPr>
              <p:cNvSpPr/>
              <p:nvPr/>
            </p:nvSpPr>
            <p:spPr>
              <a:xfrm>
                <a:off x="3315150" y="2876500"/>
                <a:ext cx="46575" cy="80150"/>
              </a:xfrm>
              <a:custGeom>
                <a:avLst/>
                <a:gdLst/>
                <a:ahLst/>
                <a:cxnLst/>
                <a:rect l="l" t="t" r="r" b="b"/>
                <a:pathLst>
                  <a:path w="1863" h="3206" extrusionOk="0">
                    <a:moveTo>
                      <a:pt x="1418" y="1"/>
                    </a:moveTo>
                    <a:cubicBezTo>
                      <a:pt x="1358" y="261"/>
                      <a:pt x="1185" y="478"/>
                      <a:pt x="1003" y="671"/>
                    </a:cubicBezTo>
                    <a:cubicBezTo>
                      <a:pt x="822" y="864"/>
                      <a:pt x="623" y="1048"/>
                      <a:pt x="491" y="1280"/>
                    </a:cubicBezTo>
                    <a:cubicBezTo>
                      <a:pt x="360" y="1510"/>
                      <a:pt x="305" y="1807"/>
                      <a:pt x="427" y="2043"/>
                    </a:cubicBezTo>
                    <a:cubicBezTo>
                      <a:pt x="500" y="2185"/>
                      <a:pt x="651" y="2285"/>
                      <a:pt x="805" y="2305"/>
                    </a:cubicBezTo>
                    <a:lnTo>
                      <a:pt x="805" y="2305"/>
                    </a:lnTo>
                    <a:cubicBezTo>
                      <a:pt x="455" y="2438"/>
                      <a:pt x="156" y="2712"/>
                      <a:pt x="1" y="3057"/>
                    </a:cubicBezTo>
                    <a:cubicBezTo>
                      <a:pt x="176" y="3162"/>
                      <a:pt x="378" y="3205"/>
                      <a:pt x="582" y="3205"/>
                    </a:cubicBezTo>
                    <a:cubicBezTo>
                      <a:pt x="708" y="3205"/>
                      <a:pt x="835" y="3189"/>
                      <a:pt x="957" y="3159"/>
                    </a:cubicBezTo>
                    <a:cubicBezTo>
                      <a:pt x="1278" y="3082"/>
                      <a:pt x="1573" y="2924"/>
                      <a:pt x="1862" y="2767"/>
                    </a:cubicBezTo>
                    <a:lnTo>
                      <a:pt x="1418" y="1"/>
                    </a:ln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8;p27">
                <a:extLst>
                  <a:ext uri="{FF2B5EF4-FFF2-40B4-BE49-F238E27FC236}">
                    <a16:creationId xmlns:a16="http://schemas.microsoft.com/office/drawing/2014/main" id="{1041492E-5588-4E8F-A25E-C25DCE0E3BAB}"/>
                  </a:ext>
                </a:extLst>
              </p:cNvPr>
              <p:cNvSpPr/>
              <p:nvPr/>
            </p:nvSpPr>
            <p:spPr>
              <a:xfrm>
                <a:off x="3440850" y="2374450"/>
                <a:ext cx="127875" cy="526275"/>
              </a:xfrm>
              <a:custGeom>
                <a:avLst/>
                <a:gdLst/>
                <a:ahLst/>
                <a:cxnLst/>
                <a:rect l="l" t="t" r="r" b="b"/>
                <a:pathLst>
                  <a:path w="5115" h="21051" extrusionOk="0">
                    <a:moveTo>
                      <a:pt x="0" y="1"/>
                    </a:moveTo>
                    <a:lnTo>
                      <a:pt x="4000" y="21050"/>
                    </a:lnTo>
                    <a:lnTo>
                      <a:pt x="5114" y="20616"/>
                    </a:lnTo>
                    <a:lnTo>
                      <a:pt x="847" y="272"/>
                    </a:lnTo>
                    <a:lnTo>
                      <a:pt x="0" y="1"/>
                    </a:ln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9;p27">
                <a:extLst>
                  <a:ext uri="{FF2B5EF4-FFF2-40B4-BE49-F238E27FC236}">
                    <a16:creationId xmlns:a16="http://schemas.microsoft.com/office/drawing/2014/main" id="{9E25EAB5-01C3-4864-94C9-C31BBAEA1F02}"/>
                  </a:ext>
                </a:extLst>
              </p:cNvPr>
              <p:cNvSpPr/>
              <p:nvPr/>
            </p:nvSpPr>
            <p:spPr>
              <a:xfrm>
                <a:off x="3291850" y="2404550"/>
                <a:ext cx="121950" cy="542975"/>
              </a:xfrm>
              <a:custGeom>
                <a:avLst/>
                <a:gdLst/>
                <a:ahLst/>
                <a:cxnLst/>
                <a:rect l="l" t="t" r="r" b="b"/>
                <a:pathLst>
                  <a:path w="4878" h="21719" extrusionOk="0">
                    <a:moveTo>
                      <a:pt x="807" y="0"/>
                    </a:moveTo>
                    <a:lnTo>
                      <a:pt x="1" y="495"/>
                    </a:lnTo>
                    <a:lnTo>
                      <a:pt x="4014" y="21719"/>
                    </a:lnTo>
                    <a:lnTo>
                      <a:pt x="4878" y="21142"/>
                    </a:lnTo>
                    <a:lnTo>
                      <a:pt x="807" y="0"/>
                    </a:ln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30;p27">
                <a:extLst>
                  <a:ext uri="{FF2B5EF4-FFF2-40B4-BE49-F238E27FC236}">
                    <a16:creationId xmlns:a16="http://schemas.microsoft.com/office/drawing/2014/main" id="{B49BED8B-27E8-4F7C-8569-42624520A62E}"/>
                  </a:ext>
                </a:extLst>
              </p:cNvPr>
              <p:cNvSpPr/>
              <p:nvPr/>
            </p:nvSpPr>
            <p:spPr>
              <a:xfrm>
                <a:off x="3351550" y="2456400"/>
                <a:ext cx="373150" cy="232775"/>
              </a:xfrm>
              <a:custGeom>
                <a:avLst/>
                <a:gdLst/>
                <a:ahLst/>
                <a:cxnLst/>
                <a:rect l="l" t="t" r="r" b="b"/>
                <a:pathLst>
                  <a:path w="14926" h="9311" extrusionOk="0">
                    <a:moveTo>
                      <a:pt x="1182" y="0"/>
                    </a:moveTo>
                    <a:lnTo>
                      <a:pt x="1042" y="485"/>
                    </a:lnTo>
                    <a:cubicBezTo>
                      <a:pt x="327" y="1996"/>
                      <a:pt x="0" y="3735"/>
                      <a:pt x="373" y="5368"/>
                    </a:cubicBezTo>
                    <a:cubicBezTo>
                      <a:pt x="746" y="6999"/>
                      <a:pt x="1884" y="8487"/>
                      <a:pt x="3445" y="9043"/>
                    </a:cubicBezTo>
                    <a:cubicBezTo>
                      <a:pt x="3982" y="9233"/>
                      <a:pt x="4541" y="9310"/>
                      <a:pt x="5107" y="9310"/>
                    </a:cubicBezTo>
                    <a:cubicBezTo>
                      <a:pt x="5981" y="9310"/>
                      <a:pt x="6871" y="9127"/>
                      <a:pt x="7720" y="8899"/>
                    </a:cubicBezTo>
                    <a:cubicBezTo>
                      <a:pt x="9209" y="8497"/>
                      <a:pt x="10657" y="7961"/>
                      <a:pt x="12050" y="7299"/>
                    </a:cubicBezTo>
                    <a:cubicBezTo>
                      <a:pt x="12801" y="6940"/>
                      <a:pt x="14022" y="6400"/>
                      <a:pt x="14594" y="5789"/>
                    </a:cubicBezTo>
                    <a:cubicBezTo>
                      <a:pt x="14594" y="5789"/>
                      <a:pt x="14765" y="4458"/>
                      <a:pt x="14926" y="3630"/>
                    </a:cubicBezTo>
                    <a:cubicBezTo>
                      <a:pt x="14692" y="3612"/>
                      <a:pt x="14450" y="3604"/>
                      <a:pt x="14209" y="3604"/>
                    </a:cubicBezTo>
                    <a:cubicBezTo>
                      <a:pt x="13007" y="3604"/>
                      <a:pt x="11832" y="3791"/>
                      <a:pt x="11832" y="3791"/>
                    </a:cubicBezTo>
                    <a:cubicBezTo>
                      <a:pt x="10560" y="4396"/>
                      <a:pt x="8371" y="5953"/>
                      <a:pt x="7009" y="6301"/>
                    </a:cubicBezTo>
                    <a:cubicBezTo>
                      <a:pt x="6521" y="6426"/>
                      <a:pt x="6009" y="6497"/>
                      <a:pt x="5501" y="6497"/>
                    </a:cubicBezTo>
                    <a:cubicBezTo>
                      <a:pt x="4592" y="6497"/>
                      <a:pt x="3696" y="6269"/>
                      <a:pt x="2979" y="5716"/>
                    </a:cubicBezTo>
                    <a:cubicBezTo>
                      <a:pt x="2163" y="5087"/>
                      <a:pt x="1671" y="4105"/>
                      <a:pt x="1433" y="3095"/>
                    </a:cubicBezTo>
                    <a:cubicBezTo>
                      <a:pt x="1196" y="2086"/>
                      <a:pt x="1187" y="1038"/>
                      <a:pt x="1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31;p27">
                <a:extLst>
                  <a:ext uri="{FF2B5EF4-FFF2-40B4-BE49-F238E27FC236}">
                    <a16:creationId xmlns:a16="http://schemas.microsoft.com/office/drawing/2014/main" id="{0A70C4DB-8C37-4630-8274-13B29DF70E88}"/>
                  </a:ext>
                </a:extLst>
              </p:cNvPr>
              <p:cNvSpPr/>
              <p:nvPr/>
            </p:nvSpPr>
            <p:spPr>
              <a:xfrm>
                <a:off x="3351550" y="2441275"/>
                <a:ext cx="373150" cy="232750"/>
              </a:xfrm>
              <a:custGeom>
                <a:avLst/>
                <a:gdLst/>
                <a:ahLst/>
                <a:cxnLst/>
                <a:rect l="l" t="t" r="r" b="b"/>
                <a:pathLst>
                  <a:path w="14926" h="9310" extrusionOk="0">
                    <a:moveTo>
                      <a:pt x="1182" y="1"/>
                    </a:moveTo>
                    <a:lnTo>
                      <a:pt x="1042" y="485"/>
                    </a:lnTo>
                    <a:cubicBezTo>
                      <a:pt x="327" y="1995"/>
                      <a:pt x="0" y="3734"/>
                      <a:pt x="373" y="5367"/>
                    </a:cubicBezTo>
                    <a:cubicBezTo>
                      <a:pt x="746" y="6998"/>
                      <a:pt x="1884" y="8487"/>
                      <a:pt x="3445" y="9042"/>
                    </a:cubicBezTo>
                    <a:cubicBezTo>
                      <a:pt x="3982" y="9233"/>
                      <a:pt x="4541" y="9309"/>
                      <a:pt x="5107" y="9309"/>
                    </a:cubicBezTo>
                    <a:cubicBezTo>
                      <a:pt x="5981" y="9309"/>
                      <a:pt x="6871" y="9127"/>
                      <a:pt x="7720" y="8898"/>
                    </a:cubicBezTo>
                    <a:cubicBezTo>
                      <a:pt x="9209" y="8496"/>
                      <a:pt x="10657" y="7960"/>
                      <a:pt x="12050" y="7298"/>
                    </a:cubicBezTo>
                    <a:cubicBezTo>
                      <a:pt x="12801" y="6940"/>
                      <a:pt x="14022" y="6399"/>
                      <a:pt x="14594" y="5788"/>
                    </a:cubicBezTo>
                    <a:cubicBezTo>
                      <a:pt x="14594" y="5788"/>
                      <a:pt x="14765" y="4457"/>
                      <a:pt x="14926" y="3630"/>
                    </a:cubicBezTo>
                    <a:cubicBezTo>
                      <a:pt x="14689" y="3612"/>
                      <a:pt x="14445" y="3604"/>
                      <a:pt x="14201" y="3604"/>
                    </a:cubicBezTo>
                    <a:cubicBezTo>
                      <a:pt x="13002" y="3604"/>
                      <a:pt x="11832" y="3791"/>
                      <a:pt x="11832" y="3791"/>
                    </a:cubicBezTo>
                    <a:cubicBezTo>
                      <a:pt x="10560" y="4395"/>
                      <a:pt x="8371" y="5952"/>
                      <a:pt x="7009" y="6300"/>
                    </a:cubicBezTo>
                    <a:cubicBezTo>
                      <a:pt x="6521" y="6425"/>
                      <a:pt x="6008" y="6496"/>
                      <a:pt x="5500" y="6496"/>
                    </a:cubicBezTo>
                    <a:cubicBezTo>
                      <a:pt x="4591" y="6496"/>
                      <a:pt x="3695" y="6269"/>
                      <a:pt x="2979" y="5715"/>
                    </a:cubicBezTo>
                    <a:cubicBezTo>
                      <a:pt x="2163" y="5087"/>
                      <a:pt x="1671" y="4105"/>
                      <a:pt x="1433" y="3096"/>
                    </a:cubicBezTo>
                    <a:cubicBezTo>
                      <a:pt x="1196" y="2085"/>
                      <a:pt x="1187" y="1038"/>
                      <a:pt x="1182" y="1"/>
                    </a:cubicBezTo>
                    <a:close/>
                  </a:path>
                </a:pathLst>
              </a:custGeom>
              <a:solidFill>
                <a:srgbClr val="9E4B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2;p27">
                <a:extLst>
                  <a:ext uri="{FF2B5EF4-FFF2-40B4-BE49-F238E27FC236}">
                    <a16:creationId xmlns:a16="http://schemas.microsoft.com/office/drawing/2014/main" id="{996A98BE-E33A-416D-9514-147FF6E299F2}"/>
                  </a:ext>
                </a:extLst>
              </p:cNvPr>
              <p:cNvSpPr/>
              <p:nvPr/>
            </p:nvSpPr>
            <p:spPr>
              <a:xfrm>
                <a:off x="3350375" y="2889775"/>
                <a:ext cx="557650" cy="1045200"/>
              </a:xfrm>
              <a:custGeom>
                <a:avLst/>
                <a:gdLst/>
                <a:ahLst/>
                <a:cxnLst/>
                <a:rect l="l" t="t" r="r" b="b"/>
                <a:pathLst>
                  <a:path w="22306" h="41808" extrusionOk="0">
                    <a:moveTo>
                      <a:pt x="7660" y="0"/>
                    </a:moveTo>
                    <a:lnTo>
                      <a:pt x="1" y="2248"/>
                    </a:lnTo>
                    <a:cubicBezTo>
                      <a:pt x="1" y="2248"/>
                      <a:pt x="18554" y="41418"/>
                      <a:pt x="19776" y="41753"/>
                    </a:cubicBezTo>
                    <a:cubicBezTo>
                      <a:pt x="19915" y="41791"/>
                      <a:pt x="20056" y="41808"/>
                      <a:pt x="20195" y="41808"/>
                    </a:cubicBezTo>
                    <a:cubicBezTo>
                      <a:pt x="21280" y="41808"/>
                      <a:pt x="22306" y="40789"/>
                      <a:pt x="22306" y="40789"/>
                    </a:cubicBezTo>
                    <a:cubicBezTo>
                      <a:pt x="22306" y="40789"/>
                      <a:pt x="11772" y="17206"/>
                      <a:pt x="10802" y="13976"/>
                    </a:cubicBezTo>
                    <a:cubicBezTo>
                      <a:pt x="9830" y="10746"/>
                      <a:pt x="7660" y="0"/>
                      <a:pt x="7660" y="0"/>
                    </a:cubicBezTo>
                    <a:close/>
                  </a:path>
                </a:pathLst>
              </a:custGeom>
              <a:solidFill>
                <a:srgbClr val="36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3;p27">
                <a:extLst>
                  <a:ext uri="{FF2B5EF4-FFF2-40B4-BE49-F238E27FC236}">
                    <a16:creationId xmlns:a16="http://schemas.microsoft.com/office/drawing/2014/main" id="{3A2EC227-7A64-4B02-A560-D61E1B42EA10}"/>
                  </a:ext>
                </a:extLst>
              </p:cNvPr>
              <p:cNvSpPr/>
              <p:nvPr/>
            </p:nvSpPr>
            <p:spPr>
              <a:xfrm>
                <a:off x="3424150" y="2999975"/>
                <a:ext cx="165375" cy="322025"/>
              </a:xfrm>
              <a:custGeom>
                <a:avLst/>
                <a:gdLst/>
                <a:ahLst/>
                <a:cxnLst/>
                <a:rect l="l" t="t" r="r" b="b"/>
                <a:pathLst>
                  <a:path w="6615" h="12881" extrusionOk="0">
                    <a:moveTo>
                      <a:pt x="5623" y="0"/>
                    </a:moveTo>
                    <a:cubicBezTo>
                      <a:pt x="4576" y="200"/>
                      <a:pt x="1" y="4304"/>
                      <a:pt x="1" y="4304"/>
                    </a:cubicBezTo>
                    <a:lnTo>
                      <a:pt x="4253" y="12881"/>
                    </a:lnTo>
                    <a:lnTo>
                      <a:pt x="4253" y="12881"/>
                    </a:lnTo>
                    <a:lnTo>
                      <a:pt x="3454" y="7320"/>
                    </a:lnTo>
                    <a:lnTo>
                      <a:pt x="6614" y="4554"/>
                    </a:lnTo>
                    <a:lnTo>
                      <a:pt x="5623" y="0"/>
                    </a:ln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4;p27">
                <a:extLst>
                  <a:ext uri="{FF2B5EF4-FFF2-40B4-BE49-F238E27FC236}">
                    <a16:creationId xmlns:a16="http://schemas.microsoft.com/office/drawing/2014/main" id="{F087B9AF-1F8E-4092-ACD5-D42453703845}"/>
                  </a:ext>
                </a:extLst>
              </p:cNvPr>
              <p:cNvSpPr/>
              <p:nvPr/>
            </p:nvSpPr>
            <p:spPr>
              <a:xfrm>
                <a:off x="3051825" y="2865175"/>
                <a:ext cx="593075" cy="877000"/>
              </a:xfrm>
              <a:custGeom>
                <a:avLst/>
                <a:gdLst/>
                <a:ahLst/>
                <a:cxnLst/>
                <a:rect l="l" t="t" r="r" b="b"/>
                <a:pathLst>
                  <a:path w="23723" h="35080" extrusionOk="0">
                    <a:moveTo>
                      <a:pt x="23090" y="0"/>
                    </a:moveTo>
                    <a:lnTo>
                      <a:pt x="16599" y="2003"/>
                    </a:lnTo>
                    <a:cubicBezTo>
                      <a:pt x="16599" y="2003"/>
                      <a:pt x="0" y="13541"/>
                      <a:pt x="4566" y="20071"/>
                    </a:cubicBezTo>
                    <a:cubicBezTo>
                      <a:pt x="9131" y="26601"/>
                      <a:pt x="20451" y="35080"/>
                      <a:pt x="20451" y="35080"/>
                    </a:cubicBezTo>
                    <a:lnTo>
                      <a:pt x="23095" y="33379"/>
                    </a:lnTo>
                    <a:cubicBezTo>
                      <a:pt x="23095" y="33379"/>
                      <a:pt x="11623" y="21847"/>
                      <a:pt x="9415" y="18001"/>
                    </a:cubicBezTo>
                    <a:cubicBezTo>
                      <a:pt x="7082" y="13937"/>
                      <a:pt x="23722" y="3196"/>
                      <a:pt x="23722" y="3196"/>
                    </a:cubicBezTo>
                    <a:lnTo>
                      <a:pt x="23090" y="0"/>
                    </a:ln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5;p27">
                <a:extLst>
                  <a:ext uri="{FF2B5EF4-FFF2-40B4-BE49-F238E27FC236}">
                    <a16:creationId xmlns:a16="http://schemas.microsoft.com/office/drawing/2014/main" id="{599B4890-01BB-4C2F-84D1-7C1A420E9440}"/>
                  </a:ext>
                </a:extLst>
              </p:cNvPr>
              <p:cNvSpPr/>
              <p:nvPr/>
            </p:nvSpPr>
            <p:spPr>
              <a:xfrm>
                <a:off x="3860300" y="3912675"/>
                <a:ext cx="47725" cy="41825"/>
              </a:xfrm>
              <a:custGeom>
                <a:avLst/>
                <a:gdLst/>
                <a:ahLst/>
                <a:cxnLst/>
                <a:rect l="l" t="t" r="r" b="b"/>
                <a:pathLst>
                  <a:path w="1909" h="1673" extrusionOk="0">
                    <a:moveTo>
                      <a:pt x="1261" y="0"/>
                    </a:moveTo>
                    <a:lnTo>
                      <a:pt x="1" y="812"/>
                    </a:lnTo>
                    <a:lnTo>
                      <a:pt x="603" y="1673"/>
                    </a:lnTo>
                    <a:lnTo>
                      <a:pt x="1909" y="812"/>
                    </a:lnTo>
                    <a:lnTo>
                      <a:pt x="1261" y="0"/>
                    </a:ln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6;p27">
                <a:extLst>
                  <a:ext uri="{FF2B5EF4-FFF2-40B4-BE49-F238E27FC236}">
                    <a16:creationId xmlns:a16="http://schemas.microsoft.com/office/drawing/2014/main" id="{7C312976-B7B6-4C36-9031-34343EF38F85}"/>
                  </a:ext>
                </a:extLst>
              </p:cNvPr>
              <p:cNvSpPr/>
              <p:nvPr/>
            </p:nvSpPr>
            <p:spPr>
              <a:xfrm>
                <a:off x="3770775" y="3932950"/>
                <a:ext cx="163875" cy="55200"/>
              </a:xfrm>
              <a:custGeom>
                <a:avLst/>
                <a:gdLst/>
                <a:ahLst/>
                <a:cxnLst/>
                <a:rect l="l" t="t" r="r" b="b"/>
                <a:pathLst>
                  <a:path w="6555" h="2208" extrusionOk="0">
                    <a:moveTo>
                      <a:pt x="5490" y="1"/>
                    </a:moveTo>
                    <a:lnTo>
                      <a:pt x="5447" y="28"/>
                    </a:lnTo>
                    <a:lnTo>
                      <a:pt x="4184" y="862"/>
                    </a:lnTo>
                    <a:cubicBezTo>
                      <a:pt x="4184" y="862"/>
                      <a:pt x="3925" y="1379"/>
                      <a:pt x="2563" y="1379"/>
                    </a:cubicBezTo>
                    <a:cubicBezTo>
                      <a:pt x="2502" y="1379"/>
                      <a:pt x="2439" y="1378"/>
                      <a:pt x="2373" y="1376"/>
                    </a:cubicBezTo>
                    <a:cubicBezTo>
                      <a:pt x="2299" y="1373"/>
                      <a:pt x="2228" y="1372"/>
                      <a:pt x="2158" y="1372"/>
                    </a:cubicBezTo>
                    <a:cubicBezTo>
                      <a:pt x="451" y="1372"/>
                      <a:pt x="0" y="2088"/>
                      <a:pt x="0" y="2088"/>
                    </a:cubicBezTo>
                    <a:lnTo>
                      <a:pt x="4031" y="2208"/>
                    </a:lnTo>
                    <a:lnTo>
                      <a:pt x="5782" y="1699"/>
                    </a:lnTo>
                    <a:lnTo>
                      <a:pt x="6555" y="1133"/>
                    </a:lnTo>
                    <a:lnTo>
                      <a:pt x="5490" y="1"/>
                    </a:lnTo>
                    <a:close/>
                  </a:path>
                </a:pathLst>
              </a:custGeom>
              <a:solidFill>
                <a:srgbClr val="614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7;p27">
                <a:extLst>
                  <a:ext uri="{FF2B5EF4-FFF2-40B4-BE49-F238E27FC236}">
                    <a16:creationId xmlns:a16="http://schemas.microsoft.com/office/drawing/2014/main" id="{BAE581C0-C338-426E-B9CF-2898B13D96F3}"/>
                  </a:ext>
                </a:extLst>
              </p:cNvPr>
              <p:cNvSpPr/>
              <p:nvPr/>
            </p:nvSpPr>
            <p:spPr>
              <a:xfrm>
                <a:off x="3577475" y="3706975"/>
                <a:ext cx="50075" cy="38625"/>
              </a:xfrm>
              <a:custGeom>
                <a:avLst/>
                <a:gdLst/>
                <a:ahLst/>
                <a:cxnLst/>
                <a:rect l="l" t="t" r="r" b="b"/>
                <a:pathLst>
                  <a:path w="2003" h="1545" extrusionOk="0">
                    <a:moveTo>
                      <a:pt x="1208" y="0"/>
                    </a:moveTo>
                    <a:lnTo>
                      <a:pt x="0" y="1036"/>
                    </a:lnTo>
                    <a:lnTo>
                      <a:pt x="697" y="1545"/>
                    </a:lnTo>
                    <a:lnTo>
                      <a:pt x="2003" y="686"/>
                    </a:lnTo>
                    <a:lnTo>
                      <a:pt x="1208" y="0"/>
                    </a:ln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8;p27">
                <a:extLst>
                  <a:ext uri="{FF2B5EF4-FFF2-40B4-BE49-F238E27FC236}">
                    <a16:creationId xmlns:a16="http://schemas.microsoft.com/office/drawing/2014/main" id="{DDC1E5F9-8833-4B68-AD09-3FE9DCDF9D72}"/>
                  </a:ext>
                </a:extLst>
              </p:cNvPr>
              <p:cNvSpPr/>
              <p:nvPr/>
            </p:nvSpPr>
            <p:spPr>
              <a:xfrm>
                <a:off x="3490300" y="3720925"/>
                <a:ext cx="163850" cy="55175"/>
              </a:xfrm>
              <a:custGeom>
                <a:avLst/>
                <a:gdLst/>
                <a:ahLst/>
                <a:cxnLst/>
                <a:rect l="l" t="t" r="r" b="b"/>
                <a:pathLst>
                  <a:path w="6554" h="2207" extrusionOk="0">
                    <a:moveTo>
                      <a:pt x="5490" y="0"/>
                    </a:moveTo>
                    <a:lnTo>
                      <a:pt x="5447" y="28"/>
                    </a:lnTo>
                    <a:lnTo>
                      <a:pt x="4184" y="860"/>
                    </a:lnTo>
                    <a:cubicBezTo>
                      <a:pt x="4184" y="860"/>
                      <a:pt x="3924" y="1377"/>
                      <a:pt x="2566" y="1377"/>
                    </a:cubicBezTo>
                    <a:cubicBezTo>
                      <a:pt x="2504" y="1377"/>
                      <a:pt x="2439" y="1376"/>
                      <a:pt x="2372" y="1374"/>
                    </a:cubicBezTo>
                    <a:cubicBezTo>
                      <a:pt x="2298" y="1371"/>
                      <a:pt x="2227" y="1370"/>
                      <a:pt x="2157" y="1370"/>
                    </a:cubicBezTo>
                    <a:cubicBezTo>
                      <a:pt x="451" y="1370"/>
                      <a:pt x="0" y="2086"/>
                      <a:pt x="0" y="2086"/>
                    </a:cubicBezTo>
                    <a:lnTo>
                      <a:pt x="4031" y="2207"/>
                    </a:lnTo>
                    <a:lnTo>
                      <a:pt x="6553" y="1132"/>
                    </a:lnTo>
                    <a:lnTo>
                      <a:pt x="5490" y="0"/>
                    </a:lnTo>
                    <a:close/>
                  </a:path>
                </a:pathLst>
              </a:custGeom>
              <a:solidFill>
                <a:srgbClr val="614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9;p27">
                <a:extLst>
                  <a:ext uri="{FF2B5EF4-FFF2-40B4-BE49-F238E27FC236}">
                    <a16:creationId xmlns:a16="http://schemas.microsoft.com/office/drawing/2014/main" id="{245F1046-F078-4341-B328-11E95F2A2193}"/>
                  </a:ext>
                </a:extLst>
              </p:cNvPr>
              <p:cNvSpPr/>
              <p:nvPr/>
            </p:nvSpPr>
            <p:spPr>
              <a:xfrm>
                <a:off x="5069000" y="3780850"/>
                <a:ext cx="22025" cy="28600"/>
              </a:xfrm>
              <a:custGeom>
                <a:avLst/>
                <a:gdLst/>
                <a:ahLst/>
                <a:cxnLst/>
                <a:rect l="l" t="t" r="r" b="b"/>
                <a:pathLst>
                  <a:path w="881" h="1144" extrusionOk="0">
                    <a:moveTo>
                      <a:pt x="663" y="0"/>
                    </a:moveTo>
                    <a:lnTo>
                      <a:pt x="688" y="61"/>
                    </a:lnTo>
                    <a:cubicBezTo>
                      <a:pt x="601" y="332"/>
                      <a:pt x="424" y="567"/>
                      <a:pt x="187" y="726"/>
                    </a:cubicBezTo>
                    <a:cubicBezTo>
                      <a:pt x="119" y="771"/>
                      <a:pt x="38" y="820"/>
                      <a:pt x="20" y="901"/>
                    </a:cubicBezTo>
                    <a:cubicBezTo>
                      <a:pt x="1" y="994"/>
                      <a:pt x="79" y="1083"/>
                      <a:pt x="165" y="1118"/>
                    </a:cubicBezTo>
                    <a:cubicBezTo>
                      <a:pt x="210" y="1135"/>
                      <a:pt x="256" y="1143"/>
                      <a:pt x="303" y="1143"/>
                    </a:cubicBezTo>
                    <a:cubicBezTo>
                      <a:pt x="429" y="1143"/>
                      <a:pt x="559" y="1086"/>
                      <a:pt x="666" y="1012"/>
                    </a:cubicBezTo>
                    <a:cubicBezTo>
                      <a:pt x="740" y="960"/>
                      <a:pt x="811" y="897"/>
                      <a:pt x="844" y="812"/>
                    </a:cubicBezTo>
                    <a:cubicBezTo>
                      <a:pt x="881" y="719"/>
                      <a:pt x="867" y="614"/>
                      <a:pt x="853" y="516"/>
                    </a:cubicBezTo>
                    <a:cubicBezTo>
                      <a:pt x="826" y="331"/>
                      <a:pt x="793" y="132"/>
                      <a:pt x="663" y="0"/>
                    </a:cubicBezTo>
                    <a:close/>
                  </a:path>
                </a:pathLst>
              </a:custGeom>
              <a:solidFill>
                <a:srgbClr val="DB9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40;p27">
                <a:extLst>
                  <a:ext uri="{FF2B5EF4-FFF2-40B4-BE49-F238E27FC236}">
                    <a16:creationId xmlns:a16="http://schemas.microsoft.com/office/drawing/2014/main" id="{0B813998-1CB4-46D3-8F7F-378B28F5E099}"/>
                  </a:ext>
                </a:extLst>
              </p:cNvPr>
              <p:cNvSpPr/>
              <p:nvPr/>
            </p:nvSpPr>
            <p:spPr>
              <a:xfrm>
                <a:off x="4631275" y="3733450"/>
                <a:ext cx="557650" cy="1045250"/>
              </a:xfrm>
              <a:custGeom>
                <a:avLst/>
                <a:gdLst/>
                <a:ahLst/>
                <a:cxnLst/>
                <a:rect l="l" t="t" r="r" b="b"/>
                <a:pathLst>
                  <a:path w="22306" h="41810" extrusionOk="0">
                    <a:moveTo>
                      <a:pt x="7659" y="1"/>
                    </a:moveTo>
                    <a:lnTo>
                      <a:pt x="1" y="2249"/>
                    </a:lnTo>
                    <a:cubicBezTo>
                      <a:pt x="1" y="2249"/>
                      <a:pt x="18554" y="41420"/>
                      <a:pt x="19776" y="41755"/>
                    </a:cubicBezTo>
                    <a:cubicBezTo>
                      <a:pt x="19915" y="41792"/>
                      <a:pt x="20055" y="41809"/>
                      <a:pt x="20194" y="41809"/>
                    </a:cubicBezTo>
                    <a:cubicBezTo>
                      <a:pt x="21279" y="41809"/>
                      <a:pt x="22306" y="40791"/>
                      <a:pt x="22306" y="40791"/>
                    </a:cubicBezTo>
                    <a:cubicBezTo>
                      <a:pt x="22306" y="40791"/>
                      <a:pt x="11772" y="17208"/>
                      <a:pt x="10802" y="13976"/>
                    </a:cubicBezTo>
                    <a:cubicBezTo>
                      <a:pt x="9830" y="10746"/>
                      <a:pt x="7659" y="1"/>
                      <a:pt x="7659" y="1"/>
                    </a:cubicBezTo>
                    <a:close/>
                  </a:path>
                </a:pathLst>
              </a:custGeom>
              <a:solidFill>
                <a:srgbClr val="36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41;p27">
                <a:extLst>
                  <a:ext uri="{FF2B5EF4-FFF2-40B4-BE49-F238E27FC236}">
                    <a16:creationId xmlns:a16="http://schemas.microsoft.com/office/drawing/2014/main" id="{14645039-7128-4A69-9709-4B44E8C7A901}"/>
                  </a:ext>
                </a:extLst>
              </p:cNvPr>
              <p:cNvSpPr/>
              <p:nvPr/>
            </p:nvSpPr>
            <p:spPr>
              <a:xfrm>
                <a:off x="4705025" y="3843700"/>
                <a:ext cx="165400" cy="322025"/>
              </a:xfrm>
              <a:custGeom>
                <a:avLst/>
                <a:gdLst/>
                <a:ahLst/>
                <a:cxnLst/>
                <a:rect l="l" t="t" r="r" b="b"/>
                <a:pathLst>
                  <a:path w="6616" h="12881" extrusionOk="0">
                    <a:moveTo>
                      <a:pt x="5624" y="0"/>
                    </a:moveTo>
                    <a:cubicBezTo>
                      <a:pt x="4576" y="199"/>
                      <a:pt x="0" y="4303"/>
                      <a:pt x="0" y="4303"/>
                    </a:cubicBezTo>
                    <a:lnTo>
                      <a:pt x="4254" y="12881"/>
                    </a:lnTo>
                    <a:lnTo>
                      <a:pt x="3453" y="7318"/>
                    </a:lnTo>
                    <a:lnTo>
                      <a:pt x="6615" y="4554"/>
                    </a:lnTo>
                    <a:lnTo>
                      <a:pt x="5624" y="0"/>
                    </a:ln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42;p27">
                <a:extLst>
                  <a:ext uri="{FF2B5EF4-FFF2-40B4-BE49-F238E27FC236}">
                    <a16:creationId xmlns:a16="http://schemas.microsoft.com/office/drawing/2014/main" id="{503E129A-E029-4640-844B-497947F86DCB}"/>
                  </a:ext>
                </a:extLst>
              </p:cNvPr>
              <p:cNvSpPr/>
              <p:nvPr/>
            </p:nvSpPr>
            <p:spPr>
              <a:xfrm>
                <a:off x="4332675" y="3708850"/>
                <a:ext cx="593100" cy="877025"/>
              </a:xfrm>
              <a:custGeom>
                <a:avLst/>
                <a:gdLst/>
                <a:ahLst/>
                <a:cxnLst/>
                <a:rect l="l" t="t" r="r" b="b"/>
                <a:pathLst>
                  <a:path w="23724" h="35081" extrusionOk="0">
                    <a:moveTo>
                      <a:pt x="23093" y="1"/>
                    </a:moveTo>
                    <a:lnTo>
                      <a:pt x="16600" y="2003"/>
                    </a:lnTo>
                    <a:cubicBezTo>
                      <a:pt x="16600" y="2003"/>
                      <a:pt x="1" y="13542"/>
                      <a:pt x="4566" y="20072"/>
                    </a:cubicBezTo>
                    <a:cubicBezTo>
                      <a:pt x="9132" y="26601"/>
                      <a:pt x="20451" y="35081"/>
                      <a:pt x="20451" y="35081"/>
                    </a:cubicBezTo>
                    <a:lnTo>
                      <a:pt x="23097" y="33379"/>
                    </a:lnTo>
                    <a:cubicBezTo>
                      <a:pt x="23097" y="33379"/>
                      <a:pt x="11624" y="21848"/>
                      <a:pt x="9416" y="18003"/>
                    </a:cubicBezTo>
                    <a:cubicBezTo>
                      <a:pt x="7084" y="13939"/>
                      <a:pt x="23723" y="3198"/>
                      <a:pt x="23723" y="3198"/>
                    </a:cubicBezTo>
                    <a:lnTo>
                      <a:pt x="23093" y="1"/>
                    </a:ln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43;p27">
                <a:extLst>
                  <a:ext uri="{FF2B5EF4-FFF2-40B4-BE49-F238E27FC236}">
                    <a16:creationId xmlns:a16="http://schemas.microsoft.com/office/drawing/2014/main" id="{29331C8A-F7E1-4912-BC22-934675C53768}"/>
                  </a:ext>
                </a:extLst>
              </p:cNvPr>
              <p:cNvSpPr/>
              <p:nvPr/>
            </p:nvSpPr>
            <p:spPr>
              <a:xfrm>
                <a:off x="5141175" y="4756400"/>
                <a:ext cx="47725" cy="41800"/>
              </a:xfrm>
              <a:custGeom>
                <a:avLst/>
                <a:gdLst/>
                <a:ahLst/>
                <a:cxnLst/>
                <a:rect l="l" t="t" r="r" b="b"/>
                <a:pathLst>
                  <a:path w="1909" h="1672" extrusionOk="0">
                    <a:moveTo>
                      <a:pt x="1260" y="0"/>
                    </a:moveTo>
                    <a:lnTo>
                      <a:pt x="1" y="812"/>
                    </a:lnTo>
                    <a:lnTo>
                      <a:pt x="602" y="1671"/>
                    </a:lnTo>
                    <a:lnTo>
                      <a:pt x="1909" y="812"/>
                    </a:lnTo>
                    <a:lnTo>
                      <a:pt x="1260" y="0"/>
                    </a:ln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44;p27">
                <a:extLst>
                  <a:ext uri="{FF2B5EF4-FFF2-40B4-BE49-F238E27FC236}">
                    <a16:creationId xmlns:a16="http://schemas.microsoft.com/office/drawing/2014/main" id="{A2B4D203-F5C2-476E-989C-35D6C500791B}"/>
                  </a:ext>
                </a:extLst>
              </p:cNvPr>
              <p:cNvSpPr/>
              <p:nvPr/>
            </p:nvSpPr>
            <p:spPr>
              <a:xfrm>
                <a:off x="5051625" y="4776675"/>
                <a:ext cx="163900" cy="55200"/>
              </a:xfrm>
              <a:custGeom>
                <a:avLst/>
                <a:gdLst/>
                <a:ahLst/>
                <a:cxnLst/>
                <a:rect l="l" t="t" r="r" b="b"/>
                <a:pathLst>
                  <a:path w="6556" h="2208" extrusionOk="0">
                    <a:moveTo>
                      <a:pt x="5491" y="1"/>
                    </a:moveTo>
                    <a:lnTo>
                      <a:pt x="5448" y="28"/>
                    </a:lnTo>
                    <a:lnTo>
                      <a:pt x="4184" y="860"/>
                    </a:lnTo>
                    <a:cubicBezTo>
                      <a:pt x="4184" y="860"/>
                      <a:pt x="3926" y="1378"/>
                      <a:pt x="2568" y="1378"/>
                    </a:cubicBezTo>
                    <a:cubicBezTo>
                      <a:pt x="2506" y="1378"/>
                      <a:pt x="2441" y="1377"/>
                      <a:pt x="2374" y="1374"/>
                    </a:cubicBezTo>
                    <a:cubicBezTo>
                      <a:pt x="2301" y="1372"/>
                      <a:pt x="2231" y="1371"/>
                      <a:pt x="2163" y="1371"/>
                    </a:cubicBezTo>
                    <a:cubicBezTo>
                      <a:pt x="452" y="1371"/>
                      <a:pt x="1" y="2087"/>
                      <a:pt x="1" y="2087"/>
                    </a:cubicBezTo>
                    <a:lnTo>
                      <a:pt x="4032" y="2208"/>
                    </a:lnTo>
                    <a:lnTo>
                      <a:pt x="5782" y="1699"/>
                    </a:lnTo>
                    <a:lnTo>
                      <a:pt x="6556" y="1132"/>
                    </a:lnTo>
                    <a:lnTo>
                      <a:pt x="5491" y="1"/>
                    </a:lnTo>
                    <a:close/>
                  </a:path>
                </a:pathLst>
              </a:custGeom>
              <a:solidFill>
                <a:srgbClr val="614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45;p27">
                <a:extLst>
                  <a:ext uri="{FF2B5EF4-FFF2-40B4-BE49-F238E27FC236}">
                    <a16:creationId xmlns:a16="http://schemas.microsoft.com/office/drawing/2014/main" id="{3976CA5D-217A-40FA-B096-C7056DF9FFED}"/>
                  </a:ext>
                </a:extLst>
              </p:cNvPr>
              <p:cNvSpPr/>
              <p:nvPr/>
            </p:nvSpPr>
            <p:spPr>
              <a:xfrm>
                <a:off x="4858325" y="4550700"/>
                <a:ext cx="50100" cy="38625"/>
              </a:xfrm>
              <a:custGeom>
                <a:avLst/>
                <a:gdLst/>
                <a:ahLst/>
                <a:cxnLst/>
                <a:rect l="l" t="t" r="r" b="b"/>
                <a:pathLst>
                  <a:path w="2004" h="1545" extrusionOk="0">
                    <a:moveTo>
                      <a:pt x="1208" y="0"/>
                    </a:moveTo>
                    <a:lnTo>
                      <a:pt x="1" y="1036"/>
                    </a:lnTo>
                    <a:lnTo>
                      <a:pt x="697" y="1545"/>
                    </a:lnTo>
                    <a:lnTo>
                      <a:pt x="2003" y="684"/>
                    </a:lnTo>
                    <a:lnTo>
                      <a:pt x="1208" y="0"/>
                    </a:ln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46;p27">
                <a:extLst>
                  <a:ext uri="{FF2B5EF4-FFF2-40B4-BE49-F238E27FC236}">
                    <a16:creationId xmlns:a16="http://schemas.microsoft.com/office/drawing/2014/main" id="{218CD958-B5B2-4316-A0DD-02C506FBE5C6}"/>
                  </a:ext>
                </a:extLst>
              </p:cNvPr>
              <p:cNvSpPr/>
              <p:nvPr/>
            </p:nvSpPr>
            <p:spPr>
              <a:xfrm>
                <a:off x="4771150" y="4564600"/>
                <a:ext cx="163900" cy="55200"/>
              </a:xfrm>
              <a:custGeom>
                <a:avLst/>
                <a:gdLst/>
                <a:ahLst/>
                <a:cxnLst/>
                <a:rect l="l" t="t" r="r" b="b"/>
                <a:pathLst>
                  <a:path w="6556" h="2208" extrusionOk="0">
                    <a:moveTo>
                      <a:pt x="5490" y="1"/>
                    </a:moveTo>
                    <a:lnTo>
                      <a:pt x="5448" y="28"/>
                    </a:lnTo>
                    <a:lnTo>
                      <a:pt x="4184" y="861"/>
                    </a:lnTo>
                    <a:cubicBezTo>
                      <a:pt x="4184" y="861"/>
                      <a:pt x="3926" y="1379"/>
                      <a:pt x="2564" y="1379"/>
                    </a:cubicBezTo>
                    <a:cubicBezTo>
                      <a:pt x="2503" y="1379"/>
                      <a:pt x="2439" y="1378"/>
                      <a:pt x="2374" y="1375"/>
                    </a:cubicBezTo>
                    <a:cubicBezTo>
                      <a:pt x="2300" y="1373"/>
                      <a:pt x="2228" y="1372"/>
                      <a:pt x="2159" y="1372"/>
                    </a:cubicBezTo>
                    <a:cubicBezTo>
                      <a:pt x="452" y="1372"/>
                      <a:pt x="1" y="2088"/>
                      <a:pt x="1" y="2088"/>
                    </a:cubicBezTo>
                    <a:lnTo>
                      <a:pt x="4032" y="2207"/>
                    </a:lnTo>
                    <a:lnTo>
                      <a:pt x="6556" y="1133"/>
                    </a:lnTo>
                    <a:lnTo>
                      <a:pt x="5490" y="1"/>
                    </a:lnTo>
                    <a:close/>
                  </a:path>
                </a:pathLst>
              </a:custGeom>
              <a:solidFill>
                <a:srgbClr val="614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47;p27">
                <a:extLst>
                  <a:ext uri="{FF2B5EF4-FFF2-40B4-BE49-F238E27FC236}">
                    <a16:creationId xmlns:a16="http://schemas.microsoft.com/office/drawing/2014/main" id="{B3145875-397F-4AFB-BDDC-AFE2C16E20EA}"/>
                  </a:ext>
                </a:extLst>
              </p:cNvPr>
              <p:cNvSpPr/>
              <p:nvPr/>
            </p:nvSpPr>
            <p:spPr>
              <a:xfrm>
                <a:off x="3929125" y="3134525"/>
                <a:ext cx="28675" cy="20150"/>
              </a:xfrm>
              <a:custGeom>
                <a:avLst/>
                <a:gdLst/>
                <a:ahLst/>
                <a:cxnLst/>
                <a:rect l="l" t="t" r="r" b="b"/>
                <a:pathLst>
                  <a:path w="1147" h="806" extrusionOk="0">
                    <a:moveTo>
                      <a:pt x="566" y="1"/>
                    </a:moveTo>
                    <a:cubicBezTo>
                      <a:pt x="549" y="1"/>
                      <a:pt x="532" y="1"/>
                      <a:pt x="516" y="2"/>
                    </a:cubicBezTo>
                    <a:cubicBezTo>
                      <a:pt x="339" y="12"/>
                      <a:pt x="147" y="74"/>
                      <a:pt x="56" y="227"/>
                    </a:cubicBezTo>
                    <a:cubicBezTo>
                      <a:pt x="8" y="308"/>
                      <a:pt x="0" y="426"/>
                      <a:pt x="71" y="488"/>
                    </a:cubicBezTo>
                    <a:cubicBezTo>
                      <a:pt x="111" y="522"/>
                      <a:pt x="161" y="530"/>
                      <a:pt x="214" y="530"/>
                    </a:cubicBezTo>
                    <a:cubicBezTo>
                      <a:pt x="246" y="530"/>
                      <a:pt x="279" y="527"/>
                      <a:pt x="310" y="525"/>
                    </a:cubicBezTo>
                    <a:cubicBezTo>
                      <a:pt x="340" y="522"/>
                      <a:pt x="370" y="521"/>
                      <a:pt x="400" y="521"/>
                    </a:cubicBezTo>
                    <a:cubicBezTo>
                      <a:pt x="652" y="521"/>
                      <a:pt x="899" y="598"/>
                      <a:pt x="1108" y="743"/>
                    </a:cubicBezTo>
                    <a:lnTo>
                      <a:pt x="1123" y="806"/>
                    </a:lnTo>
                    <a:cubicBezTo>
                      <a:pt x="1146" y="621"/>
                      <a:pt x="1053" y="442"/>
                      <a:pt x="964" y="279"/>
                    </a:cubicBezTo>
                    <a:cubicBezTo>
                      <a:pt x="916" y="193"/>
                      <a:pt x="864" y="102"/>
                      <a:pt x="779" y="50"/>
                    </a:cubicBezTo>
                    <a:cubicBezTo>
                      <a:pt x="715" y="12"/>
                      <a:pt x="640" y="1"/>
                      <a:pt x="566" y="1"/>
                    </a:cubicBezTo>
                    <a:close/>
                  </a:path>
                </a:pathLst>
              </a:custGeom>
              <a:solidFill>
                <a:srgbClr val="DB93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48;p27">
                <a:extLst>
                  <a:ext uri="{FF2B5EF4-FFF2-40B4-BE49-F238E27FC236}">
                    <a16:creationId xmlns:a16="http://schemas.microsoft.com/office/drawing/2014/main" id="{3462CB22-8725-4577-BFD5-DB04E35F22A5}"/>
                  </a:ext>
                </a:extLst>
              </p:cNvPr>
              <p:cNvSpPr/>
              <p:nvPr/>
            </p:nvSpPr>
            <p:spPr>
              <a:xfrm>
                <a:off x="3942475" y="3070050"/>
                <a:ext cx="96250" cy="123825"/>
              </a:xfrm>
              <a:custGeom>
                <a:avLst/>
                <a:gdLst/>
                <a:ahLst/>
                <a:cxnLst/>
                <a:rect l="l" t="t" r="r" b="b"/>
                <a:pathLst>
                  <a:path w="3850" h="4953" extrusionOk="0">
                    <a:moveTo>
                      <a:pt x="2833" y="1"/>
                    </a:moveTo>
                    <a:cubicBezTo>
                      <a:pt x="2750" y="1"/>
                      <a:pt x="2663" y="58"/>
                      <a:pt x="2600" y="121"/>
                    </a:cubicBezTo>
                    <a:cubicBezTo>
                      <a:pt x="2301" y="414"/>
                      <a:pt x="2161" y="865"/>
                      <a:pt x="2239" y="1279"/>
                    </a:cubicBezTo>
                    <a:cubicBezTo>
                      <a:pt x="2257" y="1368"/>
                      <a:pt x="2272" y="1486"/>
                      <a:pt x="2192" y="1529"/>
                    </a:cubicBezTo>
                    <a:cubicBezTo>
                      <a:pt x="2177" y="1537"/>
                      <a:pt x="2161" y="1541"/>
                      <a:pt x="2146" y="1541"/>
                    </a:cubicBezTo>
                    <a:cubicBezTo>
                      <a:pt x="2071" y="1541"/>
                      <a:pt x="2002" y="1451"/>
                      <a:pt x="1973" y="1370"/>
                    </a:cubicBezTo>
                    <a:cubicBezTo>
                      <a:pt x="1863" y="1049"/>
                      <a:pt x="1916" y="697"/>
                      <a:pt x="2110" y="420"/>
                    </a:cubicBezTo>
                    <a:cubicBezTo>
                      <a:pt x="2166" y="342"/>
                      <a:pt x="2239" y="248"/>
                      <a:pt x="2203" y="158"/>
                    </a:cubicBezTo>
                    <a:cubicBezTo>
                      <a:pt x="2180" y="97"/>
                      <a:pt x="2113" y="65"/>
                      <a:pt x="2048" y="65"/>
                    </a:cubicBezTo>
                    <a:cubicBezTo>
                      <a:pt x="2038" y="65"/>
                      <a:pt x="2028" y="66"/>
                      <a:pt x="2018" y="68"/>
                    </a:cubicBezTo>
                    <a:cubicBezTo>
                      <a:pt x="1946" y="80"/>
                      <a:pt x="1884" y="126"/>
                      <a:pt x="1828" y="174"/>
                    </a:cubicBezTo>
                    <a:cubicBezTo>
                      <a:pt x="1492" y="472"/>
                      <a:pt x="1306" y="904"/>
                      <a:pt x="1318" y="1352"/>
                    </a:cubicBezTo>
                    <a:cubicBezTo>
                      <a:pt x="1322" y="1478"/>
                      <a:pt x="1318" y="1641"/>
                      <a:pt x="1200" y="1681"/>
                    </a:cubicBezTo>
                    <a:cubicBezTo>
                      <a:pt x="1187" y="1685"/>
                      <a:pt x="1173" y="1687"/>
                      <a:pt x="1159" y="1687"/>
                    </a:cubicBezTo>
                    <a:cubicBezTo>
                      <a:pt x="1098" y="1687"/>
                      <a:pt x="1037" y="1645"/>
                      <a:pt x="1005" y="1589"/>
                    </a:cubicBezTo>
                    <a:cubicBezTo>
                      <a:pt x="968" y="1522"/>
                      <a:pt x="963" y="1438"/>
                      <a:pt x="968" y="1360"/>
                    </a:cubicBezTo>
                    <a:cubicBezTo>
                      <a:pt x="988" y="1041"/>
                      <a:pt x="1123" y="739"/>
                      <a:pt x="1349" y="513"/>
                    </a:cubicBezTo>
                    <a:cubicBezTo>
                      <a:pt x="1406" y="458"/>
                      <a:pt x="1471" y="390"/>
                      <a:pt x="1448" y="314"/>
                    </a:cubicBezTo>
                    <a:cubicBezTo>
                      <a:pt x="1428" y="251"/>
                      <a:pt x="1357" y="230"/>
                      <a:pt x="1288" y="230"/>
                    </a:cubicBezTo>
                    <a:cubicBezTo>
                      <a:pt x="1272" y="230"/>
                      <a:pt x="1255" y="231"/>
                      <a:pt x="1240" y="233"/>
                    </a:cubicBezTo>
                    <a:cubicBezTo>
                      <a:pt x="720" y="298"/>
                      <a:pt x="319" y="768"/>
                      <a:pt x="173" y="1278"/>
                    </a:cubicBezTo>
                    <a:cubicBezTo>
                      <a:pt x="1" y="1884"/>
                      <a:pt x="127" y="2553"/>
                      <a:pt x="431" y="3102"/>
                    </a:cubicBezTo>
                    <a:cubicBezTo>
                      <a:pt x="735" y="3652"/>
                      <a:pt x="1794" y="4607"/>
                      <a:pt x="2314" y="4953"/>
                    </a:cubicBezTo>
                    <a:lnTo>
                      <a:pt x="3713" y="4221"/>
                    </a:lnTo>
                    <a:cubicBezTo>
                      <a:pt x="3525" y="4163"/>
                      <a:pt x="2989" y="3675"/>
                      <a:pt x="3011" y="3481"/>
                    </a:cubicBezTo>
                    <a:cubicBezTo>
                      <a:pt x="3031" y="3285"/>
                      <a:pt x="3249" y="3190"/>
                      <a:pt x="3414" y="3084"/>
                    </a:cubicBezTo>
                    <a:cubicBezTo>
                      <a:pt x="3666" y="2921"/>
                      <a:pt x="3850" y="2613"/>
                      <a:pt x="3778" y="2318"/>
                    </a:cubicBezTo>
                    <a:cubicBezTo>
                      <a:pt x="3737" y="2145"/>
                      <a:pt x="3618" y="2004"/>
                      <a:pt x="3533" y="1849"/>
                    </a:cubicBezTo>
                    <a:cubicBezTo>
                      <a:pt x="3384" y="1571"/>
                      <a:pt x="3344" y="1248"/>
                      <a:pt x="3422" y="942"/>
                    </a:cubicBezTo>
                    <a:cubicBezTo>
                      <a:pt x="3443" y="864"/>
                      <a:pt x="3471" y="784"/>
                      <a:pt x="3462" y="704"/>
                    </a:cubicBezTo>
                    <a:cubicBezTo>
                      <a:pt x="3451" y="625"/>
                      <a:pt x="3392" y="547"/>
                      <a:pt x="3315" y="547"/>
                    </a:cubicBezTo>
                    <a:cubicBezTo>
                      <a:pt x="3312" y="547"/>
                      <a:pt x="3309" y="547"/>
                      <a:pt x="3307" y="547"/>
                    </a:cubicBezTo>
                    <a:cubicBezTo>
                      <a:pt x="3241" y="553"/>
                      <a:pt x="3194" y="612"/>
                      <a:pt x="3162" y="671"/>
                    </a:cubicBezTo>
                    <a:cubicBezTo>
                      <a:pt x="3046" y="876"/>
                      <a:pt x="3015" y="1119"/>
                      <a:pt x="3074" y="1346"/>
                    </a:cubicBezTo>
                    <a:cubicBezTo>
                      <a:pt x="3088" y="1403"/>
                      <a:pt x="3092" y="1485"/>
                      <a:pt x="3035" y="1494"/>
                    </a:cubicBezTo>
                    <a:cubicBezTo>
                      <a:pt x="3033" y="1495"/>
                      <a:pt x="3030" y="1495"/>
                      <a:pt x="3027" y="1495"/>
                    </a:cubicBezTo>
                    <a:cubicBezTo>
                      <a:pt x="2990" y="1495"/>
                      <a:pt x="2963" y="1452"/>
                      <a:pt x="2948" y="1415"/>
                    </a:cubicBezTo>
                    <a:cubicBezTo>
                      <a:pt x="2834" y="1117"/>
                      <a:pt x="2828" y="788"/>
                      <a:pt x="2935" y="487"/>
                    </a:cubicBezTo>
                    <a:cubicBezTo>
                      <a:pt x="2964" y="406"/>
                      <a:pt x="3001" y="327"/>
                      <a:pt x="3008" y="242"/>
                    </a:cubicBezTo>
                    <a:cubicBezTo>
                      <a:pt x="3015" y="155"/>
                      <a:pt x="2985" y="61"/>
                      <a:pt x="2909" y="20"/>
                    </a:cubicBezTo>
                    <a:cubicBezTo>
                      <a:pt x="2885" y="6"/>
                      <a:pt x="2859" y="1"/>
                      <a:pt x="2833" y="1"/>
                    </a:cubicBez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49;p27">
                <a:extLst>
                  <a:ext uri="{FF2B5EF4-FFF2-40B4-BE49-F238E27FC236}">
                    <a16:creationId xmlns:a16="http://schemas.microsoft.com/office/drawing/2014/main" id="{95342BDB-8B2C-4EAF-9417-02DF894DBA24}"/>
                  </a:ext>
                </a:extLst>
              </p:cNvPr>
              <p:cNvSpPr/>
              <p:nvPr/>
            </p:nvSpPr>
            <p:spPr>
              <a:xfrm>
                <a:off x="4556400" y="3432550"/>
                <a:ext cx="92550" cy="397850"/>
              </a:xfrm>
              <a:custGeom>
                <a:avLst/>
                <a:gdLst/>
                <a:ahLst/>
                <a:cxnLst/>
                <a:rect l="l" t="t" r="r" b="b"/>
                <a:pathLst>
                  <a:path w="3702" h="15914" extrusionOk="0">
                    <a:moveTo>
                      <a:pt x="1" y="1"/>
                    </a:moveTo>
                    <a:lnTo>
                      <a:pt x="1" y="1"/>
                    </a:lnTo>
                    <a:cubicBezTo>
                      <a:pt x="1" y="2"/>
                      <a:pt x="2559" y="5748"/>
                      <a:pt x="2530" y="7146"/>
                    </a:cubicBezTo>
                    <a:cubicBezTo>
                      <a:pt x="2502" y="8544"/>
                      <a:pt x="2202" y="15913"/>
                      <a:pt x="2202" y="15913"/>
                    </a:cubicBezTo>
                    <a:lnTo>
                      <a:pt x="3702" y="15341"/>
                    </a:lnTo>
                    <a:lnTo>
                      <a:pt x="3492" y="6265"/>
                    </a:lnTo>
                    <a:lnTo>
                      <a:pt x="2202" y="3829"/>
                    </a:lnTo>
                    <a:lnTo>
                      <a:pt x="1" y="1"/>
                    </a:ln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0;p27">
                <a:extLst>
                  <a:ext uri="{FF2B5EF4-FFF2-40B4-BE49-F238E27FC236}">
                    <a16:creationId xmlns:a16="http://schemas.microsoft.com/office/drawing/2014/main" id="{CC7373A1-5657-4A5C-8279-4F3E49AADFC8}"/>
                  </a:ext>
                </a:extLst>
              </p:cNvPr>
              <p:cNvSpPr/>
              <p:nvPr/>
            </p:nvSpPr>
            <p:spPr>
              <a:xfrm>
                <a:off x="4524975" y="2956600"/>
                <a:ext cx="644950" cy="424875"/>
              </a:xfrm>
              <a:custGeom>
                <a:avLst/>
                <a:gdLst/>
                <a:ahLst/>
                <a:cxnLst/>
                <a:rect l="l" t="t" r="r" b="b"/>
                <a:pathLst>
                  <a:path w="25798" h="16995" extrusionOk="0">
                    <a:moveTo>
                      <a:pt x="3970" y="1"/>
                    </a:moveTo>
                    <a:cubicBezTo>
                      <a:pt x="3872" y="1"/>
                      <a:pt x="3774" y="4"/>
                      <a:pt x="3676" y="11"/>
                    </a:cubicBezTo>
                    <a:cubicBezTo>
                      <a:pt x="2487" y="95"/>
                      <a:pt x="1321" y="720"/>
                      <a:pt x="682" y="1738"/>
                    </a:cubicBezTo>
                    <a:cubicBezTo>
                      <a:pt x="45" y="2758"/>
                      <a:pt x="1" y="4160"/>
                      <a:pt x="671" y="5158"/>
                    </a:cubicBezTo>
                    <a:lnTo>
                      <a:pt x="2130" y="6032"/>
                    </a:lnTo>
                    <a:cubicBezTo>
                      <a:pt x="2797" y="7319"/>
                      <a:pt x="3546" y="8687"/>
                      <a:pt x="4839" y="9317"/>
                    </a:cubicBezTo>
                    <a:cubicBezTo>
                      <a:pt x="5707" y="9737"/>
                      <a:pt x="6710" y="9763"/>
                      <a:pt x="7619" y="10090"/>
                    </a:cubicBezTo>
                    <a:cubicBezTo>
                      <a:pt x="9002" y="10584"/>
                      <a:pt x="10051" y="11718"/>
                      <a:pt x="11091" y="12765"/>
                    </a:cubicBezTo>
                    <a:cubicBezTo>
                      <a:pt x="12951" y="14635"/>
                      <a:pt x="15098" y="16414"/>
                      <a:pt x="17677" y="16880"/>
                    </a:cubicBezTo>
                    <a:cubicBezTo>
                      <a:pt x="18104" y="16957"/>
                      <a:pt x="18537" y="16995"/>
                      <a:pt x="18970" y="16995"/>
                    </a:cubicBezTo>
                    <a:cubicBezTo>
                      <a:pt x="20493" y="16995"/>
                      <a:pt x="22017" y="16527"/>
                      <a:pt x="23271" y="15652"/>
                    </a:cubicBezTo>
                    <a:cubicBezTo>
                      <a:pt x="24333" y="14910"/>
                      <a:pt x="25226" y="13838"/>
                      <a:pt x="25512" y="12564"/>
                    </a:cubicBezTo>
                    <a:cubicBezTo>
                      <a:pt x="25797" y="11290"/>
                      <a:pt x="25372" y="9814"/>
                      <a:pt x="24299" y="9086"/>
                    </a:cubicBezTo>
                    <a:cubicBezTo>
                      <a:pt x="22836" y="8095"/>
                      <a:pt x="20572" y="8618"/>
                      <a:pt x="19430" y="7262"/>
                    </a:cubicBezTo>
                    <a:cubicBezTo>
                      <a:pt x="18907" y="6641"/>
                      <a:pt x="18778" y="5783"/>
                      <a:pt x="18434" y="5044"/>
                    </a:cubicBezTo>
                    <a:cubicBezTo>
                      <a:pt x="17823" y="3735"/>
                      <a:pt x="16453" y="2826"/>
                      <a:pt x="15024" y="2778"/>
                    </a:cubicBezTo>
                    <a:cubicBezTo>
                      <a:pt x="14979" y="2777"/>
                      <a:pt x="14935" y="2776"/>
                      <a:pt x="14890" y="2776"/>
                    </a:cubicBezTo>
                    <a:cubicBezTo>
                      <a:pt x="13564" y="2776"/>
                      <a:pt x="12239" y="3412"/>
                      <a:pt x="10947" y="3412"/>
                    </a:cubicBezTo>
                    <a:cubicBezTo>
                      <a:pt x="10635" y="3412"/>
                      <a:pt x="10325" y="3375"/>
                      <a:pt x="10018" y="3283"/>
                    </a:cubicBezTo>
                    <a:cubicBezTo>
                      <a:pt x="8823" y="2925"/>
                      <a:pt x="8013" y="1831"/>
                      <a:pt x="7013" y="1076"/>
                    </a:cubicBezTo>
                    <a:cubicBezTo>
                      <a:pt x="6137" y="413"/>
                      <a:pt x="5059" y="1"/>
                      <a:pt x="3970" y="1"/>
                    </a:cubicBez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1;p27">
                <a:extLst>
                  <a:ext uri="{FF2B5EF4-FFF2-40B4-BE49-F238E27FC236}">
                    <a16:creationId xmlns:a16="http://schemas.microsoft.com/office/drawing/2014/main" id="{BE12F7BE-1FC5-4658-9605-D7C250A1DC14}"/>
                  </a:ext>
                </a:extLst>
              </p:cNvPr>
              <p:cNvSpPr/>
              <p:nvPr/>
            </p:nvSpPr>
            <p:spPr>
              <a:xfrm>
                <a:off x="5084300" y="3736950"/>
                <a:ext cx="99350" cy="120975"/>
              </a:xfrm>
              <a:custGeom>
                <a:avLst/>
                <a:gdLst/>
                <a:ahLst/>
                <a:cxnLst/>
                <a:rect l="l" t="t" r="r" b="b"/>
                <a:pathLst>
                  <a:path w="3974" h="4839" extrusionOk="0">
                    <a:moveTo>
                      <a:pt x="2015" y="1"/>
                    </a:moveTo>
                    <a:lnTo>
                      <a:pt x="469" y="287"/>
                    </a:lnTo>
                    <a:cubicBezTo>
                      <a:pt x="263" y="882"/>
                      <a:pt x="0" y="2291"/>
                      <a:pt x="89" y="2916"/>
                    </a:cubicBezTo>
                    <a:cubicBezTo>
                      <a:pt x="178" y="3541"/>
                      <a:pt x="481" y="4147"/>
                      <a:pt x="983" y="4520"/>
                    </a:cubicBezTo>
                    <a:cubicBezTo>
                      <a:pt x="1245" y="4716"/>
                      <a:pt x="1577" y="4838"/>
                      <a:pt x="1898" y="4838"/>
                    </a:cubicBezTo>
                    <a:cubicBezTo>
                      <a:pt x="2094" y="4838"/>
                      <a:pt x="2286" y="4793"/>
                      <a:pt x="2456" y="4691"/>
                    </a:cubicBezTo>
                    <a:cubicBezTo>
                      <a:pt x="2526" y="4649"/>
                      <a:pt x="2599" y="4575"/>
                      <a:pt x="2573" y="4498"/>
                    </a:cubicBezTo>
                    <a:cubicBezTo>
                      <a:pt x="2547" y="4424"/>
                      <a:pt x="2452" y="4410"/>
                      <a:pt x="2376" y="4400"/>
                    </a:cubicBezTo>
                    <a:cubicBezTo>
                      <a:pt x="2059" y="4362"/>
                      <a:pt x="1770" y="4206"/>
                      <a:pt x="1563" y="3965"/>
                    </a:cubicBezTo>
                    <a:cubicBezTo>
                      <a:pt x="1511" y="3906"/>
                      <a:pt x="1465" y="3837"/>
                      <a:pt x="1454" y="3759"/>
                    </a:cubicBezTo>
                    <a:cubicBezTo>
                      <a:pt x="1444" y="3681"/>
                      <a:pt x="1481" y="3593"/>
                      <a:pt x="1555" y="3567"/>
                    </a:cubicBezTo>
                    <a:cubicBezTo>
                      <a:pt x="1570" y="3561"/>
                      <a:pt x="1586" y="3559"/>
                      <a:pt x="1601" y="3559"/>
                    </a:cubicBezTo>
                    <a:cubicBezTo>
                      <a:pt x="1698" y="3559"/>
                      <a:pt x="1782" y="3666"/>
                      <a:pt x="1845" y="3755"/>
                    </a:cubicBezTo>
                    <a:cubicBezTo>
                      <a:pt x="2106" y="4117"/>
                      <a:pt x="2514" y="4344"/>
                      <a:pt x="2959" y="4373"/>
                    </a:cubicBezTo>
                    <a:cubicBezTo>
                      <a:pt x="2975" y="4374"/>
                      <a:pt x="2991" y="4375"/>
                      <a:pt x="3007" y="4375"/>
                    </a:cubicBezTo>
                    <a:cubicBezTo>
                      <a:pt x="3065" y="4375"/>
                      <a:pt x="3124" y="4367"/>
                      <a:pt x="3175" y="4339"/>
                    </a:cubicBezTo>
                    <a:cubicBezTo>
                      <a:pt x="3239" y="4302"/>
                      <a:pt x="3287" y="4225"/>
                      <a:pt x="3267" y="4154"/>
                    </a:cubicBezTo>
                    <a:cubicBezTo>
                      <a:pt x="3239" y="4061"/>
                      <a:pt x="3127" y="4030"/>
                      <a:pt x="3035" y="4004"/>
                    </a:cubicBezTo>
                    <a:cubicBezTo>
                      <a:pt x="2713" y="3904"/>
                      <a:pt x="2459" y="3655"/>
                      <a:pt x="2354" y="3335"/>
                    </a:cubicBezTo>
                    <a:cubicBezTo>
                      <a:pt x="2321" y="3237"/>
                      <a:pt x="2330" y="3090"/>
                      <a:pt x="2433" y="3074"/>
                    </a:cubicBezTo>
                    <a:cubicBezTo>
                      <a:pt x="2439" y="3073"/>
                      <a:pt x="2445" y="3072"/>
                      <a:pt x="2450" y="3072"/>
                    </a:cubicBezTo>
                    <a:cubicBezTo>
                      <a:pt x="2529" y="3072"/>
                      <a:pt x="2582" y="3167"/>
                      <a:pt x="2620" y="3242"/>
                    </a:cubicBezTo>
                    <a:cubicBezTo>
                      <a:pt x="2806" y="3619"/>
                      <a:pt x="3188" y="3891"/>
                      <a:pt x="3602" y="3939"/>
                    </a:cubicBezTo>
                    <a:cubicBezTo>
                      <a:pt x="3623" y="3941"/>
                      <a:pt x="3645" y="3942"/>
                      <a:pt x="3667" y="3942"/>
                    </a:cubicBezTo>
                    <a:cubicBezTo>
                      <a:pt x="3766" y="3942"/>
                      <a:pt x="3869" y="3914"/>
                      <a:pt x="3909" y="3826"/>
                    </a:cubicBezTo>
                    <a:cubicBezTo>
                      <a:pt x="3944" y="3749"/>
                      <a:pt x="3911" y="3653"/>
                      <a:pt x="3853" y="3590"/>
                    </a:cubicBezTo>
                    <a:cubicBezTo>
                      <a:pt x="3796" y="3527"/>
                      <a:pt x="3719" y="3488"/>
                      <a:pt x="3648" y="3441"/>
                    </a:cubicBezTo>
                    <a:cubicBezTo>
                      <a:pt x="3382" y="3267"/>
                      <a:pt x="3187" y="3002"/>
                      <a:pt x="3099" y="2697"/>
                    </a:cubicBezTo>
                    <a:cubicBezTo>
                      <a:pt x="3087" y="2656"/>
                      <a:pt x="3083" y="2601"/>
                      <a:pt x="3121" y="2580"/>
                    </a:cubicBezTo>
                    <a:cubicBezTo>
                      <a:pt x="3129" y="2576"/>
                      <a:pt x="3137" y="2574"/>
                      <a:pt x="3144" y="2574"/>
                    </a:cubicBezTo>
                    <a:cubicBezTo>
                      <a:pt x="3185" y="2574"/>
                      <a:pt x="3221" y="2630"/>
                      <a:pt x="3239" y="2675"/>
                    </a:cubicBezTo>
                    <a:cubicBezTo>
                      <a:pt x="3331" y="2890"/>
                      <a:pt x="3502" y="3063"/>
                      <a:pt x="3717" y="3156"/>
                    </a:cubicBezTo>
                    <a:cubicBezTo>
                      <a:pt x="3753" y="3171"/>
                      <a:pt x="3793" y="3184"/>
                      <a:pt x="3831" y="3184"/>
                    </a:cubicBezTo>
                    <a:cubicBezTo>
                      <a:pt x="3858" y="3184"/>
                      <a:pt x="3883" y="3178"/>
                      <a:pt x="3905" y="3163"/>
                    </a:cubicBezTo>
                    <a:cubicBezTo>
                      <a:pt x="3972" y="3119"/>
                      <a:pt x="3974" y="3015"/>
                      <a:pt x="3934" y="2945"/>
                    </a:cubicBezTo>
                    <a:cubicBezTo>
                      <a:pt x="3893" y="2875"/>
                      <a:pt x="3822" y="2830"/>
                      <a:pt x="3759" y="2780"/>
                    </a:cubicBezTo>
                    <a:cubicBezTo>
                      <a:pt x="3512" y="2584"/>
                      <a:pt x="3349" y="2303"/>
                      <a:pt x="3301" y="1992"/>
                    </a:cubicBezTo>
                    <a:cubicBezTo>
                      <a:pt x="3275" y="1817"/>
                      <a:pt x="3283" y="1632"/>
                      <a:pt x="3213" y="1469"/>
                    </a:cubicBezTo>
                    <a:cubicBezTo>
                      <a:pt x="3102" y="1215"/>
                      <a:pt x="2814" y="1083"/>
                      <a:pt x="2537" y="1083"/>
                    </a:cubicBezTo>
                    <a:cubicBezTo>
                      <a:pt x="2512" y="1083"/>
                      <a:pt x="2487" y="1084"/>
                      <a:pt x="2462" y="1086"/>
                    </a:cubicBezTo>
                    <a:cubicBezTo>
                      <a:pt x="2367" y="1095"/>
                      <a:pt x="2262" y="1114"/>
                      <a:pt x="2165" y="1114"/>
                    </a:cubicBezTo>
                    <a:cubicBezTo>
                      <a:pt x="2065" y="1114"/>
                      <a:pt x="1973" y="1094"/>
                      <a:pt x="1904" y="1022"/>
                    </a:cubicBezTo>
                    <a:cubicBezTo>
                      <a:pt x="1770" y="879"/>
                      <a:pt x="1901" y="164"/>
                      <a:pt x="2015" y="1"/>
                    </a:cubicBez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2;p27">
                <a:extLst>
                  <a:ext uri="{FF2B5EF4-FFF2-40B4-BE49-F238E27FC236}">
                    <a16:creationId xmlns:a16="http://schemas.microsoft.com/office/drawing/2014/main" id="{24690162-2107-45C9-AF0A-EC2A9FEA68D9}"/>
                  </a:ext>
                </a:extLst>
              </p:cNvPr>
              <p:cNvSpPr/>
              <p:nvPr/>
            </p:nvSpPr>
            <p:spPr>
              <a:xfrm>
                <a:off x="3978400" y="3168225"/>
                <a:ext cx="578775" cy="292375"/>
              </a:xfrm>
              <a:custGeom>
                <a:avLst/>
                <a:gdLst/>
                <a:ahLst/>
                <a:cxnLst/>
                <a:rect l="l" t="t" r="r" b="b"/>
                <a:pathLst>
                  <a:path w="23151" h="11695" extrusionOk="0">
                    <a:moveTo>
                      <a:pt x="2613" y="0"/>
                    </a:moveTo>
                    <a:cubicBezTo>
                      <a:pt x="2613" y="0"/>
                      <a:pt x="418" y="1218"/>
                      <a:pt x="210" y="1429"/>
                    </a:cubicBezTo>
                    <a:cubicBezTo>
                      <a:pt x="0" y="1640"/>
                      <a:pt x="4559" y="11624"/>
                      <a:pt x="10501" y="11694"/>
                    </a:cubicBezTo>
                    <a:cubicBezTo>
                      <a:pt x="10554" y="11694"/>
                      <a:pt x="10606" y="11695"/>
                      <a:pt x="10659" y="11695"/>
                    </a:cubicBezTo>
                    <a:cubicBezTo>
                      <a:pt x="16603" y="11695"/>
                      <a:pt x="23151" y="7815"/>
                      <a:pt x="23151" y="7815"/>
                    </a:cubicBezTo>
                    <a:lnTo>
                      <a:pt x="22806" y="4276"/>
                    </a:lnTo>
                    <a:cubicBezTo>
                      <a:pt x="22806" y="4276"/>
                      <a:pt x="16039" y="7672"/>
                      <a:pt x="11493" y="8255"/>
                    </a:cubicBezTo>
                    <a:cubicBezTo>
                      <a:pt x="11346" y="8273"/>
                      <a:pt x="11199" y="8283"/>
                      <a:pt x="11053" y="8283"/>
                    </a:cubicBezTo>
                    <a:cubicBezTo>
                      <a:pt x="6675" y="8283"/>
                      <a:pt x="2663" y="154"/>
                      <a:pt x="2613" y="0"/>
                    </a:cubicBez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3;p27">
                <a:extLst>
                  <a:ext uri="{FF2B5EF4-FFF2-40B4-BE49-F238E27FC236}">
                    <a16:creationId xmlns:a16="http://schemas.microsoft.com/office/drawing/2014/main" id="{3656E50E-B1DD-4E38-B97C-AF5F9288C6D9}"/>
                  </a:ext>
                </a:extLst>
              </p:cNvPr>
              <p:cNvSpPr/>
              <p:nvPr/>
            </p:nvSpPr>
            <p:spPr>
              <a:xfrm>
                <a:off x="4539300" y="3233225"/>
                <a:ext cx="359225" cy="571875"/>
              </a:xfrm>
              <a:custGeom>
                <a:avLst/>
                <a:gdLst/>
                <a:ahLst/>
                <a:cxnLst/>
                <a:rect l="l" t="t" r="r" b="b"/>
                <a:pathLst>
                  <a:path w="14369" h="22875" extrusionOk="0">
                    <a:moveTo>
                      <a:pt x="5776" y="0"/>
                    </a:moveTo>
                    <a:cubicBezTo>
                      <a:pt x="5245" y="0"/>
                      <a:pt x="4742" y="29"/>
                      <a:pt x="4302" y="95"/>
                    </a:cubicBezTo>
                    <a:cubicBezTo>
                      <a:pt x="2046" y="431"/>
                      <a:pt x="1" y="1924"/>
                      <a:pt x="1" y="1924"/>
                    </a:cubicBezTo>
                    <a:lnTo>
                      <a:pt x="715" y="8120"/>
                    </a:lnTo>
                    <a:lnTo>
                      <a:pt x="3433" y="13690"/>
                    </a:lnTo>
                    <a:cubicBezTo>
                      <a:pt x="3876" y="14431"/>
                      <a:pt x="4064" y="15297"/>
                      <a:pt x="3966" y="16157"/>
                    </a:cubicBezTo>
                    <a:lnTo>
                      <a:pt x="3214" y="22875"/>
                    </a:lnTo>
                    <a:cubicBezTo>
                      <a:pt x="3214" y="22875"/>
                      <a:pt x="14356" y="20011"/>
                      <a:pt x="14364" y="19642"/>
                    </a:cubicBezTo>
                    <a:cubicBezTo>
                      <a:pt x="14368" y="19429"/>
                      <a:pt x="12983" y="16657"/>
                      <a:pt x="11739" y="14175"/>
                    </a:cubicBezTo>
                    <a:cubicBezTo>
                      <a:pt x="10658" y="12012"/>
                      <a:pt x="10244" y="9576"/>
                      <a:pt x="10550" y="7177"/>
                    </a:cubicBezTo>
                    <a:lnTo>
                      <a:pt x="11336" y="1009"/>
                    </a:lnTo>
                    <a:cubicBezTo>
                      <a:pt x="10642" y="501"/>
                      <a:pt x="7969" y="0"/>
                      <a:pt x="5776" y="0"/>
                    </a:cubicBez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4;p27">
                <a:extLst>
                  <a:ext uri="{FF2B5EF4-FFF2-40B4-BE49-F238E27FC236}">
                    <a16:creationId xmlns:a16="http://schemas.microsoft.com/office/drawing/2014/main" id="{9A8940C0-6712-4DFB-82F2-D23E761458BE}"/>
                  </a:ext>
                </a:extLst>
              </p:cNvPr>
              <p:cNvSpPr/>
              <p:nvPr/>
            </p:nvSpPr>
            <p:spPr>
              <a:xfrm>
                <a:off x="4787475" y="3247475"/>
                <a:ext cx="402550" cy="496675"/>
              </a:xfrm>
              <a:custGeom>
                <a:avLst/>
                <a:gdLst/>
                <a:ahLst/>
                <a:cxnLst/>
                <a:rect l="l" t="t" r="r" b="b"/>
                <a:pathLst>
                  <a:path w="16102" h="19867" extrusionOk="0">
                    <a:moveTo>
                      <a:pt x="499" y="1"/>
                    </a:moveTo>
                    <a:lnTo>
                      <a:pt x="0" y="3437"/>
                    </a:lnTo>
                    <a:cubicBezTo>
                      <a:pt x="0" y="3437"/>
                      <a:pt x="4966" y="4047"/>
                      <a:pt x="8934" y="7748"/>
                    </a:cubicBezTo>
                    <a:cubicBezTo>
                      <a:pt x="12563" y="11129"/>
                      <a:pt x="11635" y="19866"/>
                      <a:pt x="11635" y="19866"/>
                    </a:cubicBezTo>
                    <a:lnTo>
                      <a:pt x="14694" y="19480"/>
                    </a:lnTo>
                    <a:cubicBezTo>
                      <a:pt x="14694" y="19480"/>
                      <a:pt x="16102" y="13209"/>
                      <a:pt x="12016" y="7078"/>
                    </a:cubicBezTo>
                    <a:cubicBezTo>
                      <a:pt x="8312" y="1517"/>
                      <a:pt x="499" y="1"/>
                      <a:pt x="499" y="1"/>
                    </a:cubicBez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p27">
                <a:extLst>
                  <a:ext uri="{FF2B5EF4-FFF2-40B4-BE49-F238E27FC236}">
                    <a16:creationId xmlns:a16="http://schemas.microsoft.com/office/drawing/2014/main" id="{FA6B216F-92CD-433B-9C2F-1714CC9443BA}"/>
                  </a:ext>
                </a:extLst>
              </p:cNvPr>
              <p:cNvSpPr/>
              <p:nvPr/>
            </p:nvSpPr>
            <p:spPr>
              <a:xfrm>
                <a:off x="4866900" y="3683950"/>
                <a:ext cx="45300" cy="40800"/>
              </a:xfrm>
              <a:custGeom>
                <a:avLst/>
                <a:gdLst/>
                <a:ahLst/>
                <a:cxnLst/>
                <a:rect l="l" t="t" r="r" b="b"/>
                <a:pathLst>
                  <a:path w="1812" h="1632" extrusionOk="0">
                    <a:moveTo>
                      <a:pt x="1" y="0"/>
                    </a:moveTo>
                    <a:lnTo>
                      <a:pt x="493" y="1541"/>
                    </a:lnTo>
                    <a:cubicBezTo>
                      <a:pt x="680" y="1587"/>
                      <a:pt x="872" y="1632"/>
                      <a:pt x="1062" y="1632"/>
                    </a:cubicBezTo>
                    <a:cubicBezTo>
                      <a:pt x="1128" y="1632"/>
                      <a:pt x="1195" y="1626"/>
                      <a:pt x="1260" y="1613"/>
                    </a:cubicBezTo>
                    <a:cubicBezTo>
                      <a:pt x="1514" y="1563"/>
                      <a:pt x="1761" y="1371"/>
                      <a:pt x="1788" y="1110"/>
                    </a:cubicBezTo>
                    <a:cubicBezTo>
                      <a:pt x="1811" y="899"/>
                      <a:pt x="1687" y="694"/>
                      <a:pt x="1519" y="565"/>
                    </a:cubicBezTo>
                    <a:cubicBezTo>
                      <a:pt x="1353" y="436"/>
                      <a:pt x="1148" y="370"/>
                      <a:pt x="949" y="304"/>
                    </a:cubicBezTo>
                    <a:lnTo>
                      <a:pt x="1" y="0"/>
                    </a:ln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6;p27">
                <a:extLst>
                  <a:ext uri="{FF2B5EF4-FFF2-40B4-BE49-F238E27FC236}">
                    <a16:creationId xmlns:a16="http://schemas.microsoft.com/office/drawing/2014/main" id="{B2583FEA-E6C0-47AE-9F72-13F8484B6380}"/>
                  </a:ext>
                </a:extLst>
              </p:cNvPr>
              <p:cNvSpPr/>
              <p:nvPr/>
            </p:nvSpPr>
            <p:spPr>
              <a:xfrm>
                <a:off x="4543000" y="3026950"/>
                <a:ext cx="166950" cy="244250"/>
              </a:xfrm>
              <a:custGeom>
                <a:avLst/>
                <a:gdLst/>
                <a:ahLst/>
                <a:cxnLst/>
                <a:rect l="l" t="t" r="r" b="b"/>
                <a:pathLst>
                  <a:path w="6678" h="9770" extrusionOk="0">
                    <a:moveTo>
                      <a:pt x="1" y="0"/>
                    </a:moveTo>
                    <a:lnTo>
                      <a:pt x="1" y="0"/>
                    </a:lnTo>
                    <a:cubicBezTo>
                      <a:pt x="5" y="173"/>
                      <a:pt x="357" y="4582"/>
                      <a:pt x="357" y="4582"/>
                    </a:cubicBezTo>
                    <a:cubicBezTo>
                      <a:pt x="357" y="4582"/>
                      <a:pt x="420" y="6456"/>
                      <a:pt x="1675" y="6667"/>
                    </a:cubicBezTo>
                    <a:lnTo>
                      <a:pt x="3019" y="6560"/>
                    </a:lnTo>
                    <a:lnTo>
                      <a:pt x="3019" y="9312"/>
                    </a:lnTo>
                    <a:cubicBezTo>
                      <a:pt x="3376" y="9615"/>
                      <a:pt x="3747" y="9770"/>
                      <a:pt x="4132" y="9770"/>
                    </a:cubicBezTo>
                    <a:cubicBezTo>
                      <a:pt x="4630" y="9770"/>
                      <a:pt x="5153" y="9512"/>
                      <a:pt x="5700" y="8983"/>
                    </a:cubicBezTo>
                    <a:lnTo>
                      <a:pt x="5353" y="4164"/>
                    </a:lnTo>
                    <a:cubicBezTo>
                      <a:pt x="5353" y="4164"/>
                      <a:pt x="6678" y="3646"/>
                      <a:pt x="6513" y="2630"/>
                    </a:cubicBezTo>
                    <a:cubicBezTo>
                      <a:pt x="6414" y="2020"/>
                      <a:pt x="6052" y="1875"/>
                      <a:pt x="5730" y="1875"/>
                    </a:cubicBezTo>
                    <a:cubicBezTo>
                      <a:pt x="5440" y="1875"/>
                      <a:pt x="5182" y="1993"/>
                      <a:pt x="5182" y="1993"/>
                    </a:cubicBezTo>
                    <a:cubicBezTo>
                      <a:pt x="5182" y="1993"/>
                      <a:pt x="4704" y="3494"/>
                      <a:pt x="3932" y="3549"/>
                    </a:cubicBezTo>
                    <a:cubicBezTo>
                      <a:pt x="3899" y="3551"/>
                      <a:pt x="3867" y="3552"/>
                      <a:pt x="3835" y="3552"/>
                    </a:cubicBezTo>
                    <a:cubicBezTo>
                      <a:pt x="2739" y="3552"/>
                      <a:pt x="2150" y="2181"/>
                      <a:pt x="2150" y="1275"/>
                    </a:cubicBezTo>
                    <a:cubicBezTo>
                      <a:pt x="2150" y="474"/>
                      <a:pt x="1" y="0"/>
                      <a:pt x="1" y="0"/>
                    </a:cubicBez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7;p27">
                <a:extLst>
                  <a:ext uri="{FF2B5EF4-FFF2-40B4-BE49-F238E27FC236}">
                    <a16:creationId xmlns:a16="http://schemas.microsoft.com/office/drawing/2014/main" id="{84B16215-39B2-4976-9AA4-537363C624B4}"/>
                  </a:ext>
                </a:extLst>
              </p:cNvPr>
              <p:cNvSpPr/>
              <p:nvPr/>
            </p:nvSpPr>
            <p:spPr>
              <a:xfrm>
                <a:off x="4683125" y="3218600"/>
                <a:ext cx="356825" cy="560975"/>
              </a:xfrm>
              <a:custGeom>
                <a:avLst/>
                <a:gdLst/>
                <a:ahLst/>
                <a:cxnLst/>
                <a:rect l="l" t="t" r="r" b="b"/>
                <a:pathLst>
                  <a:path w="14273" h="22439" extrusionOk="0">
                    <a:moveTo>
                      <a:pt x="1" y="0"/>
                    </a:moveTo>
                    <a:lnTo>
                      <a:pt x="95" y="1317"/>
                    </a:lnTo>
                    <a:cubicBezTo>
                      <a:pt x="95" y="1317"/>
                      <a:pt x="6576" y="15932"/>
                      <a:pt x="7028" y="16846"/>
                    </a:cubicBezTo>
                    <a:cubicBezTo>
                      <a:pt x="7480" y="17762"/>
                      <a:pt x="9047" y="22438"/>
                      <a:pt x="9047" y="22438"/>
                    </a:cubicBezTo>
                    <a:lnTo>
                      <a:pt x="14272" y="22438"/>
                    </a:lnTo>
                    <a:cubicBezTo>
                      <a:pt x="14272" y="22438"/>
                      <a:pt x="5812" y="13815"/>
                      <a:pt x="5490" y="11233"/>
                    </a:cubicBezTo>
                    <a:cubicBezTo>
                      <a:pt x="5168" y="8651"/>
                      <a:pt x="5583" y="1594"/>
                      <a:pt x="5583" y="1594"/>
                    </a:cubicBezTo>
                    <a:cubicBezTo>
                      <a:pt x="5583" y="1594"/>
                      <a:pt x="5367" y="1146"/>
                      <a:pt x="2916" y="809"/>
                    </a:cubicBezTo>
                    <a:cubicBezTo>
                      <a:pt x="838" y="522"/>
                      <a:pt x="334" y="2"/>
                      <a:pt x="334" y="2"/>
                    </a:cubicBezTo>
                    <a:lnTo>
                      <a:pt x="1" y="0"/>
                    </a:ln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8;p27">
                <a:extLst>
                  <a:ext uri="{FF2B5EF4-FFF2-40B4-BE49-F238E27FC236}">
                    <a16:creationId xmlns:a16="http://schemas.microsoft.com/office/drawing/2014/main" id="{AE020049-BFA6-4FB4-BE11-1D7981E96E27}"/>
                  </a:ext>
                </a:extLst>
              </p:cNvPr>
              <p:cNvSpPr/>
              <p:nvPr/>
            </p:nvSpPr>
            <p:spPr>
              <a:xfrm>
                <a:off x="4842475" y="3603950"/>
                <a:ext cx="146725" cy="175625"/>
              </a:xfrm>
              <a:custGeom>
                <a:avLst/>
                <a:gdLst/>
                <a:ahLst/>
                <a:cxnLst/>
                <a:rect l="l" t="t" r="r" b="b"/>
                <a:pathLst>
                  <a:path w="5869" h="7025" extrusionOk="0">
                    <a:moveTo>
                      <a:pt x="0" y="1"/>
                    </a:moveTo>
                    <a:lnTo>
                      <a:pt x="2673" y="7024"/>
                    </a:lnTo>
                    <a:lnTo>
                      <a:pt x="5868" y="7024"/>
                    </a:lnTo>
                    <a:lnTo>
                      <a:pt x="0" y="1"/>
                    </a:ln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p27">
                <a:extLst>
                  <a:ext uri="{FF2B5EF4-FFF2-40B4-BE49-F238E27FC236}">
                    <a16:creationId xmlns:a16="http://schemas.microsoft.com/office/drawing/2014/main" id="{A0973146-6F55-48A6-9B70-0385A03AB7F1}"/>
                  </a:ext>
                </a:extLst>
              </p:cNvPr>
              <p:cNvSpPr/>
              <p:nvPr/>
            </p:nvSpPr>
            <p:spPr>
              <a:xfrm>
                <a:off x="4762175" y="3334950"/>
                <a:ext cx="57750" cy="43250"/>
              </a:xfrm>
              <a:custGeom>
                <a:avLst/>
                <a:gdLst/>
                <a:ahLst/>
                <a:cxnLst/>
                <a:rect l="l" t="t" r="r" b="b"/>
                <a:pathLst>
                  <a:path w="2310" h="1730" extrusionOk="0">
                    <a:moveTo>
                      <a:pt x="988" y="1"/>
                    </a:moveTo>
                    <a:cubicBezTo>
                      <a:pt x="658" y="1"/>
                      <a:pt x="327" y="33"/>
                      <a:pt x="1" y="97"/>
                    </a:cubicBezTo>
                    <a:lnTo>
                      <a:pt x="2232" y="1730"/>
                    </a:lnTo>
                    <a:lnTo>
                      <a:pt x="2309" y="352"/>
                    </a:lnTo>
                    <a:lnTo>
                      <a:pt x="2272" y="164"/>
                    </a:lnTo>
                    <a:cubicBezTo>
                      <a:pt x="1851" y="56"/>
                      <a:pt x="1420" y="1"/>
                      <a:pt x="988" y="1"/>
                    </a:cubicBez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0;p27">
                <a:extLst>
                  <a:ext uri="{FF2B5EF4-FFF2-40B4-BE49-F238E27FC236}">
                    <a16:creationId xmlns:a16="http://schemas.microsoft.com/office/drawing/2014/main" id="{ED88C49F-91FB-4C58-B6C1-389F76BC9244}"/>
                  </a:ext>
                </a:extLst>
              </p:cNvPr>
              <p:cNvSpPr/>
              <p:nvPr/>
            </p:nvSpPr>
            <p:spPr>
              <a:xfrm>
                <a:off x="4162350" y="3334975"/>
                <a:ext cx="387325" cy="126950"/>
              </a:xfrm>
              <a:custGeom>
                <a:avLst/>
                <a:gdLst/>
                <a:ahLst/>
                <a:cxnLst/>
                <a:rect l="l" t="t" r="r" b="b"/>
                <a:pathLst>
                  <a:path w="15493" h="5078" extrusionOk="0">
                    <a:moveTo>
                      <a:pt x="15408" y="0"/>
                    </a:moveTo>
                    <a:lnTo>
                      <a:pt x="15409" y="21"/>
                    </a:lnTo>
                    <a:lnTo>
                      <a:pt x="15409" y="21"/>
                    </a:lnTo>
                    <a:cubicBezTo>
                      <a:pt x="15412" y="6"/>
                      <a:pt x="15408" y="0"/>
                      <a:pt x="15408" y="0"/>
                    </a:cubicBezTo>
                    <a:close/>
                    <a:moveTo>
                      <a:pt x="15409" y="21"/>
                    </a:moveTo>
                    <a:lnTo>
                      <a:pt x="15409" y="21"/>
                    </a:lnTo>
                    <a:cubicBezTo>
                      <a:pt x="15386" y="129"/>
                      <a:pt x="14993" y="698"/>
                      <a:pt x="10121" y="2880"/>
                    </a:cubicBezTo>
                    <a:cubicBezTo>
                      <a:pt x="7383" y="4106"/>
                      <a:pt x="4888" y="4417"/>
                      <a:pt x="3060" y="4417"/>
                    </a:cubicBezTo>
                    <a:cubicBezTo>
                      <a:pt x="1175" y="4417"/>
                      <a:pt x="0" y="4086"/>
                      <a:pt x="0" y="4086"/>
                    </a:cubicBezTo>
                    <a:lnTo>
                      <a:pt x="0" y="4086"/>
                    </a:lnTo>
                    <a:cubicBezTo>
                      <a:pt x="590" y="4800"/>
                      <a:pt x="1690" y="5077"/>
                      <a:pt x="3042" y="5077"/>
                    </a:cubicBezTo>
                    <a:cubicBezTo>
                      <a:pt x="7743" y="5077"/>
                      <a:pt x="15493" y="1729"/>
                      <a:pt x="15493" y="1729"/>
                    </a:cubicBezTo>
                    <a:lnTo>
                      <a:pt x="15409" y="21"/>
                    </a:ln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1;p27">
                <a:extLst>
                  <a:ext uri="{FF2B5EF4-FFF2-40B4-BE49-F238E27FC236}">
                    <a16:creationId xmlns:a16="http://schemas.microsoft.com/office/drawing/2014/main" id="{6764B0DD-835E-49FA-9AE5-8D890E7D8C42}"/>
                  </a:ext>
                </a:extLst>
              </p:cNvPr>
              <p:cNvSpPr/>
              <p:nvPr/>
            </p:nvSpPr>
            <p:spPr>
              <a:xfrm>
                <a:off x="3974975" y="3155925"/>
                <a:ext cx="68750" cy="48025"/>
              </a:xfrm>
              <a:custGeom>
                <a:avLst/>
                <a:gdLst/>
                <a:ahLst/>
                <a:cxnLst/>
                <a:rect l="l" t="t" r="r" b="b"/>
                <a:pathLst>
                  <a:path w="2750" h="1921" extrusionOk="0">
                    <a:moveTo>
                      <a:pt x="2462" y="0"/>
                    </a:moveTo>
                    <a:lnTo>
                      <a:pt x="1678" y="289"/>
                    </a:lnTo>
                    <a:lnTo>
                      <a:pt x="1837" y="1006"/>
                    </a:lnTo>
                    <a:lnTo>
                      <a:pt x="1428" y="492"/>
                    </a:lnTo>
                    <a:lnTo>
                      <a:pt x="0" y="1301"/>
                    </a:lnTo>
                    <a:lnTo>
                      <a:pt x="346" y="1921"/>
                    </a:lnTo>
                    <a:lnTo>
                      <a:pt x="2750" y="492"/>
                    </a:lnTo>
                    <a:lnTo>
                      <a:pt x="2462" y="0"/>
                    </a:ln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2;p27">
                <a:extLst>
                  <a:ext uri="{FF2B5EF4-FFF2-40B4-BE49-F238E27FC236}">
                    <a16:creationId xmlns:a16="http://schemas.microsoft.com/office/drawing/2014/main" id="{BDB2D3B5-8E4C-48D6-928D-78561F3BC5AF}"/>
                  </a:ext>
                </a:extLst>
              </p:cNvPr>
              <p:cNvSpPr/>
              <p:nvPr/>
            </p:nvSpPr>
            <p:spPr>
              <a:xfrm>
                <a:off x="5073600" y="3734450"/>
                <a:ext cx="81250" cy="28425"/>
              </a:xfrm>
              <a:custGeom>
                <a:avLst/>
                <a:gdLst/>
                <a:ahLst/>
                <a:cxnLst/>
                <a:rect l="l" t="t" r="r" b="b"/>
                <a:pathLst>
                  <a:path w="3250" h="1137" extrusionOk="0">
                    <a:moveTo>
                      <a:pt x="3249" y="1"/>
                    </a:moveTo>
                    <a:lnTo>
                      <a:pt x="190" y="387"/>
                    </a:lnTo>
                    <a:lnTo>
                      <a:pt x="1" y="1137"/>
                    </a:lnTo>
                    <a:lnTo>
                      <a:pt x="1770" y="761"/>
                    </a:lnTo>
                    <a:lnTo>
                      <a:pt x="2209" y="132"/>
                    </a:lnTo>
                    <a:lnTo>
                      <a:pt x="2209" y="634"/>
                    </a:lnTo>
                    <a:lnTo>
                      <a:pt x="2927" y="634"/>
                    </a:lnTo>
                    <a:lnTo>
                      <a:pt x="3249" y="1"/>
                    </a:lnTo>
                    <a:close/>
                  </a:path>
                </a:pathLst>
              </a:custGeom>
              <a:solidFill>
                <a:srgbClr val="EFEC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3;p27">
                <a:extLst>
                  <a:ext uri="{FF2B5EF4-FFF2-40B4-BE49-F238E27FC236}">
                    <a16:creationId xmlns:a16="http://schemas.microsoft.com/office/drawing/2014/main" id="{48CAEA65-8E16-4DDA-ACD3-CF29A27D7CDD}"/>
                  </a:ext>
                </a:extLst>
              </p:cNvPr>
              <p:cNvSpPr/>
              <p:nvPr/>
            </p:nvSpPr>
            <p:spPr>
              <a:xfrm>
                <a:off x="4530600" y="3076775"/>
                <a:ext cx="27925" cy="55225"/>
              </a:xfrm>
              <a:custGeom>
                <a:avLst/>
                <a:gdLst/>
                <a:ahLst/>
                <a:cxnLst/>
                <a:rect l="l" t="t" r="r" b="b"/>
                <a:pathLst>
                  <a:path w="1117" h="2209" extrusionOk="0">
                    <a:moveTo>
                      <a:pt x="809" y="0"/>
                    </a:moveTo>
                    <a:lnTo>
                      <a:pt x="809" y="0"/>
                    </a:lnTo>
                    <a:cubicBezTo>
                      <a:pt x="827" y="381"/>
                      <a:pt x="792" y="761"/>
                      <a:pt x="703" y="1131"/>
                    </a:cubicBezTo>
                    <a:cubicBezTo>
                      <a:pt x="659" y="1312"/>
                      <a:pt x="600" y="1493"/>
                      <a:pt x="483" y="1635"/>
                    </a:cubicBezTo>
                    <a:cubicBezTo>
                      <a:pt x="384" y="1757"/>
                      <a:pt x="232" y="1846"/>
                      <a:pt x="78" y="1846"/>
                    </a:cubicBezTo>
                    <a:cubicBezTo>
                      <a:pt x="53" y="1846"/>
                      <a:pt x="27" y="1843"/>
                      <a:pt x="1" y="1838"/>
                    </a:cubicBezTo>
                    <a:lnTo>
                      <a:pt x="1" y="1838"/>
                    </a:lnTo>
                    <a:cubicBezTo>
                      <a:pt x="153" y="2075"/>
                      <a:pt x="434" y="2208"/>
                      <a:pt x="712" y="2208"/>
                    </a:cubicBezTo>
                    <a:cubicBezTo>
                      <a:pt x="853" y="2208"/>
                      <a:pt x="994" y="2174"/>
                      <a:pt x="1116" y="2100"/>
                    </a:cubicBezTo>
                    <a:lnTo>
                      <a:pt x="809" y="0"/>
                    </a:lnTo>
                    <a:close/>
                  </a:path>
                </a:pathLst>
              </a:custGeom>
              <a:solidFill>
                <a:srgbClr val="F7A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4;p27">
                <a:extLst>
                  <a:ext uri="{FF2B5EF4-FFF2-40B4-BE49-F238E27FC236}">
                    <a16:creationId xmlns:a16="http://schemas.microsoft.com/office/drawing/2014/main" id="{A1FCC8BB-2879-4421-A182-B8B48DF89CB8}"/>
                  </a:ext>
                </a:extLst>
              </p:cNvPr>
              <p:cNvSpPr/>
              <p:nvPr/>
            </p:nvSpPr>
            <p:spPr>
              <a:xfrm>
                <a:off x="4525050" y="3250025"/>
                <a:ext cx="71725" cy="257200"/>
              </a:xfrm>
              <a:custGeom>
                <a:avLst/>
                <a:gdLst/>
                <a:ahLst/>
                <a:cxnLst/>
                <a:rect l="l" t="t" r="r" b="b"/>
                <a:pathLst>
                  <a:path w="2869" h="10288" extrusionOk="0">
                    <a:moveTo>
                      <a:pt x="2868" y="0"/>
                    </a:moveTo>
                    <a:cubicBezTo>
                      <a:pt x="2017" y="296"/>
                      <a:pt x="1041" y="818"/>
                      <a:pt x="1" y="1456"/>
                    </a:cubicBezTo>
                    <a:cubicBezTo>
                      <a:pt x="1" y="1456"/>
                      <a:pt x="955" y="7029"/>
                      <a:pt x="1255" y="7777"/>
                    </a:cubicBezTo>
                    <a:cubicBezTo>
                      <a:pt x="1555" y="8526"/>
                      <a:pt x="2505" y="10287"/>
                      <a:pt x="2505" y="10287"/>
                    </a:cubicBezTo>
                    <a:cubicBezTo>
                      <a:pt x="2505" y="10287"/>
                      <a:pt x="1088" y="6494"/>
                      <a:pt x="1286" y="4748"/>
                    </a:cubicBezTo>
                    <a:cubicBezTo>
                      <a:pt x="1485" y="3002"/>
                      <a:pt x="2868" y="0"/>
                      <a:pt x="2868" y="0"/>
                    </a:cubicBezTo>
                    <a:close/>
                  </a:path>
                </a:pathLst>
              </a:custGeom>
              <a:solidFill>
                <a:srgbClr val="404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5;p27">
                <a:extLst>
                  <a:ext uri="{FF2B5EF4-FFF2-40B4-BE49-F238E27FC236}">
                    <a16:creationId xmlns:a16="http://schemas.microsoft.com/office/drawing/2014/main" id="{5562E824-1F18-46F2-A19C-806935BC7B1F}"/>
                  </a:ext>
                </a:extLst>
              </p:cNvPr>
              <p:cNvSpPr/>
              <p:nvPr/>
            </p:nvSpPr>
            <p:spPr>
              <a:xfrm>
                <a:off x="4543000" y="3021800"/>
                <a:ext cx="163225" cy="120175"/>
              </a:xfrm>
              <a:custGeom>
                <a:avLst/>
                <a:gdLst/>
                <a:ahLst/>
                <a:cxnLst/>
                <a:rect l="l" t="t" r="r" b="b"/>
                <a:pathLst>
                  <a:path w="6529" h="4807" extrusionOk="0">
                    <a:moveTo>
                      <a:pt x="517" y="1"/>
                    </a:moveTo>
                    <a:cubicBezTo>
                      <a:pt x="283" y="1"/>
                      <a:pt x="102" y="63"/>
                      <a:pt x="1" y="206"/>
                    </a:cubicBezTo>
                    <a:cubicBezTo>
                      <a:pt x="1" y="206"/>
                      <a:pt x="2035" y="3241"/>
                      <a:pt x="3533" y="3723"/>
                    </a:cubicBezTo>
                    <a:cubicBezTo>
                      <a:pt x="4464" y="4025"/>
                      <a:pt x="5373" y="4387"/>
                      <a:pt x="6255" y="4806"/>
                    </a:cubicBezTo>
                    <a:lnTo>
                      <a:pt x="6528" y="4506"/>
                    </a:lnTo>
                    <a:cubicBezTo>
                      <a:pt x="6528" y="4506"/>
                      <a:pt x="4753" y="3302"/>
                      <a:pt x="4683" y="2506"/>
                    </a:cubicBezTo>
                    <a:cubicBezTo>
                      <a:pt x="4624" y="1832"/>
                      <a:pt x="1789" y="1"/>
                      <a:pt x="517" y="1"/>
                    </a:cubicBezTo>
                    <a:close/>
                  </a:path>
                </a:pathLst>
              </a:custGeom>
              <a:solidFill>
                <a:srgbClr val="2C2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66;p27">
                <a:extLst>
                  <a:ext uri="{FF2B5EF4-FFF2-40B4-BE49-F238E27FC236}">
                    <a16:creationId xmlns:a16="http://schemas.microsoft.com/office/drawing/2014/main" id="{E149F17B-026E-419A-9C13-26628792D419}"/>
                  </a:ext>
                </a:extLst>
              </p:cNvPr>
              <p:cNvSpPr/>
              <p:nvPr/>
            </p:nvSpPr>
            <p:spPr>
              <a:xfrm>
                <a:off x="4635325" y="3272800"/>
                <a:ext cx="63450" cy="515775"/>
              </a:xfrm>
              <a:custGeom>
                <a:avLst/>
                <a:gdLst/>
                <a:ahLst/>
                <a:cxnLst/>
                <a:rect l="l" t="t" r="r" b="b"/>
                <a:pathLst>
                  <a:path w="2538" h="20631" extrusionOk="0">
                    <a:moveTo>
                      <a:pt x="206" y="1"/>
                    </a:moveTo>
                    <a:cubicBezTo>
                      <a:pt x="199" y="1"/>
                      <a:pt x="185" y="73"/>
                      <a:pt x="165" y="209"/>
                    </a:cubicBezTo>
                    <a:cubicBezTo>
                      <a:pt x="140" y="397"/>
                      <a:pt x="114" y="597"/>
                      <a:pt x="86" y="815"/>
                    </a:cubicBezTo>
                    <a:cubicBezTo>
                      <a:pt x="51" y="1343"/>
                      <a:pt x="1" y="2113"/>
                      <a:pt x="87" y="3060"/>
                    </a:cubicBezTo>
                    <a:cubicBezTo>
                      <a:pt x="206" y="4963"/>
                      <a:pt x="885" y="7505"/>
                      <a:pt x="1577" y="10297"/>
                    </a:cubicBezTo>
                    <a:cubicBezTo>
                      <a:pt x="1910" y="11698"/>
                      <a:pt x="2163" y="13045"/>
                      <a:pt x="2273" y="14287"/>
                    </a:cubicBezTo>
                    <a:cubicBezTo>
                      <a:pt x="2373" y="15387"/>
                      <a:pt x="2395" y="16491"/>
                      <a:pt x="2339" y="17593"/>
                    </a:cubicBezTo>
                    <a:cubicBezTo>
                      <a:pt x="2292" y="18535"/>
                      <a:pt x="2196" y="19294"/>
                      <a:pt x="2125" y="19817"/>
                    </a:cubicBezTo>
                    <a:cubicBezTo>
                      <a:pt x="2094" y="20035"/>
                      <a:pt x="2065" y="20233"/>
                      <a:pt x="2037" y="20420"/>
                    </a:cubicBezTo>
                    <a:cubicBezTo>
                      <a:pt x="2018" y="20557"/>
                      <a:pt x="2010" y="20631"/>
                      <a:pt x="2017" y="20631"/>
                    </a:cubicBezTo>
                    <a:cubicBezTo>
                      <a:pt x="2017" y="20631"/>
                      <a:pt x="2100" y="20350"/>
                      <a:pt x="2192" y="19829"/>
                    </a:cubicBezTo>
                    <a:cubicBezTo>
                      <a:pt x="2324" y="19093"/>
                      <a:pt x="2414" y="18349"/>
                      <a:pt x="2464" y="17602"/>
                    </a:cubicBezTo>
                    <a:cubicBezTo>
                      <a:pt x="2538" y="16493"/>
                      <a:pt x="2528" y="15380"/>
                      <a:pt x="2436" y="14272"/>
                    </a:cubicBezTo>
                    <a:cubicBezTo>
                      <a:pt x="2335" y="13021"/>
                      <a:pt x="2084" y="11660"/>
                      <a:pt x="1751" y="10255"/>
                    </a:cubicBezTo>
                    <a:cubicBezTo>
                      <a:pt x="1055" y="7453"/>
                      <a:pt x="362" y="4934"/>
                      <a:pt x="213" y="3049"/>
                    </a:cubicBezTo>
                    <a:cubicBezTo>
                      <a:pt x="110" y="2110"/>
                      <a:pt x="142" y="1347"/>
                      <a:pt x="154" y="820"/>
                    </a:cubicBezTo>
                    <a:cubicBezTo>
                      <a:pt x="170" y="601"/>
                      <a:pt x="187" y="402"/>
                      <a:pt x="201" y="215"/>
                    </a:cubicBezTo>
                    <a:cubicBezTo>
                      <a:pt x="210" y="75"/>
                      <a:pt x="212" y="2"/>
                      <a:pt x="206" y="1"/>
                    </a:cubicBezTo>
                    <a:cubicBezTo>
                      <a:pt x="206" y="1"/>
                      <a:pt x="206" y="1"/>
                      <a:pt x="206" y="1"/>
                    </a:cubicBezTo>
                    <a:close/>
                  </a:path>
                </a:pathLst>
              </a:custGeom>
              <a:solidFill>
                <a:srgbClr val="694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7;p27">
                <a:extLst>
                  <a:ext uri="{FF2B5EF4-FFF2-40B4-BE49-F238E27FC236}">
                    <a16:creationId xmlns:a16="http://schemas.microsoft.com/office/drawing/2014/main" id="{31895554-FD73-4A07-8B46-C24F97C16DE7}"/>
                  </a:ext>
                </a:extLst>
              </p:cNvPr>
              <p:cNvSpPr/>
              <p:nvPr/>
            </p:nvSpPr>
            <p:spPr>
              <a:xfrm>
                <a:off x="4649775" y="3542450"/>
                <a:ext cx="154775" cy="28900"/>
              </a:xfrm>
              <a:custGeom>
                <a:avLst/>
                <a:gdLst/>
                <a:ahLst/>
                <a:cxnLst/>
                <a:rect l="l" t="t" r="r" b="b"/>
                <a:pathLst>
                  <a:path w="6191" h="1156" extrusionOk="0">
                    <a:moveTo>
                      <a:pt x="6154" y="1"/>
                    </a:moveTo>
                    <a:cubicBezTo>
                      <a:pt x="5946" y="1"/>
                      <a:pt x="4649" y="213"/>
                      <a:pt x="3082" y="502"/>
                    </a:cubicBezTo>
                    <a:cubicBezTo>
                      <a:pt x="1377" y="819"/>
                      <a:pt x="1" y="1109"/>
                      <a:pt x="8" y="1151"/>
                    </a:cubicBezTo>
                    <a:cubicBezTo>
                      <a:pt x="8" y="1154"/>
                      <a:pt x="18" y="1156"/>
                      <a:pt x="37" y="1156"/>
                    </a:cubicBezTo>
                    <a:cubicBezTo>
                      <a:pt x="245" y="1156"/>
                      <a:pt x="1545" y="944"/>
                      <a:pt x="3110" y="654"/>
                    </a:cubicBezTo>
                    <a:cubicBezTo>
                      <a:pt x="4815" y="338"/>
                      <a:pt x="6191" y="47"/>
                      <a:pt x="6183" y="6"/>
                    </a:cubicBezTo>
                    <a:cubicBezTo>
                      <a:pt x="6182" y="3"/>
                      <a:pt x="6172" y="1"/>
                      <a:pt x="6154" y="1"/>
                    </a:cubicBezTo>
                    <a:close/>
                  </a:path>
                </a:pathLst>
              </a:custGeom>
              <a:solidFill>
                <a:srgbClr val="694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8;p27">
                <a:extLst>
                  <a:ext uri="{FF2B5EF4-FFF2-40B4-BE49-F238E27FC236}">
                    <a16:creationId xmlns:a16="http://schemas.microsoft.com/office/drawing/2014/main" id="{21CF273B-F617-4316-A3EF-9ABE0E19B7A7}"/>
                  </a:ext>
                </a:extLst>
              </p:cNvPr>
              <p:cNvSpPr/>
              <p:nvPr/>
            </p:nvSpPr>
            <p:spPr>
              <a:xfrm>
                <a:off x="4656525" y="3565875"/>
                <a:ext cx="125050" cy="32300"/>
              </a:xfrm>
              <a:custGeom>
                <a:avLst/>
                <a:gdLst/>
                <a:ahLst/>
                <a:cxnLst/>
                <a:rect l="l" t="t" r="r" b="b"/>
                <a:pathLst>
                  <a:path w="5002" h="1292" extrusionOk="0">
                    <a:moveTo>
                      <a:pt x="4961" y="1"/>
                    </a:moveTo>
                    <a:cubicBezTo>
                      <a:pt x="4869" y="1"/>
                      <a:pt x="4612" y="30"/>
                      <a:pt x="4246" y="90"/>
                    </a:cubicBezTo>
                    <a:cubicBezTo>
                      <a:pt x="3784" y="167"/>
                      <a:pt x="3151" y="294"/>
                      <a:pt x="2459" y="473"/>
                    </a:cubicBezTo>
                    <a:cubicBezTo>
                      <a:pt x="1768" y="651"/>
                      <a:pt x="1151" y="844"/>
                      <a:pt x="710" y="999"/>
                    </a:cubicBezTo>
                    <a:cubicBezTo>
                      <a:pt x="267" y="1154"/>
                      <a:pt x="1" y="1266"/>
                      <a:pt x="8" y="1288"/>
                    </a:cubicBezTo>
                    <a:cubicBezTo>
                      <a:pt x="9" y="1290"/>
                      <a:pt x="12" y="1291"/>
                      <a:pt x="19" y="1291"/>
                    </a:cubicBezTo>
                    <a:cubicBezTo>
                      <a:pt x="76" y="1291"/>
                      <a:pt x="341" y="1217"/>
                      <a:pt x="741" y="1103"/>
                    </a:cubicBezTo>
                    <a:cubicBezTo>
                      <a:pt x="1189" y="976"/>
                      <a:pt x="1809" y="800"/>
                      <a:pt x="2497" y="623"/>
                    </a:cubicBezTo>
                    <a:cubicBezTo>
                      <a:pt x="3185" y="448"/>
                      <a:pt x="3811" y="303"/>
                      <a:pt x="4267" y="200"/>
                    </a:cubicBezTo>
                    <a:cubicBezTo>
                      <a:pt x="4720" y="96"/>
                      <a:pt x="5001" y="29"/>
                      <a:pt x="4998" y="7"/>
                    </a:cubicBezTo>
                    <a:cubicBezTo>
                      <a:pt x="4998" y="3"/>
                      <a:pt x="4985" y="1"/>
                      <a:pt x="4961" y="1"/>
                    </a:cubicBezTo>
                    <a:close/>
                  </a:path>
                </a:pathLst>
              </a:custGeom>
              <a:solidFill>
                <a:srgbClr val="694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9;p27">
                <a:extLst>
                  <a:ext uri="{FF2B5EF4-FFF2-40B4-BE49-F238E27FC236}">
                    <a16:creationId xmlns:a16="http://schemas.microsoft.com/office/drawing/2014/main" id="{A09DD75F-1DB7-4841-80B7-3D6A52D0F98B}"/>
                  </a:ext>
                </a:extLst>
              </p:cNvPr>
              <p:cNvSpPr/>
              <p:nvPr/>
            </p:nvSpPr>
            <p:spPr>
              <a:xfrm>
                <a:off x="2204725" y="1944625"/>
                <a:ext cx="87375" cy="277875"/>
              </a:xfrm>
              <a:custGeom>
                <a:avLst/>
                <a:gdLst/>
                <a:ahLst/>
                <a:cxnLst/>
                <a:rect l="l" t="t" r="r" b="b"/>
                <a:pathLst>
                  <a:path w="3495" h="11115" extrusionOk="0">
                    <a:moveTo>
                      <a:pt x="12" y="0"/>
                    </a:moveTo>
                    <a:cubicBezTo>
                      <a:pt x="12" y="0"/>
                      <a:pt x="12" y="0"/>
                      <a:pt x="12" y="0"/>
                    </a:cubicBezTo>
                    <a:cubicBezTo>
                      <a:pt x="1" y="3"/>
                      <a:pt x="30" y="164"/>
                      <a:pt x="87" y="454"/>
                    </a:cubicBezTo>
                    <a:cubicBezTo>
                      <a:pt x="145" y="743"/>
                      <a:pt x="238" y="1160"/>
                      <a:pt x="360" y="1674"/>
                    </a:cubicBezTo>
                    <a:cubicBezTo>
                      <a:pt x="605" y="2702"/>
                      <a:pt x="979" y="4113"/>
                      <a:pt x="1461" y="5651"/>
                    </a:cubicBezTo>
                    <a:cubicBezTo>
                      <a:pt x="1942" y="7188"/>
                      <a:pt x="2436" y="8560"/>
                      <a:pt x="2819" y="9543"/>
                    </a:cubicBezTo>
                    <a:cubicBezTo>
                      <a:pt x="3011" y="10035"/>
                      <a:pt x="3173" y="10430"/>
                      <a:pt x="3289" y="10701"/>
                    </a:cubicBezTo>
                    <a:cubicBezTo>
                      <a:pt x="3405" y="10967"/>
                      <a:pt x="3474" y="11115"/>
                      <a:pt x="3485" y="11115"/>
                    </a:cubicBezTo>
                    <a:cubicBezTo>
                      <a:pt x="3485" y="11115"/>
                      <a:pt x="3485" y="11115"/>
                      <a:pt x="3485" y="11115"/>
                    </a:cubicBezTo>
                    <a:cubicBezTo>
                      <a:pt x="3495" y="11111"/>
                      <a:pt x="3445" y="10956"/>
                      <a:pt x="3345" y="10679"/>
                    </a:cubicBezTo>
                    <a:cubicBezTo>
                      <a:pt x="3214" y="10314"/>
                      <a:pt x="3072" y="9926"/>
                      <a:pt x="2920" y="9506"/>
                    </a:cubicBezTo>
                    <a:cubicBezTo>
                      <a:pt x="2564" y="8515"/>
                      <a:pt x="2086" y="7141"/>
                      <a:pt x="1606" y="5605"/>
                    </a:cubicBezTo>
                    <a:cubicBezTo>
                      <a:pt x="1126" y="4068"/>
                      <a:pt x="737" y="2666"/>
                      <a:pt x="465" y="1646"/>
                    </a:cubicBezTo>
                    <a:lnTo>
                      <a:pt x="145" y="440"/>
                    </a:lnTo>
                    <a:cubicBezTo>
                      <a:pt x="70" y="156"/>
                      <a:pt x="22" y="0"/>
                      <a:pt x="12" y="0"/>
                    </a:cubicBezTo>
                    <a:close/>
                  </a:path>
                </a:pathLst>
              </a:custGeom>
              <a:solidFill>
                <a:srgbClr val="694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70;p27">
                <a:extLst>
                  <a:ext uri="{FF2B5EF4-FFF2-40B4-BE49-F238E27FC236}">
                    <a16:creationId xmlns:a16="http://schemas.microsoft.com/office/drawing/2014/main" id="{B138A5EA-1C85-47C6-96DC-762D1185C124}"/>
                  </a:ext>
                </a:extLst>
              </p:cNvPr>
              <p:cNvSpPr/>
              <p:nvPr/>
            </p:nvSpPr>
            <p:spPr>
              <a:xfrm>
                <a:off x="2191950" y="2076950"/>
                <a:ext cx="96375" cy="26675"/>
              </a:xfrm>
              <a:custGeom>
                <a:avLst/>
                <a:gdLst/>
                <a:ahLst/>
                <a:cxnLst/>
                <a:rect l="l" t="t" r="r" b="b"/>
                <a:pathLst>
                  <a:path w="3855" h="1067" extrusionOk="0">
                    <a:moveTo>
                      <a:pt x="3822" y="1"/>
                    </a:moveTo>
                    <a:cubicBezTo>
                      <a:pt x="3681" y="1"/>
                      <a:pt x="2874" y="193"/>
                      <a:pt x="1907" y="460"/>
                    </a:cubicBezTo>
                    <a:cubicBezTo>
                      <a:pt x="849" y="750"/>
                      <a:pt x="1" y="1020"/>
                      <a:pt x="11" y="1061"/>
                    </a:cubicBezTo>
                    <a:cubicBezTo>
                      <a:pt x="12" y="1065"/>
                      <a:pt x="20" y="1067"/>
                      <a:pt x="33" y="1067"/>
                    </a:cubicBezTo>
                    <a:cubicBezTo>
                      <a:pt x="174" y="1067"/>
                      <a:pt x="982" y="875"/>
                      <a:pt x="1948" y="609"/>
                    </a:cubicBezTo>
                    <a:cubicBezTo>
                      <a:pt x="3006" y="317"/>
                      <a:pt x="3855" y="47"/>
                      <a:pt x="3844" y="6"/>
                    </a:cubicBezTo>
                    <a:cubicBezTo>
                      <a:pt x="3843" y="3"/>
                      <a:pt x="3836" y="1"/>
                      <a:pt x="3822" y="1"/>
                    </a:cubicBezTo>
                    <a:close/>
                  </a:path>
                </a:pathLst>
              </a:custGeom>
              <a:solidFill>
                <a:srgbClr val="694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71;p27">
                <a:extLst>
                  <a:ext uri="{FF2B5EF4-FFF2-40B4-BE49-F238E27FC236}">
                    <a16:creationId xmlns:a16="http://schemas.microsoft.com/office/drawing/2014/main" id="{9405F683-105D-4DAA-9EE0-C438D42E9480}"/>
                  </a:ext>
                </a:extLst>
              </p:cNvPr>
              <p:cNvSpPr/>
              <p:nvPr/>
            </p:nvSpPr>
            <p:spPr>
              <a:xfrm>
                <a:off x="2206925" y="2082625"/>
                <a:ext cx="109450" cy="40275"/>
              </a:xfrm>
              <a:custGeom>
                <a:avLst/>
                <a:gdLst/>
                <a:ahLst/>
                <a:cxnLst/>
                <a:rect l="l" t="t" r="r" b="b"/>
                <a:pathLst>
                  <a:path w="4378" h="1611" extrusionOk="0">
                    <a:moveTo>
                      <a:pt x="4352" y="1"/>
                    </a:moveTo>
                    <a:cubicBezTo>
                      <a:pt x="4239" y="1"/>
                      <a:pt x="3298" y="316"/>
                      <a:pt x="2163" y="734"/>
                    </a:cubicBezTo>
                    <a:cubicBezTo>
                      <a:pt x="963" y="1176"/>
                      <a:pt x="1" y="1568"/>
                      <a:pt x="16" y="1608"/>
                    </a:cubicBezTo>
                    <a:cubicBezTo>
                      <a:pt x="16" y="1610"/>
                      <a:pt x="20" y="1611"/>
                      <a:pt x="27" y="1611"/>
                    </a:cubicBezTo>
                    <a:cubicBezTo>
                      <a:pt x="140" y="1611"/>
                      <a:pt x="1081" y="1297"/>
                      <a:pt x="2216" y="878"/>
                    </a:cubicBezTo>
                    <a:cubicBezTo>
                      <a:pt x="3416" y="436"/>
                      <a:pt x="4377" y="45"/>
                      <a:pt x="4363" y="4"/>
                    </a:cubicBezTo>
                    <a:cubicBezTo>
                      <a:pt x="4363" y="2"/>
                      <a:pt x="4359" y="1"/>
                      <a:pt x="4352" y="1"/>
                    </a:cubicBezTo>
                    <a:close/>
                  </a:path>
                </a:pathLst>
              </a:custGeom>
              <a:solidFill>
                <a:srgbClr val="694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72;p27">
                <a:extLst>
                  <a:ext uri="{FF2B5EF4-FFF2-40B4-BE49-F238E27FC236}">
                    <a16:creationId xmlns:a16="http://schemas.microsoft.com/office/drawing/2014/main" id="{5FF8F65C-263A-40CD-AFF7-9B55BF80183F}"/>
                  </a:ext>
                </a:extLst>
              </p:cNvPr>
              <p:cNvSpPr/>
              <p:nvPr/>
            </p:nvSpPr>
            <p:spPr>
              <a:xfrm>
                <a:off x="-270562" y="1811965"/>
                <a:ext cx="894200" cy="188275"/>
              </a:xfrm>
              <a:custGeom>
                <a:avLst/>
                <a:gdLst/>
                <a:ahLst/>
                <a:cxnLst/>
                <a:rect l="l" t="t" r="r" b="b"/>
                <a:pathLst>
                  <a:path w="35768" h="7531" extrusionOk="0">
                    <a:moveTo>
                      <a:pt x="20457" y="0"/>
                    </a:moveTo>
                    <a:lnTo>
                      <a:pt x="16681" y="2396"/>
                    </a:lnTo>
                    <a:lnTo>
                      <a:pt x="12768" y="4732"/>
                    </a:lnTo>
                    <a:lnTo>
                      <a:pt x="9619" y="4158"/>
                    </a:lnTo>
                    <a:cubicBezTo>
                      <a:pt x="9619" y="4158"/>
                      <a:pt x="9418" y="3439"/>
                      <a:pt x="8798" y="3439"/>
                    </a:cubicBezTo>
                    <a:cubicBezTo>
                      <a:pt x="8455" y="3439"/>
                      <a:pt x="7984" y="3658"/>
                      <a:pt x="7348" y="4341"/>
                    </a:cubicBezTo>
                    <a:lnTo>
                      <a:pt x="3989" y="6647"/>
                    </a:lnTo>
                    <a:cubicBezTo>
                      <a:pt x="3989" y="6647"/>
                      <a:pt x="3551" y="5848"/>
                      <a:pt x="2630" y="5848"/>
                    </a:cubicBezTo>
                    <a:cubicBezTo>
                      <a:pt x="2204" y="5848"/>
                      <a:pt x="1675" y="6019"/>
                      <a:pt x="1038" y="6519"/>
                    </a:cubicBezTo>
                    <a:cubicBezTo>
                      <a:pt x="0" y="7333"/>
                      <a:pt x="9241" y="7530"/>
                      <a:pt x="18450" y="7530"/>
                    </a:cubicBezTo>
                    <a:cubicBezTo>
                      <a:pt x="27123" y="7530"/>
                      <a:pt x="35768" y="7355"/>
                      <a:pt x="35768" y="7355"/>
                    </a:cubicBezTo>
                    <a:lnTo>
                      <a:pt x="25830" y="5997"/>
                    </a:lnTo>
                    <a:lnTo>
                      <a:pt x="20457" y="0"/>
                    </a:lnTo>
                    <a:close/>
                  </a:path>
                </a:pathLst>
              </a:custGeom>
              <a:solidFill>
                <a:srgbClr val="EFECD2">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73;p27">
              <a:extLst>
                <a:ext uri="{FF2B5EF4-FFF2-40B4-BE49-F238E27FC236}">
                  <a16:creationId xmlns:a16="http://schemas.microsoft.com/office/drawing/2014/main" id="{22A0E9DF-F6E8-43A5-A7D5-3E18DB3824FB}"/>
                </a:ext>
              </a:extLst>
            </p:cNvPr>
            <p:cNvSpPr/>
            <p:nvPr/>
          </p:nvSpPr>
          <p:spPr>
            <a:xfrm>
              <a:off x="0" y="1811150"/>
              <a:ext cx="5006400" cy="3332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ítulo 4">
            <a:extLst>
              <a:ext uri="{FF2B5EF4-FFF2-40B4-BE49-F238E27FC236}">
                <a16:creationId xmlns:a16="http://schemas.microsoft.com/office/drawing/2014/main" id="{6C746BBA-6957-4A4C-8750-B9233462F7F3}"/>
              </a:ext>
            </a:extLst>
          </p:cNvPr>
          <p:cNvSpPr txBox="1">
            <a:spLocks/>
          </p:cNvSpPr>
          <p:nvPr/>
        </p:nvSpPr>
        <p:spPr>
          <a:xfrm>
            <a:off x="806411" y="1412798"/>
            <a:ext cx="3649988" cy="970450"/>
          </a:xfrm>
          <a:prstGeom prst="rect">
            <a:avLst/>
          </a:prstGeom>
          <a:effectLst>
            <a:outerShdw blurRad="25400" dir="17880000">
              <a:srgbClr val="000000">
                <a:alpha val="46000"/>
              </a:srgbClr>
            </a:outerShdw>
          </a:effectLst>
        </p:spPr>
        <p:txBody>
          <a:bodyPr spcFirstLastPara="1" vert="horz" wrap="square" lIns="91425" tIns="91425" rIns="91425" bIns="91425" rtlCol="0" anchor="b" anchorCtr="0">
            <a:noAutofit/>
          </a:bodyPr>
          <a:lstStyle>
            <a:lvl1pPr lvl="0" algn="ctr">
              <a:spcBef>
                <a:spcPts val="0"/>
              </a:spcBef>
              <a:spcAft>
                <a:spcPts val="0"/>
              </a:spcAft>
              <a:buClr>
                <a:schemeClr val="accent1"/>
              </a:buClr>
              <a:buSzPts val="2800"/>
              <a:buNone/>
              <a:defRPr sz="4000">
                <a:ln>
                  <a:solidFill>
                    <a:schemeClr val="bg1">
                      <a:lumMod val="75000"/>
                      <a:lumOff val="25000"/>
                      <a:alpha val="10000"/>
                    </a:schemeClr>
                  </a:solidFill>
                </a:ln>
                <a:solidFill>
                  <a:schemeClr val="accent1"/>
                </a:solidFill>
                <a:effectLst>
                  <a:outerShdw blurRad="9525" dist="25400" dir="14640000" algn="tl" rotWithShape="0">
                    <a:schemeClr val="bg1">
                      <a:alpha val="30000"/>
                    </a:schemeClr>
                  </a:outerShdw>
                </a:effectLst>
                <a:latin typeface="+mj-lt"/>
                <a:ea typeface="+mj-ea"/>
                <a:cs typeface="Trebuchet MS"/>
              </a:defRPr>
            </a:lvl1pPr>
            <a:lvl2pPr lvl="1" algn="ctr">
              <a:spcBef>
                <a:spcPts val="0"/>
              </a:spcBef>
              <a:spcAft>
                <a:spcPts val="0"/>
              </a:spcAft>
              <a:buSzPts val="2800"/>
              <a:buNone/>
              <a:defRPr>
                <a:solidFill>
                  <a:schemeClr val="tx2"/>
                </a:solidFill>
              </a:defRPr>
            </a:lvl2pPr>
            <a:lvl3pPr lvl="2" algn="ctr">
              <a:spcBef>
                <a:spcPts val="0"/>
              </a:spcBef>
              <a:spcAft>
                <a:spcPts val="0"/>
              </a:spcAft>
              <a:buSzPts val="2800"/>
              <a:buNone/>
              <a:defRPr>
                <a:solidFill>
                  <a:schemeClr val="tx2"/>
                </a:solidFill>
              </a:defRPr>
            </a:lvl3pPr>
            <a:lvl4pPr lvl="3" algn="ctr">
              <a:spcBef>
                <a:spcPts val="0"/>
              </a:spcBef>
              <a:spcAft>
                <a:spcPts val="0"/>
              </a:spcAft>
              <a:buSzPts val="2800"/>
              <a:buNone/>
              <a:defRPr>
                <a:solidFill>
                  <a:schemeClr val="tx2"/>
                </a:solidFill>
              </a:defRPr>
            </a:lvl4pPr>
            <a:lvl5pPr lvl="4" algn="ctr">
              <a:spcBef>
                <a:spcPts val="0"/>
              </a:spcBef>
              <a:spcAft>
                <a:spcPts val="0"/>
              </a:spcAft>
              <a:buSzPts val="2800"/>
              <a:buNone/>
              <a:defRPr>
                <a:solidFill>
                  <a:schemeClr val="tx2"/>
                </a:solidFill>
              </a:defRPr>
            </a:lvl5pPr>
            <a:lvl6pPr lvl="5" algn="ctr">
              <a:spcBef>
                <a:spcPts val="0"/>
              </a:spcBef>
              <a:spcAft>
                <a:spcPts val="0"/>
              </a:spcAft>
              <a:buSzPts val="2800"/>
              <a:buNone/>
              <a:defRPr>
                <a:solidFill>
                  <a:schemeClr val="tx2"/>
                </a:solidFill>
              </a:defRPr>
            </a:lvl6pPr>
            <a:lvl7pPr lvl="6" algn="ctr">
              <a:spcBef>
                <a:spcPts val="0"/>
              </a:spcBef>
              <a:spcAft>
                <a:spcPts val="0"/>
              </a:spcAft>
              <a:buSzPts val="2800"/>
              <a:buNone/>
              <a:defRPr>
                <a:solidFill>
                  <a:schemeClr val="tx2"/>
                </a:solidFill>
              </a:defRPr>
            </a:lvl7pPr>
            <a:lvl8pPr lvl="7" algn="ctr">
              <a:spcBef>
                <a:spcPts val="0"/>
              </a:spcBef>
              <a:spcAft>
                <a:spcPts val="0"/>
              </a:spcAft>
              <a:buSzPts val="2800"/>
              <a:buNone/>
              <a:defRPr>
                <a:solidFill>
                  <a:schemeClr val="tx2"/>
                </a:solidFill>
              </a:defRPr>
            </a:lvl8pPr>
            <a:lvl9pPr lvl="8" algn="ctr">
              <a:spcBef>
                <a:spcPts val="0"/>
              </a:spcBef>
              <a:spcAft>
                <a:spcPts val="0"/>
              </a:spcAft>
              <a:buSzPts val="2800"/>
              <a:buNone/>
              <a:defRPr>
                <a:solidFill>
                  <a:schemeClr val="tx2"/>
                </a:solidFill>
              </a:defRPr>
            </a:lvl9pPr>
          </a:lstStyle>
          <a:p>
            <a:r>
              <a:rPr lang="es-ES" dirty="0">
                <a:ln>
                  <a:noFill/>
                </a:ln>
                <a:latin typeface="Gill Sans MT" panose="020B0502020104020203" pitchFamily="34" charset="0"/>
              </a:rPr>
              <a:t>Conclusiones</a:t>
            </a:r>
          </a:p>
        </p:txBody>
      </p:sp>
      <p:sp>
        <p:nvSpPr>
          <p:cNvPr id="108" name="CuadroTexto 107">
            <a:extLst>
              <a:ext uri="{FF2B5EF4-FFF2-40B4-BE49-F238E27FC236}">
                <a16:creationId xmlns:a16="http://schemas.microsoft.com/office/drawing/2014/main" id="{9D4CF629-898D-45CE-946F-ACB03BF2A3F8}"/>
              </a:ext>
            </a:extLst>
          </p:cNvPr>
          <p:cNvSpPr txBox="1"/>
          <p:nvPr/>
        </p:nvSpPr>
        <p:spPr>
          <a:xfrm>
            <a:off x="96982" y="2416212"/>
            <a:ext cx="6513664" cy="4247317"/>
          </a:xfrm>
          <a:prstGeom prst="rect">
            <a:avLst/>
          </a:prstGeom>
          <a:noFill/>
        </p:spPr>
        <p:txBody>
          <a:bodyPr wrap="square">
            <a:spAutoFit/>
          </a:bodyPr>
          <a:lstStyle/>
          <a:p>
            <a:pPr marL="285750" indent="-285750" algn="just">
              <a:buFont typeface="Arial" panose="020B0604020202020204" pitchFamily="34" charset="0"/>
              <a:buChar char="•"/>
            </a:pPr>
            <a:r>
              <a:rPr lang="es-PE" b="0" i="0" dirty="0">
                <a:effectLst/>
              </a:rPr>
              <a:t>El modelo cumplido de una manera exitosa la generación de rostros realistas a color con el </a:t>
            </a:r>
            <a:r>
              <a:rPr lang="es-PE" b="0" i="0" dirty="0" err="1">
                <a:effectLst/>
              </a:rPr>
              <a:t>dataset</a:t>
            </a:r>
            <a:r>
              <a:rPr lang="es-PE" b="0" i="0" dirty="0">
                <a:effectLst/>
              </a:rPr>
              <a:t> de entrenamiento y que para elementos de validación que posean un estilo de boceto similar al que se le brindo de entrenamiento.</a:t>
            </a:r>
          </a:p>
          <a:p>
            <a:pPr marL="285750" indent="-285750" algn="just">
              <a:buFont typeface="Arial" panose="020B0604020202020204" pitchFamily="34" charset="0"/>
              <a:buChar char="•"/>
            </a:pPr>
            <a:r>
              <a:rPr lang="es-PE" dirty="0"/>
              <a:t>También podemos concluir que gracias al análisis realizado en la primera etapa del proyecto hemos podido determinar basado en hechos que el nivel de criminalidad en nuestro país ha ido aumentando exponencialmente. </a:t>
            </a:r>
          </a:p>
          <a:p>
            <a:pPr marL="285750" indent="-285750" algn="just">
              <a:buFont typeface="Arial" panose="020B0604020202020204" pitchFamily="34" charset="0"/>
              <a:buChar char="•"/>
            </a:pPr>
            <a:r>
              <a:rPr lang="es-PE" dirty="0"/>
              <a:t>Gracias a los gráficos y las consultas realizadas, pudimos obtener más información que ayudo a entender los patrones o los distintos grupos donde estos delincuentes más atacan</a:t>
            </a:r>
          </a:p>
          <a:p>
            <a:pPr marL="285750" indent="-285750" algn="just">
              <a:buFont typeface="Arial" panose="020B0604020202020204" pitchFamily="34" charset="0"/>
              <a:buChar char="•"/>
            </a:pPr>
            <a:r>
              <a:rPr lang="es-PE" dirty="0"/>
              <a:t>Este análisis nos sirvió para esclarecer que siendo el Perú un país tan atacado por la delincuencia, puede que requiera un modelo como el que se implemento, con el objetivo de intentar disminuir este tipo de incidencias.</a:t>
            </a:r>
            <a:endParaRPr lang="es-ES" dirty="0"/>
          </a:p>
        </p:txBody>
      </p:sp>
    </p:spTree>
    <p:extLst>
      <p:ext uri="{BB962C8B-B14F-4D97-AF65-F5344CB8AC3E}">
        <p14:creationId xmlns:p14="http://schemas.microsoft.com/office/powerpoint/2010/main" val="2505265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4">
            <a:extLst>
              <a:ext uri="{FF2B5EF4-FFF2-40B4-BE49-F238E27FC236}">
                <a16:creationId xmlns:a16="http://schemas.microsoft.com/office/drawing/2014/main" id="{23595C6C-0910-41F0-8362-C26C05BFCA16}"/>
              </a:ext>
            </a:extLst>
          </p:cNvPr>
          <p:cNvSpPr txBox="1">
            <a:spLocks/>
          </p:cNvSpPr>
          <p:nvPr/>
        </p:nvSpPr>
        <p:spPr>
          <a:xfrm>
            <a:off x="256187" y="710316"/>
            <a:ext cx="7007759" cy="970450"/>
          </a:xfrm>
          <a:prstGeom prst="rect">
            <a:avLst/>
          </a:prstGeom>
          <a:effectLst>
            <a:outerShdw blurRad="25400" dir="17880000">
              <a:srgbClr val="000000">
                <a:alpha val="46000"/>
              </a:srgbClr>
            </a:outerShdw>
          </a:effectLst>
        </p:spPr>
        <p:txBody>
          <a:bodyPr spcFirstLastPara="1" vert="horz" wrap="square" lIns="91425" tIns="91425" rIns="91425" bIns="91425" rtlCol="0" anchor="b" anchorCtr="0">
            <a:noAutofit/>
          </a:bodyPr>
          <a:lstStyle>
            <a:lvl1pPr lvl="0" algn="ctr">
              <a:spcBef>
                <a:spcPts val="0"/>
              </a:spcBef>
              <a:spcAft>
                <a:spcPts val="0"/>
              </a:spcAft>
              <a:buClr>
                <a:schemeClr val="accent1"/>
              </a:buClr>
              <a:buSzPts val="2800"/>
              <a:buNone/>
              <a:defRPr sz="4000">
                <a:ln>
                  <a:solidFill>
                    <a:schemeClr val="bg1">
                      <a:lumMod val="75000"/>
                      <a:lumOff val="25000"/>
                      <a:alpha val="10000"/>
                    </a:schemeClr>
                  </a:solidFill>
                </a:ln>
                <a:solidFill>
                  <a:schemeClr val="accent1"/>
                </a:solidFill>
                <a:effectLst>
                  <a:outerShdw blurRad="9525" dist="25400" dir="14640000" algn="tl" rotWithShape="0">
                    <a:schemeClr val="bg1">
                      <a:alpha val="30000"/>
                    </a:schemeClr>
                  </a:outerShdw>
                </a:effectLst>
                <a:latin typeface="+mj-lt"/>
                <a:ea typeface="+mj-ea"/>
                <a:cs typeface="Trebuchet MS"/>
              </a:defRPr>
            </a:lvl1pPr>
            <a:lvl2pPr lvl="1" algn="ctr">
              <a:spcBef>
                <a:spcPts val="0"/>
              </a:spcBef>
              <a:spcAft>
                <a:spcPts val="0"/>
              </a:spcAft>
              <a:buSzPts val="2800"/>
              <a:buNone/>
              <a:defRPr>
                <a:solidFill>
                  <a:schemeClr val="tx2"/>
                </a:solidFill>
              </a:defRPr>
            </a:lvl2pPr>
            <a:lvl3pPr lvl="2" algn="ctr">
              <a:spcBef>
                <a:spcPts val="0"/>
              </a:spcBef>
              <a:spcAft>
                <a:spcPts val="0"/>
              </a:spcAft>
              <a:buSzPts val="2800"/>
              <a:buNone/>
              <a:defRPr>
                <a:solidFill>
                  <a:schemeClr val="tx2"/>
                </a:solidFill>
              </a:defRPr>
            </a:lvl3pPr>
            <a:lvl4pPr lvl="3" algn="ctr">
              <a:spcBef>
                <a:spcPts val="0"/>
              </a:spcBef>
              <a:spcAft>
                <a:spcPts val="0"/>
              </a:spcAft>
              <a:buSzPts val="2800"/>
              <a:buNone/>
              <a:defRPr>
                <a:solidFill>
                  <a:schemeClr val="tx2"/>
                </a:solidFill>
              </a:defRPr>
            </a:lvl4pPr>
            <a:lvl5pPr lvl="4" algn="ctr">
              <a:spcBef>
                <a:spcPts val="0"/>
              </a:spcBef>
              <a:spcAft>
                <a:spcPts val="0"/>
              </a:spcAft>
              <a:buSzPts val="2800"/>
              <a:buNone/>
              <a:defRPr>
                <a:solidFill>
                  <a:schemeClr val="tx2"/>
                </a:solidFill>
              </a:defRPr>
            </a:lvl5pPr>
            <a:lvl6pPr lvl="5" algn="ctr">
              <a:spcBef>
                <a:spcPts val="0"/>
              </a:spcBef>
              <a:spcAft>
                <a:spcPts val="0"/>
              </a:spcAft>
              <a:buSzPts val="2800"/>
              <a:buNone/>
              <a:defRPr>
                <a:solidFill>
                  <a:schemeClr val="tx2"/>
                </a:solidFill>
              </a:defRPr>
            </a:lvl6pPr>
            <a:lvl7pPr lvl="6" algn="ctr">
              <a:spcBef>
                <a:spcPts val="0"/>
              </a:spcBef>
              <a:spcAft>
                <a:spcPts val="0"/>
              </a:spcAft>
              <a:buSzPts val="2800"/>
              <a:buNone/>
              <a:defRPr>
                <a:solidFill>
                  <a:schemeClr val="tx2"/>
                </a:solidFill>
              </a:defRPr>
            </a:lvl7pPr>
            <a:lvl8pPr lvl="7" algn="ctr">
              <a:spcBef>
                <a:spcPts val="0"/>
              </a:spcBef>
              <a:spcAft>
                <a:spcPts val="0"/>
              </a:spcAft>
              <a:buSzPts val="2800"/>
              <a:buNone/>
              <a:defRPr>
                <a:solidFill>
                  <a:schemeClr val="tx2"/>
                </a:solidFill>
              </a:defRPr>
            </a:lvl8pPr>
            <a:lvl9pPr lvl="8" algn="ctr">
              <a:spcBef>
                <a:spcPts val="0"/>
              </a:spcBef>
              <a:spcAft>
                <a:spcPts val="0"/>
              </a:spcAft>
              <a:buSzPts val="2800"/>
              <a:buNone/>
              <a:defRPr>
                <a:solidFill>
                  <a:schemeClr val="tx2"/>
                </a:solidFill>
              </a:defRPr>
            </a:lvl9pPr>
          </a:lstStyle>
          <a:p>
            <a:r>
              <a:rPr lang="es-ES" dirty="0">
                <a:ln>
                  <a:noFill/>
                </a:ln>
                <a:latin typeface="Gill Sans MT" panose="020B0502020104020203" pitchFamily="34" charset="0"/>
              </a:rPr>
              <a:t>Descripción del caso de estudio</a:t>
            </a:r>
          </a:p>
        </p:txBody>
      </p:sp>
      <p:sp>
        <p:nvSpPr>
          <p:cNvPr id="3" name="Marcador de contenido 5">
            <a:extLst>
              <a:ext uri="{FF2B5EF4-FFF2-40B4-BE49-F238E27FC236}">
                <a16:creationId xmlns:a16="http://schemas.microsoft.com/office/drawing/2014/main" id="{05B35EDE-4176-4569-87ED-25F4629726AA}"/>
              </a:ext>
            </a:extLst>
          </p:cNvPr>
          <p:cNvSpPr txBox="1">
            <a:spLocks/>
          </p:cNvSpPr>
          <p:nvPr/>
        </p:nvSpPr>
        <p:spPr>
          <a:xfrm>
            <a:off x="678812" y="1849681"/>
            <a:ext cx="4831052" cy="4025925"/>
          </a:xfrm>
          <a:prstGeom prst="rect">
            <a:avLst/>
          </a:prstGeom>
        </p:spPr>
        <p:txBody>
          <a:bodyP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PE" sz="1800" dirty="0">
                <a:effectLst/>
                <a:latin typeface="Times New Roman" panose="02020603050405020304" pitchFamily="18" charset="0"/>
                <a:ea typeface="Calibri" panose="020F0502020204030204" pitchFamily="34" charset="0"/>
              </a:rPr>
              <a:t>Este proyecto sienta sus bases en el aumento de criminalidad que se ha manifestado a lo largo de estos últimos años. Normalmente al ocurrir estos hechos, en muchos de los casos el delincuente es capaz de huir, aunque la víctima es capaz de recordar su cara y ciertas facciones de su cara, es en este momento en el que interviene un dibujante que trata de hacer un boceto hablado del delincuente.</a:t>
            </a:r>
            <a:endParaRPr lang="es-ES" dirty="0"/>
          </a:p>
        </p:txBody>
      </p:sp>
      <p:grpSp>
        <p:nvGrpSpPr>
          <p:cNvPr id="4" name="Google Shape;1281;p47">
            <a:extLst>
              <a:ext uri="{FF2B5EF4-FFF2-40B4-BE49-F238E27FC236}">
                <a16:creationId xmlns:a16="http://schemas.microsoft.com/office/drawing/2014/main" id="{81E10ECA-8810-460F-8C66-1CAB9AD1BBC2}"/>
              </a:ext>
            </a:extLst>
          </p:cNvPr>
          <p:cNvGrpSpPr>
            <a:grpSpLocks noChangeAspect="1"/>
          </p:cNvGrpSpPr>
          <p:nvPr/>
        </p:nvGrpSpPr>
        <p:grpSpPr>
          <a:xfrm flipH="1">
            <a:off x="6261479" y="1467619"/>
            <a:ext cx="5786816" cy="4680065"/>
            <a:chOff x="572600" y="239900"/>
            <a:chExt cx="6474125" cy="5235925"/>
          </a:xfrm>
        </p:grpSpPr>
        <p:sp>
          <p:nvSpPr>
            <p:cNvPr id="5" name="Google Shape;1282;p47">
              <a:extLst>
                <a:ext uri="{FF2B5EF4-FFF2-40B4-BE49-F238E27FC236}">
                  <a16:creationId xmlns:a16="http://schemas.microsoft.com/office/drawing/2014/main" id="{7972CCE8-F60F-4C2C-B927-789D8371924A}"/>
                </a:ext>
              </a:extLst>
            </p:cNvPr>
            <p:cNvSpPr/>
            <p:nvPr/>
          </p:nvSpPr>
          <p:spPr>
            <a:xfrm>
              <a:off x="1531300" y="2194550"/>
              <a:ext cx="5515425" cy="3190925"/>
            </a:xfrm>
            <a:custGeom>
              <a:avLst/>
              <a:gdLst/>
              <a:ahLst/>
              <a:cxnLst/>
              <a:rect l="l" t="t" r="r" b="b"/>
              <a:pathLst>
                <a:path w="220617" h="127637" extrusionOk="0">
                  <a:moveTo>
                    <a:pt x="220617" y="0"/>
                  </a:moveTo>
                  <a:lnTo>
                    <a:pt x="1" y="94391"/>
                  </a:lnTo>
                  <a:lnTo>
                    <a:pt x="17839" y="127637"/>
                  </a:lnTo>
                  <a:lnTo>
                    <a:pt x="220617" y="0"/>
                  </a:ln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Google Shape;1283;p47">
              <a:extLst>
                <a:ext uri="{FF2B5EF4-FFF2-40B4-BE49-F238E27FC236}">
                  <a16:creationId xmlns:a16="http://schemas.microsoft.com/office/drawing/2014/main" id="{2552ED38-10EC-41DA-8C59-2C853C641C36}"/>
                </a:ext>
              </a:extLst>
            </p:cNvPr>
            <p:cNvSpPr/>
            <p:nvPr/>
          </p:nvSpPr>
          <p:spPr>
            <a:xfrm>
              <a:off x="1306500" y="2194550"/>
              <a:ext cx="5740225" cy="1900425"/>
            </a:xfrm>
            <a:custGeom>
              <a:avLst/>
              <a:gdLst/>
              <a:ahLst/>
              <a:cxnLst/>
              <a:rect l="l" t="t" r="r" b="b"/>
              <a:pathLst>
                <a:path w="229609" h="76017" extrusionOk="0">
                  <a:moveTo>
                    <a:pt x="229609" y="0"/>
                  </a:moveTo>
                  <a:lnTo>
                    <a:pt x="0" y="46613"/>
                  </a:lnTo>
                  <a:lnTo>
                    <a:pt x="13111" y="76017"/>
                  </a:lnTo>
                  <a:lnTo>
                    <a:pt x="229609" y="0"/>
                  </a:ln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1284;p47">
              <a:extLst>
                <a:ext uri="{FF2B5EF4-FFF2-40B4-BE49-F238E27FC236}">
                  <a16:creationId xmlns:a16="http://schemas.microsoft.com/office/drawing/2014/main" id="{9AD73304-474D-4772-A2DF-B94F69F8DE78}"/>
                </a:ext>
              </a:extLst>
            </p:cNvPr>
            <p:cNvSpPr/>
            <p:nvPr/>
          </p:nvSpPr>
          <p:spPr>
            <a:xfrm>
              <a:off x="1306500" y="2194550"/>
              <a:ext cx="5740225" cy="1165350"/>
            </a:xfrm>
            <a:custGeom>
              <a:avLst/>
              <a:gdLst/>
              <a:ahLst/>
              <a:cxnLst/>
              <a:rect l="l" t="t" r="r" b="b"/>
              <a:pathLst>
                <a:path w="229609" h="46614" extrusionOk="0">
                  <a:moveTo>
                    <a:pt x="229609" y="0"/>
                  </a:moveTo>
                  <a:lnTo>
                    <a:pt x="14205" y="5680"/>
                  </a:lnTo>
                  <a:lnTo>
                    <a:pt x="0" y="46613"/>
                  </a:lnTo>
                  <a:lnTo>
                    <a:pt x="229609"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1285;p47">
              <a:extLst>
                <a:ext uri="{FF2B5EF4-FFF2-40B4-BE49-F238E27FC236}">
                  <a16:creationId xmlns:a16="http://schemas.microsoft.com/office/drawing/2014/main" id="{B2AD09F6-10F6-45CA-9177-2301DF900F6A}"/>
                </a:ext>
              </a:extLst>
            </p:cNvPr>
            <p:cNvSpPr/>
            <p:nvPr/>
          </p:nvSpPr>
          <p:spPr>
            <a:xfrm>
              <a:off x="572600" y="2194550"/>
              <a:ext cx="6474125" cy="3281275"/>
            </a:xfrm>
            <a:custGeom>
              <a:avLst/>
              <a:gdLst/>
              <a:ahLst/>
              <a:cxnLst/>
              <a:rect l="l" t="t" r="r" b="b"/>
              <a:pathLst>
                <a:path w="258965" h="131251" extrusionOk="0">
                  <a:moveTo>
                    <a:pt x="258965" y="0"/>
                  </a:moveTo>
                  <a:lnTo>
                    <a:pt x="20897" y="71008"/>
                  </a:lnTo>
                  <a:lnTo>
                    <a:pt x="20897" y="71008"/>
                  </a:lnTo>
                  <a:lnTo>
                    <a:pt x="0" y="131250"/>
                  </a:lnTo>
                  <a:lnTo>
                    <a:pt x="258965"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1286;p47">
              <a:extLst>
                <a:ext uri="{FF2B5EF4-FFF2-40B4-BE49-F238E27FC236}">
                  <a16:creationId xmlns:a16="http://schemas.microsoft.com/office/drawing/2014/main" id="{C2A62CC4-D6D4-4C82-B560-F0B032CF7E79}"/>
                </a:ext>
              </a:extLst>
            </p:cNvPr>
            <p:cNvSpPr/>
            <p:nvPr/>
          </p:nvSpPr>
          <p:spPr>
            <a:xfrm>
              <a:off x="3537850" y="523175"/>
              <a:ext cx="72500" cy="69725"/>
            </a:xfrm>
            <a:custGeom>
              <a:avLst/>
              <a:gdLst/>
              <a:ahLst/>
              <a:cxnLst/>
              <a:rect l="l" t="t" r="r" b="b"/>
              <a:pathLst>
                <a:path w="2900" h="2789" extrusionOk="0">
                  <a:moveTo>
                    <a:pt x="2230" y="1"/>
                  </a:moveTo>
                  <a:lnTo>
                    <a:pt x="0" y="577"/>
                  </a:lnTo>
                  <a:lnTo>
                    <a:pt x="575" y="2788"/>
                  </a:lnTo>
                  <a:lnTo>
                    <a:pt x="2899" y="2196"/>
                  </a:lnTo>
                  <a:lnTo>
                    <a:pt x="2230" y="1"/>
                  </a:lnTo>
                  <a:close/>
                </a:path>
              </a:pathLst>
            </a:custGeom>
            <a:solidFill>
              <a:srgbClr val="FFE1B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1287;p47">
              <a:extLst>
                <a:ext uri="{FF2B5EF4-FFF2-40B4-BE49-F238E27FC236}">
                  <a16:creationId xmlns:a16="http://schemas.microsoft.com/office/drawing/2014/main" id="{E0BD18C6-3E63-4367-9031-90722C353D64}"/>
                </a:ext>
              </a:extLst>
            </p:cNvPr>
            <p:cNvSpPr/>
            <p:nvPr/>
          </p:nvSpPr>
          <p:spPr>
            <a:xfrm>
              <a:off x="3445775" y="436625"/>
              <a:ext cx="225000" cy="129575"/>
            </a:xfrm>
            <a:custGeom>
              <a:avLst/>
              <a:gdLst/>
              <a:ahLst/>
              <a:cxnLst/>
              <a:rect l="l" t="t" r="r" b="b"/>
              <a:pathLst>
                <a:path w="9000" h="5183" extrusionOk="0">
                  <a:moveTo>
                    <a:pt x="8190" y="1"/>
                  </a:moveTo>
                  <a:lnTo>
                    <a:pt x="1" y="2301"/>
                  </a:lnTo>
                  <a:lnTo>
                    <a:pt x="810" y="5182"/>
                  </a:lnTo>
                  <a:lnTo>
                    <a:pt x="8999" y="2882"/>
                  </a:lnTo>
                  <a:lnTo>
                    <a:pt x="8190"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1288;p47">
              <a:extLst>
                <a:ext uri="{FF2B5EF4-FFF2-40B4-BE49-F238E27FC236}">
                  <a16:creationId xmlns:a16="http://schemas.microsoft.com/office/drawing/2014/main" id="{0C8DD012-9139-480A-B9B4-1F393D8BC4F9}"/>
                </a:ext>
              </a:extLst>
            </p:cNvPr>
            <p:cNvSpPr/>
            <p:nvPr/>
          </p:nvSpPr>
          <p:spPr>
            <a:xfrm>
              <a:off x="3461000" y="490800"/>
              <a:ext cx="209775" cy="75400"/>
            </a:xfrm>
            <a:custGeom>
              <a:avLst/>
              <a:gdLst/>
              <a:ahLst/>
              <a:cxnLst/>
              <a:rect l="l" t="t" r="r" b="b"/>
              <a:pathLst>
                <a:path w="8391" h="3016" extrusionOk="0">
                  <a:moveTo>
                    <a:pt x="8190" y="1"/>
                  </a:moveTo>
                  <a:lnTo>
                    <a:pt x="1" y="2301"/>
                  </a:lnTo>
                  <a:lnTo>
                    <a:pt x="201" y="3015"/>
                  </a:lnTo>
                  <a:lnTo>
                    <a:pt x="8390" y="715"/>
                  </a:lnTo>
                  <a:lnTo>
                    <a:pt x="8190" y="1"/>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289;p47">
              <a:extLst>
                <a:ext uri="{FF2B5EF4-FFF2-40B4-BE49-F238E27FC236}">
                  <a16:creationId xmlns:a16="http://schemas.microsoft.com/office/drawing/2014/main" id="{B528902E-7DFF-46D9-8447-62EBCD625535}"/>
                </a:ext>
              </a:extLst>
            </p:cNvPr>
            <p:cNvSpPr/>
            <p:nvPr/>
          </p:nvSpPr>
          <p:spPr>
            <a:xfrm>
              <a:off x="3620500" y="350325"/>
              <a:ext cx="294525" cy="184450"/>
            </a:xfrm>
            <a:custGeom>
              <a:avLst/>
              <a:gdLst/>
              <a:ahLst/>
              <a:cxnLst/>
              <a:rect l="l" t="t" r="r" b="b"/>
              <a:pathLst>
                <a:path w="11781" h="7378" extrusionOk="0">
                  <a:moveTo>
                    <a:pt x="10540" y="0"/>
                  </a:moveTo>
                  <a:lnTo>
                    <a:pt x="0" y="2961"/>
                  </a:lnTo>
                  <a:lnTo>
                    <a:pt x="1241" y="7378"/>
                  </a:lnTo>
                  <a:lnTo>
                    <a:pt x="11780" y="4417"/>
                  </a:lnTo>
                  <a:lnTo>
                    <a:pt x="10540"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290;p47">
              <a:extLst>
                <a:ext uri="{FF2B5EF4-FFF2-40B4-BE49-F238E27FC236}">
                  <a16:creationId xmlns:a16="http://schemas.microsoft.com/office/drawing/2014/main" id="{3ABD3419-B6F0-4C91-899B-C922FD0B0445}"/>
                </a:ext>
              </a:extLst>
            </p:cNvPr>
            <p:cNvSpPr/>
            <p:nvPr/>
          </p:nvSpPr>
          <p:spPr>
            <a:xfrm>
              <a:off x="3643625" y="432625"/>
              <a:ext cx="271400" cy="102150"/>
            </a:xfrm>
            <a:custGeom>
              <a:avLst/>
              <a:gdLst/>
              <a:ahLst/>
              <a:cxnLst/>
              <a:rect l="l" t="t" r="r" b="b"/>
              <a:pathLst>
                <a:path w="10856" h="4086" extrusionOk="0">
                  <a:moveTo>
                    <a:pt x="10539" y="0"/>
                  </a:moveTo>
                  <a:lnTo>
                    <a:pt x="0" y="2961"/>
                  </a:lnTo>
                  <a:lnTo>
                    <a:pt x="316" y="4086"/>
                  </a:lnTo>
                  <a:lnTo>
                    <a:pt x="10855" y="1125"/>
                  </a:lnTo>
                  <a:lnTo>
                    <a:pt x="10539"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291;p47">
              <a:extLst>
                <a:ext uri="{FF2B5EF4-FFF2-40B4-BE49-F238E27FC236}">
                  <a16:creationId xmlns:a16="http://schemas.microsoft.com/office/drawing/2014/main" id="{B4A6AD4B-DC24-48D0-B18B-FA87A2B493C2}"/>
                </a:ext>
              </a:extLst>
            </p:cNvPr>
            <p:cNvSpPr/>
            <p:nvPr/>
          </p:nvSpPr>
          <p:spPr>
            <a:xfrm>
              <a:off x="3788850" y="252950"/>
              <a:ext cx="418025" cy="246850"/>
            </a:xfrm>
            <a:custGeom>
              <a:avLst/>
              <a:gdLst/>
              <a:ahLst/>
              <a:cxnLst/>
              <a:rect l="l" t="t" r="r" b="b"/>
              <a:pathLst>
                <a:path w="16721" h="9874" extrusionOk="0">
                  <a:moveTo>
                    <a:pt x="15141" y="0"/>
                  </a:moveTo>
                  <a:lnTo>
                    <a:pt x="0" y="4259"/>
                  </a:lnTo>
                  <a:lnTo>
                    <a:pt x="1579" y="9873"/>
                  </a:lnTo>
                  <a:lnTo>
                    <a:pt x="16721" y="5615"/>
                  </a:lnTo>
                  <a:lnTo>
                    <a:pt x="15141"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292;p47">
              <a:extLst>
                <a:ext uri="{FF2B5EF4-FFF2-40B4-BE49-F238E27FC236}">
                  <a16:creationId xmlns:a16="http://schemas.microsoft.com/office/drawing/2014/main" id="{07090C4D-F004-412F-B111-12AC2A48D5F5}"/>
                </a:ext>
              </a:extLst>
            </p:cNvPr>
            <p:cNvSpPr/>
            <p:nvPr/>
          </p:nvSpPr>
          <p:spPr>
            <a:xfrm>
              <a:off x="3818650" y="359075"/>
              <a:ext cx="388150" cy="140725"/>
            </a:xfrm>
            <a:custGeom>
              <a:avLst/>
              <a:gdLst/>
              <a:ahLst/>
              <a:cxnLst/>
              <a:rect l="l" t="t" r="r" b="b"/>
              <a:pathLst>
                <a:path w="15526" h="5629" extrusionOk="0">
                  <a:moveTo>
                    <a:pt x="15141" y="1"/>
                  </a:moveTo>
                  <a:lnTo>
                    <a:pt x="1" y="4259"/>
                  </a:lnTo>
                  <a:lnTo>
                    <a:pt x="385" y="5628"/>
                  </a:lnTo>
                  <a:lnTo>
                    <a:pt x="15526" y="1370"/>
                  </a:lnTo>
                  <a:lnTo>
                    <a:pt x="15141" y="1"/>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293;p47">
              <a:extLst>
                <a:ext uri="{FF2B5EF4-FFF2-40B4-BE49-F238E27FC236}">
                  <a16:creationId xmlns:a16="http://schemas.microsoft.com/office/drawing/2014/main" id="{62A016BD-F08F-404C-8067-83AD96CA9AE8}"/>
                </a:ext>
              </a:extLst>
            </p:cNvPr>
            <p:cNvSpPr/>
            <p:nvPr/>
          </p:nvSpPr>
          <p:spPr>
            <a:xfrm>
              <a:off x="3430875" y="484650"/>
              <a:ext cx="48325" cy="91525"/>
            </a:xfrm>
            <a:custGeom>
              <a:avLst/>
              <a:gdLst/>
              <a:ahLst/>
              <a:cxnLst/>
              <a:rect l="l" t="t" r="r" b="b"/>
              <a:pathLst>
                <a:path w="1933" h="3661" extrusionOk="0">
                  <a:moveTo>
                    <a:pt x="981" y="1"/>
                  </a:moveTo>
                  <a:lnTo>
                    <a:pt x="1" y="277"/>
                  </a:lnTo>
                  <a:lnTo>
                    <a:pt x="951" y="3660"/>
                  </a:lnTo>
                  <a:lnTo>
                    <a:pt x="1932" y="3384"/>
                  </a:lnTo>
                  <a:lnTo>
                    <a:pt x="981"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294;p47">
              <a:extLst>
                <a:ext uri="{FF2B5EF4-FFF2-40B4-BE49-F238E27FC236}">
                  <a16:creationId xmlns:a16="http://schemas.microsoft.com/office/drawing/2014/main" id="{F5CA71B9-6F43-4A88-8C7B-897B348A083C}"/>
                </a:ext>
              </a:extLst>
            </p:cNvPr>
            <p:cNvSpPr/>
            <p:nvPr/>
          </p:nvSpPr>
          <p:spPr>
            <a:xfrm>
              <a:off x="4115900" y="239900"/>
              <a:ext cx="107775" cy="176525"/>
            </a:xfrm>
            <a:custGeom>
              <a:avLst/>
              <a:gdLst/>
              <a:ahLst/>
              <a:cxnLst/>
              <a:rect l="l" t="t" r="r" b="b"/>
              <a:pathLst>
                <a:path w="4311" h="7061" extrusionOk="0">
                  <a:moveTo>
                    <a:pt x="2524" y="0"/>
                  </a:moveTo>
                  <a:lnTo>
                    <a:pt x="1" y="709"/>
                  </a:lnTo>
                  <a:lnTo>
                    <a:pt x="1787" y="7060"/>
                  </a:lnTo>
                  <a:lnTo>
                    <a:pt x="4310" y="6351"/>
                  </a:lnTo>
                  <a:lnTo>
                    <a:pt x="2524"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295;p47">
              <a:extLst>
                <a:ext uri="{FF2B5EF4-FFF2-40B4-BE49-F238E27FC236}">
                  <a16:creationId xmlns:a16="http://schemas.microsoft.com/office/drawing/2014/main" id="{0EA5F7CE-8C67-4CD5-848B-4590AD544818}"/>
                </a:ext>
              </a:extLst>
            </p:cNvPr>
            <p:cNvSpPr/>
            <p:nvPr/>
          </p:nvSpPr>
          <p:spPr>
            <a:xfrm>
              <a:off x="3472300" y="448500"/>
              <a:ext cx="108250" cy="69875"/>
            </a:xfrm>
            <a:custGeom>
              <a:avLst/>
              <a:gdLst/>
              <a:ahLst/>
              <a:cxnLst/>
              <a:rect l="l" t="t" r="r" b="b"/>
              <a:pathLst>
                <a:path w="4330" h="2795" extrusionOk="0">
                  <a:moveTo>
                    <a:pt x="3528" y="0"/>
                  </a:moveTo>
                  <a:cubicBezTo>
                    <a:pt x="3515" y="0"/>
                    <a:pt x="3502" y="1"/>
                    <a:pt x="3488" y="2"/>
                  </a:cubicBezTo>
                  <a:cubicBezTo>
                    <a:pt x="1976" y="77"/>
                    <a:pt x="1183" y="475"/>
                    <a:pt x="777" y="796"/>
                  </a:cubicBezTo>
                  <a:cubicBezTo>
                    <a:pt x="484" y="1032"/>
                    <a:pt x="398" y="1221"/>
                    <a:pt x="398" y="1221"/>
                  </a:cubicBezTo>
                  <a:cubicBezTo>
                    <a:pt x="398" y="1221"/>
                    <a:pt x="1" y="2166"/>
                    <a:pt x="615" y="2620"/>
                  </a:cubicBezTo>
                  <a:cubicBezTo>
                    <a:pt x="778" y="2740"/>
                    <a:pt x="1054" y="2795"/>
                    <a:pt x="1380" y="2795"/>
                  </a:cubicBezTo>
                  <a:cubicBezTo>
                    <a:pt x="1985" y="2795"/>
                    <a:pt x="2763" y="2605"/>
                    <a:pt x="3310" y="2280"/>
                  </a:cubicBezTo>
                  <a:cubicBezTo>
                    <a:pt x="3318" y="2271"/>
                    <a:pt x="3318" y="2271"/>
                    <a:pt x="3328" y="2271"/>
                  </a:cubicBezTo>
                  <a:cubicBezTo>
                    <a:pt x="3593" y="2110"/>
                    <a:pt x="3801" y="1921"/>
                    <a:pt x="3904" y="1704"/>
                  </a:cubicBezTo>
                  <a:cubicBezTo>
                    <a:pt x="4330" y="825"/>
                    <a:pt x="4149" y="0"/>
                    <a:pt x="352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296;p47">
              <a:extLst>
                <a:ext uri="{FF2B5EF4-FFF2-40B4-BE49-F238E27FC236}">
                  <a16:creationId xmlns:a16="http://schemas.microsoft.com/office/drawing/2014/main" id="{ADAA94DE-2331-40FD-BAF8-0060F3FE3BD6}"/>
                </a:ext>
              </a:extLst>
            </p:cNvPr>
            <p:cNvSpPr/>
            <p:nvPr/>
          </p:nvSpPr>
          <p:spPr>
            <a:xfrm>
              <a:off x="3543125" y="547775"/>
              <a:ext cx="15150" cy="45125"/>
            </a:xfrm>
            <a:custGeom>
              <a:avLst/>
              <a:gdLst/>
              <a:ahLst/>
              <a:cxnLst/>
              <a:rect l="l" t="t" r="r" b="b"/>
              <a:pathLst>
                <a:path w="606" h="1805" extrusionOk="0">
                  <a:moveTo>
                    <a:pt x="152" y="0"/>
                  </a:moveTo>
                  <a:lnTo>
                    <a:pt x="1" y="410"/>
                  </a:lnTo>
                  <a:lnTo>
                    <a:pt x="364" y="1804"/>
                  </a:lnTo>
                  <a:lnTo>
                    <a:pt x="605" y="1743"/>
                  </a:lnTo>
                  <a:lnTo>
                    <a:pt x="152" y="0"/>
                  </a:lnTo>
                  <a:close/>
                </a:path>
              </a:pathLst>
            </a:custGeom>
            <a:solidFill>
              <a:srgbClr val="E8C5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1297;p47">
              <a:extLst>
                <a:ext uri="{FF2B5EF4-FFF2-40B4-BE49-F238E27FC236}">
                  <a16:creationId xmlns:a16="http://schemas.microsoft.com/office/drawing/2014/main" id="{BD60B6D7-3EF1-4E7D-9B92-A1129588CC7B}"/>
                </a:ext>
              </a:extLst>
            </p:cNvPr>
            <p:cNvSpPr/>
            <p:nvPr/>
          </p:nvSpPr>
          <p:spPr>
            <a:xfrm>
              <a:off x="3508575" y="530350"/>
              <a:ext cx="49700" cy="31800"/>
            </a:xfrm>
            <a:custGeom>
              <a:avLst/>
              <a:gdLst/>
              <a:ahLst/>
              <a:cxnLst/>
              <a:rect l="l" t="t" r="r" b="b"/>
              <a:pathLst>
                <a:path w="1988" h="1272" extrusionOk="0">
                  <a:moveTo>
                    <a:pt x="581" y="1"/>
                  </a:moveTo>
                  <a:cubicBezTo>
                    <a:pt x="525" y="1"/>
                    <a:pt x="461" y="11"/>
                    <a:pt x="389" y="35"/>
                  </a:cubicBezTo>
                  <a:cubicBezTo>
                    <a:pt x="0" y="170"/>
                    <a:pt x="205" y="1186"/>
                    <a:pt x="921" y="1269"/>
                  </a:cubicBezTo>
                  <a:cubicBezTo>
                    <a:pt x="938" y="1271"/>
                    <a:pt x="956" y="1272"/>
                    <a:pt x="973" y="1272"/>
                  </a:cubicBezTo>
                  <a:cubicBezTo>
                    <a:pt x="1491" y="1272"/>
                    <a:pt x="1987" y="390"/>
                    <a:pt x="1987" y="390"/>
                  </a:cubicBezTo>
                  <a:lnTo>
                    <a:pt x="1987" y="390"/>
                  </a:lnTo>
                  <a:lnTo>
                    <a:pt x="1243" y="601"/>
                  </a:lnTo>
                  <a:lnTo>
                    <a:pt x="940" y="197"/>
                  </a:lnTo>
                  <a:cubicBezTo>
                    <a:pt x="940" y="197"/>
                    <a:pt x="832" y="1"/>
                    <a:pt x="581"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298;p47">
              <a:extLst>
                <a:ext uri="{FF2B5EF4-FFF2-40B4-BE49-F238E27FC236}">
                  <a16:creationId xmlns:a16="http://schemas.microsoft.com/office/drawing/2014/main" id="{627FACC2-F75B-4143-B454-75BE1CF1F8A9}"/>
                </a:ext>
              </a:extLst>
            </p:cNvPr>
            <p:cNvSpPr/>
            <p:nvPr/>
          </p:nvSpPr>
          <p:spPr>
            <a:xfrm>
              <a:off x="3472350" y="468400"/>
              <a:ext cx="82700" cy="49975"/>
            </a:xfrm>
            <a:custGeom>
              <a:avLst/>
              <a:gdLst/>
              <a:ahLst/>
              <a:cxnLst/>
              <a:rect l="l" t="t" r="r" b="b"/>
              <a:pathLst>
                <a:path w="3308" h="1999" extrusionOk="0">
                  <a:moveTo>
                    <a:pt x="775" y="0"/>
                  </a:moveTo>
                  <a:lnTo>
                    <a:pt x="775" y="0"/>
                  </a:lnTo>
                  <a:cubicBezTo>
                    <a:pt x="482" y="236"/>
                    <a:pt x="396" y="425"/>
                    <a:pt x="396" y="425"/>
                  </a:cubicBezTo>
                  <a:cubicBezTo>
                    <a:pt x="396" y="425"/>
                    <a:pt x="0" y="1370"/>
                    <a:pt x="613" y="1824"/>
                  </a:cubicBezTo>
                  <a:cubicBezTo>
                    <a:pt x="776" y="1944"/>
                    <a:pt x="1052" y="1999"/>
                    <a:pt x="1378" y="1999"/>
                  </a:cubicBezTo>
                  <a:cubicBezTo>
                    <a:pt x="1983" y="1999"/>
                    <a:pt x="2761" y="1809"/>
                    <a:pt x="3308" y="1484"/>
                  </a:cubicBezTo>
                  <a:lnTo>
                    <a:pt x="3308" y="1484"/>
                  </a:lnTo>
                  <a:cubicBezTo>
                    <a:pt x="3053" y="1584"/>
                    <a:pt x="2540" y="1676"/>
                    <a:pt x="2030" y="1676"/>
                  </a:cubicBezTo>
                  <a:cubicBezTo>
                    <a:pt x="1577" y="1676"/>
                    <a:pt x="1126" y="1603"/>
                    <a:pt x="859" y="1398"/>
                  </a:cubicBezTo>
                  <a:cubicBezTo>
                    <a:pt x="490" y="1115"/>
                    <a:pt x="623" y="453"/>
                    <a:pt x="775"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1299;p47">
              <a:extLst>
                <a:ext uri="{FF2B5EF4-FFF2-40B4-BE49-F238E27FC236}">
                  <a16:creationId xmlns:a16="http://schemas.microsoft.com/office/drawing/2014/main" id="{386F54AE-B5D2-4F98-B7AF-1431C228132C}"/>
                </a:ext>
              </a:extLst>
            </p:cNvPr>
            <p:cNvSpPr/>
            <p:nvPr/>
          </p:nvSpPr>
          <p:spPr>
            <a:xfrm>
              <a:off x="3302225" y="568125"/>
              <a:ext cx="509100" cy="659075"/>
            </a:xfrm>
            <a:custGeom>
              <a:avLst/>
              <a:gdLst/>
              <a:ahLst/>
              <a:cxnLst/>
              <a:rect l="l" t="t" r="r" b="b"/>
              <a:pathLst>
                <a:path w="20364" h="26363" extrusionOk="0">
                  <a:moveTo>
                    <a:pt x="12264" y="1"/>
                  </a:moveTo>
                  <a:lnTo>
                    <a:pt x="10191" y="608"/>
                  </a:lnTo>
                  <a:lnTo>
                    <a:pt x="9848" y="711"/>
                  </a:lnTo>
                  <a:cubicBezTo>
                    <a:pt x="9848" y="711"/>
                    <a:pt x="10404" y="10584"/>
                    <a:pt x="11125" y="17623"/>
                  </a:cubicBezTo>
                  <a:lnTo>
                    <a:pt x="1765" y="15688"/>
                  </a:lnTo>
                  <a:lnTo>
                    <a:pt x="1" y="15329"/>
                  </a:lnTo>
                  <a:lnTo>
                    <a:pt x="4711" y="24739"/>
                  </a:lnTo>
                  <a:cubicBezTo>
                    <a:pt x="4711" y="24739"/>
                    <a:pt x="15864" y="26363"/>
                    <a:pt x="18831" y="26363"/>
                  </a:cubicBezTo>
                  <a:cubicBezTo>
                    <a:pt x="19181" y="26363"/>
                    <a:pt x="19417" y="26340"/>
                    <a:pt x="19507" y="26290"/>
                  </a:cubicBezTo>
                  <a:cubicBezTo>
                    <a:pt x="20363" y="25809"/>
                    <a:pt x="20217" y="25039"/>
                    <a:pt x="20217" y="25039"/>
                  </a:cubicBezTo>
                  <a:cubicBezTo>
                    <a:pt x="19884" y="21623"/>
                    <a:pt x="18453" y="16031"/>
                    <a:pt x="17417" y="13042"/>
                  </a:cubicBezTo>
                  <a:cubicBezTo>
                    <a:pt x="15825" y="8427"/>
                    <a:pt x="12264" y="1"/>
                    <a:pt x="12264"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300;p47">
              <a:extLst>
                <a:ext uri="{FF2B5EF4-FFF2-40B4-BE49-F238E27FC236}">
                  <a16:creationId xmlns:a16="http://schemas.microsoft.com/office/drawing/2014/main" id="{44CA4D8F-6B8F-4FC7-BADD-80376035AF41}"/>
                </a:ext>
              </a:extLst>
            </p:cNvPr>
            <p:cNvSpPr/>
            <p:nvPr/>
          </p:nvSpPr>
          <p:spPr>
            <a:xfrm>
              <a:off x="2802650" y="928775"/>
              <a:ext cx="706975" cy="1210600"/>
            </a:xfrm>
            <a:custGeom>
              <a:avLst/>
              <a:gdLst/>
              <a:ahLst/>
              <a:cxnLst/>
              <a:rect l="l" t="t" r="r" b="b"/>
              <a:pathLst>
                <a:path w="28279" h="48424" extrusionOk="0">
                  <a:moveTo>
                    <a:pt x="15824" y="1"/>
                  </a:moveTo>
                  <a:cubicBezTo>
                    <a:pt x="13640" y="1"/>
                    <a:pt x="10979" y="426"/>
                    <a:pt x="7629" y="1217"/>
                  </a:cubicBezTo>
                  <a:cubicBezTo>
                    <a:pt x="1890" y="2569"/>
                    <a:pt x="0" y="4093"/>
                    <a:pt x="46" y="8340"/>
                  </a:cubicBezTo>
                  <a:cubicBezTo>
                    <a:pt x="62" y="9752"/>
                    <a:pt x="291" y="11465"/>
                    <a:pt x="664" y="13569"/>
                  </a:cubicBezTo>
                  <a:cubicBezTo>
                    <a:pt x="1611" y="18914"/>
                    <a:pt x="3874" y="25330"/>
                    <a:pt x="5411" y="29319"/>
                  </a:cubicBezTo>
                  <a:cubicBezTo>
                    <a:pt x="6313" y="31660"/>
                    <a:pt x="6529" y="34216"/>
                    <a:pt x="5983" y="36670"/>
                  </a:cubicBezTo>
                  <a:cubicBezTo>
                    <a:pt x="4901" y="41545"/>
                    <a:pt x="6133" y="41870"/>
                    <a:pt x="6133" y="41870"/>
                  </a:cubicBezTo>
                  <a:cubicBezTo>
                    <a:pt x="6133" y="41870"/>
                    <a:pt x="12737" y="46063"/>
                    <a:pt x="18231" y="47775"/>
                  </a:cubicBezTo>
                  <a:cubicBezTo>
                    <a:pt x="19518" y="48176"/>
                    <a:pt x="20743" y="48423"/>
                    <a:pt x="21805" y="48423"/>
                  </a:cubicBezTo>
                  <a:cubicBezTo>
                    <a:pt x="23993" y="48423"/>
                    <a:pt x="25493" y="47373"/>
                    <a:pt x="25430" y="44446"/>
                  </a:cubicBezTo>
                  <a:lnTo>
                    <a:pt x="25427" y="44388"/>
                  </a:lnTo>
                  <a:cubicBezTo>
                    <a:pt x="25420" y="44123"/>
                    <a:pt x="25414" y="43870"/>
                    <a:pt x="25407" y="43624"/>
                  </a:cubicBezTo>
                  <a:cubicBezTo>
                    <a:pt x="25221" y="33854"/>
                    <a:pt x="27258" y="33358"/>
                    <a:pt x="27761" y="22419"/>
                  </a:cubicBezTo>
                  <a:cubicBezTo>
                    <a:pt x="28279" y="11196"/>
                    <a:pt x="25279" y="4937"/>
                    <a:pt x="22308" y="2221"/>
                  </a:cubicBezTo>
                  <a:cubicBezTo>
                    <a:pt x="20636" y="699"/>
                    <a:pt x="18622" y="1"/>
                    <a:pt x="15824"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301;p47">
              <a:extLst>
                <a:ext uri="{FF2B5EF4-FFF2-40B4-BE49-F238E27FC236}">
                  <a16:creationId xmlns:a16="http://schemas.microsoft.com/office/drawing/2014/main" id="{F59E8341-C4D7-4B5A-817C-A76CA740190A}"/>
                </a:ext>
              </a:extLst>
            </p:cNvPr>
            <p:cNvSpPr/>
            <p:nvPr/>
          </p:nvSpPr>
          <p:spPr>
            <a:xfrm>
              <a:off x="4518350" y="3008225"/>
              <a:ext cx="152800" cy="104950"/>
            </a:xfrm>
            <a:custGeom>
              <a:avLst/>
              <a:gdLst/>
              <a:ahLst/>
              <a:cxnLst/>
              <a:rect l="l" t="t" r="r" b="b"/>
              <a:pathLst>
                <a:path w="6112" h="4198" extrusionOk="0">
                  <a:moveTo>
                    <a:pt x="3116" y="0"/>
                  </a:moveTo>
                  <a:lnTo>
                    <a:pt x="638" y="1474"/>
                  </a:lnTo>
                  <a:lnTo>
                    <a:pt x="1" y="1851"/>
                  </a:lnTo>
                  <a:lnTo>
                    <a:pt x="2724" y="4197"/>
                  </a:lnTo>
                  <a:lnTo>
                    <a:pt x="6112" y="3567"/>
                  </a:lnTo>
                  <a:lnTo>
                    <a:pt x="5863" y="3265"/>
                  </a:lnTo>
                  <a:lnTo>
                    <a:pt x="5857" y="3268"/>
                  </a:lnTo>
                  <a:lnTo>
                    <a:pt x="3116"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302;p47">
              <a:extLst>
                <a:ext uri="{FF2B5EF4-FFF2-40B4-BE49-F238E27FC236}">
                  <a16:creationId xmlns:a16="http://schemas.microsoft.com/office/drawing/2014/main" id="{E6FDD4CB-5487-4CB1-B1E6-EFFDBC7EFCED}"/>
                </a:ext>
              </a:extLst>
            </p:cNvPr>
            <p:cNvSpPr/>
            <p:nvPr/>
          </p:nvSpPr>
          <p:spPr>
            <a:xfrm>
              <a:off x="4562175" y="3060350"/>
              <a:ext cx="314825" cy="133450"/>
            </a:xfrm>
            <a:custGeom>
              <a:avLst/>
              <a:gdLst/>
              <a:ahLst/>
              <a:cxnLst/>
              <a:rect l="l" t="t" r="r" b="b"/>
              <a:pathLst>
                <a:path w="12593" h="5338" extrusionOk="0">
                  <a:moveTo>
                    <a:pt x="11620" y="1"/>
                  </a:moveTo>
                  <a:cubicBezTo>
                    <a:pt x="11493" y="1"/>
                    <a:pt x="11404" y="15"/>
                    <a:pt x="11404" y="15"/>
                  </a:cubicBezTo>
                  <a:lnTo>
                    <a:pt x="3953" y="803"/>
                  </a:lnTo>
                  <a:lnTo>
                    <a:pt x="737" y="2058"/>
                  </a:lnTo>
                  <a:cubicBezTo>
                    <a:pt x="0" y="3956"/>
                    <a:pt x="1519" y="5337"/>
                    <a:pt x="1519" y="5337"/>
                  </a:cubicBezTo>
                  <a:lnTo>
                    <a:pt x="11900" y="1286"/>
                  </a:lnTo>
                  <a:cubicBezTo>
                    <a:pt x="11900" y="1286"/>
                    <a:pt x="12592" y="1009"/>
                    <a:pt x="12499" y="558"/>
                  </a:cubicBezTo>
                  <a:cubicBezTo>
                    <a:pt x="12398" y="75"/>
                    <a:pt x="11909" y="1"/>
                    <a:pt x="11620"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1303;p47">
              <a:extLst>
                <a:ext uri="{FF2B5EF4-FFF2-40B4-BE49-F238E27FC236}">
                  <a16:creationId xmlns:a16="http://schemas.microsoft.com/office/drawing/2014/main" id="{5E0D9A51-068F-4795-81EE-F88E0EEEC4B1}"/>
                </a:ext>
              </a:extLst>
            </p:cNvPr>
            <p:cNvSpPr/>
            <p:nvPr/>
          </p:nvSpPr>
          <p:spPr>
            <a:xfrm>
              <a:off x="2506475" y="3722700"/>
              <a:ext cx="137350" cy="145250"/>
            </a:xfrm>
            <a:custGeom>
              <a:avLst/>
              <a:gdLst/>
              <a:ahLst/>
              <a:cxnLst/>
              <a:rect l="l" t="t" r="r" b="b"/>
              <a:pathLst>
                <a:path w="5494" h="5810" extrusionOk="0">
                  <a:moveTo>
                    <a:pt x="5494" y="0"/>
                  </a:moveTo>
                  <a:lnTo>
                    <a:pt x="1693" y="1014"/>
                  </a:lnTo>
                  <a:lnTo>
                    <a:pt x="1104" y="1165"/>
                  </a:lnTo>
                  <a:lnTo>
                    <a:pt x="0" y="5542"/>
                  </a:lnTo>
                  <a:lnTo>
                    <a:pt x="1430" y="5809"/>
                  </a:lnTo>
                  <a:lnTo>
                    <a:pt x="2496" y="4997"/>
                  </a:lnTo>
                  <a:lnTo>
                    <a:pt x="2931" y="4471"/>
                  </a:lnTo>
                  <a:lnTo>
                    <a:pt x="5494"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1304;p47">
              <a:extLst>
                <a:ext uri="{FF2B5EF4-FFF2-40B4-BE49-F238E27FC236}">
                  <a16:creationId xmlns:a16="http://schemas.microsoft.com/office/drawing/2014/main" id="{7531F7B5-1328-4525-9B56-AE070B222E10}"/>
                </a:ext>
              </a:extLst>
            </p:cNvPr>
            <p:cNvSpPr/>
            <p:nvPr/>
          </p:nvSpPr>
          <p:spPr>
            <a:xfrm>
              <a:off x="2913425" y="1909225"/>
              <a:ext cx="1699650" cy="1170325"/>
            </a:xfrm>
            <a:custGeom>
              <a:avLst/>
              <a:gdLst/>
              <a:ahLst/>
              <a:cxnLst/>
              <a:rect l="l" t="t" r="r" b="b"/>
              <a:pathLst>
                <a:path w="67986" h="46813" extrusionOk="0">
                  <a:moveTo>
                    <a:pt x="21050" y="1"/>
                  </a:moveTo>
                  <a:cubicBezTo>
                    <a:pt x="13391" y="2360"/>
                    <a:pt x="7102" y="2727"/>
                    <a:pt x="3931" y="2727"/>
                  </a:cubicBezTo>
                  <a:cubicBezTo>
                    <a:pt x="2498" y="2727"/>
                    <a:pt x="1702" y="2652"/>
                    <a:pt x="1702" y="2652"/>
                  </a:cubicBezTo>
                  <a:lnTo>
                    <a:pt x="1702" y="2652"/>
                  </a:lnTo>
                  <a:cubicBezTo>
                    <a:pt x="1702" y="2653"/>
                    <a:pt x="1" y="7255"/>
                    <a:pt x="3005" y="9740"/>
                  </a:cubicBezTo>
                  <a:cubicBezTo>
                    <a:pt x="5059" y="11433"/>
                    <a:pt x="8366" y="13223"/>
                    <a:pt x="12199" y="14960"/>
                  </a:cubicBezTo>
                  <a:cubicBezTo>
                    <a:pt x="12635" y="15160"/>
                    <a:pt x="13086" y="15360"/>
                    <a:pt x="13532" y="15550"/>
                  </a:cubicBezTo>
                  <a:cubicBezTo>
                    <a:pt x="15463" y="16404"/>
                    <a:pt x="17491" y="17230"/>
                    <a:pt x="19540" y="18019"/>
                  </a:cubicBezTo>
                  <a:cubicBezTo>
                    <a:pt x="26943" y="20891"/>
                    <a:pt x="34577" y="23308"/>
                    <a:pt x="38364" y="24464"/>
                  </a:cubicBezTo>
                  <a:cubicBezTo>
                    <a:pt x="39762" y="24892"/>
                    <a:pt x="40957" y="25821"/>
                    <a:pt x="41666" y="27094"/>
                  </a:cubicBezTo>
                  <a:cubicBezTo>
                    <a:pt x="46745" y="36319"/>
                    <a:pt x="65093" y="46812"/>
                    <a:pt x="65093" y="46812"/>
                  </a:cubicBezTo>
                  <a:lnTo>
                    <a:pt x="65982" y="46036"/>
                  </a:lnTo>
                  <a:lnTo>
                    <a:pt x="67986" y="44295"/>
                  </a:lnTo>
                  <a:cubicBezTo>
                    <a:pt x="67986" y="44295"/>
                    <a:pt x="54108" y="23659"/>
                    <a:pt x="47944" y="18388"/>
                  </a:cubicBezTo>
                  <a:cubicBezTo>
                    <a:pt x="41784" y="13116"/>
                    <a:pt x="21050" y="1"/>
                    <a:pt x="21050" y="1"/>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1305;p47">
              <a:extLst>
                <a:ext uri="{FF2B5EF4-FFF2-40B4-BE49-F238E27FC236}">
                  <a16:creationId xmlns:a16="http://schemas.microsoft.com/office/drawing/2014/main" id="{D3D3A448-897C-42C7-96E0-8ECFBA0FC39F}"/>
                </a:ext>
              </a:extLst>
            </p:cNvPr>
            <p:cNvSpPr/>
            <p:nvPr/>
          </p:nvSpPr>
          <p:spPr>
            <a:xfrm>
              <a:off x="2526100" y="1975600"/>
              <a:ext cx="919825" cy="1788275"/>
            </a:xfrm>
            <a:custGeom>
              <a:avLst/>
              <a:gdLst/>
              <a:ahLst/>
              <a:cxnLst/>
              <a:rect l="l" t="t" r="r" b="b"/>
              <a:pathLst>
                <a:path w="36793" h="71531" extrusionOk="0">
                  <a:moveTo>
                    <a:pt x="17193" y="0"/>
                  </a:moveTo>
                  <a:cubicBezTo>
                    <a:pt x="17193" y="0"/>
                    <a:pt x="10981" y="5911"/>
                    <a:pt x="15604" y="13720"/>
                  </a:cubicBezTo>
                  <a:cubicBezTo>
                    <a:pt x="15679" y="13852"/>
                    <a:pt x="15757" y="13972"/>
                    <a:pt x="15855" y="14082"/>
                  </a:cubicBezTo>
                  <a:cubicBezTo>
                    <a:pt x="15435" y="18706"/>
                    <a:pt x="14883" y="23712"/>
                    <a:pt x="14264" y="26982"/>
                  </a:cubicBezTo>
                  <a:cubicBezTo>
                    <a:pt x="14091" y="27900"/>
                    <a:pt x="13928" y="28753"/>
                    <a:pt x="13797" y="29475"/>
                  </a:cubicBezTo>
                  <a:cubicBezTo>
                    <a:pt x="13797" y="29475"/>
                    <a:pt x="13775" y="29573"/>
                    <a:pt x="13733" y="29737"/>
                  </a:cubicBezTo>
                  <a:cubicBezTo>
                    <a:pt x="13723" y="29790"/>
                    <a:pt x="13708" y="29841"/>
                    <a:pt x="13688" y="29890"/>
                  </a:cubicBezTo>
                  <a:cubicBezTo>
                    <a:pt x="13690" y="29906"/>
                    <a:pt x="13687" y="29921"/>
                    <a:pt x="13678" y="29934"/>
                  </a:cubicBezTo>
                  <a:cubicBezTo>
                    <a:pt x="13450" y="30798"/>
                    <a:pt x="12796" y="32754"/>
                    <a:pt x="11476" y="34440"/>
                  </a:cubicBezTo>
                  <a:cubicBezTo>
                    <a:pt x="9707" y="36683"/>
                    <a:pt x="4284" y="43707"/>
                    <a:pt x="54" y="71126"/>
                  </a:cubicBezTo>
                  <a:cubicBezTo>
                    <a:pt x="43" y="71204"/>
                    <a:pt x="33" y="71291"/>
                    <a:pt x="21" y="71378"/>
                  </a:cubicBezTo>
                  <a:cubicBezTo>
                    <a:pt x="10" y="71434"/>
                    <a:pt x="10" y="71477"/>
                    <a:pt x="0" y="71531"/>
                  </a:cubicBezTo>
                  <a:lnTo>
                    <a:pt x="1421" y="71136"/>
                  </a:lnTo>
                  <a:lnTo>
                    <a:pt x="4710" y="70214"/>
                  </a:lnTo>
                  <a:cubicBezTo>
                    <a:pt x="4710" y="70214"/>
                    <a:pt x="14742" y="50843"/>
                    <a:pt x="18494" y="43734"/>
                  </a:cubicBezTo>
                  <a:cubicBezTo>
                    <a:pt x="18646" y="43438"/>
                    <a:pt x="18799" y="43154"/>
                    <a:pt x="18940" y="42869"/>
                  </a:cubicBezTo>
                  <a:cubicBezTo>
                    <a:pt x="19223" y="42333"/>
                    <a:pt x="19453" y="41896"/>
                    <a:pt x="19605" y="41611"/>
                  </a:cubicBezTo>
                  <a:cubicBezTo>
                    <a:pt x="19638" y="41546"/>
                    <a:pt x="19670" y="41491"/>
                    <a:pt x="19693" y="41448"/>
                  </a:cubicBezTo>
                  <a:cubicBezTo>
                    <a:pt x="21263" y="38484"/>
                    <a:pt x="22561" y="36175"/>
                    <a:pt x="23368" y="35147"/>
                  </a:cubicBezTo>
                  <a:cubicBezTo>
                    <a:pt x="23849" y="34534"/>
                    <a:pt x="24166" y="34217"/>
                    <a:pt x="24548" y="33419"/>
                  </a:cubicBezTo>
                  <a:cubicBezTo>
                    <a:pt x="28103" y="27008"/>
                    <a:pt x="36792" y="349"/>
                    <a:pt x="36792" y="349"/>
                  </a:cubicBezTo>
                  <a:lnTo>
                    <a:pt x="21117" y="40"/>
                  </a:lnTo>
                  <a:lnTo>
                    <a:pt x="20713" y="40"/>
                  </a:lnTo>
                  <a:cubicBezTo>
                    <a:pt x="20232" y="52"/>
                    <a:pt x="19390" y="63"/>
                    <a:pt x="18647" y="65"/>
                  </a:cubicBezTo>
                  <a:cubicBezTo>
                    <a:pt x="18002" y="65"/>
                    <a:pt x="17193" y="0"/>
                    <a:pt x="17193"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1306;p47">
              <a:extLst>
                <a:ext uri="{FF2B5EF4-FFF2-40B4-BE49-F238E27FC236}">
                  <a16:creationId xmlns:a16="http://schemas.microsoft.com/office/drawing/2014/main" id="{790F0FE9-9EFB-4EB7-9EAB-EA8E43EB69FB}"/>
                </a:ext>
              </a:extLst>
            </p:cNvPr>
            <p:cNvSpPr/>
            <p:nvPr/>
          </p:nvSpPr>
          <p:spPr>
            <a:xfrm>
              <a:off x="2868375" y="2043525"/>
              <a:ext cx="155475" cy="138525"/>
            </a:xfrm>
            <a:custGeom>
              <a:avLst/>
              <a:gdLst/>
              <a:ahLst/>
              <a:cxnLst/>
              <a:rect l="l" t="t" r="r" b="b"/>
              <a:pathLst>
                <a:path w="6219" h="5541" extrusionOk="0">
                  <a:moveTo>
                    <a:pt x="2300" y="1"/>
                  </a:moveTo>
                  <a:lnTo>
                    <a:pt x="0" y="1620"/>
                  </a:lnTo>
                  <a:cubicBezTo>
                    <a:pt x="0" y="1620"/>
                    <a:pt x="1454" y="4442"/>
                    <a:pt x="2404" y="5297"/>
                  </a:cubicBezTo>
                  <a:cubicBezTo>
                    <a:pt x="2591" y="5464"/>
                    <a:pt x="2858" y="5540"/>
                    <a:pt x="3160" y="5540"/>
                  </a:cubicBezTo>
                  <a:cubicBezTo>
                    <a:pt x="4398" y="5540"/>
                    <a:pt x="6219" y="4265"/>
                    <a:pt x="5459" y="2778"/>
                  </a:cubicBezTo>
                  <a:cubicBezTo>
                    <a:pt x="4902" y="1688"/>
                    <a:pt x="4293" y="1464"/>
                    <a:pt x="3885" y="1464"/>
                  </a:cubicBezTo>
                  <a:cubicBezTo>
                    <a:pt x="3602" y="1464"/>
                    <a:pt x="3416" y="1573"/>
                    <a:pt x="3416" y="1573"/>
                  </a:cubicBezTo>
                  <a:lnTo>
                    <a:pt x="2300"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1307;p47">
              <a:extLst>
                <a:ext uri="{FF2B5EF4-FFF2-40B4-BE49-F238E27FC236}">
                  <a16:creationId xmlns:a16="http://schemas.microsoft.com/office/drawing/2014/main" id="{9E39BA86-533E-48CB-873A-386CDA5D48B9}"/>
                </a:ext>
              </a:extLst>
            </p:cNvPr>
            <p:cNvSpPr/>
            <p:nvPr/>
          </p:nvSpPr>
          <p:spPr>
            <a:xfrm>
              <a:off x="2529375" y="1004400"/>
              <a:ext cx="452550" cy="1097550"/>
            </a:xfrm>
            <a:custGeom>
              <a:avLst/>
              <a:gdLst/>
              <a:ahLst/>
              <a:cxnLst/>
              <a:rect l="l" t="t" r="r" b="b"/>
              <a:pathLst>
                <a:path w="18102" h="43902" extrusionOk="0">
                  <a:moveTo>
                    <a:pt x="14546" y="1"/>
                  </a:moveTo>
                  <a:cubicBezTo>
                    <a:pt x="14160" y="1"/>
                    <a:pt x="13775" y="76"/>
                    <a:pt x="13414" y="225"/>
                  </a:cubicBezTo>
                  <a:cubicBezTo>
                    <a:pt x="12777" y="478"/>
                    <a:pt x="12216" y="951"/>
                    <a:pt x="11839" y="1559"/>
                  </a:cubicBezTo>
                  <a:cubicBezTo>
                    <a:pt x="9283" y="5692"/>
                    <a:pt x="2043" y="16885"/>
                    <a:pt x="905" y="19647"/>
                  </a:cubicBezTo>
                  <a:cubicBezTo>
                    <a:pt x="717" y="20100"/>
                    <a:pt x="587" y="20574"/>
                    <a:pt x="518" y="21059"/>
                  </a:cubicBezTo>
                  <a:cubicBezTo>
                    <a:pt x="484" y="21220"/>
                    <a:pt x="458" y="21382"/>
                    <a:pt x="439" y="21545"/>
                  </a:cubicBezTo>
                  <a:cubicBezTo>
                    <a:pt x="1" y="26075"/>
                    <a:pt x="4498" y="33535"/>
                    <a:pt x="7514" y="36578"/>
                  </a:cubicBezTo>
                  <a:cubicBezTo>
                    <a:pt x="10530" y="39622"/>
                    <a:pt x="13697" y="43901"/>
                    <a:pt x="13697" y="43901"/>
                  </a:cubicBezTo>
                  <a:lnTo>
                    <a:pt x="14273" y="43513"/>
                  </a:lnTo>
                  <a:lnTo>
                    <a:pt x="16478" y="42015"/>
                  </a:lnTo>
                  <a:cubicBezTo>
                    <a:pt x="16478" y="42015"/>
                    <a:pt x="11955" y="32543"/>
                    <a:pt x="10670" y="27917"/>
                  </a:cubicBezTo>
                  <a:cubicBezTo>
                    <a:pt x="10049" y="25670"/>
                    <a:pt x="8980" y="23854"/>
                    <a:pt x="8008" y="22543"/>
                  </a:cubicBezTo>
                  <a:cubicBezTo>
                    <a:pt x="8094" y="22460"/>
                    <a:pt x="8174" y="22378"/>
                    <a:pt x="8260" y="22290"/>
                  </a:cubicBezTo>
                  <a:cubicBezTo>
                    <a:pt x="11539" y="18799"/>
                    <a:pt x="14093" y="14298"/>
                    <a:pt x="16037" y="11539"/>
                  </a:cubicBezTo>
                  <a:cubicBezTo>
                    <a:pt x="16976" y="10207"/>
                    <a:pt x="17623" y="8679"/>
                    <a:pt x="17898" y="7096"/>
                  </a:cubicBezTo>
                  <a:cubicBezTo>
                    <a:pt x="18090" y="6014"/>
                    <a:pt x="18101" y="4906"/>
                    <a:pt x="17930" y="3820"/>
                  </a:cubicBezTo>
                  <a:cubicBezTo>
                    <a:pt x="17653" y="2090"/>
                    <a:pt x="16925" y="496"/>
                    <a:pt x="15253" y="86"/>
                  </a:cubicBezTo>
                  <a:cubicBezTo>
                    <a:pt x="15020" y="29"/>
                    <a:pt x="14782" y="1"/>
                    <a:pt x="14546"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1308;p47">
              <a:extLst>
                <a:ext uri="{FF2B5EF4-FFF2-40B4-BE49-F238E27FC236}">
                  <a16:creationId xmlns:a16="http://schemas.microsoft.com/office/drawing/2014/main" id="{4D202DD4-2C2C-48F9-B72E-F8F51709ECEF}"/>
                </a:ext>
              </a:extLst>
            </p:cNvPr>
            <p:cNvSpPr/>
            <p:nvPr/>
          </p:nvSpPr>
          <p:spPr>
            <a:xfrm>
              <a:off x="3314075" y="439175"/>
              <a:ext cx="98075" cy="107150"/>
            </a:xfrm>
            <a:custGeom>
              <a:avLst/>
              <a:gdLst/>
              <a:ahLst/>
              <a:cxnLst/>
              <a:rect l="l" t="t" r="r" b="b"/>
              <a:pathLst>
                <a:path w="3923" h="4286" extrusionOk="0">
                  <a:moveTo>
                    <a:pt x="2199" y="0"/>
                  </a:moveTo>
                  <a:lnTo>
                    <a:pt x="0" y="21"/>
                  </a:lnTo>
                  <a:lnTo>
                    <a:pt x="3151" y="4285"/>
                  </a:lnTo>
                  <a:cubicBezTo>
                    <a:pt x="3922" y="3155"/>
                    <a:pt x="3412" y="1731"/>
                    <a:pt x="3412" y="1731"/>
                  </a:cubicBezTo>
                  <a:lnTo>
                    <a:pt x="2199" y="0"/>
                  </a:ln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1309;p47">
              <a:extLst>
                <a:ext uri="{FF2B5EF4-FFF2-40B4-BE49-F238E27FC236}">
                  <a16:creationId xmlns:a16="http://schemas.microsoft.com/office/drawing/2014/main" id="{26EF234F-2152-4BB9-9223-22F9A0EC048F}"/>
                </a:ext>
              </a:extLst>
            </p:cNvPr>
            <p:cNvSpPr/>
            <p:nvPr/>
          </p:nvSpPr>
          <p:spPr>
            <a:xfrm>
              <a:off x="2968700" y="375250"/>
              <a:ext cx="475750" cy="677925"/>
            </a:xfrm>
            <a:custGeom>
              <a:avLst/>
              <a:gdLst/>
              <a:ahLst/>
              <a:cxnLst/>
              <a:rect l="l" t="t" r="r" b="b"/>
              <a:pathLst>
                <a:path w="19030" h="27117" extrusionOk="0">
                  <a:moveTo>
                    <a:pt x="8266" y="0"/>
                  </a:moveTo>
                  <a:cubicBezTo>
                    <a:pt x="3079" y="0"/>
                    <a:pt x="1" y="5398"/>
                    <a:pt x="118" y="9927"/>
                  </a:cubicBezTo>
                  <a:cubicBezTo>
                    <a:pt x="258" y="15428"/>
                    <a:pt x="5003" y="18614"/>
                    <a:pt x="5003" y="18614"/>
                  </a:cubicBezTo>
                  <a:lnTo>
                    <a:pt x="4685" y="23620"/>
                  </a:lnTo>
                  <a:lnTo>
                    <a:pt x="7886" y="25694"/>
                  </a:lnTo>
                  <a:lnTo>
                    <a:pt x="10081" y="27116"/>
                  </a:lnTo>
                  <a:lnTo>
                    <a:pt x="11342" y="24483"/>
                  </a:lnTo>
                  <a:lnTo>
                    <a:pt x="11515" y="21256"/>
                  </a:lnTo>
                  <a:cubicBezTo>
                    <a:pt x="11558" y="20504"/>
                    <a:pt x="12100" y="19875"/>
                    <a:pt x="12836" y="19722"/>
                  </a:cubicBezTo>
                  <a:cubicBezTo>
                    <a:pt x="13655" y="19546"/>
                    <a:pt x="14793" y="19068"/>
                    <a:pt x="15956" y="17835"/>
                  </a:cubicBezTo>
                  <a:cubicBezTo>
                    <a:pt x="16029" y="17758"/>
                    <a:pt x="16095" y="17676"/>
                    <a:pt x="16155" y="17589"/>
                  </a:cubicBezTo>
                  <a:lnTo>
                    <a:pt x="16162" y="17585"/>
                  </a:lnTo>
                  <a:cubicBezTo>
                    <a:pt x="18243" y="14752"/>
                    <a:pt x="19030" y="3899"/>
                    <a:pt x="11911" y="819"/>
                  </a:cubicBezTo>
                  <a:cubicBezTo>
                    <a:pt x="10605" y="252"/>
                    <a:pt x="9386" y="0"/>
                    <a:pt x="8266"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1310;p47">
              <a:extLst>
                <a:ext uri="{FF2B5EF4-FFF2-40B4-BE49-F238E27FC236}">
                  <a16:creationId xmlns:a16="http://schemas.microsoft.com/office/drawing/2014/main" id="{F3488C68-E506-4EAC-9FBD-6B1974D63D96}"/>
                </a:ext>
              </a:extLst>
            </p:cNvPr>
            <p:cNvSpPr/>
            <p:nvPr/>
          </p:nvSpPr>
          <p:spPr>
            <a:xfrm>
              <a:off x="3165825" y="814975"/>
              <a:ext cx="206800" cy="238200"/>
            </a:xfrm>
            <a:custGeom>
              <a:avLst/>
              <a:gdLst/>
              <a:ahLst/>
              <a:cxnLst/>
              <a:rect l="l" t="t" r="r" b="b"/>
              <a:pathLst>
                <a:path w="8272" h="9528" extrusionOk="0">
                  <a:moveTo>
                    <a:pt x="8271" y="0"/>
                  </a:moveTo>
                  <a:cubicBezTo>
                    <a:pt x="8129" y="84"/>
                    <a:pt x="6407" y="1092"/>
                    <a:pt x="3793" y="1385"/>
                  </a:cubicBezTo>
                  <a:cubicBezTo>
                    <a:pt x="1859" y="1600"/>
                    <a:pt x="355" y="3163"/>
                    <a:pt x="215" y="5105"/>
                  </a:cubicBezTo>
                  <a:lnTo>
                    <a:pt x="1" y="8106"/>
                  </a:lnTo>
                  <a:lnTo>
                    <a:pt x="2196" y="9527"/>
                  </a:lnTo>
                  <a:lnTo>
                    <a:pt x="3457" y="6894"/>
                  </a:lnTo>
                  <a:lnTo>
                    <a:pt x="3630" y="3667"/>
                  </a:lnTo>
                  <a:cubicBezTo>
                    <a:pt x="3673" y="2916"/>
                    <a:pt x="4215" y="2287"/>
                    <a:pt x="4951" y="2133"/>
                  </a:cubicBezTo>
                  <a:cubicBezTo>
                    <a:pt x="5770" y="1957"/>
                    <a:pt x="6909" y="1479"/>
                    <a:pt x="8073" y="246"/>
                  </a:cubicBezTo>
                  <a:cubicBezTo>
                    <a:pt x="8144" y="169"/>
                    <a:pt x="8211" y="87"/>
                    <a:pt x="8271"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1311;p47">
              <a:extLst>
                <a:ext uri="{FF2B5EF4-FFF2-40B4-BE49-F238E27FC236}">
                  <a16:creationId xmlns:a16="http://schemas.microsoft.com/office/drawing/2014/main" id="{0436C2F1-1483-491E-97B6-BBAF9486E6E3}"/>
                </a:ext>
              </a:extLst>
            </p:cNvPr>
            <p:cNvSpPr/>
            <p:nvPr/>
          </p:nvSpPr>
          <p:spPr>
            <a:xfrm>
              <a:off x="2841000" y="445025"/>
              <a:ext cx="329925" cy="402050"/>
            </a:xfrm>
            <a:custGeom>
              <a:avLst/>
              <a:gdLst/>
              <a:ahLst/>
              <a:cxnLst/>
              <a:rect l="l" t="t" r="r" b="b"/>
              <a:pathLst>
                <a:path w="13197" h="16082" extrusionOk="0">
                  <a:moveTo>
                    <a:pt x="6148" y="0"/>
                  </a:moveTo>
                  <a:lnTo>
                    <a:pt x="6148" y="0"/>
                  </a:lnTo>
                  <a:cubicBezTo>
                    <a:pt x="0" y="6986"/>
                    <a:pt x="7743" y="14412"/>
                    <a:pt x="9502" y="15956"/>
                  </a:cubicBezTo>
                  <a:cubicBezTo>
                    <a:pt x="9597" y="16038"/>
                    <a:pt x="9718" y="16082"/>
                    <a:pt x="9844" y="16082"/>
                  </a:cubicBezTo>
                  <a:cubicBezTo>
                    <a:pt x="9848" y="16082"/>
                    <a:pt x="9852" y="16082"/>
                    <a:pt x="9856" y="16082"/>
                  </a:cubicBezTo>
                  <a:lnTo>
                    <a:pt x="9893" y="16082"/>
                  </a:lnTo>
                  <a:cubicBezTo>
                    <a:pt x="10002" y="16069"/>
                    <a:pt x="10106" y="16030"/>
                    <a:pt x="10198" y="15969"/>
                  </a:cubicBezTo>
                  <a:cubicBezTo>
                    <a:pt x="10412" y="15803"/>
                    <a:pt x="10464" y="15500"/>
                    <a:pt x="10336" y="15271"/>
                  </a:cubicBezTo>
                  <a:cubicBezTo>
                    <a:pt x="9502" y="13829"/>
                    <a:pt x="6781" y="8920"/>
                    <a:pt x="6920" y="6617"/>
                  </a:cubicBezTo>
                  <a:cubicBezTo>
                    <a:pt x="7035" y="4686"/>
                    <a:pt x="8021" y="3972"/>
                    <a:pt x="8958" y="3972"/>
                  </a:cubicBezTo>
                  <a:cubicBezTo>
                    <a:pt x="9463" y="3972"/>
                    <a:pt x="9954" y="4179"/>
                    <a:pt x="10286" y="4516"/>
                  </a:cubicBezTo>
                  <a:cubicBezTo>
                    <a:pt x="10818" y="5049"/>
                    <a:pt x="12361" y="8516"/>
                    <a:pt x="12361" y="8516"/>
                  </a:cubicBezTo>
                  <a:cubicBezTo>
                    <a:pt x="12361" y="8516"/>
                    <a:pt x="12568" y="8851"/>
                    <a:pt x="12808" y="8851"/>
                  </a:cubicBezTo>
                  <a:cubicBezTo>
                    <a:pt x="12840" y="8851"/>
                    <a:pt x="12872" y="8845"/>
                    <a:pt x="12905" y="8832"/>
                  </a:cubicBezTo>
                  <a:cubicBezTo>
                    <a:pt x="13197" y="8704"/>
                    <a:pt x="13057" y="8225"/>
                    <a:pt x="13057" y="8225"/>
                  </a:cubicBezTo>
                  <a:cubicBezTo>
                    <a:pt x="13057" y="8225"/>
                    <a:pt x="12525" y="5036"/>
                    <a:pt x="11779" y="2671"/>
                  </a:cubicBezTo>
                  <a:cubicBezTo>
                    <a:pt x="11033" y="318"/>
                    <a:pt x="6148" y="0"/>
                    <a:pt x="6148"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1312;p47">
              <a:extLst>
                <a:ext uri="{FF2B5EF4-FFF2-40B4-BE49-F238E27FC236}">
                  <a16:creationId xmlns:a16="http://schemas.microsoft.com/office/drawing/2014/main" id="{D6B6AD1A-9D20-4E37-9816-2784A5B93461}"/>
                </a:ext>
              </a:extLst>
            </p:cNvPr>
            <p:cNvSpPr/>
            <p:nvPr/>
          </p:nvSpPr>
          <p:spPr>
            <a:xfrm>
              <a:off x="2991800" y="267250"/>
              <a:ext cx="469125" cy="233400"/>
            </a:xfrm>
            <a:custGeom>
              <a:avLst/>
              <a:gdLst/>
              <a:ahLst/>
              <a:cxnLst/>
              <a:rect l="l" t="t" r="r" b="b"/>
              <a:pathLst>
                <a:path w="18765" h="9336" extrusionOk="0">
                  <a:moveTo>
                    <a:pt x="7582" y="1"/>
                  </a:moveTo>
                  <a:cubicBezTo>
                    <a:pt x="710" y="1"/>
                    <a:pt x="224" y="6394"/>
                    <a:pt x="119" y="7110"/>
                  </a:cubicBezTo>
                  <a:cubicBezTo>
                    <a:pt x="0" y="7906"/>
                    <a:pt x="225" y="7979"/>
                    <a:pt x="225" y="7979"/>
                  </a:cubicBezTo>
                  <a:lnTo>
                    <a:pt x="5539" y="9336"/>
                  </a:lnTo>
                  <a:cubicBezTo>
                    <a:pt x="7997" y="7799"/>
                    <a:pt x="10136" y="7321"/>
                    <a:pt x="11846" y="7321"/>
                  </a:cubicBezTo>
                  <a:cubicBezTo>
                    <a:pt x="14653" y="7321"/>
                    <a:pt x="16303" y="8608"/>
                    <a:pt x="16303" y="8608"/>
                  </a:cubicBezTo>
                  <a:cubicBezTo>
                    <a:pt x="18765" y="4976"/>
                    <a:pt x="15485" y="1266"/>
                    <a:pt x="10134" y="257"/>
                  </a:cubicBezTo>
                  <a:cubicBezTo>
                    <a:pt x="9198" y="81"/>
                    <a:pt x="8350" y="1"/>
                    <a:pt x="7582"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1313;p47">
              <a:extLst>
                <a:ext uri="{FF2B5EF4-FFF2-40B4-BE49-F238E27FC236}">
                  <a16:creationId xmlns:a16="http://schemas.microsoft.com/office/drawing/2014/main" id="{AC7B0027-E2BC-46E3-AAC1-A96D93F3421D}"/>
                </a:ext>
              </a:extLst>
            </p:cNvPr>
            <p:cNvSpPr/>
            <p:nvPr/>
          </p:nvSpPr>
          <p:spPr>
            <a:xfrm>
              <a:off x="3209075" y="996150"/>
              <a:ext cx="85725" cy="72950"/>
            </a:xfrm>
            <a:custGeom>
              <a:avLst/>
              <a:gdLst/>
              <a:ahLst/>
              <a:cxnLst/>
              <a:rect l="l" t="t" r="r" b="b"/>
              <a:pathLst>
                <a:path w="3429" h="2918" extrusionOk="0">
                  <a:moveTo>
                    <a:pt x="1610" y="0"/>
                  </a:moveTo>
                  <a:lnTo>
                    <a:pt x="0" y="1871"/>
                  </a:lnTo>
                  <a:lnTo>
                    <a:pt x="1404" y="2918"/>
                  </a:lnTo>
                  <a:lnTo>
                    <a:pt x="3016" y="2588"/>
                  </a:lnTo>
                  <a:cubicBezTo>
                    <a:pt x="3209" y="2140"/>
                    <a:pt x="3338" y="1667"/>
                    <a:pt x="3397" y="1182"/>
                  </a:cubicBezTo>
                  <a:lnTo>
                    <a:pt x="3428" y="927"/>
                  </a:lnTo>
                  <a:lnTo>
                    <a:pt x="3405" y="905"/>
                  </a:lnTo>
                  <a:cubicBezTo>
                    <a:pt x="2969" y="501"/>
                    <a:pt x="2438" y="210"/>
                    <a:pt x="1860" y="63"/>
                  </a:cubicBezTo>
                  <a:lnTo>
                    <a:pt x="1610"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1314;p47">
              <a:extLst>
                <a:ext uri="{FF2B5EF4-FFF2-40B4-BE49-F238E27FC236}">
                  <a16:creationId xmlns:a16="http://schemas.microsoft.com/office/drawing/2014/main" id="{6AC2D6E0-C268-435D-8AA9-E8DAA6EB2520}"/>
                </a:ext>
              </a:extLst>
            </p:cNvPr>
            <p:cNvSpPr/>
            <p:nvPr/>
          </p:nvSpPr>
          <p:spPr>
            <a:xfrm>
              <a:off x="3048225" y="907400"/>
              <a:ext cx="201100" cy="149725"/>
            </a:xfrm>
            <a:custGeom>
              <a:avLst/>
              <a:gdLst/>
              <a:ahLst/>
              <a:cxnLst/>
              <a:rect l="l" t="t" r="r" b="b"/>
              <a:pathLst>
                <a:path w="8044" h="5989" extrusionOk="0">
                  <a:moveTo>
                    <a:pt x="1543" y="1"/>
                  </a:moveTo>
                  <a:cubicBezTo>
                    <a:pt x="1543" y="1"/>
                    <a:pt x="770" y="431"/>
                    <a:pt x="0" y="1589"/>
                  </a:cubicBezTo>
                  <a:cubicBezTo>
                    <a:pt x="0" y="1589"/>
                    <a:pt x="1055" y="2061"/>
                    <a:pt x="1976" y="2623"/>
                  </a:cubicBezTo>
                  <a:cubicBezTo>
                    <a:pt x="2816" y="3136"/>
                    <a:pt x="6856" y="5989"/>
                    <a:pt x="6856" y="5989"/>
                  </a:cubicBezTo>
                  <a:lnTo>
                    <a:pt x="8044" y="3550"/>
                  </a:lnTo>
                  <a:cubicBezTo>
                    <a:pt x="8044" y="3550"/>
                    <a:pt x="3826" y="640"/>
                    <a:pt x="154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1315;p47">
              <a:extLst>
                <a:ext uri="{FF2B5EF4-FFF2-40B4-BE49-F238E27FC236}">
                  <a16:creationId xmlns:a16="http://schemas.microsoft.com/office/drawing/2014/main" id="{5114BBCB-46FB-42FD-889B-475D84963CC5}"/>
                </a:ext>
              </a:extLst>
            </p:cNvPr>
            <p:cNvSpPr/>
            <p:nvPr/>
          </p:nvSpPr>
          <p:spPr>
            <a:xfrm>
              <a:off x="3249300" y="913475"/>
              <a:ext cx="64300" cy="121150"/>
            </a:xfrm>
            <a:custGeom>
              <a:avLst/>
              <a:gdLst/>
              <a:ahLst/>
              <a:cxnLst/>
              <a:rect l="l" t="t" r="r" b="b"/>
              <a:pathLst>
                <a:path w="2572" h="4846" extrusionOk="0">
                  <a:moveTo>
                    <a:pt x="277" y="1"/>
                  </a:moveTo>
                  <a:lnTo>
                    <a:pt x="1" y="3307"/>
                  </a:lnTo>
                  <a:cubicBezTo>
                    <a:pt x="1" y="3307"/>
                    <a:pt x="1415" y="3790"/>
                    <a:pt x="1848" y="4845"/>
                  </a:cubicBezTo>
                  <a:cubicBezTo>
                    <a:pt x="1848" y="4845"/>
                    <a:pt x="2571" y="3460"/>
                    <a:pt x="1648" y="996"/>
                  </a:cubicBezTo>
                  <a:cubicBezTo>
                    <a:pt x="1648" y="996"/>
                    <a:pt x="873" y="263"/>
                    <a:pt x="277"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1316;p47">
              <a:extLst>
                <a:ext uri="{FF2B5EF4-FFF2-40B4-BE49-F238E27FC236}">
                  <a16:creationId xmlns:a16="http://schemas.microsoft.com/office/drawing/2014/main" id="{C51EE9FA-EE66-4172-AB18-50D04FD0961B}"/>
                </a:ext>
              </a:extLst>
            </p:cNvPr>
            <p:cNvSpPr/>
            <p:nvPr/>
          </p:nvSpPr>
          <p:spPr>
            <a:xfrm>
              <a:off x="3018250" y="1060825"/>
              <a:ext cx="296450" cy="520975"/>
            </a:xfrm>
            <a:custGeom>
              <a:avLst/>
              <a:gdLst/>
              <a:ahLst/>
              <a:cxnLst/>
              <a:rect l="l" t="t" r="r" b="b"/>
              <a:pathLst>
                <a:path w="11858" h="20839" extrusionOk="0">
                  <a:moveTo>
                    <a:pt x="10648" y="1"/>
                  </a:moveTo>
                  <a:lnTo>
                    <a:pt x="9036" y="331"/>
                  </a:lnTo>
                  <a:cubicBezTo>
                    <a:pt x="9565" y="13103"/>
                    <a:pt x="0" y="19272"/>
                    <a:pt x="0" y="19272"/>
                  </a:cubicBezTo>
                  <a:lnTo>
                    <a:pt x="929" y="20839"/>
                  </a:lnTo>
                  <a:cubicBezTo>
                    <a:pt x="11857" y="12888"/>
                    <a:pt x="10648" y="1"/>
                    <a:pt x="10648" y="1"/>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1317;p47">
              <a:extLst>
                <a:ext uri="{FF2B5EF4-FFF2-40B4-BE49-F238E27FC236}">
                  <a16:creationId xmlns:a16="http://schemas.microsoft.com/office/drawing/2014/main" id="{EF6A46A5-9170-4DBC-9959-2DEDE34F34F9}"/>
                </a:ext>
              </a:extLst>
            </p:cNvPr>
            <p:cNvSpPr/>
            <p:nvPr/>
          </p:nvSpPr>
          <p:spPr>
            <a:xfrm>
              <a:off x="2344700" y="1060850"/>
              <a:ext cx="964775" cy="361200"/>
            </a:xfrm>
            <a:custGeom>
              <a:avLst/>
              <a:gdLst/>
              <a:ahLst/>
              <a:cxnLst/>
              <a:rect l="l" t="t" r="r" b="b"/>
              <a:pathLst>
                <a:path w="38591" h="14448" extrusionOk="0">
                  <a:moveTo>
                    <a:pt x="37590" y="1"/>
                  </a:moveTo>
                  <a:lnTo>
                    <a:pt x="37304" y="57"/>
                  </a:lnTo>
                  <a:lnTo>
                    <a:pt x="35978" y="333"/>
                  </a:lnTo>
                  <a:cubicBezTo>
                    <a:pt x="35298" y="7976"/>
                    <a:pt x="30795" y="10385"/>
                    <a:pt x="25390" y="10385"/>
                  </a:cubicBezTo>
                  <a:cubicBezTo>
                    <a:pt x="16178" y="10385"/>
                    <a:pt x="4346" y="3390"/>
                    <a:pt x="4346" y="3390"/>
                  </a:cubicBezTo>
                  <a:lnTo>
                    <a:pt x="0" y="5105"/>
                  </a:lnTo>
                  <a:lnTo>
                    <a:pt x="406" y="6258"/>
                  </a:lnTo>
                  <a:lnTo>
                    <a:pt x="1398" y="9088"/>
                  </a:lnTo>
                  <a:cubicBezTo>
                    <a:pt x="1398" y="9088"/>
                    <a:pt x="10357" y="14447"/>
                    <a:pt x="21027" y="14447"/>
                  </a:cubicBezTo>
                  <a:cubicBezTo>
                    <a:pt x="22627" y="14447"/>
                    <a:pt x="24266" y="14327"/>
                    <a:pt x="25919" y="14049"/>
                  </a:cubicBezTo>
                  <a:cubicBezTo>
                    <a:pt x="38591" y="11924"/>
                    <a:pt x="37590" y="1"/>
                    <a:pt x="37590" y="1"/>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1318;p47">
              <a:extLst>
                <a:ext uri="{FF2B5EF4-FFF2-40B4-BE49-F238E27FC236}">
                  <a16:creationId xmlns:a16="http://schemas.microsoft.com/office/drawing/2014/main" id="{6A89D303-AB7F-4A3E-B7F0-FD49001DA644}"/>
                </a:ext>
              </a:extLst>
            </p:cNvPr>
            <p:cNvSpPr/>
            <p:nvPr/>
          </p:nvSpPr>
          <p:spPr>
            <a:xfrm>
              <a:off x="2465050" y="3814425"/>
              <a:ext cx="330725" cy="133425"/>
            </a:xfrm>
            <a:custGeom>
              <a:avLst/>
              <a:gdLst/>
              <a:ahLst/>
              <a:cxnLst/>
              <a:rect l="l" t="t" r="r" b="b"/>
              <a:pathLst>
                <a:path w="13229" h="5337" extrusionOk="0">
                  <a:moveTo>
                    <a:pt x="12258" y="0"/>
                  </a:moveTo>
                  <a:cubicBezTo>
                    <a:pt x="12130" y="0"/>
                    <a:pt x="12041" y="15"/>
                    <a:pt x="12041" y="15"/>
                  </a:cubicBezTo>
                  <a:lnTo>
                    <a:pt x="4588" y="802"/>
                  </a:lnTo>
                  <a:lnTo>
                    <a:pt x="1504" y="1213"/>
                  </a:lnTo>
                  <a:cubicBezTo>
                    <a:pt x="1" y="4039"/>
                    <a:pt x="2155" y="5337"/>
                    <a:pt x="2155" y="5337"/>
                  </a:cubicBezTo>
                  <a:lnTo>
                    <a:pt x="12537" y="1284"/>
                  </a:lnTo>
                  <a:cubicBezTo>
                    <a:pt x="12537" y="1284"/>
                    <a:pt x="13229" y="1007"/>
                    <a:pt x="13134" y="558"/>
                  </a:cubicBezTo>
                  <a:cubicBezTo>
                    <a:pt x="13033" y="74"/>
                    <a:pt x="12547" y="0"/>
                    <a:pt x="12258"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1319;p47">
              <a:extLst>
                <a:ext uri="{FF2B5EF4-FFF2-40B4-BE49-F238E27FC236}">
                  <a16:creationId xmlns:a16="http://schemas.microsoft.com/office/drawing/2014/main" id="{2E96F3EE-643A-40F2-9AF7-D4EF4AC85CD5}"/>
                </a:ext>
              </a:extLst>
            </p:cNvPr>
            <p:cNvSpPr/>
            <p:nvPr/>
          </p:nvSpPr>
          <p:spPr>
            <a:xfrm>
              <a:off x="2968450" y="2092700"/>
              <a:ext cx="30525" cy="28625"/>
            </a:xfrm>
            <a:custGeom>
              <a:avLst/>
              <a:gdLst/>
              <a:ahLst/>
              <a:cxnLst/>
              <a:rect l="l" t="t" r="r" b="b"/>
              <a:pathLst>
                <a:path w="1221" h="1145" extrusionOk="0">
                  <a:moveTo>
                    <a:pt x="61" y="1"/>
                  </a:moveTo>
                  <a:cubicBezTo>
                    <a:pt x="27" y="1"/>
                    <a:pt x="5" y="15"/>
                    <a:pt x="1" y="48"/>
                  </a:cubicBezTo>
                  <a:cubicBezTo>
                    <a:pt x="1" y="48"/>
                    <a:pt x="751" y="991"/>
                    <a:pt x="974" y="1113"/>
                  </a:cubicBezTo>
                  <a:cubicBezTo>
                    <a:pt x="1015" y="1135"/>
                    <a:pt x="1049" y="1145"/>
                    <a:pt x="1077" y="1145"/>
                  </a:cubicBezTo>
                  <a:cubicBezTo>
                    <a:pt x="1207" y="1145"/>
                    <a:pt x="1221" y="942"/>
                    <a:pt x="1150" y="791"/>
                  </a:cubicBezTo>
                  <a:cubicBezTo>
                    <a:pt x="1077" y="632"/>
                    <a:pt x="289" y="1"/>
                    <a:pt x="61" y="1"/>
                  </a:cubicBezTo>
                  <a:close/>
                </a:path>
              </a:pathLst>
            </a:custGeom>
            <a:solidFill>
              <a:srgbClr val="E5BB9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43" name="Picture 2">
            <a:extLst>
              <a:ext uri="{FF2B5EF4-FFF2-40B4-BE49-F238E27FC236}">
                <a16:creationId xmlns:a16="http://schemas.microsoft.com/office/drawing/2014/main" id="{CD281443-BB3A-4F19-9265-EDE568155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626" y="4693661"/>
            <a:ext cx="2491424" cy="173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494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8" name="Google Shape;558;p30"/>
          <p:cNvSpPr/>
          <p:nvPr/>
        </p:nvSpPr>
        <p:spPr>
          <a:xfrm>
            <a:off x="10422255" y="7863168"/>
            <a:ext cx="762076" cy="72188"/>
          </a:xfrm>
          <a:custGeom>
            <a:avLst/>
            <a:gdLst/>
            <a:ahLst/>
            <a:cxnLst/>
            <a:rect l="l" t="t" r="r" b="b"/>
            <a:pathLst>
              <a:path w="17672" h="1674" extrusionOk="0">
                <a:moveTo>
                  <a:pt x="0" y="1"/>
                </a:moveTo>
                <a:lnTo>
                  <a:pt x="0" y="1674"/>
                </a:lnTo>
                <a:lnTo>
                  <a:pt x="17672" y="1674"/>
                </a:lnTo>
                <a:lnTo>
                  <a:pt x="1767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2" name="Título 4">
            <a:extLst>
              <a:ext uri="{FF2B5EF4-FFF2-40B4-BE49-F238E27FC236}">
                <a16:creationId xmlns:a16="http://schemas.microsoft.com/office/drawing/2014/main" id="{BF6AADAE-7FAA-4637-8B68-D81F342C265C}"/>
              </a:ext>
            </a:extLst>
          </p:cNvPr>
          <p:cNvSpPr txBox="1">
            <a:spLocks/>
          </p:cNvSpPr>
          <p:nvPr/>
        </p:nvSpPr>
        <p:spPr>
          <a:xfrm>
            <a:off x="2739352" y="355246"/>
            <a:ext cx="7007759" cy="970450"/>
          </a:xfrm>
          <a:prstGeom prst="rect">
            <a:avLst/>
          </a:prstGeom>
          <a:effectLst>
            <a:outerShdw blurRad="25400" dir="17880000">
              <a:srgbClr val="000000">
                <a:alpha val="46000"/>
              </a:srgbClr>
            </a:outerShdw>
          </a:effectLst>
        </p:spPr>
        <p:txBody>
          <a:bodyPr spcFirstLastPara="1" vert="horz" wrap="square" lIns="91425" tIns="91425" rIns="91425" bIns="91425" rtlCol="0" anchor="b" anchorCtr="0">
            <a:noAutofit/>
          </a:bodyPr>
          <a:lstStyle>
            <a:lvl1pPr lvl="0" algn="ctr">
              <a:spcBef>
                <a:spcPts val="0"/>
              </a:spcBef>
              <a:spcAft>
                <a:spcPts val="0"/>
              </a:spcAft>
              <a:buClr>
                <a:schemeClr val="accent1"/>
              </a:buClr>
              <a:buSzPts val="2800"/>
              <a:buNone/>
              <a:defRPr sz="4000">
                <a:ln>
                  <a:solidFill>
                    <a:schemeClr val="bg1">
                      <a:lumMod val="75000"/>
                      <a:lumOff val="25000"/>
                      <a:alpha val="10000"/>
                    </a:schemeClr>
                  </a:solidFill>
                </a:ln>
                <a:solidFill>
                  <a:schemeClr val="accent1"/>
                </a:solidFill>
                <a:effectLst>
                  <a:outerShdw blurRad="9525" dist="25400" dir="14640000" algn="tl" rotWithShape="0">
                    <a:schemeClr val="bg1">
                      <a:alpha val="30000"/>
                    </a:schemeClr>
                  </a:outerShdw>
                </a:effectLst>
                <a:latin typeface="+mj-lt"/>
                <a:ea typeface="+mj-ea"/>
                <a:cs typeface="Trebuchet MS"/>
              </a:defRPr>
            </a:lvl1pPr>
            <a:lvl2pPr lvl="1" algn="ctr">
              <a:spcBef>
                <a:spcPts val="0"/>
              </a:spcBef>
              <a:spcAft>
                <a:spcPts val="0"/>
              </a:spcAft>
              <a:buSzPts val="2800"/>
              <a:buNone/>
              <a:defRPr>
                <a:solidFill>
                  <a:schemeClr val="tx2"/>
                </a:solidFill>
              </a:defRPr>
            </a:lvl2pPr>
            <a:lvl3pPr lvl="2" algn="ctr">
              <a:spcBef>
                <a:spcPts val="0"/>
              </a:spcBef>
              <a:spcAft>
                <a:spcPts val="0"/>
              </a:spcAft>
              <a:buSzPts val="2800"/>
              <a:buNone/>
              <a:defRPr>
                <a:solidFill>
                  <a:schemeClr val="tx2"/>
                </a:solidFill>
              </a:defRPr>
            </a:lvl3pPr>
            <a:lvl4pPr lvl="3" algn="ctr">
              <a:spcBef>
                <a:spcPts val="0"/>
              </a:spcBef>
              <a:spcAft>
                <a:spcPts val="0"/>
              </a:spcAft>
              <a:buSzPts val="2800"/>
              <a:buNone/>
              <a:defRPr>
                <a:solidFill>
                  <a:schemeClr val="tx2"/>
                </a:solidFill>
              </a:defRPr>
            </a:lvl4pPr>
            <a:lvl5pPr lvl="4" algn="ctr">
              <a:spcBef>
                <a:spcPts val="0"/>
              </a:spcBef>
              <a:spcAft>
                <a:spcPts val="0"/>
              </a:spcAft>
              <a:buSzPts val="2800"/>
              <a:buNone/>
              <a:defRPr>
                <a:solidFill>
                  <a:schemeClr val="tx2"/>
                </a:solidFill>
              </a:defRPr>
            </a:lvl5pPr>
            <a:lvl6pPr lvl="5" algn="ctr">
              <a:spcBef>
                <a:spcPts val="0"/>
              </a:spcBef>
              <a:spcAft>
                <a:spcPts val="0"/>
              </a:spcAft>
              <a:buSzPts val="2800"/>
              <a:buNone/>
              <a:defRPr>
                <a:solidFill>
                  <a:schemeClr val="tx2"/>
                </a:solidFill>
              </a:defRPr>
            </a:lvl6pPr>
            <a:lvl7pPr lvl="6" algn="ctr">
              <a:spcBef>
                <a:spcPts val="0"/>
              </a:spcBef>
              <a:spcAft>
                <a:spcPts val="0"/>
              </a:spcAft>
              <a:buSzPts val="2800"/>
              <a:buNone/>
              <a:defRPr>
                <a:solidFill>
                  <a:schemeClr val="tx2"/>
                </a:solidFill>
              </a:defRPr>
            </a:lvl7pPr>
            <a:lvl8pPr lvl="7" algn="ctr">
              <a:spcBef>
                <a:spcPts val="0"/>
              </a:spcBef>
              <a:spcAft>
                <a:spcPts val="0"/>
              </a:spcAft>
              <a:buSzPts val="2800"/>
              <a:buNone/>
              <a:defRPr>
                <a:solidFill>
                  <a:schemeClr val="tx2"/>
                </a:solidFill>
              </a:defRPr>
            </a:lvl8pPr>
            <a:lvl9pPr lvl="8" algn="ctr">
              <a:spcBef>
                <a:spcPts val="0"/>
              </a:spcBef>
              <a:spcAft>
                <a:spcPts val="0"/>
              </a:spcAft>
              <a:buSzPts val="2800"/>
              <a:buNone/>
              <a:defRPr>
                <a:solidFill>
                  <a:schemeClr val="tx2"/>
                </a:solidFill>
              </a:defRPr>
            </a:lvl9pPr>
          </a:lstStyle>
          <a:p>
            <a:r>
              <a:rPr lang="es-ES" dirty="0">
                <a:ln>
                  <a:noFill/>
                </a:ln>
                <a:latin typeface="Gill Sans MT" panose="020B0502020104020203" pitchFamily="34" charset="0"/>
              </a:rPr>
              <a:t>Justificación</a:t>
            </a:r>
          </a:p>
        </p:txBody>
      </p:sp>
      <p:sp>
        <p:nvSpPr>
          <p:cNvPr id="15" name="Rectángulo 14">
            <a:extLst>
              <a:ext uri="{FF2B5EF4-FFF2-40B4-BE49-F238E27FC236}">
                <a16:creationId xmlns:a16="http://schemas.microsoft.com/office/drawing/2014/main" id="{ECD394D3-23E2-4DE1-A2BF-70D6788BD676}"/>
              </a:ext>
            </a:extLst>
          </p:cNvPr>
          <p:cNvSpPr/>
          <p:nvPr/>
        </p:nvSpPr>
        <p:spPr>
          <a:xfrm>
            <a:off x="2998967" y="1520687"/>
            <a:ext cx="6194066" cy="381662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5478C466-C25A-4A8A-B084-724450D3E54C}"/>
              </a:ext>
            </a:extLst>
          </p:cNvPr>
          <p:cNvSpPr txBox="1"/>
          <p:nvPr/>
        </p:nvSpPr>
        <p:spPr>
          <a:xfrm>
            <a:off x="3364478" y="2074801"/>
            <a:ext cx="5463043" cy="2585323"/>
          </a:xfrm>
          <a:prstGeom prst="rect">
            <a:avLst/>
          </a:prstGeom>
          <a:noFill/>
        </p:spPr>
        <p:txBody>
          <a:bodyPr wrap="square">
            <a:spAutoFit/>
          </a:bodyPr>
          <a:lstStyle/>
          <a:p>
            <a:pPr marL="36900" indent="0" algn="just">
              <a:buFont typeface="Wingdings 2" charset="2"/>
              <a:buNone/>
            </a:pPr>
            <a:r>
              <a:rPr lang="es-PE"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Nosotros como estudiantes de la carrera de ingeniería de sistemas buscamos realizar un aporte a esta situación, el cual consiste en utilizar un modelo de </a:t>
            </a:r>
            <a:r>
              <a:rPr lang="es-PE"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deep</a:t>
            </a:r>
            <a:r>
              <a:rPr lang="es-PE"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learning</a:t>
            </a:r>
            <a:r>
              <a:rPr lang="es-PE"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como lo son las </a:t>
            </a:r>
            <a:r>
              <a:rPr lang="es-PE" b="1"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GAN</a:t>
            </a:r>
            <a:r>
              <a:rPr lang="es-PE"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t>
            </a:r>
            <a:r>
              <a:rPr lang="es-PE"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usando como variable de entrada los sketch que pueden ser realizados y generar una imagen a color de un rostro realista, con el objetivo de que esta imagen generada pueda ser de mayor utilidad a la hora de cumplir con el objetivo de identificar a los responsables de estas actividades ilícitas.</a:t>
            </a:r>
            <a:endParaRPr lang="es-PE"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0344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489;p29">
            <a:extLst>
              <a:ext uri="{FF2B5EF4-FFF2-40B4-BE49-F238E27FC236}">
                <a16:creationId xmlns:a16="http://schemas.microsoft.com/office/drawing/2014/main" id="{C2266B69-5EA4-47DD-8517-32D6E97A0488}"/>
              </a:ext>
            </a:extLst>
          </p:cNvPr>
          <p:cNvGrpSpPr/>
          <p:nvPr/>
        </p:nvGrpSpPr>
        <p:grpSpPr>
          <a:xfrm rot="719983">
            <a:off x="214356" y="1373249"/>
            <a:ext cx="3811574" cy="4111502"/>
            <a:chOff x="-591557" y="654108"/>
            <a:chExt cx="3811574" cy="4111502"/>
          </a:xfrm>
        </p:grpSpPr>
        <p:sp>
          <p:nvSpPr>
            <p:cNvPr id="3" name="Google Shape;490;p29">
              <a:extLst>
                <a:ext uri="{FF2B5EF4-FFF2-40B4-BE49-F238E27FC236}">
                  <a16:creationId xmlns:a16="http://schemas.microsoft.com/office/drawing/2014/main" id="{97E7DB60-8716-4CAF-BFC0-E0956215D68B}"/>
                </a:ext>
              </a:extLst>
            </p:cNvPr>
            <p:cNvSpPr/>
            <p:nvPr/>
          </p:nvSpPr>
          <p:spPr>
            <a:xfrm>
              <a:off x="567347" y="1677931"/>
              <a:ext cx="907159" cy="109204"/>
            </a:xfrm>
            <a:custGeom>
              <a:avLst/>
              <a:gdLst/>
              <a:ahLst/>
              <a:cxnLst/>
              <a:rect l="l" t="t" r="r" b="b"/>
              <a:pathLst>
                <a:path w="43296" h="5212" extrusionOk="0">
                  <a:moveTo>
                    <a:pt x="0" y="1"/>
                  </a:moveTo>
                  <a:lnTo>
                    <a:pt x="8916" y="5211"/>
                  </a:lnTo>
                  <a:lnTo>
                    <a:pt x="43296" y="209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91;p29">
              <a:extLst>
                <a:ext uri="{FF2B5EF4-FFF2-40B4-BE49-F238E27FC236}">
                  <a16:creationId xmlns:a16="http://schemas.microsoft.com/office/drawing/2014/main" id="{4DA70A37-B11F-4E01-9B2B-3B1C91EF99D0}"/>
                </a:ext>
              </a:extLst>
            </p:cNvPr>
            <p:cNvSpPr/>
            <p:nvPr/>
          </p:nvSpPr>
          <p:spPr>
            <a:xfrm>
              <a:off x="730211" y="1721805"/>
              <a:ext cx="744296" cy="248685"/>
            </a:xfrm>
            <a:custGeom>
              <a:avLst/>
              <a:gdLst/>
              <a:ahLst/>
              <a:cxnLst/>
              <a:rect l="l" t="t" r="r" b="b"/>
              <a:pathLst>
                <a:path w="35523" h="11869" extrusionOk="0">
                  <a:moveTo>
                    <a:pt x="35523" y="0"/>
                  </a:moveTo>
                  <a:lnTo>
                    <a:pt x="1143" y="3117"/>
                  </a:lnTo>
                  <a:lnTo>
                    <a:pt x="0" y="11868"/>
                  </a:lnTo>
                  <a:lnTo>
                    <a:pt x="4032" y="6874"/>
                  </a:lnTo>
                  <a:lnTo>
                    <a:pt x="35523" y="0"/>
                  </a:lnTo>
                  <a:close/>
                </a:path>
              </a:pathLst>
            </a:custGeom>
            <a:solidFill>
              <a:srgbClr val="DBD8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92;p29">
              <a:extLst>
                <a:ext uri="{FF2B5EF4-FFF2-40B4-BE49-F238E27FC236}">
                  <a16:creationId xmlns:a16="http://schemas.microsoft.com/office/drawing/2014/main" id="{B1FB5FC5-92D3-4310-8636-DF07273D31CA}"/>
                </a:ext>
              </a:extLst>
            </p:cNvPr>
            <p:cNvSpPr/>
            <p:nvPr/>
          </p:nvSpPr>
          <p:spPr>
            <a:xfrm>
              <a:off x="730211" y="1865833"/>
              <a:ext cx="121545" cy="104658"/>
            </a:xfrm>
            <a:custGeom>
              <a:avLst/>
              <a:gdLst/>
              <a:ahLst/>
              <a:cxnLst/>
              <a:rect l="l" t="t" r="r" b="b"/>
              <a:pathLst>
                <a:path w="5801" h="4995" extrusionOk="0">
                  <a:moveTo>
                    <a:pt x="4032" y="0"/>
                  </a:moveTo>
                  <a:lnTo>
                    <a:pt x="0" y="4994"/>
                  </a:lnTo>
                  <a:lnTo>
                    <a:pt x="0" y="4994"/>
                  </a:lnTo>
                  <a:lnTo>
                    <a:pt x="5801" y="3205"/>
                  </a:lnTo>
                  <a:lnTo>
                    <a:pt x="4032" y="0"/>
                  </a:lnTo>
                  <a:close/>
                </a:path>
              </a:pathLst>
            </a:custGeom>
            <a:solidFill>
              <a:srgbClr val="B5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93;p29">
              <a:extLst>
                <a:ext uri="{FF2B5EF4-FFF2-40B4-BE49-F238E27FC236}">
                  <a16:creationId xmlns:a16="http://schemas.microsoft.com/office/drawing/2014/main" id="{35FA2E60-819F-450C-99BF-ABDEC47038FD}"/>
                </a:ext>
              </a:extLst>
            </p:cNvPr>
            <p:cNvSpPr/>
            <p:nvPr/>
          </p:nvSpPr>
          <p:spPr>
            <a:xfrm>
              <a:off x="814691" y="1721805"/>
              <a:ext cx="659815" cy="402518"/>
            </a:xfrm>
            <a:custGeom>
              <a:avLst/>
              <a:gdLst/>
              <a:ahLst/>
              <a:cxnLst/>
              <a:rect l="l" t="t" r="r" b="b"/>
              <a:pathLst>
                <a:path w="31491" h="19211" extrusionOk="0">
                  <a:moveTo>
                    <a:pt x="31491" y="0"/>
                  </a:moveTo>
                  <a:lnTo>
                    <a:pt x="0" y="6874"/>
                  </a:lnTo>
                  <a:lnTo>
                    <a:pt x="2409" y="19211"/>
                  </a:lnTo>
                  <a:lnTo>
                    <a:pt x="3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94;p29">
              <a:extLst>
                <a:ext uri="{FF2B5EF4-FFF2-40B4-BE49-F238E27FC236}">
                  <a16:creationId xmlns:a16="http://schemas.microsoft.com/office/drawing/2014/main" id="{73292788-0D24-43C3-AD6C-88A4C993C1ED}"/>
                </a:ext>
              </a:extLst>
            </p:cNvPr>
            <p:cNvSpPr/>
            <p:nvPr/>
          </p:nvSpPr>
          <p:spPr>
            <a:xfrm>
              <a:off x="1055058" y="1975896"/>
              <a:ext cx="793241" cy="442370"/>
            </a:xfrm>
            <a:custGeom>
              <a:avLst/>
              <a:gdLst/>
              <a:ahLst/>
              <a:cxnLst/>
              <a:rect l="l" t="t" r="r" b="b"/>
              <a:pathLst>
                <a:path w="37859" h="21113" extrusionOk="0">
                  <a:moveTo>
                    <a:pt x="37858" y="1"/>
                  </a:moveTo>
                  <a:lnTo>
                    <a:pt x="1" y="21112"/>
                  </a:lnTo>
                  <a:lnTo>
                    <a:pt x="10323" y="20820"/>
                  </a:lnTo>
                  <a:lnTo>
                    <a:pt x="378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95;p29">
              <a:extLst>
                <a:ext uri="{FF2B5EF4-FFF2-40B4-BE49-F238E27FC236}">
                  <a16:creationId xmlns:a16="http://schemas.microsoft.com/office/drawing/2014/main" id="{E354B06B-CBF6-47D3-96B8-1E036DA5CD2D}"/>
                </a:ext>
              </a:extLst>
            </p:cNvPr>
            <p:cNvSpPr/>
            <p:nvPr/>
          </p:nvSpPr>
          <p:spPr>
            <a:xfrm>
              <a:off x="1271351" y="1975896"/>
              <a:ext cx="576948" cy="604563"/>
            </a:xfrm>
            <a:custGeom>
              <a:avLst/>
              <a:gdLst/>
              <a:ahLst/>
              <a:cxnLst/>
              <a:rect l="l" t="t" r="r" b="b"/>
              <a:pathLst>
                <a:path w="27536" h="28854" extrusionOk="0">
                  <a:moveTo>
                    <a:pt x="27535" y="1"/>
                  </a:moveTo>
                  <a:lnTo>
                    <a:pt x="0" y="20820"/>
                  </a:lnTo>
                  <a:lnTo>
                    <a:pt x="3656" y="28854"/>
                  </a:lnTo>
                  <a:lnTo>
                    <a:pt x="4439" y="22483"/>
                  </a:lnTo>
                  <a:lnTo>
                    <a:pt x="27535" y="1"/>
                  </a:lnTo>
                  <a:close/>
                </a:path>
              </a:pathLst>
            </a:custGeom>
            <a:solidFill>
              <a:srgbClr val="DBD8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96;p29">
              <a:extLst>
                <a:ext uri="{FF2B5EF4-FFF2-40B4-BE49-F238E27FC236}">
                  <a16:creationId xmlns:a16="http://schemas.microsoft.com/office/drawing/2014/main" id="{F4C53428-CA34-443D-8FDC-6B1F7B9ADE32}"/>
                </a:ext>
              </a:extLst>
            </p:cNvPr>
            <p:cNvSpPr/>
            <p:nvPr/>
          </p:nvSpPr>
          <p:spPr>
            <a:xfrm>
              <a:off x="1347953" y="2446971"/>
              <a:ext cx="83349" cy="133488"/>
            </a:xfrm>
            <a:custGeom>
              <a:avLst/>
              <a:gdLst/>
              <a:ahLst/>
              <a:cxnLst/>
              <a:rect l="l" t="t" r="r" b="b"/>
              <a:pathLst>
                <a:path w="3978" h="6371" extrusionOk="0">
                  <a:moveTo>
                    <a:pt x="783" y="0"/>
                  </a:moveTo>
                  <a:lnTo>
                    <a:pt x="0" y="6371"/>
                  </a:lnTo>
                  <a:lnTo>
                    <a:pt x="3978" y="1784"/>
                  </a:lnTo>
                  <a:lnTo>
                    <a:pt x="783" y="0"/>
                  </a:lnTo>
                  <a:close/>
                </a:path>
              </a:pathLst>
            </a:custGeom>
            <a:solidFill>
              <a:srgbClr val="B5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97;p29">
              <a:extLst>
                <a:ext uri="{FF2B5EF4-FFF2-40B4-BE49-F238E27FC236}">
                  <a16:creationId xmlns:a16="http://schemas.microsoft.com/office/drawing/2014/main" id="{E502AB9B-0D04-4E2D-AEFD-1F97C2BF2A9F}"/>
                </a:ext>
              </a:extLst>
            </p:cNvPr>
            <p:cNvSpPr/>
            <p:nvPr/>
          </p:nvSpPr>
          <p:spPr>
            <a:xfrm>
              <a:off x="1364338" y="1975896"/>
              <a:ext cx="483961" cy="663817"/>
            </a:xfrm>
            <a:custGeom>
              <a:avLst/>
              <a:gdLst/>
              <a:ahLst/>
              <a:cxnLst/>
              <a:rect l="l" t="t" r="r" b="b"/>
              <a:pathLst>
                <a:path w="23098" h="31682" extrusionOk="0">
                  <a:moveTo>
                    <a:pt x="23097" y="1"/>
                  </a:moveTo>
                  <a:lnTo>
                    <a:pt x="1" y="22483"/>
                  </a:lnTo>
                  <a:lnTo>
                    <a:pt x="8567" y="31682"/>
                  </a:lnTo>
                  <a:lnTo>
                    <a:pt x="230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98;p29">
              <a:extLst>
                <a:ext uri="{FF2B5EF4-FFF2-40B4-BE49-F238E27FC236}">
                  <a16:creationId xmlns:a16="http://schemas.microsoft.com/office/drawing/2014/main" id="{42B1091D-E3A0-4A80-80CB-BAB7095E9A55}"/>
                </a:ext>
              </a:extLst>
            </p:cNvPr>
            <p:cNvSpPr/>
            <p:nvPr/>
          </p:nvSpPr>
          <p:spPr>
            <a:xfrm>
              <a:off x="1105952" y="2941555"/>
              <a:ext cx="548809" cy="551721"/>
            </a:xfrm>
            <a:custGeom>
              <a:avLst/>
              <a:gdLst/>
              <a:ahLst/>
              <a:cxnLst/>
              <a:rect l="l" t="t" r="r" b="b"/>
              <a:pathLst>
                <a:path w="26193" h="26332" extrusionOk="0">
                  <a:moveTo>
                    <a:pt x="26192" y="0"/>
                  </a:moveTo>
                  <a:lnTo>
                    <a:pt x="1" y="26331"/>
                  </a:lnTo>
                  <a:lnTo>
                    <a:pt x="10109" y="24218"/>
                  </a:lnTo>
                  <a:lnTo>
                    <a:pt x="261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99;p29">
              <a:extLst>
                <a:ext uri="{FF2B5EF4-FFF2-40B4-BE49-F238E27FC236}">
                  <a16:creationId xmlns:a16="http://schemas.microsoft.com/office/drawing/2014/main" id="{DD2BDB3F-7282-443E-96EC-0FE0AD8121C8}"/>
                </a:ext>
              </a:extLst>
            </p:cNvPr>
            <p:cNvSpPr/>
            <p:nvPr/>
          </p:nvSpPr>
          <p:spPr>
            <a:xfrm>
              <a:off x="1317761" y="2941555"/>
              <a:ext cx="337000" cy="670417"/>
            </a:xfrm>
            <a:custGeom>
              <a:avLst/>
              <a:gdLst/>
              <a:ahLst/>
              <a:cxnLst/>
              <a:rect l="l" t="t" r="r" b="b"/>
              <a:pathLst>
                <a:path w="16084" h="31997" extrusionOk="0">
                  <a:moveTo>
                    <a:pt x="16083" y="0"/>
                  </a:moveTo>
                  <a:lnTo>
                    <a:pt x="0" y="24218"/>
                  </a:lnTo>
                  <a:lnTo>
                    <a:pt x="3272" y="31996"/>
                  </a:lnTo>
                  <a:lnTo>
                    <a:pt x="4663" y="25068"/>
                  </a:lnTo>
                  <a:lnTo>
                    <a:pt x="16083" y="0"/>
                  </a:lnTo>
                  <a:close/>
                </a:path>
              </a:pathLst>
            </a:custGeom>
            <a:solidFill>
              <a:srgbClr val="DBD8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0;p29">
              <a:extLst>
                <a:ext uri="{FF2B5EF4-FFF2-40B4-BE49-F238E27FC236}">
                  <a16:creationId xmlns:a16="http://schemas.microsoft.com/office/drawing/2014/main" id="{FD51D035-B4B3-4FF0-80B4-88AFB1C9314C}"/>
                </a:ext>
              </a:extLst>
            </p:cNvPr>
            <p:cNvSpPr/>
            <p:nvPr/>
          </p:nvSpPr>
          <p:spPr>
            <a:xfrm>
              <a:off x="1386296" y="3466792"/>
              <a:ext cx="101703" cy="145180"/>
            </a:xfrm>
            <a:custGeom>
              <a:avLst/>
              <a:gdLst/>
              <a:ahLst/>
              <a:cxnLst/>
              <a:rect l="l" t="t" r="r" b="b"/>
              <a:pathLst>
                <a:path w="4854" h="6929" extrusionOk="0">
                  <a:moveTo>
                    <a:pt x="1392" y="0"/>
                  </a:moveTo>
                  <a:lnTo>
                    <a:pt x="1" y="6928"/>
                  </a:lnTo>
                  <a:lnTo>
                    <a:pt x="4853" y="1192"/>
                  </a:lnTo>
                  <a:lnTo>
                    <a:pt x="1392" y="0"/>
                  </a:lnTo>
                  <a:close/>
                </a:path>
              </a:pathLst>
            </a:custGeom>
            <a:solidFill>
              <a:srgbClr val="B5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1;p29">
              <a:extLst>
                <a:ext uri="{FF2B5EF4-FFF2-40B4-BE49-F238E27FC236}">
                  <a16:creationId xmlns:a16="http://schemas.microsoft.com/office/drawing/2014/main" id="{5C3BC5C9-7FAC-4319-9B75-3D92D77B95F5}"/>
                </a:ext>
              </a:extLst>
            </p:cNvPr>
            <p:cNvSpPr/>
            <p:nvPr/>
          </p:nvSpPr>
          <p:spPr>
            <a:xfrm>
              <a:off x="1415462" y="2941555"/>
              <a:ext cx="258428" cy="658600"/>
            </a:xfrm>
            <a:custGeom>
              <a:avLst/>
              <a:gdLst/>
              <a:ahLst/>
              <a:cxnLst/>
              <a:rect l="l" t="t" r="r" b="b"/>
              <a:pathLst>
                <a:path w="12334" h="31433" extrusionOk="0">
                  <a:moveTo>
                    <a:pt x="11420" y="0"/>
                  </a:moveTo>
                  <a:lnTo>
                    <a:pt x="0" y="25068"/>
                  </a:lnTo>
                  <a:lnTo>
                    <a:pt x="12334" y="31432"/>
                  </a:lnTo>
                  <a:lnTo>
                    <a:pt x="114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2;p29">
              <a:extLst>
                <a:ext uri="{FF2B5EF4-FFF2-40B4-BE49-F238E27FC236}">
                  <a16:creationId xmlns:a16="http://schemas.microsoft.com/office/drawing/2014/main" id="{C7379980-437F-4573-B5B5-41D87892DE6A}"/>
                </a:ext>
              </a:extLst>
            </p:cNvPr>
            <p:cNvSpPr/>
            <p:nvPr/>
          </p:nvSpPr>
          <p:spPr>
            <a:xfrm>
              <a:off x="-154928" y="2219385"/>
              <a:ext cx="778197" cy="119450"/>
            </a:xfrm>
            <a:custGeom>
              <a:avLst/>
              <a:gdLst/>
              <a:ahLst/>
              <a:cxnLst/>
              <a:rect l="l" t="t" r="r" b="b"/>
              <a:pathLst>
                <a:path w="37141" h="5701" extrusionOk="0">
                  <a:moveTo>
                    <a:pt x="1" y="0"/>
                  </a:moveTo>
                  <a:lnTo>
                    <a:pt x="8612" y="5700"/>
                  </a:lnTo>
                  <a:lnTo>
                    <a:pt x="37140" y="10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3;p29">
              <a:extLst>
                <a:ext uri="{FF2B5EF4-FFF2-40B4-BE49-F238E27FC236}">
                  <a16:creationId xmlns:a16="http://schemas.microsoft.com/office/drawing/2014/main" id="{71972BE4-3282-4313-BCD6-BE7AE904C9DF}"/>
                </a:ext>
              </a:extLst>
            </p:cNvPr>
            <p:cNvSpPr/>
            <p:nvPr/>
          </p:nvSpPr>
          <p:spPr>
            <a:xfrm>
              <a:off x="-42161" y="2221543"/>
              <a:ext cx="665430" cy="280659"/>
            </a:xfrm>
            <a:custGeom>
              <a:avLst/>
              <a:gdLst/>
              <a:ahLst/>
              <a:cxnLst/>
              <a:rect l="l" t="t" r="r" b="b"/>
              <a:pathLst>
                <a:path w="31759" h="13395" extrusionOk="0">
                  <a:moveTo>
                    <a:pt x="31758" y="0"/>
                  </a:moveTo>
                  <a:lnTo>
                    <a:pt x="3230" y="5597"/>
                  </a:lnTo>
                  <a:lnTo>
                    <a:pt x="0" y="13394"/>
                  </a:lnTo>
                  <a:lnTo>
                    <a:pt x="5904" y="9511"/>
                  </a:lnTo>
                  <a:lnTo>
                    <a:pt x="31758" y="0"/>
                  </a:lnTo>
                  <a:close/>
                </a:path>
              </a:pathLst>
            </a:custGeom>
            <a:solidFill>
              <a:srgbClr val="DBD8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4;p29">
              <a:extLst>
                <a:ext uri="{FF2B5EF4-FFF2-40B4-BE49-F238E27FC236}">
                  <a16:creationId xmlns:a16="http://schemas.microsoft.com/office/drawing/2014/main" id="{A985AE09-B7FE-4A6A-8B19-542C45C243D9}"/>
                </a:ext>
              </a:extLst>
            </p:cNvPr>
            <p:cNvSpPr/>
            <p:nvPr/>
          </p:nvSpPr>
          <p:spPr>
            <a:xfrm>
              <a:off x="-42161" y="2420801"/>
              <a:ext cx="156955" cy="81400"/>
            </a:xfrm>
            <a:custGeom>
              <a:avLst/>
              <a:gdLst/>
              <a:ahLst/>
              <a:cxnLst/>
              <a:rect l="l" t="t" r="r" b="b"/>
              <a:pathLst>
                <a:path w="7491" h="3885" extrusionOk="0">
                  <a:moveTo>
                    <a:pt x="5904" y="1"/>
                  </a:moveTo>
                  <a:lnTo>
                    <a:pt x="0" y="3884"/>
                  </a:lnTo>
                  <a:lnTo>
                    <a:pt x="7490" y="3300"/>
                  </a:lnTo>
                  <a:lnTo>
                    <a:pt x="5904" y="1"/>
                  </a:lnTo>
                  <a:close/>
                </a:path>
              </a:pathLst>
            </a:custGeom>
            <a:solidFill>
              <a:srgbClr val="B5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5;p29">
              <a:extLst>
                <a:ext uri="{FF2B5EF4-FFF2-40B4-BE49-F238E27FC236}">
                  <a16:creationId xmlns:a16="http://schemas.microsoft.com/office/drawing/2014/main" id="{16355743-BD5C-4BF9-8DE6-D2F161C1A53A}"/>
                </a:ext>
              </a:extLst>
            </p:cNvPr>
            <p:cNvSpPr/>
            <p:nvPr/>
          </p:nvSpPr>
          <p:spPr>
            <a:xfrm>
              <a:off x="81542" y="2221543"/>
              <a:ext cx="541727" cy="476774"/>
            </a:xfrm>
            <a:custGeom>
              <a:avLst/>
              <a:gdLst/>
              <a:ahLst/>
              <a:cxnLst/>
              <a:rect l="l" t="t" r="r" b="b"/>
              <a:pathLst>
                <a:path w="25855" h="22755" extrusionOk="0">
                  <a:moveTo>
                    <a:pt x="25854" y="0"/>
                  </a:moveTo>
                  <a:lnTo>
                    <a:pt x="0" y="9511"/>
                  </a:lnTo>
                  <a:lnTo>
                    <a:pt x="4150" y="22755"/>
                  </a:lnTo>
                  <a:lnTo>
                    <a:pt x="25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6;p29">
              <a:extLst>
                <a:ext uri="{FF2B5EF4-FFF2-40B4-BE49-F238E27FC236}">
                  <a16:creationId xmlns:a16="http://schemas.microsoft.com/office/drawing/2014/main" id="{C39E0A0E-E941-4957-AFE6-8A3788086896}"/>
                </a:ext>
              </a:extLst>
            </p:cNvPr>
            <p:cNvSpPr/>
            <p:nvPr/>
          </p:nvSpPr>
          <p:spPr>
            <a:xfrm>
              <a:off x="-4184" y="3570374"/>
              <a:ext cx="725438" cy="327110"/>
            </a:xfrm>
            <a:custGeom>
              <a:avLst/>
              <a:gdLst/>
              <a:ahLst/>
              <a:cxnLst/>
              <a:rect l="l" t="t" r="r" b="b"/>
              <a:pathLst>
                <a:path w="34623" h="15612" extrusionOk="0">
                  <a:moveTo>
                    <a:pt x="34622" y="1"/>
                  </a:moveTo>
                  <a:lnTo>
                    <a:pt x="0" y="13441"/>
                  </a:lnTo>
                  <a:lnTo>
                    <a:pt x="10097" y="15612"/>
                  </a:lnTo>
                  <a:lnTo>
                    <a:pt x="34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7;p29">
              <a:extLst>
                <a:ext uri="{FF2B5EF4-FFF2-40B4-BE49-F238E27FC236}">
                  <a16:creationId xmlns:a16="http://schemas.microsoft.com/office/drawing/2014/main" id="{F72E5CDC-52A1-473A-9796-810BCFF8C2B8}"/>
                </a:ext>
              </a:extLst>
            </p:cNvPr>
            <p:cNvSpPr/>
            <p:nvPr/>
          </p:nvSpPr>
          <p:spPr>
            <a:xfrm>
              <a:off x="203916" y="3570374"/>
              <a:ext cx="517338" cy="503887"/>
            </a:xfrm>
            <a:custGeom>
              <a:avLst/>
              <a:gdLst/>
              <a:ahLst/>
              <a:cxnLst/>
              <a:rect l="l" t="t" r="r" b="b"/>
              <a:pathLst>
                <a:path w="24691" h="24049" extrusionOk="0">
                  <a:moveTo>
                    <a:pt x="24690" y="1"/>
                  </a:moveTo>
                  <a:lnTo>
                    <a:pt x="165" y="15612"/>
                  </a:lnTo>
                  <a:lnTo>
                    <a:pt x="1" y="24049"/>
                  </a:lnTo>
                  <a:lnTo>
                    <a:pt x="1" y="24049"/>
                  </a:lnTo>
                  <a:lnTo>
                    <a:pt x="4083" y="18280"/>
                  </a:lnTo>
                  <a:lnTo>
                    <a:pt x="24690" y="1"/>
                  </a:lnTo>
                  <a:close/>
                </a:path>
              </a:pathLst>
            </a:custGeom>
            <a:solidFill>
              <a:srgbClr val="DBD8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8;p29">
              <a:extLst>
                <a:ext uri="{FF2B5EF4-FFF2-40B4-BE49-F238E27FC236}">
                  <a16:creationId xmlns:a16="http://schemas.microsoft.com/office/drawing/2014/main" id="{C5CBD979-8D5C-484A-AB2A-99445A5E57F3}"/>
                </a:ext>
              </a:extLst>
            </p:cNvPr>
            <p:cNvSpPr/>
            <p:nvPr/>
          </p:nvSpPr>
          <p:spPr>
            <a:xfrm>
              <a:off x="203916" y="3953365"/>
              <a:ext cx="141702" cy="120896"/>
            </a:xfrm>
            <a:custGeom>
              <a:avLst/>
              <a:gdLst/>
              <a:ahLst/>
              <a:cxnLst/>
              <a:rect l="l" t="t" r="r" b="b"/>
              <a:pathLst>
                <a:path w="6763" h="5770" extrusionOk="0">
                  <a:moveTo>
                    <a:pt x="4083" y="1"/>
                  </a:moveTo>
                  <a:lnTo>
                    <a:pt x="1" y="5770"/>
                  </a:lnTo>
                  <a:lnTo>
                    <a:pt x="6762" y="2494"/>
                  </a:lnTo>
                  <a:lnTo>
                    <a:pt x="4083" y="1"/>
                  </a:lnTo>
                  <a:close/>
                </a:path>
              </a:pathLst>
            </a:custGeom>
            <a:solidFill>
              <a:srgbClr val="B5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09;p29">
              <a:extLst>
                <a:ext uri="{FF2B5EF4-FFF2-40B4-BE49-F238E27FC236}">
                  <a16:creationId xmlns:a16="http://schemas.microsoft.com/office/drawing/2014/main" id="{266F9D94-B3CF-4BF2-89B6-9C5B7432FC7B}"/>
                </a:ext>
              </a:extLst>
            </p:cNvPr>
            <p:cNvSpPr/>
            <p:nvPr/>
          </p:nvSpPr>
          <p:spPr>
            <a:xfrm>
              <a:off x="289445" y="3570374"/>
              <a:ext cx="431810" cy="609718"/>
            </a:xfrm>
            <a:custGeom>
              <a:avLst/>
              <a:gdLst/>
              <a:ahLst/>
              <a:cxnLst/>
              <a:rect l="l" t="t" r="r" b="b"/>
              <a:pathLst>
                <a:path w="20609" h="29100" extrusionOk="0">
                  <a:moveTo>
                    <a:pt x="20608" y="1"/>
                  </a:moveTo>
                  <a:lnTo>
                    <a:pt x="1" y="18280"/>
                  </a:lnTo>
                  <a:lnTo>
                    <a:pt x="8692" y="29100"/>
                  </a:lnTo>
                  <a:lnTo>
                    <a:pt x="206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0;p29">
              <a:extLst>
                <a:ext uri="{FF2B5EF4-FFF2-40B4-BE49-F238E27FC236}">
                  <a16:creationId xmlns:a16="http://schemas.microsoft.com/office/drawing/2014/main" id="{EC674112-B16F-4EF4-A614-F356F20A8F46}"/>
                </a:ext>
              </a:extLst>
            </p:cNvPr>
            <p:cNvSpPr/>
            <p:nvPr/>
          </p:nvSpPr>
          <p:spPr>
            <a:xfrm>
              <a:off x="730201" y="4069968"/>
              <a:ext cx="669370" cy="407002"/>
            </a:xfrm>
            <a:custGeom>
              <a:avLst/>
              <a:gdLst/>
              <a:ahLst/>
              <a:cxnLst/>
              <a:rect l="l" t="t" r="r" b="b"/>
              <a:pathLst>
                <a:path w="31947" h="19425" extrusionOk="0">
                  <a:moveTo>
                    <a:pt x="31947" y="1"/>
                  </a:moveTo>
                  <a:lnTo>
                    <a:pt x="1" y="18942"/>
                  </a:lnTo>
                  <a:lnTo>
                    <a:pt x="10318" y="19424"/>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1;p29">
              <a:extLst>
                <a:ext uri="{FF2B5EF4-FFF2-40B4-BE49-F238E27FC236}">
                  <a16:creationId xmlns:a16="http://schemas.microsoft.com/office/drawing/2014/main" id="{D771963F-17E2-40D8-994C-E9F6EFCE404D}"/>
                </a:ext>
              </a:extLst>
            </p:cNvPr>
            <p:cNvSpPr/>
            <p:nvPr/>
          </p:nvSpPr>
          <p:spPr>
            <a:xfrm>
              <a:off x="946389" y="4069968"/>
              <a:ext cx="453182" cy="581956"/>
            </a:xfrm>
            <a:custGeom>
              <a:avLst/>
              <a:gdLst/>
              <a:ahLst/>
              <a:cxnLst/>
              <a:rect l="l" t="t" r="r" b="b"/>
              <a:pathLst>
                <a:path w="21629" h="27775" extrusionOk="0">
                  <a:moveTo>
                    <a:pt x="21629" y="1"/>
                  </a:moveTo>
                  <a:lnTo>
                    <a:pt x="0" y="19424"/>
                  </a:lnTo>
                  <a:lnTo>
                    <a:pt x="1222" y="27774"/>
                  </a:lnTo>
                  <a:lnTo>
                    <a:pt x="4301" y="21415"/>
                  </a:lnTo>
                  <a:lnTo>
                    <a:pt x="21629" y="1"/>
                  </a:lnTo>
                  <a:close/>
                </a:path>
              </a:pathLst>
            </a:custGeom>
            <a:solidFill>
              <a:srgbClr val="DBD8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2;p29">
              <a:extLst>
                <a:ext uri="{FF2B5EF4-FFF2-40B4-BE49-F238E27FC236}">
                  <a16:creationId xmlns:a16="http://schemas.microsoft.com/office/drawing/2014/main" id="{98548D45-9116-4C52-B13B-AE24815703AD}"/>
                </a:ext>
              </a:extLst>
            </p:cNvPr>
            <p:cNvSpPr/>
            <p:nvPr/>
          </p:nvSpPr>
          <p:spPr>
            <a:xfrm>
              <a:off x="971972" y="4518645"/>
              <a:ext cx="128502" cy="133279"/>
            </a:xfrm>
            <a:custGeom>
              <a:avLst/>
              <a:gdLst/>
              <a:ahLst/>
              <a:cxnLst/>
              <a:rect l="l" t="t" r="r" b="b"/>
              <a:pathLst>
                <a:path w="6133" h="6361" extrusionOk="0">
                  <a:moveTo>
                    <a:pt x="3080" y="1"/>
                  </a:moveTo>
                  <a:lnTo>
                    <a:pt x="1" y="6360"/>
                  </a:lnTo>
                  <a:lnTo>
                    <a:pt x="1" y="6360"/>
                  </a:lnTo>
                  <a:lnTo>
                    <a:pt x="6132" y="2020"/>
                  </a:lnTo>
                  <a:lnTo>
                    <a:pt x="3080" y="1"/>
                  </a:lnTo>
                  <a:close/>
                </a:path>
              </a:pathLst>
            </a:custGeom>
            <a:solidFill>
              <a:srgbClr val="B5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3;p29">
              <a:extLst>
                <a:ext uri="{FF2B5EF4-FFF2-40B4-BE49-F238E27FC236}">
                  <a16:creationId xmlns:a16="http://schemas.microsoft.com/office/drawing/2014/main" id="{020B59C2-2DF5-4320-AEBD-F97A0FF53108}"/>
                </a:ext>
              </a:extLst>
            </p:cNvPr>
            <p:cNvSpPr/>
            <p:nvPr/>
          </p:nvSpPr>
          <p:spPr>
            <a:xfrm>
              <a:off x="1036506" y="4069968"/>
              <a:ext cx="363065" cy="642425"/>
            </a:xfrm>
            <a:custGeom>
              <a:avLst/>
              <a:gdLst/>
              <a:ahLst/>
              <a:cxnLst/>
              <a:rect l="l" t="t" r="r" b="b"/>
              <a:pathLst>
                <a:path w="17328" h="30661" extrusionOk="0">
                  <a:moveTo>
                    <a:pt x="17328" y="1"/>
                  </a:moveTo>
                  <a:lnTo>
                    <a:pt x="0" y="21415"/>
                  </a:lnTo>
                  <a:lnTo>
                    <a:pt x="10350" y="30661"/>
                  </a:lnTo>
                  <a:lnTo>
                    <a:pt x="17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4;p29">
              <a:extLst>
                <a:ext uri="{FF2B5EF4-FFF2-40B4-BE49-F238E27FC236}">
                  <a16:creationId xmlns:a16="http://schemas.microsoft.com/office/drawing/2014/main" id="{73813574-55CA-48BD-9D3E-F8BBF22C48F3}"/>
                </a:ext>
              </a:extLst>
            </p:cNvPr>
            <p:cNvSpPr/>
            <p:nvPr/>
          </p:nvSpPr>
          <p:spPr>
            <a:xfrm>
              <a:off x="369825" y="837308"/>
              <a:ext cx="858152" cy="297421"/>
            </a:xfrm>
            <a:custGeom>
              <a:avLst/>
              <a:gdLst/>
              <a:ahLst/>
              <a:cxnLst/>
              <a:rect l="l" t="t" r="r" b="b"/>
              <a:pathLst>
                <a:path w="40957" h="14195" extrusionOk="0">
                  <a:moveTo>
                    <a:pt x="0" y="1"/>
                  </a:moveTo>
                  <a:lnTo>
                    <a:pt x="7090" y="7509"/>
                  </a:lnTo>
                  <a:lnTo>
                    <a:pt x="40956" y="1419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5;p29">
              <a:extLst>
                <a:ext uri="{FF2B5EF4-FFF2-40B4-BE49-F238E27FC236}">
                  <a16:creationId xmlns:a16="http://schemas.microsoft.com/office/drawing/2014/main" id="{6E15D7FD-AC50-426B-B165-A28DF493BEA4}"/>
                </a:ext>
              </a:extLst>
            </p:cNvPr>
            <p:cNvSpPr/>
            <p:nvPr/>
          </p:nvSpPr>
          <p:spPr>
            <a:xfrm>
              <a:off x="443788" y="994640"/>
              <a:ext cx="784189" cy="169233"/>
            </a:xfrm>
            <a:custGeom>
              <a:avLst/>
              <a:gdLst/>
              <a:ahLst/>
              <a:cxnLst/>
              <a:rect l="l" t="t" r="r" b="b"/>
              <a:pathLst>
                <a:path w="37427" h="8077" extrusionOk="0">
                  <a:moveTo>
                    <a:pt x="3560" y="0"/>
                  </a:moveTo>
                  <a:lnTo>
                    <a:pt x="0" y="8077"/>
                  </a:lnTo>
                  <a:lnTo>
                    <a:pt x="5275" y="4420"/>
                  </a:lnTo>
                  <a:lnTo>
                    <a:pt x="37426" y="6686"/>
                  </a:lnTo>
                  <a:lnTo>
                    <a:pt x="3560" y="0"/>
                  </a:lnTo>
                  <a:close/>
                </a:path>
              </a:pathLst>
            </a:custGeom>
            <a:solidFill>
              <a:srgbClr val="DBD8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6;p29">
              <a:extLst>
                <a:ext uri="{FF2B5EF4-FFF2-40B4-BE49-F238E27FC236}">
                  <a16:creationId xmlns:a16="http://schemas.microsoft.com/office/drawing/2014/main" id="{2370EFCA-10AC-445C-A123-04DC84B1C08B}"/>
                </a:ext>
              </a:extLst>
            </p:cNvPr>
            <p:cNvSpPr/>
            <p:nvPr/>
          </p:nvSpPr>
          <p:spPr>
            <a:xfrm>
              <a:off x="443788" y="1087229"/>
              <a:ext cx="127182" cy="76644"/>
            </a:xfrm>
            <a:custGeom>
              <a:avLst/>
              <a:gdLst/>
              <a:ahLst/>
              <a:cxnLst/>
              <a:rect l="l" t="t" r="r" b="b"/>
              <a:pathLst>
                <a:path w="6070" h="3658" extrusionOk="0">
                  <a:moveTo>
                    <a:pt x="5275" y="1"/>
                  </a:moveTo>
                  <a:lnTo>
                    <a:pt x="0" y="3658"/>
                  </a:lnTo>
                  <a:lnTo>
                    <a:pt x="6070" y="3573"/>
                  </a:lnTo>
                  <a:lnTo>
                    <a:pt x="5275" y="1"/>
                  </a:lnTo>
                  <a:close/>
                </a:path>
              </a:pathLst>
            </a:custGeom>
            <a:solidFill>
              <a:srgbClr val="B5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7;p29">
              <a:extLst>
                <a:ext uri="{FF2B5EF4-FFF2-40B4-BE49-F238E27FC236}">
                  <a16:creationId xmlns:a16="http://schemas.microsoft.com/office/drawing/2014/main" id="{92FCADFD-385D-4DAC-8012-EE05589400A7}"/>
                </a:ext>
              </a:extLst>
            </p:cNvPr>
            <p:cNvSpPr/>
            <p:nvPr/>
          </p:nvSpPr>
          <p:spPr>
            <a:xfrm>
              <a:off x="529986" y="1087229"/>
              <a:ext cx="697991" cy="262262"/>
            </a:xfrm>
            <a:custGeom>
              <a:avLst/>
              <a:gdLst/>
              <a:ahLst/>
              <a:cxnLst/>
              <a:rect l="l" t="t" r="r" b="b"/>
              <a:pathLst>
                <a:path w="33313" h="12517" extrusionOk="0">
                  <a:moveTo>
                    <a:pt x="1161" y="1"/>
                  </a:moveTo>
                  <a:lnTo>
                    <a:pt x="0" y="12517"/>
                  </a:lnTo>
                  <a:lnTo>
                    <a:pt x="33312" y="2267"/>
                  </a:lnTo>
                  <a:lnTo>
                    <a:pt x="11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8;p29">
              <a:extLst>
                <a:ext uri="{FF2B5EF4-FFF2-40B4-BE49-F238E27FC236}">
                  <a16:creationId xmlns:a16="http://schemas.microsoft.com/office/drawing/2014/main" id="{D4F5AC64-E428-4647-BA9C-ED3422EF760F}"/>
                </a:ext>
              </a:extLst>
            </p:cNvPr>
            <p:cNvSpPr/>
            <p:nvPr/>
          </p:nvSpPr>
          <p:spPr>
            <a:xfrm rot="-580686">
              <a:off x="2429180" y="2942347"/>
              <a:ext cx="198490" cy="743483"/>
            </a:xfrm>
            <a:custGeom>
              <a:avLst/>
              <a:gdLst/>
              <a:ahLst/>
              <a:cxnLst/>
              <a:rect l="l" t="t" r="r" b="b"/>
              <a:pathLst>
                <a:path w="9473" h="35483" extrusionOk="0">
                  <a:moveTo>
                    <a:pt x="0" y="0"/>
                  </a:moveTo>
                  <a:lnTo>
                    <a:pt x="3565" y="29029"/>
                  </a:lnTo>
                  <a:lnTo>
                    <a:pt x="9473" y="3548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9;p29">
              <a:extLst>
                <a:ext uri="{FF2B5EF4-FFF2-40B4-BE49-F238E27FC236}">
                  <a16:creationId xmlns:a16="http://schemas.microsoft.com/office/drawing/2014/main" id="{9A23E91F-582F-4E35-959E-7046789A0B17}"/>
                </a:ext>
              </a:extLst>
            </p:cNvPr>
            <p:cNvSpPr/>
            <p:nvPr/>
          </p:nvSpPr>
          <p:spPr>
            <a:xfrm rot="-580686">
              <a:off x="2350763" y="2959461"/>
              <a:ext cx="147573" cy="660885"/>
            </a:xfrm>
            <a:custGeom>
              <a:avLst/>
              <a:gdLst/>
              <a:ahLst/>
              <a:cxnLst/>
              <a:rect l="l" t="t" r="r" b="b"/>
              <a:pathLst>
                <a:path w="7043" h="31541" extrusionOk="0">
                  <a:moveTo>
                    <a:pt x="3478" y="0"/>
                  </a:moveTo>
                  <a:lnTo>
                    <a:pt x="3415" y="27308"/>
                  </a:lnTo>
                  <a:lnTo>
                    <a:pt x="0" y="31541"/>
                  </a:lnTo>
                  <a:lnTo>
                    <a:pt x="7043" y="29029"/>
                  </a:lnTo>
                  <a:lnTo>
                    <a:pt x="3478" y="0"/>
                  </a:lnTo>
                  <a:close/>
                </a:path>
              </a:pathLst>
            </a:custGeom>
            <a:solidFill>
              <a:srgbClr val="B5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0;p29">
              <a:extLst>
                <a:ext uri="{FF2B5EF4-FFF2-40B4-BE49-F238E27FC236}">
                  <a16:creationId xmlns:a16="http://schemas.microsoft.com/office/drawing/2014/main" id="{C773CE55-71EF-4EB3-ABE2-27A6299FEFBA}"/>
                </a:ext>
              </a:extLst>
            </p:cNvPr>
            <p:cNvSpPr/>
            <p:nvPr/>
          </p:nvSpPr>
          <p:spPr>
            <a:xfrm rot="-580686">
              <a:off x="2397800" y="3515420"/>
              <a:ext cx="71555" cy="107364"/>
            </a:xfrm>
            <a:custGeom>
              <a:avLst/>
              <a:gdLst/>
              <a:ahLst/>
              <a:cxnLst/>
              <a:rect l="l" t="t" r="r" b="b"/>
              <a:pathLst>
                <a:path w="3415" h="5124" extrusionOk="0">
                  <a:moveTo>
                    <a:pt x="445" y="1"/>
                  </a:moveTo>
                  <a:lnTo>
                    <a:pt x="0" y="5124"/>
                  </a:lnTo>
                  <a:lnTo>
                    <a:pt x="3415" y="891"/>
                  </a:lnTo>
                  <a:lnTo>
                    <a:pt x="445" y="1"/>
                  </a:lnTo>
                  <a:close/>
                </a:path>
              </a:pathLst>
            </a:custGeom>
            <a:solidFill>
              <a:srgbClr val="DBD8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1;p29">
              <a:extLst>
                <a:ext uri="{FF2B5EF4-FFF2-40B4-BE49-F238E27FC236}">
                  <a16:creationId xmlns:a16="http://schemas.microsoft.com/office/drawing/2014/main" id="{AFF80D8C-7C02-443D-A146-37DCBF5A0380}"/>
                </a:ext>
              </a:extLst>
            </p:cNvPr>
            <p:cNvSpPr/>
            <p:nvPr/>
          </p:nvSpPr>
          <p:spPr>
            <a:xfrm rot="-580686">
              <a:off x="2193739" y="2979069"/>
              <a:ext cx="224451" cy="576611"/>
            </a:xfrm>
            <a:custGeom>
              <a:avLst/>
              <a:gdLst/>
              <a:ahLst/>
              <a:cxnLst/>
              <a:rect l="l" t="t" r="r" b="b"/>
              <a:pathLst>
                <a:path w="10712" h="27519" extrusionOk="0">
                  <a:moveTo>
                    <a:pt x="10711" y="0"/>
                  </a:moveTo>
                  <a:lnTo>
                    <a:pt x="0" y="27519"/>
                  </a:lnTo>
                  <a:lnTo>
                    <a:pt x="0" y="27519"/>
                  </a:lnTo>
                  <a:lnTo>
                    <a:pt x="10648" y="27308"/>
                  </a:lnTo>
                  <a:lnTo>
                    <a:pt x="10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2;p29">
              <a:extLst>
                <a:ext uri="{FF2B5EF4-FFF2-40B4-BE49-F238E27FC236}">
                  <a16:creationId xmlns:a16="http://schemas.microsoft.com/office/drawing/2014/main" id="{A333F4CE-0BBF-4292-95E4-731B11537E1D}"/>
                </a:ext>
              </a:extLst>
            </p:cNvPr>
            <p:cNvSpPr/>
            <p:nvPr/>
          </p:nvSpPr>
          <p:spPr>
            <a:xfrm>
              <a:off x="2756485" y="1103644"/>
              <a:ext cx="25855" cy="37484"/>
            </a:xfrm>
            <a:custGeom>
              <a:avLst/>
              <a:gdLst/>
              <a:ahLst/>
              <a:cxnLst/>
              <a:rect l="l" t="t" r="r" b="b"/>
              <a:pathLst>
                <a:path w="1234" h="1789" extrusionOk="0">
                  <a:moveTo>
                    <a:pt x="957" y="0"/>
                  </a:moveTo>
                  <a:cubicBezTo>
                    <a:pt x="866" y="0"/>
                    <a:pt x="778" y="51"/>
                    <a:pt x="737" y="138"/>
                  </a:cubicBezTo>
                  <a:cubicBezTo>
                    <a:pt x="734" y="143"/>
                    <a:pt x="509" y="616"/>
                    <a:pt x="84" y="1433"/>
                  </a:cubicBezTo>
                  <a:cubicBezTo>
                    <a:pt x="0" y="1595"/>
                    <a:pt x="117" y="1789"/>
                    <a:pt x="300" y="1789"/>
                  </a:cubicBezTo>
                  <a:cubicBezTo>
                    <a:pt x="391" y="1789"/>
                    <a:pt x="474" y="1739"/>
                    <a:pt x="516" y="1659"/>
                  </a:cubicBezTo>
                  <a:cubicBezTo>
                    <a:pt x="945" y="833"/>
                    <a:pt x="1174" y="352"/>
                    <a:pt x="1176" y="348"/>
                  </a:cubicBezTo>
                  <a:cubicBezTo>
                    <a:pt x="1234" y="227"/>
                    <a:pt x="1183" y="82"/>
                    <a:pt x="1062" y="24"/>
                  </a:cubicBezTo>
                  <a:cubicBezTo>
                    <a:pt x="1028" y="8"/>
                    <a:pt x="992" y="0"/>
                    <a:pt x="957" y="0"/>
                  </a:cubicBezTo>
                  <a:close/>
                </a:path>
              </a:pathLst>
            </a:custGeom>
            <a:solidFill>
              <a:srgbClr val="FFF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23;p29">
              <a:extLst>
                <a:ext uri="{FF2B5EF4-FFF2-40B4-BE49-F238E27FC236}">
                  <a16:creationId xmlns:a16="http://schemas.microsoft.com/office/drawing/2014/main" id="{E5E3C45A-5D69-4ECF-871E-E98B6190F03C}"/>
                </a:ext>
              </a:extLst>
            </p:cNvPr>
            <p:cNvSpPr/>
            <p:nvPr/>
          </p:nvSpPr>
          <p:spPr>
            <a:xfrm>
              <a:off x="-499575" y="1184876"/>
              <a:ext cx="3238963" cy="2420559"/>
            </a:xfrm>
            <a:custGeom>
              <a:avLst/>
              <a:gdLst/>
              <a:ahLst/>
              <a:cxnLst/>
              <a:rect l="l" t="t" r="r" b="b"/>
              <a:pathLst>
                <a:path w="154586" h="115526" extrusionOk="0">
                  <a:moveTo>
                    <a:pt x="154307" y="1"/>
                  </a:moveTo>
                  <a:cubicBezTo>
                    <a:pt x="154222" y="1"/>
                    <a:pt x="154139" y="45"/>
                    <a:pt x="154095" y="125"/>
                  </a:cubicBezTo>
                  <a:cubicBezTo>
                    <a:pt x="153625" y="961"/>
                    <a:pt x="153129" y="1813"/>
                    <a:pt x="152623" y="2656"/>
                  </a:cubicBezTo>
                  <a:cubicBezTo>
                    <a:pt x="152526" y="2818"/>
                    <a:pt x="152642" y="3023"/>
                    <a:pt x="152831" y="3024"/>
                  </a:cubicBezTo>
                  <a:cubicBezTo>
                    <a:pt x="152916" y="3024"/>
                    <a:pt x="152996" y="2980"/>
                    <a:pt x="153040" y="2906"/>
                  </a:cubicBezTo>
                  <a:cubicBezTo>
                    <a:pt x="153549" y="2060"/>
                    <a:pt x="154046" y="1203"/>
                    <a:pt x="154520" y="364"/>
                  </a:cubicBezTo>
                  <a:cubicBezTo>
                    <a:pt x="154585" y="246"/>
                    <a:pt x="154543" y="97"/>
                    <a:pt x="154426" y="32"/>
                  </a:cubicBezTo>
                  <a:cubicBezTo>
                    <a:pt x="154388" y="11"/>
                    <a:pt x="154347" y="1"/>
                    <a:pt x="154307" y="1"/>
                  </a:cubicBezTo>
                  <a:close/>
                  <a:moveTo>
                    <a:pt x="151282" y="5035"/>
                  </a:moveTo>
                  <a:cubicBezTo>
                    <a:pt x="151204" y="5035"/>
                    <a:pt x="151127" y="5073"/>
                    <a:pt x="151080" y="5143"/>
                  </a:cubicBezTo>
                  <a:cubicBezTo>
                    <a:pt x="150553" y="5966"/>
                    <a:pt x="150010" y="6788"/>
                    <a:pt x="149468" y="7584"/>
                  </a:cubicBezTo>
                  <a:cubicBezTo>
                    <a:pt x="149358" y="7745"/>
                    <a:pt x="149473" y="7965"/>
                    <a:pt x="149668" y="7965"/>
                  </a:cubicBezTo>
                  <a:lnTo>
                    <a:pt x="149669" y="7965"/>
                  </a:lnTo>
                  <a:cubicBezTo>
                    <a:pt x="149750" y="7965"/>
                    <a:pt x="149825" y="7925"/>
                    <a:pt x="149870" y="7858"/>
                  </a:cubicBezTo>
                  <a:cubicBezTo>
                    <a:pt x="150415" y="7057"/>
                    <a:pt x="150961" y="6232"/>
                    <a:pt x="151490" y="5404"/>
                  </a:cubicBezTo>
                  <a:cubicBezTo>
                    <a:pt x="151559" y="5292"/>
                    <a:pt x="151524" y="5145"/>
                    <a:pt x="151413" y="5073"/>
                  </a:cubicBezTo>
                  <a:cubicBezTo>
                    <a:pt x="151373" y="5047"/>
                    <a:pt x="151327" y="5035"/>
                    <a:pt x="151282" y="5035"/>
                  </a:cubicBezTo>
                  <a:close/>
                  <a:moveTo>
                    <a:pt x="112655" y="8948"/>
                  </a:moveTo>
                  <a:cubicBezTo>
                    <a:pt x="112436" y="8950"/>
                    <a:pt x="112208" y="8958"/>
                    <a:pt x="111986" y="8979"/>
                  </a:cubicBezTo>
                  <a:cubicBezTo>
                    <a:pt x="111852" y="8990"/>
                    <a:pt x="111754" y="9109"/>
                    <a:pt x="111766" y="9243"/>
                  </a:cubicBezTo>
                  <a:cubicBezTo>
                    <a:pt x="111778" y="9368"/>
                    <a:pt x="111885" y="9464"/>
                    <a:pt x="112005" y="9464"/>
                  </a:cubicBezTo>
                  <a:cubicBezTo>
                    <a:pt x="112013" y="9464"/>
                    <a:pt x="112022" y="9463"/>
                    <a:pt x="112030" y="9462"/>
                  </a:cubicBezTo>
                  <a:cubicBezTo>
                    <a:pt x="112234" y="9444"/>
                    <a:pt x="112443" y="9434"/>
                    <a:pt x="112647" y="9434"/>
                  </a:cubicBezTo>
                  <a:lnTo>
                    <a:pt x="112655" y="9434"/>
                  </a:lnTo>
                  <a:cubicBezTo>
                    <a:pt x="113392" y="9436"/>
                    <a:pt x="114125" y="9550"/>
                    <a:pt x="114828" y="9772"/>
                  </a:cubicBezTo>
                  <a:cubicBezTo>
                    <a:pt x="114851" y="9780"/>
                    <a:pt x="114875" y="9783"/>
                    <a:pt x="114900" y="9783"/>
                  </a:cubicBezTo>
                  <a:cubicBezTo>
                    <a:pt x="115021" y="9783"/>
                    <a:pt x="115123" y="9695"/>
                    <a:pt x="115141" y="9576"/>
                  </a:cubicBezTo>
                  <a:cubicBezTo>
                    <a:pt x="115160" y="9458"/>
                    <a:pt x="115088" y="9344"/>
                    <a:pt x="114974" y="9307"/>
                  </a:cubicBezTo>
                  <a:cubicBezTo>
                    <a:pt x="114223" y="9072"/>
                    <a:pt x="113441" y="8950"/>
                    <a:pt x="112655" y="8948"/>
                  </a:cubicBezTo>
                  <a:close/>
                  <a:moveTo>
                    <a:pt x="109216" y="9798"/>
                  </a:moveTo>
                  <a:cubicBezTo>
                    <a:pt x="109179" y="9798"/>
                    <a:pt x="109141" y="9807"/>
                    <a:pt x="109105" y="9825"/>
                  </a:cubicBezTo>
                  <a:cubicBezTo>
                    <a:pt x="108234" y="10274"/>
                    <a:pt x="107427" y="10879"/>
                    <a:pt x="106709" y="11624"/>
                  </a:cubicBezTo>
                  <a:cubicBezTo>
                    <a:pt x="106560" y="11778"/>
                    <a:pt x="106670" y="12037"/>
                    <a:pt x="106884" y="12037"/>
                  </a:cubicBezTo>
                  <a:cubicBezTo>
                    <a:pt x="106950" y="12035"/>
                    <a:pt x="107014" y="12009"/>
                    <a:pt x="107059" y="11962"/>
                  </a:cubicBezTo>
                  <a:cubicBezTo>
                    <a:pt x="107741" y="11255"/>
                    <a:pt x="108503" y="10682"/>
                    <a:pt x="109328" y="10258"/>
                  </a:cubicBezTo>
                  <a:cubicBezTo>
                    <a:pt x="109447" y="10197"/>
                    <a:pt x="109495" y="10050"/>
                    <a:pt x="109432" y="9930"/>
                  </a:cubicBezTo>
                  <a:cubicBezTo>
                    <a:pt x="109389" y="9847"/>
                    <a:pt x="109304" y="9798"/>
                    <a:pt x="109216" y="9798"/>
                  </a:cubicBezTo>
                  <a:close/>
                  <a:moveTo>
                    <a:pt x="147981" y="9876"/>
                  </a:moveTo>
                  <a:cubicBezTo>
                    <a:pt x="147906" y="9876"/>
                    <a:pt x="147832" y="9910"/>
                    <a:pt x="147784" y="9976"/>
                  </a:cubicBezTo>
                  <a:cubicBezTo>
                    <a:pt x="147205" y="10771"/>
                    <a:pt x="146613" y="11557"/>
                    <a:pt x="146024" y="12312"/>
                  </a:cubicBezTo>
                  <a:cubicBezTo>
                    <a:pt x="145900" y="12472"/>
                    <a:pt x="146013" y="12704"/>
                    <a:pt x="146215" y="12705"/>
                  </a:cubicBezTo>
                  <a:cubicBezTo>
                    <a:pt x="146291" y="12705"/>
                    <a:pt x="146361" y="12670"/>
                    <a:pt x="146408" y="12611"/>
                  </a:cubicBezTo>
                  <a:cubicBezTo>
                    <a:pt x="147000" y="11852"/>
                    <a:pt x="147595" y="11061"/>
                    <a:pt x="148177" y="10262"/>
                  </a:cubicBezTo>
                  <a:cubicBezTo>
                    <a:pt x="148255" y="10154"/>
                    <a:pt x="148232" y="10002"/>
                    <a:pt x="148124" y="9922"/>
                  </a:cubicBezTo>
                  <a:cubicBezTo>
                    <a:pt x="148081" y="9891"/>
                    <a:pt x="148031" y="9876"/>
                    <a:pt x="147981" y="9876"/>
                  </a:cubicBezTo>
                  <a:close/>
                  <a:moveTo>
                    <a:pt x="117495" y="10606"/>
                  </a:moveTo>
                  <a:cubicBezTo>
                    <a:pt x="117419" y="10606"/>
                    <a:pt x="117344" y="10641"/>
                    <a:pt x="117296" y="10709"/>
                  </a:cubicBezTo>
                  <a:cubicBezTo>
                    <a:pt x="117216" y="10821"/>
                    <a:pt x="117245" y="10978"/>
                    <a:pt x="117362" y="11053"/>
                  </a:cubicBezTo>
                  <a:cubicBezTo>
                    <a:pt x="118094" y="11572"/>
                    <a:pt x="118810" y="12218"/>
                    <a:pt x="119493" y="12975"/>
                  </a:cubicBezTo>
                  <a:cubicBezTo>
                    <a:pt x="119540" y="13026"/>
                    <a:pt x="119605" y="13055"/>
                    <a:pt x="119674" y="13055"/>
                  </a:cubicBezTo>
                  <a:cubicBezTo>
                    <a:pt x="119885" y="13055"/>
                    <a:pt x="119996" y="12806"/>
                    <a:pt x="119855" y="12650"/>
                  </a:cubicBezTo>
                  <a:cubicBezTo>
                    <a:pt x="119148" y="11867"/>
                    <a:pt x="118403" y="11196"/>
                    <a:pt x="117643" y="10657"/>
                  </a:cubicBezTo>
                  <a:cubicBezTo>
                    <a:pt x="117599" y="10622"/>
                    <a:pt x="117547" y="10606"/>
                    <a:pt x="117495" y="10606"/>
                  </a:cubicBezTo>
                  <a:close/>
                  <a:moveTo>
                    <a:pt x="105187" y="13926"/>
                  </a:moveTo>
                  <a:cubicBezTo>
                    <a:pt x="105099" y="13926"/>
                    <a:pt x="105014" y="13974"/>
                    <a:pt x="104971" y="14058"/>
                  </a:cubicBezTo>
                  <a:cubicBezTo>
                    <a:pt x="104511" y="14947"/>
                    <a:pt x="104181" y="15900"/>
                    <a:pt x="103994" y="16883"/>
                  </a:cubicBezTo>
                  <a:cubicBezTo>
                    <a:pt x="103965" y="17034"/>
                    <a:pt x="104080" y="17172"/>
                    <a:pt x="104233" y="17172"/>
                  </a:cubicBezTo>
                  <a:cubicBezTo>
                    <a:pt x="104350" y="17172"/>
                    <a:pt x="104451" y="17088"/>
                    <a:pt x="104472" y="16974"/>
                  </a:cubicBezTo>
                  <a:cubicBezTo>
                    <a:pt x="104651" y="16036"/>
                    <a:pt x="104965" y="15130"/>
                    <a:pt x="105404" y="14281"/>
                  </a:cubicBezTo>
                  <a:cubicBezTo>
                    <a:pt x="105465" y="14162"/>
                    <a:pt x="105418" y="14015"/>
                    <a:pt x="105299" y="13954"/>
                  </a:cubicBezTo>
                  <a:cubicBezTo>
                    <a:pt x="105264" y="13935"/>
                    <a:pt x="105225" y="13926"/>
                    <a:pt x="105187" y="13926"/>
                  </a:cubicBezTo>
                  <a:close/>
                  <a:moveTo>
                    <a:pt x="144375" y="14493"/>
                  </a:moveTo>
                  <a:cubicBezTo>
                    <a:pt x="144304" y="14493"/>
                    <a:pt x="144233" y="14525"/>
                    <a:pt x="144185" y="14585"/>
                  </a:cubicBezTo>
                  <a:cubicBezTo>
                    <a:pt x="143548" y="15341"/>
                    <a:pt x="142900" y="16081"/>
                    <a:pt x="142259" y="16783"/>
                  </a:cubicBezTo>
                  <a:cubicBezTo>
                    <a:pt x="142116" y="16939"/>
                    <a:pt x="142227" y="17190"/>
                    <a:pt x="142439" y="17190"/>
                  </a:cubicBezTo>
                  <a:lnTo>
                    <a:pt x="142439" y="17189"/>
                  </a:lnTo>
                  <a:cubicBezTo>
                    <a:pt x="142440" y="17189"/>
                    <a:pt x="142441" y="17189"/>
                    <a:pt x="142443" y="17189"/>
                  </a:cubicBezTo>
                  <a:cubicBezTo>
                    <a:pt x="142509" y="17189"/>
                    <a:pt x="142573" y="17160"/>
                    <a:pt x="142619" y="17111"/>
                  </a:cubicBezTo>
                  <a:cubicBezTo>
                    <a:pt x="143264" y="16404"/>
                    <a:pt x="143916" y="15660"/>
                    <a:pt x="144558" y="14897"/>
                  </a:cubicBezTo>
                  <a:cubicBezTo>
                    <a:pt x="144647" y="14795"/>
                    <a:pt x="144636" y="14639"/>
                    <a:pt x="144531" y="14551"/>
                  </a:cubicBezTo>
                  <a:cubicBezTo>
                    <a:pt x="144486" y="14512"/>
                    <a:pt x="144431" y="14493"/>
                    <a:pt x="144375" y="14493"/>
                  </a:cubicBezTo>
                  <a:close/>
                  <a:moveTo>
                    <a:pt x="121453" y="14891"/>
                  </a:moveTo>
                  <a:cubicBezTo>
                    <a:pt x="121407" y="14891"/>
                    <a:pt x="121361" y="14904"/>
                    <a:pt x="121319" y="14931"/>
                  </a:cubicBezTo>
                  <a:cubicBezTo>
                    <a:pt x="121207" y="15005"/>
                    <a:pt x="121176" y="15156"/>
                    <a:pt x="121250" y="15268"/>
                  </a:cubicBezTo>
                  <a:cubicBezTo>
                    <a:pt x="121752" y="16031"/>
                    <a:pt x="122239" y="16877"/>
                    <a:pt x="122702" y="17780"/>
                  </a:cubicBezTo>
                  <a:cubicBezTo>
                    <a:pt x="122742" y="17861"/>
                    <a:pt x="122826" y="17912"/>
                    <a:pt x="122918" y="17912"/>
                  </a:cubicBezTo>
                  <a:lnTo>
                    <a:pt x="122918" y="17913"/>
                  </a:lnTo>
                  <a:cubicBezTo>
                    <a:pt x="123099" y="17912"/>
                    <a:pt x="123217" y="17721"/>
                    <a:pt x="123134" y="17559"/>
                  </a:cubicBezTo>
                  <a:cubicBezTo>
                    <a:pt x="122665" y="16640"/>
                    <a:pt x="122168" y="15779"/>
                    <a:pt x="121657" y="15000"/>
                  </a:cubicBezTo>
                  <a:cubicBezTo>
                    <a:pt x="121610" y="14930"/>
                    <a:pt x="121532" y="14891"/>
                    <a:pt x="121453" y="14891"/>
                  </a:cubicBezTo>
                  <a:close/>
                  <a:moveTo>
                    <a:pt x="140413" y="18822"/>
                  </a:moveTo>
                  <a:cubicBezTo>
                    <a:pt x="140350" y="18822"/>
                    <a:pt x="140288" y="18845"/>
                    <a:pt x="140241" y="18892"/>
                  </a:cubicBezTo>
                  <a:cubicBezTo>
                    <a:pt x="139541" y="19591"/>
                    <a:pt x="138827" y="20266"/>
                    <a:pt x="138122" y="20900"/>
                  </a:cubicBezTo>
                  <a:cubicBezTo>
                    <a:pt x="137956" y="21049"/>
                    <a:pt x="138061" y="21325"/>
                    <a:pt x="138285" y="21325"/>
                  </a:cubicBezTo>
                  <a:cubicBezTo>
                    <a:pt x="138344" y="21325"/>
                    <a:pt x="138403" y="21302"/>
                    <a:pt x="138447" y="21262"/>
                  </a:cubicBezTo>
                  <a:cubicBezTo>
                    <a:pt x="139159" y="20623"/>
                    <a:pt x="139878" y="19942"/>
                    <a:pt x="140584" y="19237"/>
                  </a:cubicBezTo>
                  <a:cubicBezTo>
                    <a:pt x="140679" y="19141"/>
                    <a:pt x="140679" y="18987"/>
                    <a:pt x="140585" y="18893"/>
                  </a:cubicBezTo>
                  <a:cubicBezTo>
                    <a:pt x="140538" y="18846"/>
                    <a:pt x="140475" y="18822"/>
                    <a:pt x="140413" y="18822"/>
                  </a:cubicBezTo>
                  <a:close/>
                  <a:moveTo>
                    <a:pt x="104135" y="19603"/>
                  </a:moveTo>
                  <a:cubicBezTo>
                    <a:pt x="104125" y="19603"/>
                    <a:pt x="104115" y="19604"/>
                    <a:pt x="104105" y="19605"/>
                  </a:cubicBezTo>
                  <a:cubicBezTo>
                    <a:pt x="103973" y="19622"/>
                    <a:pt x="103878" y="19742"/>
                    <a:pt x="103893" y="19876"/>
                  </a:cubicBezTo>
                  <a:cubicBezTo>
                    <a:pt x="104018" y="20873"/>
                    <a:pt x="104308" y="21843"/>
                    <a:pt x="104750" y="22746"/>
                  </a:cubicBezTo>
                  <a:cubicBezTo>
                    <a:pt x="104791" y="22830"/>
                    <a:pt x="104876" y="22882"/>
                    <a:pt x="104969" y="22882"/>
                  </a:cubicBezTo>
                  <a:lnTo>
                    <a:pt x="104970" y="22882"/>
                  </a:lnTo>
                  <a:cubicBezTo>
                    <a:pt x="105149" y="22882"/>
                    <a:pt x="105267" y="22694"/>
                    <a:pt x="105187" y="22532"/>
                  </a:cubicBezTo>
                  <a:cubicBezTo>
                    <a:pt x="104768" y="21677"/>
                    <a:pt x="104495" y="20759"/>
                    <a:pt x="104376" y="19814"/>
                  </a:cubicBezTo>
                  <a:cubicBezTo>
                    <a:pt x="104360" y="19692"/>
                    <a:pt x="104255" y="19603"/>
                    <a:pt x="104135" y="19603"/>
                  </a:cubicBezTo>
                  <a:close/>
                  <a:moveTo>
                    <a:pt x="124053" y="20122"/>
                  </a:moveTo>
                  <a:cubicBezTo>
                    <a:pt x="124030" y="20122"/>
                    <a:pt x="124006" y="20125"/>
                    <a:pt x="123982" y="20133"/>
                  </a:cubicBezTo>
                  <a:cubicBezTo>
                    <a:pt x="123853" y="20171"/>
                    <a:pt x="123780" y="20307"/>
                    <a:pt x="123820" y="20436"/>
                  </a:cubicBezTo>
                  <a:cubicBezTo>
                    <a:pt x="124083" y="21302"/>
                    <a:pt x="124278" y="22251"/>
                    <a:pt x="124400" y="23261"/>
                  </a:cubicBezTo>
                  <a:cubicBezTo>
                    <a:pt x="124415" y="23382"/>
                    <a:pt x="124518" y="23474"/>
                    <a:pt x="124641" y="23475"/>
                  </a:cubicBezTo>
                  <a:cubicBezTo>
                    <a:pt x="124650" y="23475"/>
                    <a:pt x="124661" y="23474"/>
                    <a:pt x="124671" y="23473"/>
                  </a:cubicBezTo>
                  <a:cubicBezTo>
                    <a:pt x="124804" y="23457"/>
                    <a:pt x="124900" y="23336"/>
                    <a:pt x="124884" y="23202"/>
                  </a:cubicBezTo>
                  <a:cubicBezTo>
                    <a:pt x="124758" y="22165"/>
                    <a:pt x="124556" y="21187"/>
                    <a:pt x="124286" y="20295"/>
                  </a:cubicBezTo>
                  <a:cubicBezTo>
                    <a:pt x="124253" y="20189"/>
                    <a:pt x="124157" y="20122"/>
                    <a:pt x="124053" y="20122"/>
                  </a:cubicBezTo>
                  <a:close/>
                  <a:moveTo>
                    <a:pt x="136046" y="22731"/>
                  </a:moveTo>
                  <a:cubicBezTo>
                    <a:pt x="135993" y="22731"/>
                    <a:pt x="135940" y="22748"/>
                    <a:pt x="135895" y="22784"/>
                  </a:cubicBezTo>
                  <a:cubicBezTo>
                    <a:pt x="135117" y="23401"/>
                    <a:pt x="134327" y="23984"/>
                    <a:pt x="133551" y="24514"/>
                  </a:cubicBezTo>
                  <a:cubicBezTo>
                    <a:pt x="133354" y="24650"/>
                    <a:pt x="133450" y="24958"/>
                    <a:pt x="133688" y="24958"/>
                  </a:cubicBezTo>
                  <a:lnTo>
                    <a:pt x="133689" y="24959"/>
                  </a:lnTo>
                  <a:cubicBezTo>
                    <a:pt x="133738" y="24959"/>
                    <a:pt x="133785" y="24943"/>
                    <a:pt x="133826" y="24916"/>
                  </a:cubicBezTo>
                  <a:cubicBezTo>
                    <a:pt x="134611" y="24378"/>
                    <a:pt x="135409" y="23789"/>
                    <a:pt x="136196" y="23165"/>
                  </a:cubicBezTo>
                  <a:cubicBezTo>
                    <a:pt x="136302" y="23081"/>
                    <a:pt x="136320" y="22928"/>
                    <a:pt x="136236" y="22823"/>
                  </a:cubicBezTo>
                  <a:cubicBezTo>
                    <a:pt x="136188" y="22763"/>
                    <a:pt x="136117" y="22731"/>
                    <a:pt x="136046" y="22731"/>
                  </a:cubicBezTo>
                  <a:close/>
                  <a:moveTo>
                    <a:pt x="106644" y="24783"/>
                  </a:moveTo>
                  <a:cubicBezTo>
                    <a:pt x="106584" y="24783"/>
                    <a:pt x="106524" y="24805"/>
                    <a:pt x="106477" y="24849"/>
                  </a:cubicBezTo>
                  <a:cubicBezTo>
                    <a:pt x="106379" y="24942"/>
                    <a:pt x="106375" y="25096"/>
                    <a:pt x="106468" y="25194"/>
                  </a:cubicBezTo>
                  <a:cubicBezTo>
                    <a:pt x="107125" y="25884"/>
                    <a:pt x="107903" y="26515"/>
                    <a:pt x="108783" y="27071"/>
                  </a:cubicBezTo>
                  <a:cubicBezTo>
                    <a:pt x="108822" y="27096"/>
                    <a:pt x="108867" y="27108"/>
                    <a:pt x="108912" y="27108"/>
                  </a:cubicBezTo>
                  <a:cubicBezTo>
                    <a:pt x="109021" y="27108"/>
                    <a:pt x="109116" y="27037"/>
                    <a:pt x="109147" y="26933"/>
                  </a:cubicBezTo>
                  <a:cubicBezTo>
                    <a:pt x="109176" y="26828"/>
                    <a:pt x="109135" y="26717"/>
                    <a:pt x="109043" y="26660"/>
                  </a:cubicBezTo>
                  <a:cubicBezTo>
                    <a:pt x="108196" y="26125"/>
                    <a:pt x="107449" y="25519"/>
                    <a:pt x="106821" y="24858"/>
                  </a:cubicBezTo>
                  <a:cubicBezTo>
                    <a:pt x="106773" y="24808"/>
                    <a:pt x="106709" y="24783"/>
                    <a:pt x="106644" y="24783"/>
                  </a:cubicBezTo>
                  <a:close/>
                  <a:moveTo>
                    <a:pt x="131205" y="26027"/>
                  </a:moveTo>
                  <a:cubicBezTo>
                    <a:pt x="131164" y="26027"/>
                    <a:pt x="131123" y="26037"/>
                    <a:pt x="131086" y="26058"/>
                  </a:cubicBezTo>
                  <a:cubicBezTo>
                    <a:pt x="130226" y="26548"/>
                    <a:pt x="129354" y="26991"/>
                    <a:pt x="128496" y="27373"/>
                  </a:cubicBezTo>
                  <a:cubicBezTo>
                    <a:pt x="128391" y="27421"/>
                    <a:pt x="128334" y="27534"/>
                    <a:pt x="128357" y="27646"/>
                  </a:cubicBezTo>
                  <a:cubicBezTo>
                    <a:pt x="128381" y="27759"/>
                    <a:pt x="128481" y="27838"/>
                    <a:pt x="128595" y="27839"/>
                  </a:cubicBezTo>
                  <a:cubicBezTo>
                    <a:pt x="128629" y="27839"/>
                    <a:pt x="128663" y="27832"/>
                    <a:pt x="128695" y="27818"/>
                  </a:cubicBezTo>
                  <a:cubicBezTo>
                    <a:pt x="129567" y="27428"/>
                    <a:pt x="130452" y="26978"/>
                    <a:pt x="131327" y="26482"/>
                  </a:cubicBezTo>
                  <a:cubicBezTo>
                    <a:pt x="131444" y="26415"/>
                    <a:pt x="131484" y="26267"/>
                    <a:pt x="131417" y="26150"/>
                  </a:cubicBezTo>
                  <a:cubicBezTo>
                    <a:pt x="131373" y="26071"/>
                    <a:pt x="131290" y="26027"/>
                    <a:pt x="131205" y="26027"/>
                  </a:cubicBezTo>
                  <a:close/>
                  <a:moveTo>
                    <a:pt x="111520" y="27937"/>
                  </a:moveTo>
                  <a:cubicBezTo>
                    <a:pt x="111424" y="27937"/>
                    <a:pt x="111332" y="27994"/>
                    <a:pt x="111294" y="28089"/>
                  </a:cubicBezTo>
                  <a:cubicBezTo>
                    <a:pt x="111244" y="28216"/>
                    <a:pt x="111306" y="28359"/>
                    <a:pt x="111434" y="28408"/>
                  </a:cubicBezTo>
                  <a:cubicBezTo>
                    <a:pt x="112305" y="28755"/>
                    <a:pt x="113253" y="29057"/>
                    <a:pt x="114254" y="29305"/>
                  </a:cubicBezTo>
                  <a:cubicBezTo>
                    <a:pt x="114274" y="29310"/>
                    <a:pt x="114293" y="29312"/>
                    <a:pt x="114313" y="29312"/>
                  </a:cubicBezTo>
                  <a:cubicBezTo>
                    <a:pt x="114436" y="29312"/>
                    <a:pt x="114540" y="29220"/>
                    <a:pt x="114555" y="29098"/>
                  </a:cubicBezTo>
                  <a:cubicBezTo>
                    <a:pt x="114569" y="28977"/>
                    <a:pt x="114490" y="28862"/>
                    <a:pt x="114371" y="28833"/>
                  </a:cubicBezTo>
                  <a:cubicBezTo>
                    <a:pt x="113391" y="28590"/>
                    <a:pt x="112463" y="28295"/>
                    <a:pt x="111613" y="27956"/>
                  </a:cubicBezTo>
                  <a:cubicBezTo>
                    <a:pt x="111583" y="27943"/>
                    <a:pt x="111551" y="27937"/>
                    <a:pt x="111520" y="27937"/>
                  </a:cubicBezTo>
                  <a:close/>
                  <a:moveTo>
                    <a:pt x="124802" y="25911"/>
                  </a:moveTo>
                  <a:cubicBezTo>
                    <a:pt x="124668" y="25911"/>
                    <a:pt x="124560" y="26018"/>
                    <a:pt x="124559" y="26153"/>
                  </a:cubicBezTo>
                  <a:cubicBezTo>
                    <a:pt x="124554" y="26997"/>
                    <a:pt x="124509" y="27887"/>
                    <a:pt x="124424" y="28798"/>
                  </a:cubicBezTo>
                  <a:cubicBezTo>
                    <a:pt x="123941" y="28920"/>
                    <a:pt x="123458" y="29024"/>
                    <a:pt x="122982" y="29111"/>
                  </a:cubicBezTo>
                  <a:cubicBezTo>
                    <a:pt x="122858" y="29134"/>
                    <a:pt x="122772" y="29247"/>
                    <a:pt x="122783" y="29372"/>
                  </a:cubicBezTo>
                  <a:cubicBezTo>
                    <a:pt x="122795" y="29498"/>
                    <a:pt x="122899" y="29593"/>
                    <a:pt x="123025" y="29594"/>
                  </a:cubicBezTo>
                  <a:lnTo>
                    <a:pt x="123025" y="29595"/>
                  </a:lnTo>
                  <a:cubicBezTo>
                    <a:pt x="123038" y="29594"/>
                    <a:pt x="123053" y="29593"/>
                    <a:pt x="123066" y="29591"/>
                  </a:cubicBezTo>
                  <a:cubicBezTo>
                    <a:pt x="123542" y="29503"/>
                    <a:pt x="124023" y="29399"/>
                    <a:pt x="124503" y="29279"/>
                  </a:cubicBezTo>
                  <a:cubicBezTo>
                    <a:pt x="124545" y="29308"/>
                    <a:pt x="124593" y="29321"/>
                    <a:pt x="124640" y="29321"/>
                  </a:cubicBezTo>
                  <a:cubicBezTo>
                    <a:pt x="124728" y="29321"/>
                    <a:pt x="124814" y="29273"/>
                    <a:pt x="124857" y="29188"/>
                  </a:cubicBezTo>
                  <a:cubicBezTo>
                    <a:pt x="125217" y="29092"/>
                    <a:pt x="125577" y="28986"/>
                    <a:pt x="125935" y="28872"/>
                  </a:cubicBezTo>
                  <a:cubicBezTo>
                    <a:pt x="126062" y="28832"/>
                    <a:pt x="126131" y="28696"/>
                    <a:pt x="126091" y="28568"/>
                  </a:cubicBezTo>
                  <a:cubicBezTo>
                    <a:pt x="126058" y="28464"/>
                    <a:pt x="125962" y="28398"/>
                    <a:pt x="125859" y="28398"/>
                  </a:cubicBezTo>
                  <a:cubicBezTo>
                    <a:pt x="125836" y="28398"/>
                    <a:pt x="125812" y="28402"/>
                    <a:pt x="125788" y="28409"/>
                  </a:cubicBezTo>
                  <a:cubicBezTo>
                    <a:pt x="125500" y="28501"/>
                    <a:pt x="125212" y="28586"/>
                    <a:pt x="124923" y="28666"/>
                  </a:cubicBezTo>
                  <a:cubicBezTo>
                    <a:pt x="124999" y="27802"/>
                    <a:pt x="125040" y="26960"/>
                    <a:pt x="125045" y="26156"/>
                  </a:cubicBezTo>
                  <a:cubicBezTo>
                    <a:pt x="125045" y="26021"/>
                    <a:pt x="124937" y="25912"/>
                    <a:pt x="124802" y="25911"/>
                  </a:cubicBezTo>
                  <a:close/>
                  <a:moveTo>
                    <a:pt x="117192" y="29339"/>
                  </a:moveTo>
                  <a:cubicBezTo>
                    <a:pt x="117069" y="29339"/>
                    <a:pt x="116964" y="29432"/>
                    <a:pt x="116953" y="29557"/>
                  </a:cubicBezTo>
                  <a:cubicBezTo>
                    <a:pt x="116938" y="29690"/>
                    <a:pt x="117036" y="29810"/>
                    <a:pt x="117169" y="29824"/>
                  </a:cubicBezTo>
                  <a:cubicBezTo>
                    <a:pt x="117875" y="29898"/>
                    <a:pt x="118586" y="29935"/>
                    <a:pt x="119296" y="29935"/>
                  </a:cubicBezTo>
                  <a:lnTo>
                    <a:pt x="119296" y="29936"/>
                  </a:lnTo>
                  <a:cubicBezTo>
                    <a:pt x="119571" y="29936"/>
                    <a:pt x="119852" y="29931"/>
                    <a:pt x="120130" y="29918"/>
                  </a:cubicBezTo>
                  <a:cubicBezTo>
                    <a:pt x="120265" y="29912"/>
                    <a:pt x="120369" y="29799"/>
                    <a:pt x="120363" y="29665"/>
                  </a:cubicBezTo>
                  <a:cubicBezTo>
                    <a:pt x="120358" y="29539"/>
                    <a:pt x="120250" y="29431"/>
                    <a:pt x="120130" y="29431"/>
                  </a:cubicBezTo>
                  <a:cubicBezTo>
                    <a:pt x="120123" y="29431"/>
                    <a:pt x="120116" y="29431"/>
                    <a:pt x="120109" y="29432"/>
                  </a:cubicBezTo>
                  <a:cubicBezTo>
                    <a:pt x="119837" y="29443"/>
                    <a:pt x="119565" y="29449"/>
                    <a:pt x="119293" y="29449"/>
                  </a:cubicBezTo>
                  <a:cubicBezTo>
                    <a:pt x="118601" y="29449"/>
                    <a:pt x="117909" y="29413"/>
                    <a:pt x="117220" y="29340"/>
                  </a:cubicBezTo>
                  <a:cubicBezTo>
                    <a:pt x="117211" y="29339"/>
                    <a:pt x="117201" y="29339"/>
                    <a:pt x="117192" y="29339"/>
                  </a:cubicBezTo>
                  <a:close/>
                  <a:moveTo>
                    <a:pt x="124230" y="31736"/>
                  </a:moveTo>
                  <a:cubicBezTo>
                    <a:pt x="124115" y="31736"/>
                    <a:pt x="124013" y="31819"/>
                    <a:pt x="123993" y="31937"/>
                  </a:cubicBezTo>
                  <a:cubicBezTo>
                    <a:pt x="123829" y="32864"/>
                    <a:pt x="123625" y="33823"/>
                    <a:pt x="123389" y="34790"/>
                  </a:cubicBezTo>
                  <a:cubicBezTo>
                    <a:pt x="123358" y="34920"/>
                    <a:pt x="123438" y="35052"/>
                    <a:pt x="123568" y="35083"/>
                  </a:cubicBezTo>
                  <a:cubicBezTo>
                    <a:pt x="123588" y="35088"/>
                    <a:pt x="123607" y="35090"/>
                    <a:pt x="123626" y="35090"/>
                  </a:cubicBezTo>
                  <a:cubicBezTo>
                    <a:pt x="123738" y="35090"/>
                    <a:pt x="123836" y="35013"/>
                    <a:pt x="123862" y="34904"/>
                  </a:cubicBezTo>
                  <a:cubicBezTo>
                    <a:pt x="124101" y="33928"/>
                    <a:pt x="124305" y="32958"/>
                    <a:pt x="124472" y="32022"/>
                  </a:cubicBezTo>
                  <a:cubicBezTo>
                    <a:pt x="124495" y="31891"/>
                    <a:pt x="124408" y="31764"/>
                    <a:pt x="124275" y="31740"/>
                  </a:cubicBezTo>
                  <a:cubicBezTo>
                    <a:pt x="124260" y="31737"/>
                    <a:pt x="124245" y="31736"/>
                    <a:pt x="124230" y="31736"/>
                  </a:cubicBezTo>
                  <a:close/>
                  <a:moveTo>
                    <a:pt x="122856" y="37432"/>
                  </a:moveTo>
                  <a:cubicBezTo>
                    <a:pt x="122751" y="37432"/>
                    <a:pt x="122654" y="37500"/>
                    <a:pt x="122622" y="37605"/>
                  </a:cubicBezTo>
                  <a:cubicBezTo>
                    <a:pt x="122349" y="38515"/>
                    <a:pt x="122045" y="39449"/>
                    <a:pt x="121716" y="40381"/>
                  </a:cubicBezTo>
                  <a:cubicBezTo>
                    <a:pt x="121672" y="40508"/>
                    <a:pt x="121738" y="40646"/>
                    <a:pt x="121864" y="40691"/>
                  </a:cubicBezTo>
                  <a:cubicBezTo>
                    <a:pt x="121890" y="40700"/>
                    <a:pt x="121918" y="40705"/>
                    <a:pt x="121946" y="40706"/>
                  </a:cubicBezTo>
                  <a:lnTo>
                    <a:pt x="121946" y="40705"/>
                  </a:lnTo>
                  <a:cubicBezTo>
                    <a:pt x="122049" y="40705"/>
                    <a:pt x="122141" y="40639"/>
                    <a:pt x="122175" y="40543"/>
                  </a:cubicBezTo>
                  <a:cubicBezTo>
                    <a:pt x="122506" y="39604"/>
                    <a:pt x="122813" y="38662"/>
                    <a:pt x="123088" y="37746"/>
                  </a:cubicBezTo>
                  <a:cubicBezTo>
                    <a:pt x="123128" y="37617"/>
                    <a:pt x="123054" y="37481"/>
                    <a:pt x="122926" y="37442"/>
                  </a:cubicBezTo>
                  <a:cubicBezTo>
                    <a:pt x="122903" y="37435"/>
                    <a:pt x="122879" y="37432"/>
                    <a:pt x="122856" y="37432"/>
                  </a:cubicBezTo>
                  <a:close/>
                  <a:moveTo>
                    <a:pt x="120913" y="42964"/>
                  </a:moveTo>
                  <a:cubicBezTo>
                    <a:pt x="120817" y="42964"/>
                    <a:pt x="120726" y="43021"/>
                    <a:pt x="120688" y="43116"/>
                  </a:cubicBezTo>
                  <a:cubicBezTo>
                    <a:pt x="120335" y="44001"/>
                    <a:pt x="119953" y="44907"/>
                    <a:pt x="119553" y="45809"/>
                  </a:cubicBezTo>
                  <a:cubicBezTo>
                    <a:pt x="119499" y="45931"/>
                    <a:pt x="119554" y="46075"/>
                    <a:pt x="119677" y="46130"/>
                  </a:cubicBezTo>
                  <a:cubicBezTo>
                    <a:pt x="119708" y="46144"/>
                    <a:pt x="119741" y="46151"/>
                    <a:pt x="119776" y="46151"/>
                  </a:cubicBezTo>
                  <a:lnTo>
                    <a:pt x="119776" y="46150"/>
                  </a:lnTo>
                  <a:cubicBezTo>
                    <a:pt x="119872" y="46150"/>
                    <a:pt x="119959" y="46093"/>
                    <a:pt x="119997" y="46006"/>
                  </a:cubicBezTo>
                  <a:cubicBezTo>
                    <a:pt x="120401" y="45099"/>
                    <a:pt x="120785" y="44187"/>
                    <a:pt x="121139" y="43296"/>
                  </a:cubicBezTo>
                  <a:cubicBezTo>
                    <a:pt x="121189" y="43171"/>
                    <a:pt x="121128" y="43031"/>
                    <a:pt x="121003" y="42981"/>
                  </a:cubicBezTo>
                  <a:cubicBezTo>
                    <a:pt x="120974" y="42969"/>
                    <a:pt x="120943" y="42964"/>
                    <a:pt x="120913" y="42964"/>
                  </a:cubicBezTo>
                  <a:close/>
                  <a:moveTo>
                    <a:pt x="118542" y="48321"/>
                  </a:moveTo>
                  <a:cubicBezTo>
                    <a:pt x="118451" y="48321"/>
                    <a:pt x="118364" y="48372"/>
                    <a:pt x="118322" y="48460"/>
                  </a:cubicBezTo>
                  <a:cubicBezTo>
                    <a:pt x="117902" y="49322"/>
                    <a:pt x="117459" y="50200"/>
                    <a:pt x="117002" y="51069"/>
                  </a:cubicBezTo>
                  <a:cubicBezTo>
                    <a:pt x="116917" y="51230"/>
                    <a:pt x="117035" y="51425"/>
                    <a:pt x="117217" y="51425"/>
                  </a:cubicBezTo>
                  <a:cubicBezTo>
                    <a:pt x="117308" y="51425"/>
                    <a:pt x="117390" y="51375"/>
                    <a:pt x="117432" y="51296"/>
                  </a:cubicBezTo>
                  <a:cubicBezTo>
                    <a:pt x="117892" y="50422"/>
                    <a:pt x="118339" y="49540"/>
                    <a:pt x="118759" y="48672"/>
                  </a:cubicBezTo>
                  <a:cubicBezTo>
                    <a:pt x="118819" y="48552"/>
                    <a:pt x="118769" y="48405"/>
                    <a:pt x="118648" y="48346"/>
                  </a:cubicBezTo>
                  <a:cubicBezTo>
                    <a:pt x="118614" y="48329"/>
                    <a:pt x="118578" y="48321"/>
                    <a:pt x="118542" y="48321"/>
                  </a:cubicBezTo>
                  <a:close/>
                  <a:moveTo>
                    <a:pt x="115813" y="53512"/>
                  </a:moveTo>
                  <a:cubicBezTo>
                    <a:pt x="115728" y="53512"/>
                    <a:pt x="115646" y="53556"/>
                    <a:pt x="115601" y="53635"/>
                  </a:cubicBezTo>
                  <a:cubicBezTo>
                    <a:pt x="115129" y="54470"/>
                    <a:pt x="114633" y="55320"/>
                    <a:pt x="114125" y="56160"/>
                  </a:cubicBezTo>
                  <a:cubicBezTo>
                    <a:pt x="114028" y="56322"/>
                    <a:pt x="114144" y="56528"/>
                    <a:pt x="114333" y="56529"/>
                  </a:cubicBezTo>
                  <a:cubicBezTo>
                    <a:pt x="114419" y="56529"/>
                    <a:pt x="114498" y="56484"/>
                    <a:pt x="114541" y="56411"/>
                  </a:cubicBezTo>
                  <a:cubicBezTo>
                    <a:pt x="115051" y="55567"/>
                    <a:pt x="115550" y="54714"/>
                    <a:pt x="116025" y="53875"/>
                  </a:cubicBezTo>
                  <a:cubicBezTo>
                    <a:pt x="116091" y="53758"/>
                    <a:pt x="116050" y="53609"/>
                    <a:pt x="115933" y="53544"/>
                  </a:cubicBezTo>
                  <a:cubicBezTo>
                    <a:pt x="115895" y="53522"/>
                    <a:pt x="115854" y="53512"/>
                    <a:pt x="115813" y="53512"/>
                  </a:cubicBezTo>
                  <a:close/>
                  <a:moveTo>
                    <a:pt x="112782" y="58527"/>
                  </a:moveTo>
                  <a:cubicBezTo>
                    <a:pt x="112702" y="58527"/>
                    <a:pt x="112624" y="58566"/>
                    <a:pt x="112578" y="58639"/>
                  </a:cubicBezTo>
                  <a:cubicBezTo>
                    <a:pt x="112055" y="59451"/>
                    <a:pt x="111513" y="60271"/>
                    <a:pt x="110963" y="61077"/>
                  </a:cubicBezTo>
                  <a:cubicBezTo>
                    <a:pt x="110853" y="61239"/>
                    <a:pt x="110969" y="61457"/>
                    <a:pt x="111165" y="61457"/>
                  </a:cubicBezTo>
                  <a:lnTo>
                    <a:pt x="111165" y="61459"/>
                  </a:lnTo>
                  <a:cubicBezTo>
                    <a:pt x="111245" y="61459"/>
                    <a:pt x="111320" y="61419"/>
                    <a:pt x="111365" y="61352"/>
                  </a:cubicBezTo>
                  <a:cubicBezTo>
                    <a:pt x="111917" y="60542"/>
                    <a:pt x="112462" y="59717"/>
                    <a:pt x="112987" y="58903"/>
                  </a:cubicBezTo>
                  <a:cubicBezTo>
                    <a:pt x="113059" y="58789"/>
                    <a:pt x="113026" y="58639"/>
                    <a:pt x="112914" y="58566"/>
                  </a:cubicBezTo>
                  <a:cubicBezTo>
                    <a:pt x="112873" y="58540"/>
                    <a:pt x="112827" y="58527"/>
                    <a:pt x="112782" y="58527"/>
                  </a:cubicBezTo>
                  <a:close/>
                  <a:moveTo>
                    <a:pt x="109483" y="63373"/>
                  </a:moveTo>
                  <a:cubicBezTo>
                    <a:pt x="109407" y="63373"/>
                    <a:pt x="109332" y="63408"/>
                    <a:pt x="109285" y="63474"/>
                  </a:cubicBezTo>
                  <a:cubicBezTo>
                    <a:pt x="108720" y="64260"/>
                    <a:pt x="108134" y="65052"/>
                    <a:pt x="107546" y="65826"/>
                  </a:cubicBezTo>
                  <a:cubicBezTo>
                    <a:pt x="107425" y="65986"/>
                    <a:pt x="107539" y="66216"/>
                    <a:pt x="107740" y="66216"/>
                  </a:cubicBezTo>
                  <a:cubicBezTo>
                    <a:pt x="107816" y="66216"/>
                    <a:pt x="107888" y="66181"/>
                    <a:pt x="107934" y="66120"/>
                  </a:cubicBezTo>
                  <a:cubicBezTo>
                    <a:pt x="108524" y="65342"/>
                    <a:pt x="109112" y="64548"/>
                    <a:pt x="109681" y="63758"/>
                  </a:cubicBezTo>
                  <a:cubicBezTo>
                    <a:pt x="109759" y="63649"/>
                    <a:pt x="109734" y="63497"/>
                    <a:pt x="109625" y="63419"/>
                  </a:cubicBezTo>
                  <a:cubicBezTo>
                    <a:pt x="109582" y="63388"/>
                    <a:pt x="109532" y="63373"/>
                    <a:pt x="109483" y="63373"/>
                  </a:cubicBezTo>
                  <a:close/>
                  <a:moveTo>
                    <a:pt x="105937" y="68045"/>
                  </a:moveTo>
                  <a:cubicBezTo>
                    <a:pt x="105867" y="68045"/>
                    <a:pt x="105798" y="68075"/>
                    <a:pt x="105749" y="68133"/>
                  </a:cubicBezTo>
                  <a:cubicBezTo>
                    <a:pt x="105144" y="68890"/>
                    <a:pt x="104521" y="69652"/>
                    <a:pt x="103897" y="70396"/>
                  </a:cubicBezTo>
                  <a:cubicBezTo>
                    <a:pt x="103764" y="70554"/>
                    <a:pt x="103876" y="70795"/>
                    <a:pt x="104083" y="70795"/>
                  </a:cubicBezTo>
                  <a:cubicBezTo>
                    <a:pt x="104155" y="70795"/>
                    <a:pt x="104223" y="70764"/>
                    <a:pt x="104270" y="70708"/>
                  </a:cubicBezTo>
                  <a:cubicBezTo>
                    <a:pt x="104896" y="69961"/>
                    <a:pt x="105523" y="69197"/>
                    <a:pt x="106130" y="68436"/>
                  </a:cubicBezTo>
                  <a:cubicBezTo>
                    <a:pt x="106212" y="68331"/>
                    <a:pt x="106192" y="68180"/>
                    <a:pt x="106089" y="68098"/>
                  </a:cubicBezTo>
                  <a:cubicBezTo>
                    <a:pt x="106044" y="68062"/>
                    <a:pt x="105991" y="68045"/>
                    <a:pt x="105937" y="68045"/>
                  </a:cubicBezTo>
                  <a:close/>
                  <a:moveTo>
                    <a:pt x="102171" y="72531"/>
                  </a:moveTo>
                  <a:cubicBezTo>
                    <a:pt x="102104" y="72531"/>
                    <a:pt x="102037" y="72559"/>
                    <a:pt x="101989" y="72614"/>
                  </a:cubicBezTo>
                  <a:cubicBezTo>
                    <a:pt x="101348" y="73341"/>
                    <a:pt x="100688" y="74072"/>
                    <a:pt x="100029" y="74784"/>
                  </a:cubicBezTo>
                  <a:cubicBezTo>
                    <a:pt x="99886" y="74941"/>
                    <a:pt x="99996" y="75193"/>
                    <a:pt x="100209" y="75193"/>
                  </a:cubicBezTo>
                  <a:cubicBezTo>
                    <a:pt x="100276" y="75193"/>
                    <a:pt x="100341" y="75165"/>
                    <a:pt x="100387" y="75115"/>
                  </a:cubicBezTo>
                  <a:cubicBezTo>
                    <a:pt x="101049" y="74400"/>
                    <a:pt x="101711" y="73666"/>
                    <a:pt x="102355" y="72935"/>
                  </a:cubicBezTo>
                  <a:cubicBezTo>
                    <a:pt x="102443" y="72835"/>
                    <a:pt x="102433" y="72681"/>
                    <a:pt x="102332" y="72592"/>
                  </a:cubicBezTo>
                  <a:cubicBezTo>
                    <a:pt x="102286" y="72552"/>
                    <a:pt x="102229" y="72531"/>
                    <a:pt x="102171" y="72531"/>
                  </a:cubicBezTo>
                  <a:close/>
                  <a:moveTo>
                    <a:pt x="98195" y="76836"/>
                  </a:moveTo>
                  <a:cubicBezTo>
                    <a:pt x="98131" y="76836"/>
                    <a:pt x="98067" y="76861"/>
                    <a:pt x="98019" y="76910"/>
                  </a:cubicBezTo>
                  <a:cubicBezTo>
                    <a:pt x="97344" y="77608"/>
                    <a:pt x="96650" y="78308"/>
                    <a:pt x="95961" y="78988"/>
                  </a:cubicBezTo>
                  <a:cubicBezTo>
                    <a:pt x="95805" y="79140"/>
                    <a:pt x="95914" y="79404"/>
                    <a:pt x="96132" y="79404"/>
                  </a:cubicBezTo>
                  <a:lnTo>
                    <a:pt x="96132" y="79402"/>
                  </a:lnTo>
                  <a:cubicBezTo>
                    <a:pt x="96195" y="79402"/>
                    <a:pt x="96256" y="79377"/>
                    <a:pt x="96302" y="79333"/>
                  </a:cubicBezTo>
                  <a:cubicBezTo>
                    <a:pt x="96996" y="78650"/>
                    <a:pt x="97691" y="77949"/>
                    <a:pt x="98369" y="77247"/>
                  </a:cubicBezTo>
                  <a:cubicBezTo>
                    <a:pt x="98463" y="77151"/>
                    <a:pt x="98460" y="76997"/>
                    <a:pt x="98364" y="76904"/>
                  </a:cubicBezTo>
                  <a:cubicBezTo>
                    <a:pt x="98317" y="76858"/>
                    <a:pt x="98256" y="76836"/>
                    <a:pt x="98195" y="76836"/>
                  </a:cubicBezTo>
                  <a:close/>
                  <a:moveTo>
                    <a:pt x="94027" y="80942"/>
                  </a:moveTo>
                  <a:cubicBezTo>
                    <a:pt x="93964" y="80942"/>
                    <a:pt x="93901" y="80967"/>
                    <a:pt x="93853" y="81016"/>
                  </a:cubicBezTo>
                  <a:cubicBezTo>
                    <a:pt x="93145" y="81682"/>
                    <a:pt x="92421" y="82347"/>
                    <a:pt x="91701" y="82995"/>
                  </a:cubicBezTo>
                  <a:cubicBezTo>
                    <a:pt x="91535" y="83143"/>
                    <a:pt x="91641" y="83419"/>
                    <a:pt x="91863" y="83419"/>
                  </a:cubicBezTo>
                  <a:lnTo>
                    <a:pt x="91864" y="83418"/>
                  </a:lnTo>
                  <a:cubicBezTo>
                    <a:pt x="91923" y="83418"/>
                    <a:pt x="91980" y="83396"/>
                    <a:pt x="92025" y="83355"/>
                  </a:cubicBezTo>
                  <a:cubicBezTo>
                    <a:pt x="92749" y="82706"/>
                    <a:pt x="93475" y="82038"/>
                    <a:pt x="94186" y="81369"/>
                  </a:cubicBezTo>
                  <a:cubicBezTo>
                    <a:pt x="94291" y="81279"/>
                    <a:pt x="94298" y="81119"/>
                    <a:pt x="94204" y="81019"/>
                  </a:cubicBezTo>
                  <a:cubicBezTo>
                    <a:pt x="94156" y="80968"/>
                    <a:pt x="94091" y="80942"/>
                    <a:pt x="94027" y="80942"/>
                  </a:cubicBezTo>
                  <a:close/>
                  <a:moveTo>
                    <a:pt x="89660" y="84864"/>
                  </a:moveTo>
                  <a:cubicBezTo>
                    <a:pt x="89604" y="84864"/>
                    <a:pt x="89548" y="84883"/>
                    <a:pt x="89503" y="84922"/>
                  </a:cubicBezTo>
                  <a:cubicBezTo>
                    <a:pt x="88761" y="85558"/>
                    <a:pt x="88007" y="86189"/>
                    <a:pt x="87259" y="86799"/>
                  </a:cubicBezTo>
                  <a:cubicBezTo>
                    <a:pt x="87083" y="86944"/>
                    <a:pt x="87185" y="87232"/>
                    <a:pt x="87415" y="87232"/>
                  </a:cubicBezTo>
                  <a:cubicBezTo>
                    <a:pt x="87470" y="87231"/>
                    <a:pt x="87525" y="87212"/>
                    <a:pt x="87568" y="87176"/>
                  </a:cubicBezTo>
                  <a:cubicBezTo>
                    <a:pt x="88319" y="86564"/>
                    <a:pt x="89076" y="85929"/>
                    <a:pt x="89819" y="85293"/>
                  </a:cubicBezTo>
                  <a:cubicBezTo>
                    <a:pt x="89921" y="85205"/>
                    <a:pt x="89933" y="85051"/>
                    <a:pt x="89845" y="84949"/>
                  </a:cubicBezTo>
                  <a:cubicBezTo>
                    <a:pt x="89797" y="84893"/>
                    <a:pt x="89728" y="84864"/>
                    <a:pt x="89660" y="84864"/>
                  </a:cubicBezTo>
                  <a:close/>
                  <a:moveTo>
                    <a:pt x="85121" y="88577"/>
                  </a:moveTo>
                  <a:cubicBezTo>
                    <a:pt x="85070" y="88577"/>
                    <a:pt x="85019" y="88593"/>
                    <a:pt x="84975" y="88626"/>
                  </a:cubicBezTo>
                  <a:cubicBezTo>
                    <a:pt x="84210" y="89223"/>
                    <a:pt x="83427" y="89819"/>
                    <a:pt x="82649" y="90397"/>
                  </a:cubicBezTo>
                  <a:cubicBezTo>
                    <a:pt x="82461" y="90536"/>
                    <a:pt x="82560" y="90835"/>
                    <a:pt x="82793" y="90835"/>
                  </a:cubicBezTo>
                  <a:cubicBezTo>
                    <a:pt x="82794" y="90835"/>
                    <a:pt x="82794" y="90835"/>
                    <a:pt x="82794" y="90835"/>
                  </a:cubicBezTo>
                  <a:lnTo>
                    <a:pt x="82794" y="90834"/>
                  </a:lnTo>
                  <a:cubicBezTo>
                    <a:pt x="82847" y="90834"/>
                    <a:pt x="82898" y="90817"/>
                    <a:pt x="82939" y="90786"/>
                  </a:cubicBezTo>
                  <a:cubicBezTo>
                    <a:pt x="83719" y="90206"/>
                    <a:pt x="84505" y="89608"/>
                    <a:pt x="85276" y="89010"/>
                  </a:cubicBezTo>
                  <a:cubicBezTo>
                    <a:pt x="85378" y="88926"/>
                    <a:pt x="85396" y="88775"/>
                    <a:pt x="85314" y="88671"/>
                  </a:cubicBezTo>
                  <a:cubicBezTo>
                    <a:pt x="85266" y="88610"/>
                    <a:pt x="85194" y="88577"/>
                    <a:pt x="85121" y="88577"/>
                  </a:cubicBezTo>
                  <a:close/>
                  <a:moveTo>
                    <a:pt x="80415" y="92074"/>
                  </a:moveTo>
                  <a:cubicBezTo>
                    <a:pt x="80370" y="92074"/>
                    <a:pt x="80324" y="92087"/>
                    <a:pt x="80283" y="92114"/>
                  </a:cubicBezTo>
                  <a:cubicBezTo>
                    <a:pt x="79495" y="92672"/>
                    <a:pt x="78685" y="93230"/>
                    <a:pt x="77876" y="93775"/>
                  </a:cubicBezTo>
                  <a:cubicBezTo>
                    <a:pt x="77677" y="93910"/>
                    <a:pt x="77772" y="94220"/>
                    <a:pt x="78012" y="94220"/>
                  </a:cubicBezTo>
                  <a:lnTo>
                    <a:pt x="78012" y="94219"/>
                  </a:lnTo>
                  <a:cubicBezTo>
                    <a:pt x="78061" y="94219"/>
                    <a:pt x="78109" y="94206"/>
                    <a:pt x="78148" y="94178"/>
                  </a:cubicBezTo>
                  <a:cubicBezTo>
                    <a:pt x="78961" y="93631"/>
                    <a:pt x="79773" y="93070"/>
                    <a:pt x="80564" y="92511"/>
                  </a:cubicBezTo>
                  <a:cubicBezTo>
                    <a:pt x="80668" y="92430"/>
                    <a:pt x="80689" y="92283"/>
                    <a:pt x="80614" y="92176"/>
                  </a:cubicBezTo>
                  <a:cubicBezTo>
                    <a:pt x="80566" y="92110"/>
                    <a:pt x="80491" y="92074"/>
                    <a:pt x="80415" y="92074"/>
                  </a:cubicBezTo>
                  <a:close/>
                  <a:moveTo>
                    <a:pt x="75569" y="95338"/>
                  </a:moveTo>
                  <a:cubicBezTo>
                    <a:pt x="75522" y="95338"/>
                    <a:pt x="75474" y="95352"/>
                    <a:pt x="75433" y="95381"/>
                  </a:cubicBezTo>
                  <a:cubicBezTo>
                    <a:pt x="74616" y="95903"/>
                    <a:pt x="73781" y="96423"/>
                    <a:pt x="72951" y="96927"/>
                  </a:cubicBezTo>
                  <a:cubicBezTo>
                    <a:pt x="72858" y="96984"/>
                    <a:pt x="72814" y="97096"/>
                    <a:pt x="72844" y="97201"/>
                  </a:cubicBezTo>
                  <a:cubicBezTo>
                    <a:pt x="72873" y="97305"/>
                    <a:pt x="72969" y="97378"/>
                    <a:pt x="73078" y="97378"/>
                  </a:cubicBezTo>
                  <a:lnTo>
                    <a:pt x="73078" y="97378"/>
                  </a:lnTo>
                  <a:cubicBezTo>
                    <a:pt x="73123" y="97378"/>
                    <a:pt x="73166" y="97366"/>
                    <a:pt x="73204" y="97343"/>
                  </a:cubicBezTo>
                  <a:cubicBezTo>
                    <a:pt x="74037" y="96837"/>
                    <a:pt x="74875" y="96314"/>
                    <a:pt x="75695" y="95790"/>
                  </a:cubicBezTo>
                  <a:cubicBezTo>
                    <a:pt x="75812" y="95719"/>
                    <a:pt x="75847" y="95566"/>
                    <a:pt x="75774" y="95451"/>
                  </a:cubicBezTo>
                  <a:cubicBezTo>
                    <a:pt x="75727" y="95378"/>
                    <a:pt x="75649" y="95338"/>
                    <a:pt x="75569" y="95338"/>
                  </a:cubicBezTo>
                  <a:close/>
                  <a:moveTo>
                    <a:pt x="73078" y="97378"/>
                  </a:moveTo>
                  <a:cubicBezTo>
                    <a:pt x="73077" y="97378"/>
                    <a:pt x="73077" y="97378"/>
                    <a:pt x="73077" y="97378"/>
                  </a:cubicBezTo>
                  <a:lnTo>
                    <a:pt x="73078" y="97378"/>
                  </a:lnTo>
                  <a:cubicBezTo>
                    <a:pt x="73078" y="97378"/>
                    <a:pt x="73078" y="97378"/>
                    <a:pt x="73078" y="97378"/>
                  </a:cubicBezTo>
                  <a:close/>
                  <a:moveTo>
                    <a:pt x="70556" y="98384"/>
                  </a:moveTo>
                  <a:cubicBezTo>
                    <a:pt x="70515" y="98384"/>
                    <a:pt x="70473" y="98395"/>
                    <a:pt x="70435" y="98417"/>
                  </a:cubicBezTo>
                  <a:cubicBezTo>
                    <a:pt x="69591" y="98904"/>
                    <a:pt x="68733" y="99384"/>
                    <a:pt x="67885" y="99847"/>
                  </a:cubicBezTo>
                  <a:cubicBezTo>
                    <a:pt x="67787" y="99900"/>
                    <a:pt x="67739" y="100012"/>
                    <a:pt x="67766" y="100120"/>
                  </a:cubicBezTo>
                  <a:cubicBezTo>
                    <a:pt x="67793" y="100227"/>
                    <a:pt x="67890" y="100303"/>
                    <a:pt x="68001" y="100303"/>
                  </a:cubicBezTo>
                  <a:lnTo>
                    <a:pt x="68000" y="100302"/>
                  </a:lnTo>
                  <a:lnTo>
                    <a:pt x="68000" y="100302"/>
                  </a:lnTo>
                  <a:cubicBezTo>
                    <a:pt x="68002" y="100302"/>
                    <a:pt x="68004" y="100302"/>
                    <a:pt x="68006" y="100302"/>
                  </a:cubicBezTo>
                  <a:cubicBezTo>
                    <a:pt x="68045" y="100302"/>
                    <a:pt x="68084" y="100292"/>
                    <a:pt x="68118" y="100274"/>
                  </a:cubicBezTo>
                  <a:cubicBezTo>
                    <a:pt x="68969" y="99809"/>
                    <a:pt x="69830" y="99327"/>
                    <a:pt x="70679" y="98838"/>
                  </a:cubicBezTo>
                  <a:cubicBezTo>
                    <a:pt x="70794" y="98771"/>
                    <a:pt x="70835" y="98623"/>
                    <a:pt x="70767" y="98506"/>
                  </a:cubicBezTo>
                  <a:cubicBezTo>
                    <a:pt x="70722" y="98428"/>
                    <a:pt x="70641" y="98384"/>
                    <a:pt x="70556" y="98384"/>
                  </a:cubicBezTo>
                  <a:close/>
                  <a:moveTo>
                    <a:pt x="65413" y="101188"/>
                  </a:moveTo>
                  <a:cubicBezTo>
                    <a:pt x="65376" y="101188"/>
                    <a:pt x="65337" y="101197"/>
                    <a:pt x="65302" y="101215"/>
                  </a:cubicBezTo>
                  <a:cubicBezTo>
                    <a:pt x="64438" y="101661"/>
                    <a:pt x="63558" y="102100"/>
                    <a:pt x="62688" y="102523"/>
                  </a:cubicBezTo>
                  <a:cubicBezTo>
                    <a:pt x="62586" y="102573"/>
                    <a:pt x="62530" y="102686"/>
                    <a:pt x="62556" y="102796"/>
                  </a:cubicBezTo>
                  <a:cubicBezTo>
                    <a:pt x="62581" y="102907"/>
                    <a:pt x="62680" y="102985"/>
                    <a:pt x="62793" y="102985"/>
                  </a:cubicBezTo>
                  <a:lnTo>
                    <a:pt x="62793" y="102984"/>
                  </a:lnTo>
                  <a:cubicBezTo>
                    <a:pt x="62796" y="102984"/>
                    <a:pt x="62798" y="102984"/>
                    <a:pt x="62800" y="102984"/>
                  </a:cubicBezTo>
                  <a:cubicBezTo>
                    <a:pt x="62834" y="102984"/>
                    <a:pt x="62869" y="102976"/>
                    <a:pt x="62900" y="102961"/>
                  </a:cubicBezTo>
                  <a:cubicBezTo>
                    <a:pt x="63774" y="102536"/>
                    <a:pt x="64657" y="102094"/>
                    <a:pt x="65525" y="101648"/>
                  </a:cubicBezTo>
                  <a:cubicBezTo>
                    <a:pt x="65644" y="101587"/>
                    <a:pt x="65691" y="101440"/>
                    <a:pt x="65630" y="101321"/>
                  </a:cubicBezTo>
                  <a:cubicBezTo>
                    <a:pt x="65586" y="101236"/>
                    <a:pt x="65501" y="101188"/>
                    <a:pt x="65413" y="101188"/>
                  </a:cubicBezTo>
                  <a:close/>
                  <a:moveTo>
                    <a:pt x="60143" y="103745"/>
                  </a:moveTo>
                  <a:cubicBezTo>
                    <a:pt x="60109" y="103745"/>
                    <a:pt x="60075" y="103752"/>
                    <a:pt x="60042" y="103767"/>
                  </a:cubicBezTo>
                  <a:cubicBezTo>
                    <a:pt x="59156" y="104171"/>
                    <a:pt x="58257" y="104569"/>
                    <a:pt x="57369" y="104949"/>
                  </a:cubicBezTo>
                  <a:cubicBezTo>
                    <a:pt x="57262" y="104995"/>
                    <a:pt x="57202" y="105109"/>
                    <a:pt x="57225" y="105223"/>
                  </a:cubicBezTo>
                  <a:cubicBezTo>
                    <a:pt x="57249" y="105336"/>
                    <a:pt x="57348" y="105417"/>
                    <a:pt x="57465" y="105417"/>
                  </a:cubicBezTo>
                  <a:lnTo>
                    <a:pt x="57464" y="105416"/>
                  </a:lnTo>
                  <a:cubicBezTo>
                    <a:pt x="57497" y="105416"/>
                    <a:pt x="57530" y="105411"/>
                    <a:pt x="57560" y="105397"/>
                  </a:cubicBezTo>
                  <a:cubicBezTo>
                    <a:pt x="58452" y="105015"/>
                    <a:pt x="59356" y="104616"/>
                    <a:pt x="60244" y="104210"/>
                  </a:cubicBezTo>
                  <a:cubicBezTo>
                    <a:pt x="60366" y="104154"/>
                    <a:pt x="60421" y="104010"/>
                    <a:pt x="60364" y="103888"/>
                  </a:cubicBezTo>
                  <a:cubicBezTo>
                    <a:pt x="60323" y="103798"/>
                    <a:pt x="60235" y="103745"/>
                    <a:pt x="60143" y="103745"/>
                  </a:cubicBezTo>
                  <a:close/>
                  <a:moveTo>
                    <a:pt x="54758" y="106051"/>
                  </a:moveTo>
                  <a:cubicBezTo>
                    <a:pt x="54728" y="106051"/>
                    <a:pt x="54697" y="106057"/>
                    <a:pt x="54668" y="106069"/>
                  </a:cubicBezTo>
                  <a:cubicBezTo>
                    <a:pt x="53765" y="106430"/>
                    <a:pt x="52847" y="106786"/>
                    <a:pt x="51942" y="107124"/>
                  </a:cubicBezTo>
                  <a:cubicBezTo>
                    <a:pt x="51831" y="107164"/>
                    <a:pt x="51766" y="107279"/>
                    <a:pt x="51787" y="107394"/>
                  </a:cubicBezTo>
                  <a:cubicBezTo>
                    <a:pt x="51808" y="107511"/>
                    <a:pt x="51909" y="107595"/>
                    <a:pt x="52026" y="107595"/>
                  </a:cubicBezTo>
                  <a:lnTo>
                    <a:pt x="52026" y="107595"/>
                  </a:lnTo>
                  <a:cubicBezTo>
                    <a:pt x="52055" y="107595"/>
                    <a:pt x="52084" y="107589"/>
                    <a:pt x="52112" y="107579"/>
                  </a:cubicBezTo>
                  <a:cubicBezTo>
                    <a:pt x="53020" y="107240"/>
                    <a:pt x="53941" y="106885"/>
                    <a:pt x="54849" y="106521"/>
                  </a:cubicBezTo>
                  <a:cubicBezTo>
                    <a:pt x="54974" y="106471"/>
                    <a:pt x="55035" y="106329"/>
                    <a:pt x="54985" y="106205"/>
                  </a:cubicBezTo>
                  <a:cubicBezTo>
                    <a:pt x="54946" y="106110"/>
                    <a:pt x="54854" y="106051"/>
                    <a:pt x="54758" y="106051"/>
                  </a:cubicBezTo>
                  <a:close/>
                  <a:moveTo>
                    <a:pt x="52026" y="107595"/>
                  </a:moveTo>
                  <a:lnTo>
                    <a:pt x="52026" y="107595"/>
                  </a:lnTo>
                  <a:cubicBezTo>
                    <a:pt x="52026" y="107595"/>
                    <a:pt x="52026" y="107595"/>
                    <a:pt x="52026" y="107595"/>
                  </a:cubicBezTo>
                  <a:lnTo>
                    <a:pt x="52027" y="107595"/>
                  </a:lnTo>
                  <a:cubicBezTo>
                    <a:pt x="52027" y="107595"/>
                    <a:pt x="52026" y="107595"/>
                    <a:pt x="52026" y="107595"/>
                  </a:cubicBezTo>
                  <a:close/>
                  <a:moveTo>
                    <a:pt x="49271" y="108099"/>
                  </a:moveTo>
                  <a:cubicBezTo>
                    <a:pt x="49245" y="108099"/>
                    <a:pt x="49218" y="108103"/>
                    <a:pt x="49191" y="108113"/>
                  </a:cubicBezTo>
                  <a:cubicBezTo>
                    <a:pt x="48277" y="108430"/>
                    <a:pt x="47344" y="108740"/>
                    <a:pt x="46418" y="109036"/>
                  </a:cubicBezTo>
                  <a:cubicBezTo>
                    <a:pt x="46304" y="109073"/>
                    <a:pt x="46234" y="109188"/>
                    <a:pt x="46252" y="109306"/>
                  </a:cubicBezTo>
                  <a:cubicBezTo>
                    <a:pt x="46270" y="109424"/>
                    <a:pt x="46372" y="109511"/>
                    <a:pt x="46492" y="109512"/>
                  </a:cubicBezTo>
                  <a:lnTo>
                    <a:pt x="46491" y="109511"/>
                  </a:lnTo>
                  <a:cubicBezTo>
                    <a:pt x="46517" y="109511"/>
                    <a:pt x="46542" y="109507"/>
                    <a:pt x="46566" y="109499"/>
                  </a:cubicBezTo>
                  <a:cubicBezTo>
                    <a:pt x="47495" y="109203"/>
                    <a:pt x="48432" y="108890"/>
                    <a:pt x="49351" y="108573"/>
                  </a:cubicBezTo>
                  <a:cubicBezTo>
                    <a:pt x="49478" y="108529"/>
                    <a:pt x="49544" y="108389"/>
                    <a:pt x="49500" y="108262"/>
                  </a:cubicBezTo>
                  <a:cubicBezTo>
                    <a:pt x="49466" y="108162"/>
                    <a:pt x="49372" y="108099"/>
                    <a:pt x="49271" y="108099"/>
                  </a:cubicBezTo>
                  <a:close/>
                  <a:moveTo>
                    <a:pt x="43688" y="109886"/>
                  </a:moveTo>
                  <a:cubicBezTo>
                    <a:pt x="43667" y="109886"/>
                    <a:pt x="43645" y="109889"/>
                    <a:pt x="43624" y="109895"/>
                  </a:cubicBezTo>
                  <a:cubicBezTo>
                    <a:pt x="42699" y="110167"/>
                    <a:pt x="41752" y="110433"/>
                    <a:pt x="40811" y="110686"/>
                  </a:cubicBezTo>
                  <a:cubicBezTo>
                    <a:pt x="40693" y="110717"/>
                    <a:pt x="40616" y="110832"/>
                    <a:pt x="40633" y="110953"/>
                  </a:cubicBezTo>
                  <a:cubicBezTo>
                    <a:pt x="40649" y="111073"/>
                    <a:pt x="40750" y="111164"/>
                    <a:pt x="40873" y="111165"/>
                  </a:cubicBezTo>
                  <a:lnTo>
                    <a:pt x="40873" y="111164"/>
                  </a:lnTo>
                  <a:cubicBezTo>
                    <a:pt x="40894" y="111164"/>
                    <a:pt x="40916" y="111162"/>
                    <a:pt x="40936" y="111156"/>
                  </a:cubicBezTo>
                  <a:cubicBezTo>
                    <a:pt x="41882" y="110902"/>
                    <a:pt x="42832" y="110635"/>
                    <a:pt x="43761" y="110362"/>
                  </a:cubicBezTo>
                  <a:cubicBezTo>
                    <a:pt x="43888" y="110321"/>
                    <a:pt x="43958" y="110187"/>
                    <a:pt x="43920" y="110060"/>
                  </a:cubicBezTo>
                  <a:cubicBezTo>
                    <a:pt x="43889" y="109955"/>
                    <a:pt x="43793" y="109886"/>
                    <a:pt x="43688" y="109886"/>
                  </a:cubicBezTo>
                  <a:close/>
                  <a:moveTo>
                    <a:pt x="38036" y="111403"/>
                  </a:moveTo>
                  <a:cubicBezTo>
                    <a:pt x="38017" y="111403"/>
                    <a:pt x="37997" y="111405"/>
                    <a:pt x="37978" y="111410"/>
                  </a:cubicBezTo>
                  <a:cubicBezTo>
                    <a:pt x="37041" y="111638"/>
                    <a:pt x="36083" y="111861"/>
                    <a:pt x="35131" y="112069"/>
                  </a:cubicBezTo>
                  <a:cubicBezTo>
                    <a:pt x="35008" y="112094"/>
                    <a:pt x="34924" y="112208"/>
                    <a:pt x="34937" y="112333"/>
                  </a:cubicBezTo>
                  <a:cubicBezTo>
                    <a:pt x="34950" y="112457"/>
                    <a:pt x="35054" y="112551"/>
                    <a:pt x="35178" y="112551"/>
                  </a:cubicBezTo>
                  <a:cubicBezTo>
                    <a:pt x="35179" y="112551"/>
                    <a:pt x="35181" y="112551"/>
                    <a:pt x="35182" y="112551"/>
                  </a:cubicBezTo>
                  <a:lnTo>
                    <a:pt x="35182" y="112549"/>
                  </a:lnTo>
                  <a:cubicBezTo>
                    <a:pt x="35199" y="112549"/>
                    <a:pt x="35217" y="112548"/>
                    <a:pt x="35234" y="112544"/>
                  </a:cubicBezTo>
                  <a:cubicBezTo>
                    <a:pt x="36191" y="112334"/>
                    <a:pt x="37153" y="112112"/>
                    <a:pt x="38094" y="111883"/>
                  </a:cubicBezTo>
                  <a:cubicBezTo>
                    <a:pt x="38224" y="111851"/>
                    <a:pt x="38304" y="111719"/>
                    <a:pt x="38273" y="111589"/>
                  </a:cubicBezTo>
                  <a:cubicBezTo>
                    <a:pt x="38246" y="111478"/>
                    <a:pt x="38145" y="111403"/>
                    <a:pt x="38036" y="111403"/>
                  </a:cubicBezTo>
                  <a:close/>
                  <a:moveTo>
                    <a:pt x="32312" y="112656"/>
                  </a:moveTo>
                  <a:cubicBezTo>
                    <a:pt x="32297" y="112656"/>
                    <a:pt x="32283" y="112658"/>
                    <a:pt x="32268" y="112660"/>
                  </a:cubicBezTo>
                  <a:cubicBezTo>
                    <a:pt x="31317" y="112846"/>
                    <a:pt x="30350" y="113023"/>
                    <a:pt x="29393" y="113186"/>
                  </a:cubicBezTo>
                  <a:cubicBezTo>
                    <a:pt x="29268" y="113208"/>
                    <a:pt x="29180" y="113321"/>
                    <a:pt x="29191" y="113447"/>
                  </a:cubicBezTo>
                  <a:cubicBezTo>
                    <a:pt x="29201" y="113572"/>
                    <a:pt x="29306" y="113670"/>
                    <a:pt x="29433" y="113670"/>
                  </a:cubicBezTo>
                  <a:cubicBezTo>
                    <a:pt x="29447" y="113669"/>
                    <a:pt x="29461" y="113668"/>
                    <a:pt x="29474" y="113665"/>
                  </a:cubicBezTo>
                  <a:cubicBezTo>
                    <a:pt x="30436" y="113501"/>
                    <a:pt x="31407" y="113324"/>
                    <a:pt x="32362" y="113139"/>
                  </a:cubicBezTo>
                  <a:cubicBezTo>
                    <a:pt x="32491" y="113110"/>
                    <a:pt x="32575" y="112984"/>
                    <a:pt x="32550" y="112853"/>
                  </a:cubicBezTo>
                  <a:cubicBezTo>
                    <a:pt x="32527" y="112737"/>
                    <a:pt x="32426" y="112656"/>
                    <a:pt x="32312" y="112656"/>
                  </a:cubicBezTo>
                  <a:close/>
                  <a:moveTo>
                    <a:pt x="26541" y="113642"/>
                  </a:moveTo>
                  <a:cubicBezTo>
                    <a:pt x="26530" y="113642"/>
                    <a:pt x="26518" y="113643"/>
                    <a:pt x="26506" y="113645"/>
                  </a:cubicBezTo>
                  <a:cubicBezTo>
                    <a:pt x="25542" y="113787"/>
                    <a:pt x="24567" y="113919"/>
                    <a:pt x="23610" y="114038"/>
                  </a:cubicBezTo>
                  <a:cubicBezTo>
                    <a:pt x="23482" y="114053"/>
                    <a:pt x="23388" y="114165"/>
                    <a:pt x="23396" y="114294"/>
                  </a:cubicBezTo>
                  <a:cubicBezTo>
                    <a:pt x="23404" y="114421"/>
                    <a:pt x="23509" y="114522"/>
                    <a:pt x="23637" y="114522"/>
                  </a:cubicBezTo>
                  <a:cubicBezTo>
                    <a:pt x="23638" y="114522"/>
                    <a:pt x="23639" y="114522"/>
                    <a:pt x="23639" y="114522"/>
                  </a:cubicBezTo>
                  <a:lnTo>
                    <a:pt x="23638" y="114522"/>
                  </a:lnTo>
                  <a:cubicBezTo>
                    <a:pt x="23650" y="114522"/>
                    <a:pt x="23660" y="114522"/>
                    <a:pt x="23670" y="114521"/>
                  </a:cubicBezTo>
                  <a:cubicBezTo>
                    <a:pt x="24631" y="114402"/>
                    <a:pt x="25610" y="114269"/>
                    <a:pt x="26577" y="114126"/>
                  </a:cubicBezTo>
                  <a:cubicBezTo>
                    <a:pt x="26710" y="114107"/>
                    <a:pt x="26802" y="113984"/>
                    <a:pt x="26782" y="113850"/>
                  </a:cubicBezTo>
                  <a:cubicBezTo>
                    <a:pt x="26765" y="113729"/>
                    <a:pt x="26661" y="113642"/>
                    <a:pt x="26541" y="113642"/>
                  </a:cubicBezTo>
                  <a:close/>
                  <a:moveTo>
                    <a:pt x="20730" y="114363"/>
                  </a:moveTo>
                  <a:cubicBezTo>
                    <a:pt x="20722" y="114363"/>
                    <a:pt x="20713" y="114364"/>
                    <a:pt x="20705" y="114364"/>
                  </a:cubicBezTo>
                  <a:cubicBezTo>
                    <a:pt x="19745" y="114462"/>
                    <a:pt x="18765" y="114550"/>
                    <a:pt x="17795" y="114626"/>
                  </a:cubicBezTo>
                  <a:cubicBezTo>
                    <a:pt x="17664" y="114636"/>
                    <a:pt x="17566" y="114747"/>
                    <a:pt x="17571" y="114878"/>
                  </a:cubicBezTo>
                  <a:cubicBezTo>
                    <a:pt x="17576" y="115008"/>
                    <a:pt x="17682" y="115111"/>
                    <a:pt x="17813" y="115112"/>
                  </a:cubicBezTo>
                  <a:cubicBezTo>
                    <a:pt x="17818" y="115112"/>
                    <a:pt x="17825" y="115112"/>
                    <a:pt x="17832" y="115111"/>
                  </a:cubicBezTo>
                  <a:cubicBezTo>
                    <a:pt x="18807" y="115035"/>
                    <a:pt x="19791" y="114947"/>
                    <a:pt x="20754" y="114849"/>
                  </a:cubicBezTo>
                  <a:cubicBezTo>
                    <a:pt x="20887" y="114836"/>
                    <a:pt x="20985" y="114716"/>
                    <a:pt x="20971" y="114582"/>
                  </a:cubicBezTo>
                  <a:cubicBezTo>
                    <a:pt x="20960" y="114457"/>
                    <a:pt x="20853" y="114363"/>
                    <a:pt x="20730" y="114363"/>
                  </a:cubicBezTo>
                  <a:close/>
                  <a:moveTo>
                    <a:pt x="14886" y="114823"/>
                  </a:moveTo>
                  <a:cubicBezTo>
                    <a:pt x="14883" y="114823"/>
                    <a:pt x="14880" y="114823"/>
                    <a:pt x="14877" y="114823"/>
                  </a:cubicBezTo>
                  <a:cubicBezTo>
                    <a:pt x="13913" y="114878"/>
                    <a:pt x="12931" y="114923"/>
                    <a:pt x="11956" y="114957"/>
                  </a:cubicBezTo>
                  <a:cubicBezTo>
                    <a:pt x="11823" y="114961"/>
                    <a:pt x="11718" y="115071"/>
                    <a:pt x="11721" y="115204"/>
                  </a:cubicBezTo>
                  <a:cubicBezTo>
                    <a:pt x="11723" y="115336"/>
                    <a:pt x="11832" y="115443"/>
                    <a:pt x="11964" y="115443"/>
                  </a:cubicBezTo>
                  <a:lnTo>
                    <a:pt x="11972" y="115443"/>
                  </a:lnTo>
                  <a:cubicBezTo>
                    <a:pt x="12951" y="115409"/>
                    <a:pt x="13938" y="115365"/>
                    <a:pt x="14904" y="115309"/>
                  </a:cubicBezTo>
                  <a:cubicBezTo>
                    <a:pt x="15037" y="115299"/>
                    <a:pt x="15137" y="115186"/>
                    <a:pt x="15129" y="115053"/>
                  </a:cubicBezTo>
                  <a:cubicBezTo>
                    <a:pt x="15122" y="114924"/>
                    <a:pt x="15014" y="114823"/>
                    <a:pt x="14886" y="114823"/>
                  </a:cubicBezTo>
                  <a:close/>
                  <a:moveTo>
                    <a:pt x="243" y="114862"/>
                  </a:moveTo>
                  <a:cubicBezTo>
                    <a:pt x="118" y="114862"/>
                    <a:pt x="14" y="114967"/>
                    <a:pt x="7" y="115094"/>
                  </a:cubicBezTo>
                  <a:cubicBezTo>
                    <a:pt x="0" y="115229"/>
                    <a:pt x="105" y="115342"/>
                    <a:pt x="238" y="115349"/>
                  </a:cubicBezTo>
                  <a:cubicBezTo>
                    <a:pt x="1213" y="115398"/>
                    <a:pt x="2198" y="115437"/>
                    <a:pt x="3170" y="115466"/>
                  </a:cubicBezTo>
                  <a:lnTo>
                    <a:pt x="3178" y="115466"/>
                  </a:lnTo>
                  <a:cubicBezTo>
                    <a:pt x="3180" y="115466"/>
                    <a:pt x="3181" y="115466"/>
                    <a:pt x="3182" y="115466"/>
                  </a:cubicBezTo>
                  <a:cubicBezTo>
                    <a:pt x="3314" y="115466"/>
                    <a:pt x="3423" y="115359"/>
                    <a:pt x="3424" y="115225"/>
                  </a:cubicBezTo>
                  <a:cubicBezTo>
                    <a:pt x="3426" y="115091"/>
                    <a:pt x="3319" y="114981"/>
                    <a:pt x="3185" y="114978"/>
                  </a:cubicBezTo>
                  <a:cubicBezTo>
                    <a:pt x="2216" y="114951"/>
                    <a:pt x="1234" y="114912"/>
                    <a:pt x="262" y="114863"/>
                  </a:cubicBezTo>
                  <a:cubicBezTo>
                    <a:pt x="256" y="114862"/>
                    <a:pt x="249" y="114862"/>
                    <a:pt x="243" y="114862"/>
                  </a:cubicBezTo>
                  <a:close/>
                  <a:moveTo>
                    <a:pt x="9032" y="115026"/>
                  </a:moveTo>
                  <a:cubicBezTo>
                    <a:pt x="8454" y="115034"/>
                    <a:pt x="7874" y="115038"/>
                    <a:pt x="7292" y="115038"/>
                  </a:cubicBezTo>
                  <a:cubicBezTo>
                    <a:pt x="6899" y="115036"/>
                    <a:pt x="6503" y="115036"/>
                    <a:pt x="6108" y="115033"/>
                  </a:cubicBezTo>
                  <a:lnTo>
                    <a:pt x="6106" y="115033"/>
                  </a:lnTo>
                  <a:cubicBezTo>
                    <a:pt x="5972" y="115033"/>
                    <a:pt x="5862" y="115142"/>
                    <a:pt x="5862" y="115275"/>
                  </a:cubicBezTo>
                  <a:cubicBezTo>
                    <a:pt x="5861" y="115410"/>
                    <a:pt x="5970" y="115519"/>
                    <a:pt x="6105" y="115520"/>
                  </a:cubicBezTo>
                  <a:cubicBezTo>
                    <a:pt x="6425" y="115522"/>
                    <a:pt x="6747" y="115525"/>
                    <a:pt x="7066" y="115525"/>
                  </a:cubicBezTo>
                  <a:cubicBezTo>
                    <a:pt x="7142" y="115525"/>
                    <a:pt x="7217" y="115525"/>
                    <a:pt x="7292" y="115525"/>
                  </a:cubicBezTo>
                  <a:cubicBezTo>
                    <a:pt x="7877" y="115525"/>
                    <a:pt x="8459" y="115520"/>
                    <a:pt x="9039" y="115513"/>
                  </a:cubicBezTo>
                  <a:cubicBezTo>
                    <a:pt x="9173" y="115512"/>
                    <a:pt x="9282" y="115402"/>
                    <a:pt x="9280" y="115268"/>
                  </a:cubicBezTo>
                  <a:cubicBezTo>
                    <a:pt x="9279" y="115134"/>
                    <a:pt x="9170" y="115026"/>
                    <a:pt x="9036" y="1150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24;p29">
              <a:extLst>
                <a:ext uri="{FF2B5EF4-FFF2-40B4-BE49-F238E27FC236}">
                  <a16:creationId xmlns:a16="http://schemas.microsoft.com/office/drawing/2014/main" id="{31DC7E5B-09DA-4C4B-BB1B-C468801AAA0D}"/>
                </a:ext>
              </a:extLst>
            </p:cNvPr>
            <p:cNvSpPr/>
            <p:nvPr/>
          </p:nvSpPr>
          <p:spPr>
            <a:xfrm>
              <a:off x="-591557" y="3585551"/>
              <a:ext cx="41004" cy="12509"/>
            </a:xfrm>
            <a:custGeom>
              <a:avLst/>
              <a:gdLst/>
              <a:ahLst/>
              <a:cxnLst/>
              <a:rect l="l" t="t" r="r" b="b"/>
              <a:pathLst>
                <a:path w="1957" h="597" extrusionOk="0">
                  <a:moveTo>
                    <a:pt x="253" y="1"/>
                  </a:moveTo>
                  <a:cubicBezTo>
                    <a:pt x="128" y="1"/>
                    <a:pt x="21" y="98"/>
                    <a:pt x="10" y="225"/>
                  </a:cubicBezTo>
                  <a:cubicBezTo>
                    <a:pt x="0" y="358"/>
                    <a:pt x="100" y="476"/>
                    <a:pt x="234" y="486"/>
                  </a:cubicBezTo>
                  <a:cubicBezTo>
                    <a:pt x="722" y="526"/>
                    <a:pt x="1208" y="562"/>
                    <a:pt x="1693" y="596"/>
                  </a:cubicBezTo>
                  <a:lnTo>
                    <a:pt x="1709" y="596"/>
                  </a:lnTo>
                  <a:cubicBezTo>
                    <a:pt x="1709" y="596"/>
                    <a:pt x="1710" y="596"/>
                    <a:pt x="1711" y="596"/>
                  </a:cubicBezTo>
                  <a:cubicBezTo>
                    <a:pt x="1841" y="596"/>
                    <a:pt x="1948" y="493"/>
                    <a:pt x="1952" y="362"/>
                  </a:cubicBezTo>
                  <a:cubicBezTo>
                    <a:pt x="1957" y="232"/>
                    <a:pt x="1857" y="120"/>
                    <a:pt x="1726" y="111"/>
                  </a:cubicBezTo>
                  <a:cubicBezTo>
                    <a:pt x="1243" y="77"/>
                    <a:pt x="758" y="41"/>
                    <a:pt x="273" y="2"/>
                  </a:cubicBezTo>
                  <a:cubicBezTo>
                    <a:pt x="266" y="1"/>
                    <a:pt x="259" y="1"/>
                    <a:pt x="253" y="1"/>
                  </a:cubicBezTo>
                  <a:close/>
                </a:path>
              </a:pathLst>
            </a:custGeom>
            <a:solidFill>
              <a:srgbClr val="FFF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25;p29">
              <a:extLst>
                <a:ext uri="{FF2B5EF4-FFF2-40B4-BE49-F238E27FC236}">
                  <a16:creationId xmlns:a16="http://schemas.microsoft.com/office/drawing/2014/main" id="{EC3C140A-61AD-4F2F-88EF-5FBD91146EE7}"/>
                </a:ext>
              </a:extLst>
            </p:cNvPr>
            <p:cNvSpPr/>
            <p:nvPr/>
          </p:nvSpPr>
          <p:spPr>
            <a:xfrm>
              <a:off x="439411" y="2600239"/>
              <a:ext cx="718985" cy="338467"/>
            </a:xfrm>
            <a:custGeom>
              <a:avLst/>
              <a:gdLst/>
              <a:ahLst/>
              <a:cxnLst/>
              <a:rect l="l" t="t" r="r" b="b"/>
              <a:pathLst>
                <a:path w="34315" h="16154" extrusionOk="0">
                  <a:moveTo>
                    <a:pt x="34314" y="1"/>
                  </a:moveTo>
                  <a:lnTo>
                    <a:pt x="1" y="14209"/>
                  </a:lnTo>
                  <a:lnTo>
                    <a:pt x="10143" y="16153"/>
                  </a:lnTo>
                  <a:lnTo>
                    <a:pt x="34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26;p29">
              <a:extLst>
                <a:ext uri="{FF2B5EF4-FFF2-40B4-BE49-F238E27FC236}">
                  <a16:creationId xmlns:a16="http://schemas.microsoft.com/office/drawing/2014/main" id="{B7177726-BDC7-4E1A-89AE-F156EAAE5BDD}"/>
                </a:ext>
              </a:extLst>
            </p:cNvPr>
            <p:cNvSpPr/>
            <p:nvPr/>
          </p:nvSpPr>
          <p:spPr>
            <a:xfrm>
              <a:off x="651911" y="2600239"/>
              <a:ext cx="506485" cy="515264"/>
            </a:xfrm>
            <a:custGeom>
              <a:avLst/>
              <a:gdLst/>
              <a:ahLst/>
              <a:cxnLst/>
              <a:rect l="l" t="t" r="r" b="b"/>
              <a:pathLst>
                <a:path w="24173" h="24592" extrusionOk="0">
                  <a:moveTo>
                    <a:pt x="24172" y="1"/>
                  </a:moveTo>
                  <a:lnTo>
                    <a:pt x="1" y="16153"/>
                  </a:lnTo>
                  <a:lnTo>
                    <a:pt x="23" y="24592"/>
                  </a:lnTo>
                  <a:lnTo>
                    <a:pt x="3976" y="18734"/>
                  </a:lnTo>
                  <a:lnTo>
                    <a:pt x="24172" y="1"/>
                  </a:lnTo>
                  <a:close/>
                </a:path>
              </a:pathLst>
            </a:custGeom>
            <a:solidFill>
              <a:srgbClr val="DBD8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27;p29">
              <a:extLst>
                <a:ext uri="{FF2B5EF4-FFF2-40B4-BE49-F238E27FC236}">
                  <a16:creationId xmlns:a16="http://schemas.microsoft.com/office/drawing/2014/main" id="{83BC8497-7FBC-4256-805F-A55785E53536}"/>
                </a:ext>
              </a:extLst>
            </p:cNvPr>
            <p:cNvSpPr/>
            <p:nvPr/>
          </p:nvSpPr>
          <p:spPr>
            <a:xfrm>
              <a:off x="652393" y="2992763"/>
              <a:ext cx="140130" cy="122740"/>
            </a:xfrm>
            <a:custGeom>
              <a:avLst/>
              <a:gdLst/>
              <a:ahLst/>
              <a:cxnLst/>
              <a:rect l="l" t="t" r="r" b="b"/>
              <a:pathLst>
                <a:path w="6688" h="5858" extrusionOk="0">
                  <a:moveTo>
                    <a:pt x="3953" y="0"/>
                  </a:moveTo>
                  <a:lnTo>
                    <a:pt x="0" y="5858"/>
                  </a:lnTo>
                  <a:lnTo>
                    <a:pt x="6687" y="2434"/>
                  </a:lnTo>
                  <a:lnTo>
                    <a:pt x="3953" y="0"/>
                  </a:lnTo>
                  <a:close/>
                </a:path>
              </a:pathLst>
            </a:custGeom>
            <a:solidFill>
              <a:srgbClr val="B5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28;p29">
              <a:extLst>
                <a:ext uri="{FF2B5EF4-FFF2-40B4-BE49-F238E27FC236}">
                  <a16:creationId xmlns:a16="http://schemas.microsoft.com/office/drawing/2014/main" id="{CC98073F-1F17-44AA-BBB4-B1C55EF561C0}"/>
                </a:ext>
              </a:extLst>
            </p:cNvPr>
            <p:cNvSpPr/>
            <p:nvPr/>
          </p:nvSpPr>
          <p:spPr>
            <a:xfrm>
              <a:off x="735218" y="2600239"/>
              <a:ext cx="423178" cy="615144"/>
            </a:xfrm>
            <a:custGeom>
              <a:avLst/>
              <a:gdLst/>
              <a:ahLst/>
              <a:cxnLst/>
              <a:rect l="l" t="t" r="r" b="b"/>
              <a:pathLst>
                <a:path w="20197" h="29359" extrusionOk="0">
                  <a:moveTo>
                    <a:pt x="20196" y="1"/>
                  </a:moveTo>
                  <a:lnTo>
                    <a:pt x="0" y="18734"/>
                  </a:lnTo>
                  <a:lnTo>
                    <a:pt x="8930" y="29359"/>
                  </a:lnTo>
                  <a:lnTo>
                    <a:pt x="20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29;p29">
              <a:extLst>
                <a:ext uri="{FF2B5EF4-FFF2-40B4-BE49-F238E27FC236}">
                  <a16:creationId xmlns:a16="http://schemas.microsoft.com/office/drawing/2014/main" id="{40D19E65-3004-44FF-B4F2-EE268968CA64}"/>
                </a:ext>
              </a:extLst>
            </p:cNvPr>
            <p:cNvSpPr/>
            <p:nvPr/>
          </p:nvSpPr>
          <p:spPr>
            <a:xfrm rot="-559917">
              <a:off x="2422126" y="4015490"/>
              <a:ext cx="303934" cy="716380"/>
            </a:xfrm>
            <a:custGeom>
              <a:avLst/>
              <a:gdLst/>
              <a:ahLst/>
              <a:cxnLst/>
              <a:rect l="l" t="t" r="r" b="b"/>
              <a:pathLst>
                <a:path w="14506" h="34191" extrusionOk="0">
                  <a:moveTo>
                    <a:pt x="0" y="1"/>
                  </a:moveTo>
                  <a:lnTo>
                    <a:pt x="5910" y="28465"/>
                  </a:lnTo>
                  <a:lnTo>
                    <a:pt x="14506" y="34190"/>
                  </a:lnTo>
                  <a:lnTo>
                    <a:pt x="14506" y="3419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0;p29">
              <a:extLst>
                <a:ext uri="{FF2B5EF4-FFF2-40B4-BE49-F238E27FC236}">
                  <a16:creationId xmlns:a16="http://schemas.microsoft.com/office/drawing/2014/main" id="{33546F1B-3EFD-4F99-AAC8-08B9DC81FCC6}"/>
                </a:ext>
              </a:extLst>
            </p:cNvPr>
            <p:cNvSpPr/>
            <p:nvPr/>
          </p:nvSpPr>
          <p:spPr>
            <a:xfrm rot="-559917">
              <a:off x="2423308" y="4030093"/>
              <a:ext cx="124310" cy="722163"/>
            </a:xfrm>
            <a:custGeom>
              <a:avLst/>
              <a:gdLst/>
              <a:ahLst/>
              <a:cxnLst/>
              <a:rect l="l" t="t" r="r" b="b"/>
              <a:pathLst>
                <a:path w="5933" h="34467" extrusionOk="0">
                  <a:moveTo>
                    <a:pt x="23" y="1"/>
                  </a:moveTo>
                  <a:lnTo>
                    <a:pt x="1289" y="27518"/>
                  </a:lnTo>
                  <a:lnTo>
                    <a:pt x="1" y="34467"/>
                  </a:lnTo>
                  <a:lnTo>
                    <a:pt x="1" y="34467"/>
                  </a:lnTo>
                  <a:lnTo>
                    <a:pt x="5933" y="28465"/>
                  </a:lnTo>
                  <a:lnTo>
                    <a:pt x="23" y="1"/>
                  </a:lnTo>
                  <a:close/>
                </a:path>
              </a:pathLst>
            </a:custGeom>
            <a:solidFill>
              <a:srgbClr val="DBD8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31;p29">
              <a:extLst>
                <a:ext uri="{FF2B5EF4-FFF2-40B4-BE49-F238E27FC236}">
                  <a16:creationId xmlns:a16="http://schemas.microsoft.com/office/drawing/2014/main" id="{6C486B21-6AE3-4E0C-9DCE-9F40F13DBF6E}"/>
                </a:ext>
              </a:extLst>
            </p:cNvPr>
            <p:cNvSpPr/>
            <p:nvPr/>
          </p:nvSpPr>
          <p:spPr>
            <a:xfrm rot="-559917">
              <a:off x="2421071" y="4610996"/>
              <a:ext cx="76623" cy="149390"/>
            </a:xfrm>
            <a:custGeom>
              <a:avLst/>
              <a:gdLst/>
              <a:ahLst/>
              <a:cxnLst/>
              <a:rect l="l" t="t" r="r" b="b"/>
              <a:pathLst>
                <a:path w="3657" h="7130" extrusionOk="0">
                  <a:moveTo>
                    <a:pt x="1" y="0"/>
                  </a:moveTo>
                  <a:lnTo>
                    <a:pt x="2369" y="7130"/>
                  </a:lnTo>
                  <a:lnTo>
                    <a:pt x="3657" y="181"/>
                  </a:lnTo>
                  <a:lnTo>
                    <a:pt x="1" y="0"/>
                  </a:lnTo>
                  <a:close/>
                </a:path>
              </a:pathLst>
            </a:custGeom>
            <a:solidFill>
              <a:srgbClr val="B5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32;p29">
              <a:extLst>
                <a:ext uri="{FF2B5EF4-FFF2-40B4-BE49-F238E27FC236}">
                  <a16:creationId xmlns:a16="http://schemas.microsoft.com/office/drawing/2014/main" id="{CA6FA8D1-0D1B-4E1E-928A-47295A1DC1CC}"/>
                </a:ext>
              </a:extLst>
            </p:cNvPr>
            <p:cNvSpPr/>
            <p:nvPr/>
          </p:nvSpPr>
          <p:spPr>
            <a:xfrm rot="-559917">
              <a:off x="2153624" y="4060031"/>
              <a:ext cx="289498" cy="604138"/>
            </a:xfrm>
            <a:custGeom>
              <a:avLst/>
              <a:gdLst/>
              <a:ahLst/>
              <a:cxnLst/>
              <a:rect l="l" t="t" r="r" b="b"/>
              <a:pathLst>
                <a:path w="13817" h="28834" extrusionOk="0">
                  <a:moveTo>
                    <a:pt x="12551" y="1"/>
                  </a:moveTo>
                  <a:lnTo>
                    <a:pt x="1" y="28834"/>
                  </a:lnTo>
                  <a:lnTo>
                    <a:pt x="13817" y="27518"/>
                  </a:lnTo>
                  <a:lnTo>
                    <a:pt x="125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33;p29">
              <a:extLst>
                <a:ext uri="{FF2B5EF4-FFF2-40B4-BE49-F238E27FC236}">
                  <a16:creationId xmlns:a16="http://schemas.microsoft.com/office/drawing/2014/main" id="{7F1D3853-418E-453D-A790-B1EC56E09ECF}"/>
                </a:ext>
              </a:extLst>
            </p:cNvPr>
            <p:cNvSpPr/>
            <p:nvPr/>
          </p:nvSpPr>
          <p:spPr>
            <a:xfrm>
              <a:off x="1690275" y="2131007"/>
              <a:ext cx="469273" cy="708886"/>
            </a:xfrm>
            <a:custGeom>
              <a:avLst/>
              <a:gdLst/>
              <a:ahLst/>
              <a:cxnLst/>
              <a:rect l="l" t="t" r="r" b="b"/>
              <a:pathLst>
                <a:path w="22397" h="33833" extrusionOk="0">
                  <a:moveTo>
                    <a:pt x="22397" y="0"/>
                  </a:moveTo>
                  <a:lnTo>
                    <a:pt x="0" y="33833"/>
                  </a:lnTo>
                  <a:lnTo>
                    <a:pt x="8457" y="29151"/>
                  </a:lnTo>
                  <a:lnTo>
                    <a:pt x="22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34;p29">
              <a:extLst>
                <a:ext uri="{FF2B5EF4-FFF2-40B4-BE49-F238E27FC236}">
                  <a16:creationId xmlns:a16="http://schemas.microsoft.com/office/drawing/2014/main" id="{8C59980C-6310-41A1-AA1E-24593B4AF4A9}"/>
                </a:ext>
              </a:extLst>
            </p:cNvPr>
            <p:cNvSpPr/>
            <p:nvPr/>
          </p:nvSpPr>
          <p:spPr>
            <a:xfrm>
              <a:off x="1867449" y="2131007"/>
              <a:ext cx="292099" cy="717770"/>
            </a:xfrm>
            <a:custGeom>
              <a:avLst/>
              <a:gdLst/>
              <a:ahLst/>
              <a:cxnLst/>
              <a:rect l="l" t="t" r="r" b="b"/>
              <a:pathLst>
                <a:path w="13941" h="34257" extrusionOk="0">
                  <a:moveTo>
                    <a:pt x="13941" y="0"/>
                  </a:moveTo>
                  <a:lnTo>
                    <a:pt x="1" y="29151"/>
                  </a:lnTo>
                  <a:lnTo>
                    <a:pt x="6495" y="34257"/>
                  </a:lnTo>
                  <a:lnTo>
                    <a:pt x="4407" y="28623"/>
                  </a:lnTo>
                  <a:lnTo>
                    <a:pt x="13941" y="0"/>
                  </a:lnTo>
                  <a:close/>
                </a:path>
              </a:pathLst>
            </a:custGeom>
            <a:solidFill>
              <a:srgbClr val="DBD8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5;p29">
              <a:extLst>
                <a:ext uri="{FF2B5EF4-FFF2-40B4-BE49-F238E27FC236}">
                  <a16:creationId xmlns:a16="http://schemas.microsoft.com/office/drawing/2014/main" id="{749AF876-7FFD-417C-BE59-C424885A0810}"/>
                </a:ext>
              </a:extLst>
            </p:cNvPr>
            <p:cNvSpPr/>
            <p:nvPr/>
          </p:nvSpPr>
          <p:spPr>
            <a:xfrm>
              <a:off x="1959766" y="2730731"/>
              <a:ext cx="71741" cy="118046"/>
            </a:xfrm>
            <a:custGeom>
              <a:avLst/>
              <a:gdLst/>
              <a:ahLst/>
              <a:cxnLst/>
              <a:rect l="l" t="t" r="r" b="b"/>
              <a:pathLst>
                <a:path w="3424" h="5634" extrusionOk="0">
                  <a:moveTo>
                    <a:pt x="1" y="0"/>
                  </a:moveTo>
                  <a:lnTo>
                    <a:pt x="2089" y="5634"/>
                  </a:lnTo>
                  <a:lnTo>
                    <a:pt x="3424" y="112"/>
                  </a:lnTo>
                  <a:lnTo>
                    <a:pt x="1" y="0"/>
                  </a:lnTo>
                  <a:close/>
                </a:path>
              </a:pathLst>
            </a:custGeom>
            <a:solidFill>
              <a:srgbClr val="B5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36;p29">
              <a:extLst>
                <a:ext uri="{FF2B5EF4-FFF2-40B4-BE49-F238E27FC236}">
                  <a16:creationId xmlns:a16="http://schemas.microsoft.com/office/drawing/2014/main" id="{76267A1D-2642-40C8-BE8D-1E020410F3CF}"/>
                </a:ext>
              </a:extLst>
            </p:cNvPr>
            <p:cNvSpPr/>
            <p:nvPr/>
          </p:nvSpPr>
          <p:spPr>
            <a:xfrm>
              <a:off x="1959766" y="2131007"/>
              <a:ext cx="232112" cy="682821"/>
            </a:xfrm>
            <a:custGeom>
              <a:avLst/>
              <a:gdLst/>
              <a:ahLst/>
              <a:cxnLst/>
              <a:rect l="l" t="t" r="r" b="b"/>
              <a:pathLst>
                <a:path w="11078" h="32589" extrusionOk="0">
                  <a:moveTo>
                    <a:pt x="9535" y="0"/>
                  </a:moveTo>
                  <a:lnTo>
                    <a:pt x="1" y="28623"/>
                  </a:lnTo>
                  <a:lnTo>
                    <a:pt x="11078" y="32589"/>
                  </a:lnTo>
                  <a:lnTo>
                    <a:pt x="11078" y="32589"/>
                  </a:lnTo>
                  <a:lnTo>
                    <a:pt x="9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7;p29">
              <a:extLst>
                <a:ext uri="{FF2B5EF4-FFF2-40B4-BE49-F238E27FC236}">
                  <a16:creationId xmlns:a16="http://schemas.microsoft.com/office/drawing/2014/main" id="{22162DBB-DD99-4D1C-983E-8ECF19CD974E}"/>
                </a:ext>
              </a:extLst>
            </p:cNvPr>
            <p:cNvSpPr/>
            <p:nvPr/>
          </p:nvSpPr>
          <p:spPr>
            <a:xfrm>
              <a:off x="2402052" y="654108"/>
              <a:ext cx="817965" cy="444319"/>
            </a:xfrm>
            <a:custGeom>
              <a:avLst/>
              <a:gdLst/>
              <a:ahLst/>
              <a:cxnLst/>
              <a:rect l="l" t="t" r="r" b="b"/>
              <a:pathLst>
                <a:path w="39039" h="21206" extrusionOk="0">
                  <a:moveTo>
                    <a:pt x="39038" y="0"/>
                  </a:moveTo>
                  <a:lnTo>
                    <a:pt x="0" y="18631"/>
                  </a:lnTo>
                  <a:lnTo>
                    <a:pt x="11882" y="21206"/>
                  </a:lnTo>
                  <a:lnTo>
                    <a:pt x="390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38;p29">
              <a:extLst>
                <a:ext uri="{FF2B5EF4-FFF2-40B4-BE49-F238E27FC236}">
                  <a16:creationId xmlns:a16="http://schemas.microsoft.com/office/drawing/2014/main" id="{E89CCFD4-9790-42B2-91AE-99A3BB94145F}"/>
                </a:ext>
              </a:extLst>
            </p:cNvPr>
            <p:cNvSpPr/>
            <p:nvPr/>
          </p:nvSpPr>
          <p:spPr>
            <a:xfrm>
              <a:off x="2651010" y="654108"/>
              <a:ext cx="569007" cy="651979"/>
            </a:xfrm>
            <a:custGeom>
              <a:avLst/>
              <a:gdLst/>
              <a:ahLst/>
              <a:cxnLst/>
              <a:rect l="l" t="t" r="r" b="b"/>
              <a:pathLst>
                <a:path w="27157" h="31117" extrusionOk="0">
                  <a:moveTo>
                    <a:pt x="27156" y="0"/>
                  </a:moveTo>
                  <a:lnTo>
                    <a:pt x="0" y="21206"/>
                  </a:lnTo>
                  <a:lnTo>
                    <a:pt x="706" y="31117"/>
                  </a:lnTo>
                  <a:lnTo>
                    <a:pt x="4605" y="24357"/>
                  </a:lnTo>
                  <a:lnTo>
                    <a:pt x="27156" y="0"/>
                  </a:lnTo>
                  <a:close/>
                </a:path>
              </a:pathLst>
            </a:custGeom>
            <a:solidFill>
              <a:srgbClr val="7C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9;p29">
              <a:extLst>
                <a:ext uri="{FF2B5EF4-FFF2-40B4-BE49-F238E27FC236}">
                  <a16:creationId xmlns:a16="http://schemas.microsoft.com/office/drawing/2014/main" id="{3D57A1F3-E45A-419F-9388-C3A10C090B58}"/>
                </a:ext>
              </a:extLst>
            </p:cNvPr>
            <p:cNvSpPr/>
            <p:nvPr/>
          </p:nvSpPr>
          <p:spPr>
            <a:xfrm>
              <a:off x="2665803" y="1164427"/>
              <a:ext cx="147673" cy="141660"/>
            </a:xfrm>
            <a:custGeom>
              <a:avLst/>
              <a:gdLst/>
              <a:ahLst/>
              <a:cxnLst/>
              <a:rect l="l" t="t" r="r" b="b"/>
              <a:pathLst>
                <a:path w="7048" h="6761" extrusionOk="0">
                  <a:moveTo>
                    <a:pt x="3899" y="1"/>
                  </a:moveTo>
                  <a:lnTo>
                    <a:pt x="0" y="6761"/>
                  </a:lnTo>
                  <a:lnTo>
                    <a:pt x="7047" y="2942"/>
                  </a:lnTo>
                  <a:lnTo>
                    <a:pt x="3899" y="1"/>
                  </a:lnTo>
                  <a:close/>
                </a:path>
              </a:pathLst>
            </a:custGeom>
            <a:solidFill>
              <a:srgbClr val="5D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40;p29">
              <a:extLst>
                <a:ext uri="{FF2B5EF4-FFF2-40B4-BE49-F238E27FC236}">
                  <a16:creationId xmlns:a16="http://schemas.microsoft.com/office/drawing/2014/main" id="{A70CC528-0AC3-47B0-B2FD-DAA92135C40F}"/>
                </a:ext>
              </a:extLst>
            </p:cNvPr>
            <p:cNvSpPr/>
            <p:nvPr/>
          </p:nvSpPr>
          <p:spPr>
            <a:xfrm>
              <a:off x="2747475" y="654108"/>
              <a:ext cx="472542" cy="741404"/>
            </a:xfrm>
            <a:custGeom>
              <a:avLst/>
              <a:gdLst/>
              <a:ahLst/>
              <a:cxnLst/>
              <a:rect l="l" t="t" r="r" b="b"/>
              <a:pathLst>
                <a:path w="22553" h="35385" extrusionOk="0">
                  <a:moveTo>
                    <a:pt x="22552" y="0"/>
                  </a:moveTo>
                  <a:lnTo>
                    <a:pt x="1" y="24357"/>
                  </a:lnTo>
                  <a:lnTo>
                    <a:pt x="8825" y="35385"/>
                  </a:lnTo>
                  <a:lnTo>
                    <a:pt x="225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Título 4">
            <a:extLst>
              <a:ext uri="{FF2B5EF4-FFF2-40B4-BE49-F238E27FC236}">
                <a16:creationId xmlns:a16="http://schemas.microsoft.com/office/drawing/2014/main" id="{8A71A76B-0292-4191-8A05-E887D313A358}"/>
              </a:ext>
            </a:extLst>
          </p:cNvPr>
          <p:cNvSpPr txBox="1">
            <a:spLocks/>
          </p:cNvSpPr>
          <p:nvPr/>
        </p:nvSpPr>
        <p:spPr>
          <a:xfrm>
            <a:off x="4091367" y="1351945"/>
            <a:ext cx="7007759" cy="970450"/>
          </a:xfrm>
          <a:prstGeom prst="rect">
            <a:avLst/>
          </a:prstGeom>
          <a:effectLst>
            <a:outerShdw blurRad="25400" dir="17880000">
              <a:srgbClr val="000000">
                <a:alpha val="46000"/>
              </a:srgbClr>
            </a:outerShdw>
          </a:effectLst>
        </p:spPr>
        <p:txBody>
          <a:bodyPr spcFirstLastPara="1" vert="horz" wrap="square" lIns="91425" tIns="91425" rIns="91425" bIns="91425" rtlCol="0" anchor="b" anchorCtr="0">
            <a:noAutofit/>
          </a:bodyPr>
          <a:lstStyle>
            <a:lvl1pPr lvl="0" algn="ctr">
              <a:spcBef>
                <a:spcPts val="0"/>
              </a:spcBef>
              <a:spcAft>
                <a:spcPts val="0"/>
              </a:spcAft>
              <a:buClr>
                <a:schemeClr val="accent1"/>
              </a:buClr>
              <a:buSzPts val="2800"/>
              <a:buNone/>
              <a:defRPr sz="4000">
                <a:ln>
                  <a:solidFill>
                    <a:schemeClr val="bg1">
                      <a:lumMod val="75000"/>
                      <a:lumOff val="25000"/>
                      <a:alpha val="10000"/>
                    </a:schemeClr>
                  </a:solidFill>
                </a:ln>
                <a:solidFill>
                  <a:schemeClr val="accent1"/>
                </a:solidFill>
                <a:effectLst>
                  <a:outerShdw blurRad="9525" dist="25400" dir="14640000" algn="tl" rotWithShape="0">
                    <a:schemeClr val="bg1">
                      <a:alpha val="30000"/>
                    </a:schemeClr>
                  </a:outerShdw>
                </a:effectLst>
                <a:latin typeface="+mj-lt"/>
                <a:ea typeface="+mj-ea"/>
                <a:cs typeface="Trebuchet MS"/>
              </a:defRPr>
            </a:lvl1pPr>
            <a:lvl2pPr lvl="1" algn="ctr">
              <a:spcBef>
                <a:spcPts val="0"/>
              </a:spcBef>
              <a:spcAft>
                <a:spcPts val="0"/>
              </a:spcAft>
              <a:buSzPts val="2800"/>
              <a:buNone/>
              <a:defRPr>
                <a:solidFill>
                  <a:schemeClr val="tx2"/>
                </a:solidFill>
              </a:defRPr>
            </a:lvl2pPr>
            <a:lvl3pPr lvl="2" algn="ctr">
              <a:spcBef>
                <a:spcPts val="0"/>
              </a:spcBef>
              <a:spcAft>
                <a:spcPts val="0"/>
              </a:spcAft>
              <a:buSzPts val="2800"/>
              <a:buNone/>
              <a:defRPr>
                <a:solidFill>
                  <a:schemeClr val="tx2"/>
                </a:solidFill>
              </a:defRPr>
            </a:lvl3pPr>
            <a:lvl4pPr lvl="3" algn="ctr">
              <a:spcBef>
                <a:spcPts val="0"/>
              </a:spcBef>
              <a:spcAft>
                <a:spcPts val="0"/>
              </a:spcAft>
              <a:buSzPts val="2800"/>
              <a:buNone/>
              <a:defRPr>
                <a:solidFill>
                  <a:schemeClr val="tx2"/>
                </a:solidFill>
              </a:defRPr>
            </a:lvl4pPr>
            <a:lvl5pPr lvl="4" algn="ctr">
              <a:spcBef>
                <a:spcPts val="0"/>
              </a:spcBef>
              <a:spcAft>
                <a:spcPts val="0"/>
              </a:spcAft>
              <a:buSzPts val="2800"/>
              <a:buNone/>
              <a:defRPr>
                <a:solidFill>
                  <a:schemeClr val="tx2"/>
                </a:solidFill>
              </a:defRPr>
            </a:lvl5pPr>
            <a:lvl6pPr lvl="5" algn="ctr">
              <a:spcBef>
                <a:spcPts val="0"/>
              </a:spcBef>
              <a:spcAft>
                <a:spcPts val="0"/>
              </a:spcAft>
              <a:buSzPts val="2800"/>
              <a:buNone/>
              <a:defRPr>
                <a:solidFill>
                  <a:schemeClr val="tx2"/>
                </a:solidFill>
              </a:defRPr>
            </a:lvl6pPr>
            <a:lvl7pPr lvl="6" algn="ctr">
              <a:spcBef>
                <a:spcPts val="0"/>
              </a:spcBef>
              <a:spcAft>
                <a:spcPts val="0"/>
              </a:spcAft>
              <a:buSzPts val="2800"/>
              <a:buNone/>
              <a:defRPr>
                <a:solidFill>
                  <a:schemeClr val="tx2"/>
                </a:solidFill>
              </a:defRPr>
            </a:lvl7pPr>
            <a:lvl8pPr lvl="7" algn="ctr">
              <a:spcBef>
                <a:spcPts val="0"/>
              </a:spcBef>
              <a:spcAft>
                <a:spcPts val="0"/>
              </a:spcAft>
              <a:buSzPts val="2800"/>
              <a:buNone/>
              <a:defRPr>
                <a:solidFill>
                  <a:schemeClr val="tx2"/>
                </a:solidFill>
              </a:defRPr>
            </a:lvl8pPr>
            <a:lvl9pPr lvl="8" algn="ctr">
              <a:spcBef>
                <a:spcPts val="0"/>
              </a:spcBef>
              <a:spcAft>
                <a:spcPts val="0"/>
              </a:spcAft>
              <a:buSzPts val="2800"/>
              <a:buNone/>
              <a:defRPr>
                <a:solidFill>
                  <a:schemeClr val="tx2"/>
                </a:solidFill>
              </a:defRPr>
            </a:lvl9pPr>
          </a:lstStyle>
          <a:p>
            <a:r>
              <a:rPr lang="es-ES" dirty="0">
                <a:ln>
                  <a:noFill/>
                </a:ln>
                <a:latin typeface="Gill Sans MT" panose="020B0502020104020203" pitchFamily="34" charset="0"/>
              </a:rPr>
              <a:t>Objetivos</a:t>
            </a:r>
          </a:p>
        </p:txBody>
      </p:sp>
      <p:sp>
        <p:nvSpPr>
          <p:cNvPr id="61" name="CuadroTexto 60">
            <a:extLst>
              <a:ext uri="{FF2B5EF4-FFF2-40B4-BE49-F238E27FC236}">
                <a16:creationId xmlns:a16="http://schemas.microsoft.com/office/drawing/2014/main" id="{E248452C-7985-4C8B-8E8B-47EDD4C1356B}"/>
              </a:ext>
            </a:extLst>
          </p:cNvPr>
          <p:cNvSpPr txBox="1"/>
          <p:nvPr/>
        </p:nvSpPr>
        <p:spPr>
          <a:xfrm>
            <a:off x="4917032" y="2857672"/>
            <a:ext cx="6358178" cy="2308324"/>
          </a:xfrm>
          <a:prstGeom prst="rect">
            <a:avLst/>
          </a:prstGeom>
          <a:noFill/>
        </p:spPr>
        <p:txBody>
          <a:bodyPr wrap="square">
            <a:spAutoFit/>
          </a:bodyPr>
          <a:lstStyle/>
          <a:p>
            <a:pPr algn="just"/>
            <a:r>
              <a:rPr lang="es-PE" b="1" dirty="0">
                <a:latin typeface="Gill Sans MT" panose="020B0502020104020203" pitchFamily="34" charset="0"/>
              </a:rPr>
              <a:t>Objetivo General:</a:t>
            </a:r>
          </a:p>
          <a:p>
            <a:pPr lvl="1" algn="just"/>
            <a:r>
              <a:rPr lang="es-PE" dirty="0"/>
              <a:t>Realizar el ciclo de vida de ciencia de datos utilizando la metodología CRISP-DM</a:t>
            </a:r>
          </a:p>
          <a:p>
            <a:pPr lvl="1" algn="just"/>
            <a:endParaRPr lang="es-PE" dirty="0"/>
          </a:p>
          <a:p>
            <a:pPr algn="just"/>
            <a:r>
              <a:rPr lang="es-PE" b="1" dirty="0">
                <a:latin typeface="Gill Sans MT" panose="020B0502020104020203" pitchFamily="34" charset="0"/>
              </a:rPr>
              <a:t>Objetivos específicos:</a:t>
            </a:r>
          </a:p>
          <a:p>
            <a:pPr marL="742950" lvl="1" indent="-285750" algn="just">
              <a:buFont typeface="Wingdings" panose="05000000000000000000" pitchFamily="2" charset="2"/>
              <a:buChar char="ü"/>
            </a:pPr>
            <a:r>
              <a:rPr lang="es-PE" dirty="0"/>
              <a:t>Generar imágenes realistas a partir de bocetos</a:t>
            </a:r>
          </a:p>
          <a:p>
            <a:pPr marL="742950" lvl="1" indent="-285750" algn="just">
              <a:buFont typeface="Wingdings" panose="05000000000000000000" pitchFamily="2" charset="2"/>
              <a:buChar char="ü"/>
            </a:pPr>
            <a:r>
              <a:rPr lang="es-PE" dirty="0"/>
              <a:t>Realizar un análisis de la situación criminalística en Perú</a:t>
            </a:r>
          </a:p>
        </p:txBody>
      </p:sp>
    </p:spTree>
    <p:extLst>
      <p:ext uri="{BB962C8B-B14F-4D97-AF65-F5344CB8AC3E}">
        <p14:creationId xmlns:p14="http://schemas.microsoft.com/office/powerpoint/2010/main" val="3242073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oogle Shape;1320;p47">
            <a:extLst>
              <a:ext uri="{FF2B5EF4-FFF2-40B4-BE49-F238E27FC236}">
                <a16:creationId xmlns:a16="http://schemas.microsoft.com/office/drawing/2014/main" id="{5A66ECF3-44AB-47DD-B97D-395AB0A3B74E}"/>
              </a:ext>
            </a:extLst>
          </p:cNvPr>
          <p:cNvGrpSpPr>
            <a:grpSpLocks noChangeAspect="1"/>
          </p:cNvGrpSpPr>
          <p:nvPr/>
        </p:nvGrpSpPr>
        <p:grpSpPr>
          <a:xfrm>
            <a:off x="213657" y="4543071"/>
            <a:ext cx="2113142" cy="2069025"/>
            <a:chOff x="1632150" y="1212375"/>
            <a:chExt cx="4355125" cy="4264200"/>
          </a:xfrm>
        </p:grpSpPr>
        <p:sp>
          <p:nvSpPr>
            <p:cNvPr id="142" name="Google Shape;1322;p47">
              <a:extLst>
                <a:ext uri="{FF2B5EF4-FFF2-40B4-BE49-F238E27FC236}">
                  <a16:creationId xmlns:a16="http://schemas.microsoft.com/office/drawing/2014/main" id="{AED118AC-B37B-4C39-93E6-14BCD73A99C4}"/>
                </a:ext>
              </a:extLst>
            </p:cNvPr>
            <p:cNvSpPr/>
            <p:nvPr/>
          </p:nvSpPr>
          <p:spPr>
            <a:xfrm>
              <a:off x="1899900" y="2935400"/>
              <a:ext cx="184325" cy="105800"/>
            </a:xfrm>
            <a:custGeom>
              <a:avLst/>
              <a:gdLst/>
              <a:ahLst/>
              <a:cxnLst/>
              <a:rect l="l" t="t" r="r" b="b"/>
              <a:pathLst>
                <a:path w="7373" h="4232" extrusionOk="0">
                  <a:moveTo>
                    <a:pt x="3015" y="0"/>
                  </a:moveTo>
                  <a:cubicBezTo>
                    <a:pt x="2157" y="0"/>
                    <a:pt x="1932" y="536"/>
                    <a:pt x="1932" y="536"/>
                  </a:cubicBezTo>
                  <a:lnTo>
                    <a:pt x="4431" y="1362"/>
                  </a:lnTo>
                  <a:lnTo>
                    <a:pt x="4431" y="1362"/>
                  </a:lnTo>
                  <a:lnTo>
                    <a:pt x="1" y="1348"/>
                  </a:lnTo>
                  <a:lnTo>
                    <a:pt x="1" y="1348"/>
                  </a:lnTo>
                  <a:cubicBezTo>
                    <a:pt x="2066" y="4088"/>
                    <a:pt x="5672" y="4232"/>
                    <a:pt x="6409" y="4232"/>
                  </a:cubicBezTo>
                  <a:cubicBezTo>
                    <a:pt x="6495" y="4232"/>
                    <a:pt x="6542" y="4230"/>
                    <a:pt x="6542" y="4230"/>
                  </a:cubicBezTo>
                  <a:lnTo>
                    <a:pt x="7373" y="1597"/>
                  </a:lnTo>
                  <a:cubicBezTo>
                    <a:pt x="6902" y="677"/>
                    <a:pt x="5952" y="579"/>
                    <a:pt x="5567" y="579"/>
                  </a:cubicBezTo>
                  <a:cubicBezTo>
                    <a:pt x="5462" y="579"/>
                    <a:pt x="5399" y="586"/>
                    <a:pt x="5399" y="586"/>
                  </a:cubicBezTo>
                  <a:lnTo>
                    <a:pt x="3864" y="141"/>
                  </a:lnTo>
                  <a:cubicBezTo>
                    <a:pt x="3529" y="40"/>
                    <a:pt x="3248" y="0"/>
                    <a:pt x="3015"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323;p47">
              <a:extLst>
                <a:ext uri="{FF2B5EF4-FFF2-40B4-BE49-F238E27FC236}">
                  <a16:creationId xmlns:a16="http://schemas.microsoft.com/office/drawing/2014/main" id="{D7475F3E-CB0F-43D2-82C4-546448CCAA94}"/>
                </a:ext>
              </a:extLst>
            </p:cNvPr>
            <p:cNvSpPr/>
            <p:nvPr/>
          </p:nvSpPr>
          <p:spPr>
            <a:xfrm>
              <a:off x="2060050" y="2975300"/>
              <a:ext cx="62650" cy="80925"/>
            </a:xfrm>
            <a:custGeom>
              <a:avLst/>
              <a:gdLst/>
              <a:ahLst/>
              <a:cxnLst/>
              <a:rect l="l" t="t" r="r" b="b"/>
              <a:pathLst>
                <a:path w="2506" h="3237" extrusionOk="0">
                  <a:moveTo>
                    <a:pt x="967" y="1"/>
                  </a:moveTo>
                  <a:cubicBezTo>
                    <a:pt x="0" y="866"/>
                    <a:pt x="136" y="2634"/>
                    <a:pt x="136" y="2634"/>
                  </a:cubicBezTo>
                  <a:lnTo>
                    <a:pt x="1810" y="3236"/>
                  </a:lnTo>
                  <a:lnTo>
                    <a:pt x="2505" y="641"/>
                  </a:lnTo>
                  <a:lnTo>
                    <a:pt x="967" y="1"/>
                  </a:lnTo>
                  <a:close/>
                </a:path>
              </a:pathLst>
            </a:custGeom>
            <a:solidFill>
              <a:srgbClr val="FFA70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324;p47">
              <a:extLst>
                <a:ext uri="{FF2B5EF4-FFF2-40B4-BE49-F238E27FC236}">
                  <a16:creationId xmlns:a16="http://schemas.microsoft.com/office/drawing/2014/main" id="{0FC27C37-2182-4084-B389-69E05EABC632}"/>
                </a:ext>
              </a:extLst>
            </p:cNvPr>
            <p:cNvSpPr/>
            <p:nvPr/>
          </p:nvSpPr>
          <p:spPr>
            <a:xfrm>
              <a:off x="2105275" y="2597100"/>
              <a:ext cx="728475" cy="492000"/>
            </a:xfrm>
            <a:custGeom>
              <a:avLst/>
              <a:gdLst/>
              <a:ahLst/>
              <a:cxnLst/>
              <a:rect l="l" t="t" r="r" b="b"/>
              <a:pathLst>
                <a:path w="29139" h="19680" extrusionOk="0">
                  <a:moveTo>
                    <a:pt x="25071" y="0"/>
                  </a:moveTo>
                  <a:cubicBezTo>
                    <a:pt x="23731" y="0"/>
                    <a:pt x="22153" y="868"/>
                    <a:pt x="20985" y="3661"/>
                  </a:cubicBezTo>
                  <a:cubicBezTo>
                    <a:pt x="18512" y="9573"/>
                    <a:pt x="14460" y="15770"/>
                    <a:pt x="1060" y="15770"/>
                  </a:cubicBezTo>
                  <a:cubicBezTo>
                    <a:pt x="939" y="15770"/>
                    <a:pt x="818" y="15770"/>
                    <a:pt x="696" y="15769"/>
                  </a:cubicBezTo>
                  <a:lnTo>
                    <a:pt x="1" y="18364"/>
                  </a:lnTo>
                  <a:cubicBezTo>
                    <a:pt x="1" y="18364"/>
                    <a:pt x="3261" y="19679"/>
                    <a:pt x="7760" y="19679"/>
                  </a:cubicBezTo>
                  <a:cubicBezTo>
                    <a:pt x="13129" y="19679"/>
                    <a:pt x="20261" y="17807"/>
                    <a:pt x="25723" y="9593"/>
                  </a:cubicBezTo>
                  <a:cubicBezTo>
                    <a:pt x="28190" y="5885"/>
                    <a:pt x="29139" y="3190"/>
                    <a:pt x="27472" y="1094"/>
                  </a:cubicBezTo>
                  <a:cubicBezTo>
                    <a:pt x="27028" y="536"/>
                    <a:pt x="26123" y="0"/>
                    <a:pt x="25071"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325;p47">
              <a:extLst>
                <a:ext uri="{FF2B5EF4-FFF2-40B4-BE49-F238E27FC236}">
                  <a16:creationId xmlns:a16="http://schemas.microsoft.com/office/drawing/2014/main" id="{7444DE06-0DC1-4E0D-843D-CC86012AD7A4}"/>
                </a:ext>
              </a:extLst>
            </p:cNvPr>
            <p:cNvSpPr/>
            <p:nvPr/>
          </p:nvSpPr>
          <p:spPr>
            <a:xfrm>
              <a:off x="2514200" y="2261925"/>
              <a:ext cx="294000" cy="427350"/>
            </a:xfrm>
            <a:custGeom>
              <a:avLst/>
              <a:gdLst/>
              <a:ahLst/>
              <a:cxnLst/>
              <a:rect l="l" t="t" r="r" b="b"/>
              <a:pathLst>
                <a:path w="11760" h="17094" extrusionOk="0">
                  <a:moveTo>
                    <a:pt x="3287" y="0"/>
                  </a:moveTo>
                  <a:cubicBezTo>
                    <a:pt x="2996" y="253"/>
                    <a:pt x="2736" y="528"/>
                    <a:pt x="2531" y="835"/>
                  </a:cubicBezTo>
                  <a:cubicBezTo>
                    <a:pt x="2135" y="1275"/>
                    <a:pt x="1950" y="1912"/>
                    <a:pt x="1860" y="2440"/>
                  </a:cubicBezTo>
                  <a:cubicBezTo>
                    <a:pt x="1753" y="3081"/>
                    <a:pt x="1580" y="3708"/>
                    <a:pt x="1321" y="4303"/>
                  </a:cubicBezTo>
                  <a:cubicBezTo>
                    <a:pt x="1264" y="4435"/>
                    <a:pt x="1223" y="4535"/>
                    <a:pt x="1209" y="4575"/>
                  </a:cubicBezTo>
                  <a:cubicBezTo>
                    <a:pt x="1077" y="4950"/>
                    <a:pt x="1003" y="5343"/>
                    <a:pt x="1014" y="5742"/>
                  </a:cubicBezTo>
                  <a:cubicBezTo>
                    <a:pt x="1031" y="6364"/>
                    <a:pt x="1581" y="6864"/>
                    <a:pt x="1269" y="7511"/>
                  </a:cubicBezTo>
                  <a:cubicBezTo>
                    <a:pt x="1263" y="7522"/>
                    <a:pt x="1262" y="7532"/>
                    <a:pt x="1256" y="7542"/>
                  </a:cubicBezTo>
                  <a:cubicBezTo>
                    <a:pt x="858" y="8366"/>
                    <a:pt x="1" y="8827"/>
                    <a:pt x="35" y="9209"/>
                  </a:cubicBezTo>
                  <a:cubicBezTo>
                    <a:pt x="66" y="9559"/>
                    <a:pt x="701" y="9684"/>
                    <a:pt x="935" y="9719"/>
                  </a:cubicBezTo>
                  <a:cubicBezTo>
                    <a:pt x="1009" y="9730"/>
                    <a:pt x="1065" y="9792"/>
                    <a:pt x="1067" y="9868"/>
                  </a:cubicBezTo>
                  <a:cubicBezTo>
                    <a:pt x="1072" y="10006"/>
                    <a:pt x="942" y="10082"/>
                    <a:pt x="895" y="10202"/>
                  </a:cubicBezTo>
                  <a:cubicBezTo>
                    <a:pt x="845" y="10330"/>
                    <a:pt x="844" y="10498"/>
                    <a:pt x="910" y="10621"/>
                  </a:cubicBezTo>
                  <a:cubicBezTo>
                    <a:pt x="944" y="10682"/>
                    <a:pt x="986" y="10709"/>
                    <a:pt x="1048" y="10736"/>
                  </a:cubicBezTo>
                  <a:cubicBezTo>
                    <a:pt x="1079" y="10751"/>
                    <a:pt x="1164" y="10746"/>
                    <a:pt x="1162" y="10797"/>
                  </a:cubicBezTo>
                  <a:cubicBezTo>
                    <a:pt x="1160" y="10810"/>
                    <a:pt x="1157" y="10822"/>
                    <a:pt x="1151" y="10833"/>
                  </a:cubicBezTo>
                  <a:cubicBezTo>
                    <a:pt x="1100" y="10939"/>
                    <a:pt x="1043" y="11042"/>
                    <a:pt x="1052" y="11164"/>
                  </a:cubicBezTo>
                  <a:cubicBezTo>
                    <a:pt x="1057" y="11243"/>
                    <a:pt x="1065" y="11331"/>
                    <a:pt x="1117" y="11396"/>
                  </a:cubicBezTo>
                  <a:cubicBezTo>
                    <a:pt x="1177" y="11469"/>
                    <a:pt x="1288" y="11479"/>
                    <a:pt x="1365" y="11531"/>
                  </a:cubicBezTo>
                  <a:cubicBezTo>
                    <a:pt x="1533" y="11647"/>
                    <a:pt x="918" y="12366"/>
                    <a:pt x="1526" y="13026"/>
                  </a:cubicBezTo>
                  <a:cubicBezTo>
                    <a:pt x="1696" y="13211"/>
                    <a:pt x="1957" y="13279"/>
                    <a:pt x="2255" y="13279"/>
                  </a:cubicBezTo>
                  <a:cubicBezTo>
                    <a:pt x="3016" y="13279"/>
                    <a:pt x="4015" y="12835"/>
                    <a:pt x="4343" y="12795"/>
                  </a:cubicBezTo>
                  <a:cubicBezTo>
                    <a:pt x="4357" y="12794"/>
                    <a:pt x="4371" y="12793"/>
                    <a:pt x="4385" y="12793"/>
                  </a:cubicBezTo>
                  <a:cubicBezTo>
                    <a:pt x="4624" y="12793"/>
                    <a:pt x="4881" y="13041"/>
                    <a:pt x="4990" y="13636"/>
                  </a:cubicBezTo>
                  <a:cubicBezTo>
                    <a:pt x="5003" y="13807"/>
                    <a:pt x="5019" y="13978"/>
                    <a:pt x="5040" y="14147"/>
                  </a:cubicBezTo>
                  <a:cubicBezTo>
                    <a:pt x="5055" y="14639"/>
                    <a:pt x="4993" y="15277"/>
                    <a:pt x="4810" y="16092"/>
                  </a:cubicBezTo>
                  <a:cubicBezTo>
                    <a:pt x="4670" y="16711"/>
                    <a:pt x="5094" y="17093"/>
                    <a:pt x="5623" y="17093"/>
                  </a:cubicBezTo>
                  <a:cubicBezTo>
                    <a:pt x="5714" y="17093"/>
                    <a:pt x="5808" y="17082"/>
                    <a:pt x="5903" y="17059"/>
                  </a:cubicBezTo>
                  <a:cubicBezTo>
                    <a:pt x="6744" y="16850"/>
                    <a:pt x="7592" y="16623"/>
                    <a:pt x="8380" y="16257"/>
                  </a:cubicBezTo>
                  <a:cubicBezTo>
                    <a:pt x="9195" y="15879"/>
                    <a:pt x="10001" y="15403"/>
                    <a:pt x="10757" y="14960"/>
                  </a:cubicBezTo>
                  <a:cubicBezTo>
                    <a:pt x="10880" y="14887"/>
                    <a:pt x="11007" y="14812"/>
                    <a:pt x="11090" y="14694"/>
                  </a:cubicBezTo>
                  <a:cubicBezTo>
                    <a:pt x="11498" y="14108"/>
                    <a:pt x="9929" y="13231"/>
                    <a:pt x="10631" y="12310"/>
                  </a:cubicBezTo>
                  <a:lnTo>
                    <a:pt x="10771" y="12129"/>
                  </a:lnTo>
                  <a:cubicBezTo>
                    <a:pt x="11351" y="11374"/>
                    <a:pt x="11728" y="10462"/>
                    <a:pt x="11733" y="9512"/>
                  </a:cubicBezTo>
                  <a:cubicBezTo>
                    <a:pt x="11760" y="5006"/>
                    <a:pt x="8244" y="1838"/>
                    <a:pt x="328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326;p47">
              <a:extLst>
                <a:ext uri="{FF2B5EF4-FFF2-40B4-BE49-F238E27FC236}">
                  <a16:creationId xmlns:a16="http://schemas.microsoft.com/office/drawing/2014/main" id="{D81676E8-896B-4CE1-81B6-9ECF63184803}"/>
                </a:ext>
              </a:extLst>
            </p:cNvPr>
            <p:cNvSpPr/>
            <p:nvPr/>
          </p:nvSpPr>
          <p:spPr>
            <a:xfrm>
              <a:off x="2002100" y="3278575"/>
              <a:ext cx="523325" cy="718325"/>
            </a:xfrm>
            <a:custGeom>
              <a:avLst/>
              <a:gdLst/>
              <a:ahLst/>
              <a:cxnLst/>
              <a:rect l="l" t="t" r="r" b="b"/>
              <a:pathLst>
                <a:path w="20933" h="28733" extrusionOk="0">
                  <a:moveTo>
                    <a:pt x="20933" y="1"/>
                  </a:moveTo>
                  <a:lnTo>
                    <a:pt x="1443" y="3355"/>
                  </a:lnTo>
                  <a:lnTo>
                    <a:pt x="1" y="28733"/>
                  </a:lnTo>
                  <a:lnTo>
                    <a:pt x="1" y="28733"/>
                  </a:lnTo>
                  <a:lnTo>
                    <a:pt x="2372" y="28082"/>
                  </a:lnTo>
                  <a:cubicBezTo>
                    <a:pt x="2372" y="28082"/>
                    <a:pt x="9360" y="13867"/>
                    <a:pt x="5734" y="6685"/>
                  </a:cubicBezTo>
                  <a:lnTo>
                    <a:pt x="8926" y="2569"/>
                  </a:lnTo>
                  <a:lnTo>
                    <a:pt x="20933" y="1"/>
                  </a:ln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327;p47">
              <a:extLst>
                <a:ext uri="{FF2B5EF4-FFF2-40B4-BE49-F238E27FC236}">
                  <a16:creationId xmlns:a16="http://schemas.microsoft.com/office/drawing/2014/main" id="{00E9EB5E-BA59-4462-B855-1AAF8FC47EA2}"/>
                </a:ext>
              </a:extLst>
            </p:cNvPr>
            <p:cNvSpPr/>
            <p:nvPr/>
          </p:nvSpPr>
          <p:spPr>
            <a:xfrm>
              <a:off x="1756050" y="3278600"/>
              <a:ext cx="1075100" cy="822750"/>
            </a:xfrm>
            <a:custGeom>
              <a:avLst/>
              <a:gdLst/>
              <a:ahLst/>
              <a:cxnLst/>
              <a:rect l="l" t="t" r="r" b="b"/>
              <a:pathLst>
                <a:path w="43004" h="32910" extrusionOk="0">
                  <a:moveTo>
                    <a:pt x="30775" y="1"/>
                  </a:moveTo>
                  <a:lnTo>
                    <a:pt x="10616" y="187"/>
                  </a:lnTo>
                  <a:cubicBezTo>
                    <a:pt x="9674" y="195"/>
                    <a:pt x="8853" y="827"/>
                    <a:pt x="8602" y="1734"/>
                  </a:cubicBezTo>
                  <a:lnTo>
                    <a:pt x="1" y="32909"/>
                  </a:lnTo>
                  <a:lnTo>
                    <a:pt x="2242" y="32294"/>
                  </a:lnTo>
                  <a:cubicBezTo>
                    <a:pt x="9855" y="19848"/>
                    <a:pt x="12502" y="12677"/>
                    <a:pt x="13414" y="9417"/>
                  </a:cubicBezTo>
                  <a:cubicBezTo>
                    <a:pt x="13595" y="8768"/>
                    <a:pt x="14178" y="8367"/>
                    <a:pt x="14785" y="8367"/>
                  </a:cubicBezTo>
                  <a:cubicBezTo>
                    <a:pt x="15054" y="8367"/>
                    <a:pt x="15327" y="8446"/>
                    <a:pt x="15571" y="8616"/>
                  </a:cubicBezTo>
                  <a:cubicBezTo>
                    <a:pt x="17711" y="10106"/>
                    <a:pt x="21796" y="12298"/>
                    <a:pt x="27324" y="12298"/>
                  </a:cubicBezTo>
                  <a:cubicBezTo>
                    <a:pt x="28551" y="12298"/>
                    <a:pt x="29849" y="12190"/>
                    <a:pt x="31213" y="11942"/>
                  </a:cubicBezTo>
                  <a:cubicBezTo>
                    <a:pt x="41883" y="10005"/>
                    <a:pt x="43003" y="3734"/>
                    <a:pt x="43003" y="3734"/>
                  </a:cubicBezTo>
                  <a:lnTo>
                    <a:pt x="30775"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328;p47">
              <a:extLst>
                <a:ext uri="{FF2B5EF4-FFF2-40B4-BE49-F238E27FC236}">
                  <a16:creationId xmlns:a16="http://schemas.microsoft.com/office/drawing/2014/main" id="{ED504DBB-CB9A-420A-BB55-2152843A7F99}"/>
                </a:ext>
              </a:extLst>
            </p:cNvPr>
            <p:cNvSpPr/>
            <p:nvPr/>
          </p:nvSpPr>
          <p:spPr>
            <a:xfrm>
              <a:off x="2525400" y="2609400"/>
              <a:ext cx="411400" cy="762525"/>
            </a:xfrm>
            <a:custGeom>
              <a:avLst/>
              <a:gdLst/>
              <a:ahLst/>
              <a:cxnLst/>
              <a:rect l="l" t="t" r="r" b="b"/>
              <a:pathLst>
                <a:path w="16456" h="30501" extrusionOk="0">
                  <a:moveTo>
                    <a:pt x="9310" y="1"/>
                  </a:moveTo>
                  <a:cubicBezTo>
                    <a:pt x="8510" y="1"/>
                    <a:pt x="7891" y="328"/>
                    <a:pt x="7891" y="328"/>
                  </a:cubicBezTo>
                  <a:cubicBezTo>
                    <a:pt x="3695" y="2097"/>
                    <a:pt x="3670" y="5773"/>
                    <a:pt x="3670" y="5773"/>
                  </a:cubicBezTo>
                  <a:lnTo>
                    <a:pt x="1" y="26768"/>
                  </a:lnTo>
                  <a:lnTo>
                    <a:pt x="12229" y="30501"/>
                  </a:lnTo>
                  <a:cubicBezTo>
                    <a:pt x="16455" y="20620"/>
                    <a:pt x="14746" y="4035"/>
                    <a:pt x="11095" y="694"/>
                  </a:cubicBezTo>
                  <a:cubicBezTo>
                    <a:pt x="10510" y="159"/>
                    <a:pt x="9866" y="1"/>
                    <a:pt x="9310"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329;p47">
              <a:extLst>
                <a:ext uri="{FF2B5EF4-FFF2-40B4-BE49-F238E27FC236}">
                  <a16:creationId xmlns:a16="http://schemas.microsoft.com/office/drawing/2014/main" id="{F8D08683-0474-4379-A14A-666C60C4FDE3}"/>
                </a:ext>
              </a:extLst>
            </p:cNvPr>
            <p:cNvSpPr/>
            <p:nvPr/>
          </p:nvSpPr>
          <p:spPr>
            <a:xfrm>
              <a:off x="1729650" y="2641000"/>
              <a:ext cx="176775" cy="296775"/>
            </a:xfrm>
            <a:custGeom>
              <a:avLst/>
              <a:gdLst/>
              <a:ahLst/>
              <a:cxnLst/>
              <a:rect l="l" t="t" r="r" b="b"/>
              <a:pathLst>
                <a:path w="7071" h="11871" extrusionOk="0">
                  <a:moveTo>
                    <a:pt x="780" y="0"/>
                  </a:moveTo>
                  <a:lnTo>
                    <a:pt x="1" y="429"/>
                  </a:lnTo>
                  <a:lnTo>
                    <a:pt x="6290" y="11870"/>
                  </a:lnTo>
                  <a:lnTo>
                    <a:pt x="7070" y="11441"/>
                  </a:lnTo>
                  <a:lnTo>
                    <a:pt x="780" y="0"/>
                  </a:lnTo>
                  <a:close/>
                </a:path>
              </a:pathLst>
            </a:custGeom>
            <a:solidFill>
              <a:srgbClr val="80D3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330;p47">
              <a:extLst>
                <a:ext uri="{FF2B5EF4-FFF2-40B4-BE49-F238E27FC236}">
                  <a16:creationId xmlns:a16="http://schemas.microsoft.com/office/drawing/2014/main" id="{6FA3D88D-7141-4F80-936D-0ADE25B60455}"/>
                </a:ext>
              </a:extLst>
            </p:cNvPr>
            <p:cNvSpPr/>
            <p:nvPr/>
          </p:nvSpPr>
          <p:spPr>
            <a:xfrm>
              <a:off x="1713625" y="2630000"/>
              <a:ext cx="201650" cy="338625"/>
            </a:xfrm>
            <a:custGeom>
              <a:avLst/>
              <a:gdLst/>
              <a:ahLst/>
              <a:cxnLst/>
              <a:rect l="l" t="t" r="r" b="b"/>
              <a:pathLst>
                <a:path w="8066" h="13545" extrusionOk="0">
                  <a:moveTo>
                    <a:pt x="892" y="0"/>
                  </a:moveTo>
                  <a:lnTo>
                    <a:pt x="1" y="490"/>
                  </a:lnTo>
                  <a:lnTo>
                    <a:pt x="7176" y="13544"/>
                  </a:lnTo>
                  <a:lnTo>
                    <a:pt x="8066" y="13055"/>
                  </a:lnTo>
                  <a:lnTo>
                    <a:pt x="892"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331;p47">
              <a:extLst>
                <a:ext uri="{FF2B5EF4-FFF2-40B4-BE49-F238E27FC236}">
                  <a16:creationId xmlns:a16="http://schemas.microsoft.com/office/drawing/2014/main" id="{E8F11BD5-D909-409A-B85E-275F5E203EA8}"/>
                </a:ext>
              </a:extLst>
            </p:cNvPr>
            <p:cNvSpPr/>
            <p:nvPr/>
          </p:nvSpPr>
          <p:spPr>
            <a:xfrm>
              <a:off x="1894175" y="2944975"/>
              <a:ext cx="340050" cy="53650"/>
            </a:xfrm>
            <a:custGeom>
              <a:avLst/>
              <a:gdLst/>
              <a:ahLst/>
              <a:cxnLst/>
              <a:rect l="l" t="t" r="r" b="b"/>
              <a:pathLst>
                <a:path w="13602" h="2146" extrusionOk="0">
                  <a:moveTo>
                    <a:pt x="567" y="1"/>
                  </a:moveTo>
                  <a:lnTo>
                    <a:pt x="1" y="937"/>
                  </a:lnTo>
                  <a:lnTo>
                    <a:pt x="13601" y="2145"/>
                  </a:lnTo>
                  <a:lnTo>
                    <a:pt x="13431" y="1144"/>
                  </a:lnTo>
                  <a:lnTo>
                    <a:pt x="567" y="1"/>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332;p47">
              <a:extLst>
                <a:ext uri="{FF2B5EF4-FFF2-40B4-BE49-F238E27FC236}">
                  <a16:creationId xmlns:a16="http://schemas.microsoft.com/office/drawing/2014/main" id="{D26A25F0-60C5-461A-B0ED-3C8985D5D430}"/>
                </a:ext>
              </a:extLst>
            </p:cNvPr>
            <p:cNvSpPr/>
            <p:nvPr/>
          </p:nvSpPr>
          <p:spPr>
            <a:xfrm>
              <a:off x="1906225" y="2943525"/>
              <a:ext cx="182725" cy="114450"/>
            </a:xfrm>
            <a:custGeom>
              <a:avLst/>
              <a:gdLst/>
              <a:ahLst/>
              <a:cxnLst/>
              <a:rect l="l" t="t" r="r" b="b"/>
              <a:pathLst>
                <a:path w="7309" h="4578" extrusionOk="0">
                  <a:moveTo>
                    <a:pt x="2944" y="0"/>
                  </a:moveTo>
                  <a:cubicBezTo>
                    <a:pt x="2239" y="0"/>
                    <a:pt x="2004" y="433"/>
                    <a:pt x="2004" y="433"/>
                  </a:cubicBezTo>
                  <a:lnTo>
                    <a:pt x="4405" y="1509"/>
                  </a:lnTo>
                  <a:lnTo>
                    <a:pt x="0" y="1045"/>
                  </a:lnTo>
                  <a:lnTo>
                    <a:pt x="0" y="1045"/>
                  </a:lnTo>
                  <a:cubicBezTo>
                    <a:pt x="1984" y="4327"/>
                    <a:pt x="6214" y="4577"/>
                    <a:pt x="6214" y="4577"/>
                  </a:cubicBezTo>
                  <a:lnTo>
                    <a:pt x="7308" y="2042"/>
                  </a:lnTo>
                  <a:cubicBezTo>
                    <a:pt x="6846" y="855"/>
                    <a:pt x="5533" y="837"/>
                    <a:pt x="5451" y="837"/>
                  </a:cubicBezTo>
                  <a:cubicBezTo>
                    <a:pt x="5449" y="837"/>
                    <a:pt x="5447" y="837"/>
                    <a:pt x="5447" y="837"/>
                  </a:cubicBezTo>
                  <a:lnTo>
                    <a:pt x="3967" y="237"/>
                  </a:lnTo>
                  <a:cubicBezTo>
                    <a:pt x="3549" y="63"/>
                    <a:pt x="3213" y="0"/>
                    <a:pt x="2944"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333;p47">
              <a:extLst>
                <a:ext uri="{FF2B5EF4-FFF2-40B4-BE49-F238E27FC236}">
                  <a16:creationId xmlns:a16="http://schemas.microsoft.com/office/drawing/2014/main" id="{75882735-A98E-49DB-B4A1-0139748B7B3C}"/>
                </a:ext>
              </a:extLst>
            </p:cNvPr>
            <p:cNvSpPr/>
            <p:nvPr/>
          </p:nvSpPr>
          <p:spPr>
            <a:xfrm>
              <a:off x="2061550" y="2994575"/>
              <a:ext cx="64025" cy="82625"/>
            </a:xfrm>
            <a:custGeom>
              <a:avLst/>
              <a:gdLst/>
              <a:ahLst/>
              <a:cxnLst/>
              <a:rect l="l" t="t" r="r" b="b"/>
              <a:pathLst>
                <a:path w="2561" h="3305" extrusionOk="0">
                  <a:moveTo>
                    <a:pt x="1094" y="1"/>
                  </a:moveTo>
                  <a:cubicBezTo>
                    <a:pt x="46" y="764"/>
                    <a:pt x="1" y="2535"/>
                    <a:pt x="1" y="2535"/>
                  </a:cubicBezTo>
                  <a:lnTo>
                    <a:pt x="1605" y="3305"/>
                  </a:lnTo>
                  <a:lnTo>
                    <a:pt x="2561" y="793"/>
                  </a:lnTo>
                  <a:lnTo>
                    <a:pt x="1094"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334;p47">
              <a:extLst>
                <a:ext uri="{FF2B5EF4-FFF2-40B4-BE49-F238E27FC236}">
                  <a16:creationId xmlns:a16="http://schemas.microsoft.com/office/drawing/2014/main" id="{25A91404-0E59-4C6C-BB18-2AE41CF72C96}"/>
                </a:ext>
              </a:extLst>
            </p:cNvPr>
            <p:cNvSpPr/>
            <p:nvPr/>
          </p:nvSpPr>
          <p:spPr>
            <a:xfrm>
              <a:off x="2101650" y="2683800"/>
              <a:ext cx="763275" cy="448775"/>
            </a:xfrm>
            <a:custGeom>
              <a:avLst/>
              <a:gdLst/>
              <a:ahLst/>
              <a:cxnLst/>
              <a:rect l="l" t="t" r="r" b="b"/>
              <a:pathLst>
                <a:path w="30531" h="17951" extrusionOk="0">
                  <a:moveTo>
                    <a:pt x="26494" y="1"/>
                  </a:moveTo>
                  <a:cubicBezTo>
                    <a:pt x="25221" y="1"/>
                    <a:pt x="23706" y="789"/>
                    <a:pt x="22371" y="3242"/>
                  </a:cubicBezTo>
                  <a:cubicBezTo>
                    <a:pt x="19619" y="8304"/>
                    <a:pt x="15573" y="13465"/>
                    <a:pt x="5098" y="13465"/>
                  </a:cubicBezTo>
                  <a:cubicBezTo>
                    <a:pt x="3817" y="13465"/>
                    <a:pt x="2439" y="13388"/>
                    <a:pt x="957" y="13224"/>
                  </a:cubicBezTo>
                  <a:lnTo>
                    <a:pt x="1" y="15736"/>
                  </a:lnTo>
                  <a:cubicBezTo>
                    <a:pt x="1" y="15736"/>
                    <a:pt x="4201" y="17950"/>
                    <a:pt x="9864" y="17950"/>
                  </a:cubicBezTo>
                  <a:cubicBezTo>
                    <a:pt x="14889" y="17950"/>
                    <a:pt x="21065" y="16207"/>
                    <a:pt x="26481" y="9627"/>
                  </a:cubicBezTo>
                  <a:cubicBezTo>
                    <a:pt x="29313" y="6187"/>
                    <a:pt x="30530" y="3604"/>
                    <a:pt x="29086" y="1349"/>
                  </a:cubicBezTo>
                  <a:cubicBezTo>
                    <a:pt x="28664" y="689"/>
                    <a:pt x="27684" y="1"/>
                    <a:pt x="26494"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335;p47">
              <a:extLst>
                <a:ext uri="{FF2B5EF4-FFF2-40B4-BE49-F238E27FC236}">
                  <a16:creationId xmlns:a16="http://schemas.microsoft.com/office/drawing/2014/main" id="{9C7BD7B4-1BB2-4335-BA38-6A7B731A3F8A}"/>
                </a:ext>
              </a:extLst>
            </p:cNvPr>
            <p:cNvSpPr/>
            <p:nvPr/>
          </p:nvSpPr>
          <p:spPr>
            <a:xfrm>
              <a:off x="1895600" y="3928950"/>
              <a:ext cx="200325" cy="135750"/>
            </a:xfrm>
            <a:custGeom>
              <a:avLst/>
              <a:gdLst/>
              <a:ahLst/>
              <a:cxnLst/>
              <a:rect l="l" t="t" r="r" b="b"/>
              <a:pathLst>
                <a:path w="8013" h="5430" extrusionOk="0">
                  <a:moveTo>
                    <a:pt x="7521" y="1"/>
                  </a:moveTo>
                  <a:cubicBezTo>
                    <a:pt x="7505" y="1"/>
                    <a:pt x="7495" y="7"/>
                    <a:pt x="7495" y="7"/>
                  </a:cubicBezTo>
                  <a:cubicBezTo>
                    <a:pt x="7039" y="1252"/>
                    <a:pt x="6754" y="1559"/>
                    <a:pt x="5935" y="1559"/>
                  </a:cubicBezTo>
                  <a:cubicBezTo>
                    <a:pt x="5910" y="1559"/>
                    <a:pt x="5884" y="1559"/>
                    <a:pt x="5859" y="1558"/>
                  </a:cubicBezTo>
                  <a:cubicBezTo>
                    <a:pt x="5543" y="1551"/>
                    <a:pt x="5333" y="1384"/>
                    <a:pt x="5192" y="1170"/>
                  </a:cubicBezTo>
                  <a:cubicBezTo>
                    <a:pt x="4941" y="790"/>
                    <a:pt x="4520" y="572"/>
                    <a:pt x="4081" y="572"/>
                  </a:cubicBezTo>
                  <a:cubicBezTo>
                    <a:pt x="3953" y="572"/>
                    <a:pt x="3823" y="590"/>
                    <a:pt x="3695" y="629"/>
                  </a:cubicBezTo>
                  <a:cubicBezTo>
                    <a:pt x="3577" y="665"/>
                    <a:pt x="3499" y="816"/>
                    <a:pt x="3479" y="940"/>
                  </a:cubicBezTo>
                  <a:cubicBezTo>
                    <a:pt x="3419" y="1311"/>
                    <a:pt x="3131" y="1648"/>
                    <a:pt x="2883" y="1903"/>
                  </a:cubicBezTo>
                  <a:cubicBezTo>
                    <a:pt x="2115" y="2690"/>
                    <a:pt x="974" y="3003"/>
                    <a:pt x="258" y="3844"/>
                  </a:cubicBezTo>
                  <a:cubicBezTo>
                    <a:pt x="64" y="4071"/>
                    <a:pt x="1" y="4334"/>
                    <a:pt x="33" y="4580"/>
                  </a:cubicBezTo>
                  <a:cubicBezTo>
                    <a:pt x="39" y="4623"/>
                    <a:pt x="48" y="4667"/>
                    <a:pt x="60" y="4709"/>
                  </a:cubicBezTo>
                  <a:cubicBezTo>
                    <a:pt x="64" y="4720"/>
                    <a:pt x="67" y="4731"/>
                    <a:pt x="70" y="4742"/>
                  </a:cubicBezTo>
                  <a:cubicBezTo>
                    <a:pt x="82" y="4779"/>
                    <a:pt x="95" y="4815"/>
                    <a:pt x="111" y="4851"/>
                  </a:cubicBezTo>
                  <a:cubicBezTo>
                    <a:pt x="114" y="4855"/>
                    <a:pt x="115" y="4861"/>
                    <a:pt x="117" y="4866"/>
                  </a:cubicBezTo>
                  <a:cubicBezTo>
                    <a:pt x="136" y="4905"/>
                    <a:pt x="157" y="4943"/>
                    <a:pt x="181" y="4980"/>
                  </a:cubicBezTo>
                  <a:cubicBezTo>
                    <a:pt x="187" y="4989"/>
                    <a:pt x="193" y="4998"/>
                    <a:pt x="200" y="5008"/>
                  </a:cubicBezTo>
                  <a:cubicBezTo>
                    <a:pt x="219" y="5037"/>
                    <a:pt x="241" y="5066"/>
                    <a:pt x="266" y="5094"/>
                  </a:cubicBezTo>
                  <a:cubicBezTo>
                    <a:pt x="271" y="5101"/>
                    <a:pt x="276" y="5108"/>
                    <a:pt x="282" y="5113"/>
                  </a:cubicBezTo>
                  <a:cubicBezTo>
                    <a:pt x="311" y="5146"/>
                    <a:pt x="341" y="5176"/>
                    <a:pt x="375" y="5204"/>
                  </a:cubicBezTo>
                  <a:cubicBezTo>
                    <a:pt x="382" y="5211"/>
                    <a:pt x="391" y="5217"/>
                    <a:pt x="400" y="5223"/>
                  </a:cubicBezTo>
                  <a:cubicBezTo>
                    <a:pt x="428" y="5245"/>
                    <a:pt x="457" y="5266"/>
                    <a:pt x="487" y="5286"/>
                  </a:cubicBezTo>
                  <a:cubicBezTo>
                    <a:pt x="495" y="5291"/>
                    <a:pt x="503" y="5297"/>
                    <a:pt x="512" y="5302"/>
                  </a:cubicBezTo>
                  <a:cubicBezTo>
                    <a:pt x="551" y="5324"/>
                    <a:pt x="589" y="5344"/>
                    <a:pt x="630" y="5360"/>
                  </a:cubicBezTo>
                  <a:cubicBezTo>
                    <a:pt x="638" y="5363"/>
                    <a:pt x="646" y="5366"/>
                    <a:pt x="654" y="5369"/>
                  </a:cubicBezTo>
                  <a:cubicBezTo>
                    <a:pt x="689" y="5382"/>
                    <a:pt x="725" y="5394"/>
                    <a:pt x="761" y="5402"/>
                  </a:cubicBezTo>
                  <a:cubicBezTo>
                    <a:pt x="773" y="5405"/>
                    <a:pt x="785" y="5408"/>
                    <a:pt x="796" y="5410"/>
                  </a:cubicBezTo>
                  <a:cubicBezTo>
                    <a:pt x="840" y="5420"/>
                    <a:pt x="887" y="5426"/>
                    <a:pt x="932" y="5429"/>
                  </a:cubicBezTo>
                  <a:lnTo>
                    <a:pt x="951" y="5429"/>
                  </a:lnTo>
                  <a:cubicBezTo>
                    <a:pt x="961" y="5429"/>
                    <a:pt x="971" y="5429"/>
                    <a:pt x="981" y="5429"/>
                  </a:cubicBezTo>
                  <a:cubicBezTo>
                    <a:pt x="1014" y="5429"/>
                    <a:pt x="1046" y="5428"/>
                    <a:pt x="1078" y="5424"/>
                  </a:cubicBezTo>
                  <a:cubicBezTo>
                    <a:pt x="1092" y="5423"/>
                    <a:pt x="1104" y="5420"/>
                    <a:pt x="1117" y="5419"/>
                  </a:cubicBezTo>
                  <a:cubicBezTo>
                    <a:pt x="1168" y="5412"/>
                    <a:pt x="1218" y="5402"/>
                    <a:pt x="1267" y="5387"/>
                  </a:cubicBezTo>
                  <a:lnTo>
                    <a:pt x="7447" y="3541"/>
                  </a:lnTo>
                  <a:cubicBezTo>
                    <a:pt x="7644" y="3482"/>
                    <a:pt x="7810" y="3347"/>
                    <a:pt x="7906" y="3167"/>
                  </a:cubicBezTo>
                  <a:cubicBezTo>
                    <a:pt x="7931" y="3122"/>
                    <a:pt x="7951" y="3076"/>
                    <a:pt x="7965" y="3028"/>
                  </a:cubicBezTo>
                  <a:cubicBezTo>
                    <a:pt x="8011" y="2882"/>
                    <a:pt x="8012" y="2724"/>
                    <a:pt x="7967" y="2576"/>
                  </a:cubicBezTo>
                  <a:lnTo>
                    <a:pt x="7569" y="1254"/>
                  </a:lnTo>
                  <a:cubicBezTo>
                    <a:pt x="7742" y="111"/>
                    <a:pt x="7587" y="1"/>
                    <a:pt x="7521"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336;p47">
              <a:extLst>
                <a:ext uri="{FF2B5EF4-FFF2-40B4-BE49-F238E27FC236}">
                  <a16:creationId xmlns:a16="http://schemas.microsoft.com/office/drawing/2014/main" id="{8017F782-5E4C-4ACA-9C9D-1DCC1893CB8F}"/>
                </a:ext>
              </a:extLst>
            </p:cNvPr>
            <p:cNvSpPr/>
            <p:nvPr/>
          </p:nvSpPr>
          <p:spPr>
            <a:xfrm>
              <a:off x="1632150" y="4034700"/>
              <a:ext cx="212550" cy="102175"/>
            </a:xfrm>
            <a:custGeom>
              <a:avLst/>
              <a:gdLst/>
              <a:ahLst/>
              <a:cxnLst/>
              <a:rect l="l" t="t" r="r" b="b"/>
              <a:pathLst>
                <a:path w="8502" h="4087" extrusionOk="0">
                  <a:moveTo>
                    <a:pt x="4555" y="0"/>
                  </a:moveTo>
                  <a:cubicBezTo>
                    <a:pt x="4527" y="0"/>
                    <a:pt x="4499" y="1"/>
                    <a:pt x="4470" y="3"/>
                  </a:cubicBezTo>
                  <a:cubicBezTo>
                    <a:pt x="4346" y="12"/>
                    <a:pt x="4235" y="141"/>
                    <a:pt x="4188" y="257"/>
                  </a:cubicBezTo>
                  <a:cubicBezTo>
                    <a:pt x="4045" y="604"/>
                    <a:pt x="3689" y="867"/>
                    <a:pt x="3389" y="1059"/>
                  </a:cubicBezTo>
                  <a:cubicBezTo>
                    <a:pt x="2462" y="1651"/>
                    <a:pt x="1279" y="1695"/>
                    <a:pt x="391" y="2352"/>
                  </a:cubicBezTo>
                  <a:cubicBezTo>
                    <a:pt x="150" y="2529"/>
                    <a:pt x="29" y="2771"/>
                    <a:pt x="5" y="3017"/>
                  </a:cubicBezTo>
                  <a:cubicBezTo>
                    <a:pt x="0" y="3061"/>
                    <a:pt x="0" y="3105"/>
                    <a:pt x="1" y="3149"/>
                  </a:cubicBezTo>
                  <a:cubicBezTo>
                    <a:pt x="1" y="3161"/>
                    <a:pt x="2" y="3172"/>
                    <a:pt x="3" y="3184"/>
                  </a:cubicBezTo>
                  <a:cubicBezTo>
                    <a:pt x="6" y="3222"/>
                    <a:pt x="12" y="3261"/>
                    <a:pt x="19" y="3298"/>
                  </a:cubicBezTo>
                  <a:cubicBezTo>
                    <a:pt x="20" y="3304"/>
                    <a:pt x="20" y="3309"/>
                    <a:pt x="21" y="3315"/>
                  </a:cubicBezTo>
                  <a:cubicBezTo>
                    <a:pt x="30" y="3357"/>
                    <a:pt x="42" y="3399"/>
                    <a:pt x="57" y="3440"/>
                  </a:cubicBezTo>
                  <a:cubicBezTo>
                    <a:pt x="60" y="3450"/>
                    <a:pt x="64" y="3461"/>
                    <a:pt x="69" y="3471"/>
                  </a:cubicBezTo>
                  <a:cubicBezTo>
                    <a:pt x="81" y="3505"/>
                    <a:pt x="97" y="3538"/>
                    <a:pt x="113" y="3570"/>
                  </a:cubicBezTo>
                  <a:cubicBezTo>
                    <a:pt x="117" y="3578"/>
                    <a:pt x="121" y="3586"/>
                    <a:pt x="124" y="3593"/>
                  </a:cubicBezTo>
                  <a:cubicBezTo>
                    <a:pt x="145" y="3632"/>
                    <a:pt x="169" y="3668"/>
                    <a:pt x="195" y="3702"/>
                  </a:cubicBezTo>
                  <a:cubicBezTo>
                    <a:pt x="201" y="3711"/>
                    <a:pt x="208" y="3719"/>
                    <a:pt x="214" y="3727"/>
                  </a:cubicBezTo>
                  <a:cubicBezTo>
                    <a:pt x="236" y="3755"/>
                    <a:pt x="259" y="3782"/>
                    <a:pt x="285" y="3807"/>
                  </a:cubicBezTo>
                  <a:cubicBezTo>
                    <a:pt x="292" y="3815"/>
                    <a:pt x="299" y="3822"/>
                    <a:pt x="307" y="3829"/>
                  </a:cubicBezTo>
                  <a:cubicBezTo>
                    <a:pt x="338" y="3859"/>
                    <a:pt x="372" y="3887"/>
                    <a:pt x="407" y="3914"/>
                  </a:cubicBezTo>
                  <a:cubicBezTo>
                    <a:pt x="415" y="3919"/>
                    <a:pt x="422" y="3923"/>
                    <a:pt x="429" y="3928"/>
                  </a:cubicBezTo>
                  <a:cubicBezTo>
                    <a:pt x="461" y="3949"/>
                    <a:pt x="493" y="3968"/>
                    <a:pt x="526" y="3985"/>
                  </a:cubicBezTo>
                  <a:cubicBezTo>
                    <a:pt x="536" y="3990"/>
                    <a:pt x="547" y="3996"/>
                    <a:pt x="557" y="4000"/>
                  </a:cubicBezTo>
                  <a:cubicBezTo>
                    <a:pt x="599" y="4020"/>
                    <a:pt x="642" y="4036"/>
                    <a:pt x="686" y="4049"/>
                  </a:cubicBezTo>
                  <a:cubicBezTo>
                    <a:pt x="692" y="4051"/>
                    <a:pt x="699" y="4051"/>
                    <a:pt x="705" y="4054"/>
                  </a:cubicBezTo>
                  <a:cubicBezTo>
                    <a:pt x="745" y="4064"/>
                    <a:pt x="787" y="4072"/>
                    <a:pt x="829" y="4077"/>
                  </a:cubicBezTo>
                  <a:cubicBezTo>
                    <a:pt x="842" y="4079"/>
                    <a:pt x="856" y="4080"/>
                    <a:pt x="869" y="4082"/>
                  </a:cubicBezTo>
                  <a:cubicBezTo>
                    <a:pt x="903" y="4085"/>
                    <a:pt x="937" y="4086"/>
                    <a:pt x="971" y="4086"/>
                  </a:cubicBezTo>
                  <a:cubicBezTo>
                    <a:pt x="988" y="4086"/>
                    <a:pt x="1005" y="4086"/>
                    <a:pt x="1022" y="4085"/>
                  </a:cubicBezTo>
                  <a:lnTo>
                    <a:pt x="7459" y="3693"/>
                  </a:lnTo>
                  <a:cubicBezTo>
                    <a:pt x="7665" y="3680"/>
                    <a:pt x="7857" y="3586"/>
                    <a:pt x="7993" y="3433"/>
                  </a:cubicBezTo>
                  <a:cubicBezTo>
                    <a:pt x="8026" y="3395"/>
                    <a:pt x="8055" y="3355"/>
                    <a:pt x="8080" y="3312"/>
                  </a:cubicBezTo>
                  <a:cubicBezTo>
                    <a:pt x="8159" y="3179"/>
                    <a:pt x="8195" y="3024"/>
                    <a:pt x="8186" y="2871"/>
                  </a:cubicBezTo>
                  <a:lnTo>
                    <a:pt x="8138" y="2120"/>
                  </a:lnTo>
                  <a:cubicBezTo>
                    <a:pt x="8114" y="1735"/>
                    <a:pt x="8171" y="1347"/>
                    <a:pt x="8281" y="979"/>
                  </a:cubicBezTo>
                  <a:cubicBezTo>
                    <a:pt x="8501" y="246"/>
                    <a:pt x="8283" y="216"/>
                    <a:pt x="8245" y="216"/>
                  </a:cubicBezTo>
                  <a:cubicBezTo>
                    <a:pt x="8241" y="216"/>
                    <a:pt x="8240" y="216"/>
                    <a:pt x="8240" y="216"/>
                  </a:cubicBezTo>
                  <a:cubicBezTo>
                    <a:pt x="7813" y="1159"/>
                    <a:pt x="7438" y="1481"/>
                    <a:pt x="6902" y="1481"/>
                  </a:cubicBezTo>
                  <a:cubicBezTo>
                    <a:pt x="6740" y="1481"/>
                    <a:pt x="6563" y="1452"/>
                    <a:pt x="6365" y="1401"/>
                  </a:cubicBezTo>
                  <a:cubicBezTo>
                    <a:pt x="6059" y="1323"/>
                    <a:pt x="5893" y="1110"/>
                    <a:pt x="5803" y="872"/>
                  </a:cubicBezTo>
                  <a:cubicBezTo>
                    <a:pt x="5609" y="345"/>
                    <a:pt x="5109" y="0"/>
                    <a:pt x="4555"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337;p47">
              <a:extLst>
                <a:ext uri="{FF2B5EF4-FFF2-40B4-BE49-F238E27FC236}">
                  <a16:creationId xmlns:a16="http://schemas.microsoft.com/office/drawing/2014/main" id="{CA74E8CB-EADE-4038-9EDA-7EB76BF2C2A7}"/>
                </a:ext>
              </a:extLst>
            </p:cNvPr>
            <p:cNvSpPr/>
            <p:nvPr/>
          </p:nvSpPr>
          <p:spPr>
            <a:xfrm>
              <a:off x="2516725" y="2231625"/>
              <a:ext cx="465200" cy="372275"/>
            </a:xfrm>
            <a:custGeom>
              <a:avLst/>
              <a:gdLst/>
              <a:ahLst/>
              <a:cxnLst/>
              <a:rect l="l" t="t" r="r" b="b"/>
              <a:pathLst>
                <a:path w="18608" h="14891" extrusionOk="0">
                  <a:moveTo>
                    <a:pt x="10605" y="14286"/>
                  </a:moveTo>
                  <a:lnTo>
                    <a:pt x="10605" y="14286"/>
                  </a:lnTo>
                  <a:cubicBezTo>
                    <a:pt x="10594" y="14328"/>
                    <a:pt x="10576" y="14363"/>
                    <a:pt x="10560" y="14399"/>
                  </a:cubicBezTo>
                  <a:lnTo>
                    <a:pt x="10560" y="14399"/>
                  </a:lnTo>
                  <a:cubicBezTo>
                    <a:pt x="10574" y="14363"/>
                    <a:pt x="10589" y="14326"/>
                    <a:pt x="10605" y="14286"/>
                  </a:cubicBezTo>
                  <a:close/>
                  <a:moveTo>
                    <a:pt x="7122" y="1"/>
                  </a:moveTo>
                  <a:cubicBezTo>
                    <a:pt x="5124" y="1"/>
                    <a:pt x="3251" y="595"/>
                    <a:pt x="2553" y="1290"/>
                  </a:cubicBezTo>
                  <a:cubicBezTo>
                    <a:pt x="2211" y="1100"/>
                    <a:pt x="1907" y="1015"/>
                    <a:pt x="1644" y="1015"/>
                  </a:cubicBezTo>
                  <a:cubicBezTo>
                    <a:pt x="228" y="1015"/>
                    <a:pt x="0" y="3470"/>
                    <a:pt x="1382" y="4991"/>
                  </a:cubicBezTo>
                  <a:cubicBezTo>
                    <a:pt x="731" y="8103"/>
                    <a:pt x="7161" y="8392"/>
                    <a:pt x="7161" y="8392"/>
                  </a:cubicBezTo>
                  <a:cubicBezTo>
                    <a:pt x="6261" y="9956"/>
                    <a:pt x="7520" y="11569"/>
                    <a:pt x="7520" y="11569"/>
                  </a:cubicBezTo>
                  <a:cubicBezTo>
                    <a:pt x="6718" y="12959"/>
                    <a:pt x="7357" y="14015"/>
                    <a:pt x="7357" y="14015"/>
                  </a:cubicBezTo>
                  <a:cubicBezTo>
                    <a:pt x="7397" y="13912"/>
                    <a:pt x="7446" y="13812"/>
                    <a:pt x="7502" y="13715"/>
                  </a:cubicBezTo>
                  <a:lnTo>
                    <a:pt x="7502" y="13715"/>
                  </a:lnTo>
                  <a:cubicBezTo>
                    <a:pt x="7408" y="13899"/>
                    <a:pt x="7357" y="14015"/>
                    <a:pt x="7357" y="14015"/>
                  </a:cubicBezTo>
                  <a:cubicBezTo>
                    <a:pt x="7357" y="14015"/>
                    <a:pt x="8043" y="14890"/>
                    <a:pt x="9649" y="14890"/>
                  </a:cubicBezTo>
                  <a:cubicBezTo>
                    <a:pt x="9872" y="14890"/>
                    <a:pt x="10112" y="14873"/>
                    <a:pt x="10370" y="14835"/>
                  </a:cubicBezTo>
                  <a:cubicBezTo>
                    <a:pt x="18607" y="12943"/>
                    <a:pt x="13351" y="4706"/>
                    <a:pt x="13351" y="4706"/>
                  </a:cubicBezTo>
                  <a:cubicBezTo>
                    <a:pt x="12883" y="1135"/>
                    <a:pt x="9883" y="1"/>
                    <a:pt x="7122" y="1"/>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338;p47">
              <a:extLst>
                <a:ext uri="{FF2B5EF4-FFF2-40B4-BE49-F238E27FC236}">
                  <a16:creationId xmlns:a16="http://schemas.microsoft.com/office/drawing/2014/main" id="{58BC30DC-3E0C-4E2B-B7E5-F401D0022F24}"/>
                </a:ext>
              </a:extLst>
            </p:cNvPr>
            <p:cNvSpPr/>
            <p:nvPr/>
          </p:nvSpPr>
          <p:spPr>
            <a:xfrm>
              <a:off x="4848875" y="1278800"/>
              <a:ext cx="312200" cy="880650"/>
            </a:xfrm>
            <a:custGeom>
              <a:avLst/>
              <a:gdLst/>
              <a:ahLst/>
              <a:cxnLst/>
              <a:rect l="l" t="t" r="r" b="b"/>
              <a:pathLst>
                <a:path w="12488" h="35226" extrusionOk="0">
                  <a:moveTo>
                    <a:pt x="5834" y="1"/>
                  </a:moveTo>
                  <a:cubicBezTo>
                    <a:pt x="3598" y="1"/>
                    <a:pt x="1545" y="1599"/>
                    <a:pt x="1187" y="3962"/>
                  </a:cubicBezTo>
                  <a:cubicBezTo>
                    <a:pt x="1137" y="4291"/>
                    <a:pt x="1105" y="4622"/>
                    <a:pt x="1091" y="4954"/>
                  </a:cubicBezTo>
                  <a:cubicBezTo>
                    <a:pt x="1044" y="6024"/>
                    <a:pt x="1232" y="7092"/>
                    <a:pt x="1524" y="8123"/>
                  </a:cubicBezTo>
                  <a:cubicBezTo>
                    <a:pt x="2347" y="11025"/>
                    <a:pt x="3464" y="18261"/>
                    <a:pt x="1720" y="24136"/>
                  </a:cubicBezTo>
                  <a:cubicBezTo>
                    <a:pt x="0" y="29934"/>
                    <a:pt x="1558" y="35226"/>
                    <a:pt x="6934" y="35226"/>
                  </a:cubicBezTo>
                  <a:cubicBezTo>
                    <a:pt x="7959" y="35226"/>
                    <a:pt x="9123" y="35033"/>
                    <a:pt x="10430" y="34615"/>
                  </a:cubicBezTo>
                  <a:cubicBezTo>
                    <a:pt x="10430" y="34615"/>
                    <a:pt x="12487" y="29947"/>
                    <a:pt x="10139" y="26474"/>
                  </a:cubicBezTo>
                  <a:cubicBezTo>
                    <a:pt x="10139" y="26474"/>
                    <a:pt x="10401" y="20679"/>
                    <a:pt x="8019" y="17884"/>
                  </a:cubicBezTo>
                  <a:cubicBezTo>
                    <a:pt x="8019" y="17884"/>
                    <a:pt x="11397" y="15461"/>
                    <a:pt x="7768" y="11497"/>
                  </a:cubicBezTo>
                  <a:cubicBezTo>
                    <a:pt x="6785" y="10685"/>
                    <a:pt x="6180" y="9633"/>
                    <a:pt x="5815" y="8558"/>
                  </a:cubicBezTo>
                  <a:cubicBezTo>
                    <a:pt x="4976" y="6083"/>
                    <a:pt x="5467" y="3347"/>
                    <a:pt x="6932" y="1182"/>
                  </a:cubicBezTo>
                  <a:lnTo>
                    <a:pt x="7520" y="313"/>
                  </a:lnTo>
                  <a:cubicBezTo>
                    <a:pt x="6962" y="100"/>
                    <a:pt x="6392" y="1"/>
                    <a:pt x="5834"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339;p47">
              <a:extLst>
                <a:ext uri="{FF2B5EF4-FFF2-40B4-BE49-F238E27FC236}">
                  <a16:creationId xmlns:a16="http://schemas.microsoft.com/office/drawing/2014/main" id="{1295BE05-A4E3-452F-8FA3-912F2514C0C2}"/>
                </a:ext>
              </a:extLst>
            </p:cNvPr>
            <p:cNvSpPr/>
            <p:nvPr/>
          </p:nvSpPr>
          <p:spPr>
            <a:xfrm>
              <a:off x="5527550" y="1902300"/>
              <a:ext cx="184325" cy="105825"/>
            </a:xfrm>
            <a:custGeom>
              <a:avLst/>
              <a:gdLst/>
              <a:ahLst/>
              <a:cxnLst/>
              <a:rect l="l" t="t" r="r" b="b"/>
              <a:pathLst>
                <a:path w="7373" h="4233" extrusionOk="0">
                  <a:moveTo>
                    <a:pt x="4358" y="1"/>
                  </a:moveTo>
                  <a:cubicBezTo>
                    <a:pt x="4124" y="1"/>
                    <a:pt x="3844" y="40"/>
                    <a:pt x="3508" y="141"/>
                  </a:cubicBezTo>
                  <a:lnTo>
                    <a:pt x="1974" y="587"/>
                  </a:lnTo>
                  <a:cubicBezTo>
                    <a:pt x="1974" y="587"/>
                    <a:pt x="1911" y="580"/>
                    <a:pt x="1806" y="580"/>
                  </a:cubicBezTo>
                  <a:cubicBezTo>
                    <a:pt x="1421" y="580"/>
                    <a:pt x="471" y="678"/>
                    <a:pt x="0" y="1597"/>
                  </a:cubicBezTo>
                  <a:lnTo>
                    <a:pt x="831" y="4230"/>
                  </a:lnTo>
                  <a:cubicBezTo>
                    <a:pt x="831" y="4230"/>
                    <a:pt x="878" y="4232"/>
                    <a:pt x="964" y="4232"/>
                  </a:cubicBezTo>
                  <a:cubicBezTo>
                    <a:pt x="1701" y="4232"/>
                    <a:pt x="5307" y="4088"/>
                    <a:pt x="7372" y="1349"/>
                  </a:cubicBezTo>
                  <a:lnTo>
                    <a:pt x="7372" y="1349"/>
                  </a:lnTo>
                  <a:lnTo>
                    <a:pt x="2941" y="1363"/>
                  </a:lnTo>
                  <a:lnTo>
                    <a:pt x="2941" y="1363"/>
                  </a:lnTo>
                  <a:lnTo>
                    <a:pt x="5441" y="537"/>
                  </a:lnTo>
                  <a:cubicBezTo>
                    <a:pt x="5441" y="537"/>
                    <a:pt x="5216" y="1"/>
                    <a:pt x="4358"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340;p47">
              <a:extLst>
                <a:ext uri="{FF2B5EF4-FFF2-40B4-BE49-F238E27FC236}">
                  <a16:creationId xmlns:a16="http://schemas.microsoft.com/office/drawing/2014/main" id="{84AD5D92-0D66-49F9-93EE-98121ABCA67D}"/>
                </a:ext>
              </a:extLst>
            </p:cNvPr>
            <p:cNvSpPr/>
            <p:nvPr/>
          </p:nvSpPr>
          <p:spPr>
            <a:xfrm>
              <a:off x="5489075" y="1942225"/>
              <a:ext cx="62650" cy="80900"/>
            </a:xfrm>
            <a:custGeom>
              <a:avLst/>
              <a:gdLst/>
              <a:ahLst/>
              <a:cxnLst/>
              <a:rect l="l" t="t" r="r" b="b"/>
              <a:pathLst>
                <a:path w="2506" h="3236" extrusionOk="0">
                  <a:moveTo>
                    <a:pt x="1539" y="0"/>
                  </a:moveTo>
                  <a:lnTo>
                    <a:pt x="1" y="640"/>
                  </a:lnTo>
                  <a:lnTo>
                    <a:pt x="696" y="3236"/>
                  </a:lnTo>
                  <a:lnTo>
                    <a:pt x="2370" y="2633"/>
                  </a:lnTo>
                  <a:cubicBezTo>
                    <a:pt x="2370" y="2633"/>
                    <a:pt x="2506" y="866"/>
                    <a:pt x="1539" y="0"/>
                  </a:cubicBezTo>
                  <a:close/>
                </a:path>
              </a:pathLst>
            </a:custGeom>
            <a:solidFill>
              <a:srgbClr val="D3D0E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341;p47">
              <a:extLst>
                <a:ext uri="{FF2B5EF4-FFF2-40B4-BE49-F238E27FC236}">
                  <a16:creationId xmlns:a16="http://schemas.microsoft.com/office/drawing/2014/main" id="{92231908-DCB4-4614-BCFB-8B6F03E604A8}"/>
                </a:ext>
              </a:extLst>
            </p:cNvPr>
            <p:cNvSpPr/>
            <p:nvPr/>
          </p:nvSpPr>
          <p:spPr>
            <a:xfrm>
              <a:off x="4778025" y="1564025"/>
              <a:ext cx="728475" cy="491975"/>
            </a:xfrm>
            <a:custGeom>
              <a:avLst/>
              <a:gdLst/>
              <a:ahLst/>
              <a:cxnLst/>
              <a:rect l="l" t="t" r="r" b="b"/>
              <a:pathLst>
                <a:path w="29139" h="19679" extrusionOk="0">
                  <a:moveTo>
                    <a:pt x="4067" y="0"/>
                  </a:moveTo>
                  <a:cubicBezTo>
                    <a:pt x="3015" y="0"/>
                    <a:pt x="2110" y="535"/>
                    <a:pt x="1667" y="1094"/>
                  </a:cubicBezTo>
                  <a:cubicBezTo>
                    <a:pt x="0" y="3190"/>
                    <a:pt x="949" y="5884"/>
                    <a:pt x="3416" y="9593"/>
                  </a:cubicBezTo>
                  <a:cubicBezTo>
                    <a:pt x="8878" y="17806"/>
                    <a:pt x="16011" y="19678"/>
                    <a:pt x="21380" y="19678"/>
                  </a:cubicBezTo>
                  <a:cubicBezTo>
                    <a:pt x="25878" y="19678"/>
                    <a:pt x="29138" y="18364"/>
                    <a:pt x="29138" y="18364"/>
                  </a:cubicBezTo>
                  <a:lnTo>
                    <a:pt x="28443" y="15768"/>
                  </a:lnTo>
                  <a:cubicBezTo>
                    <a:pt x="28321" y="15769"/>
                    <a:pt x="28200" y="15770"/>
                    <a:pt x="28080" y="15770"/>
                  </a:cubicBezTo>
                  <a:cubicBezTo>
                    <a:pt x="14681" y="15770"/>
                    <a:pt x="10626" y="9572"/>
                    <a:pt x="8154" y="3661"/>
                  </a:cubicBezTo>
                  <a:cubicBezTo>
                    <a:pt x="6985" y="868"/>
                    <a:pt x="5407" y="0"/>
                    <a:pt x="4067"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342;p47">
              <a:extLst>
                <a:ext uri="{FF2B5EF4-FFF2-40B4-BE49-F238E27FC236}">
                  <a16:creationId xmlns:a16="http://schemas.microsoft.com/office/drawing/2014/main" id="{27B39674-98F6-482E-9EC6-9EC2794AC8A5}"/>
                </a:ext>
              </a:extLst>
            </p:cNvPr>
            <p:cNvSpPr/>
            <p:nvPr/>
          </p:nvSpPr>
          <p:spPr>
            <a:xfrm>
              <a:off x="4794975" y="1225175"/>
              <a:ext cx="304050" cy="455225"/>
            </a:xfrm>
            <a:custGeom>
              <a:avLst/>
              <a:gdLst/>
              <a:ahLst/>
              <a:cxnLst/>
              <a:rect l="l" t="t" r="r" b="b"/>
              <a:pathLst>
                <a:path w="12162" h="18209" extrusionOk="0">
                  <a:moveTo>
                    <a:pt x="8758" y="0"/>
                  </a:moveTo>
                  <a:cubicBezTo>
                    <a:pt x="3674" y="1884"/>
                    <a:pt x="54" y="5121"/>
                    <a:pt x="11" y="9718"/>
                  </a:cubicBezTo>
                  <a:cubicBezTo>
                    <a:pt x="0" y="10829"/>
                    <a:pt x="467" y="11867"/>
                    <a:pt x="1147" y="12745"/>
                  </a:cubicBezTo>
                  <a:lnTo>
                    <a:pt x="1152" y="12750"/>
                  </a:lnTo>
                  <a:cubicBezTo>
                    <a:pt x="1878" y="13705"/>
                    <a:pt x="253" y="14613"/>
                    <a:pt x="676" y="15221"/>
                  </a:cubicBezTo>
                  <a:cubicBezTo>
                    <a:pt x="761" y="15342"/>
                    <a:pt x="893" y="15421"/>
                    <a:pt x="1021" y="15496"/>
                  </a:cubicBezTo>
                  <a:cubicBezTo>
                    <a:pt x="1803" y="15953"/>
                    <a:pt x="2638" y="16449"/>
                    <a:pt x="3483" y="16840"/>
                  </a:cubicBezTo>
                  <a:cubicBezTo>
                    <a:pt x="4300" y="17217"/>
                    <a:pt x="5177" y="17453"/>
                    <a:pt x="6048" y="17668"/>
                  </a:cubicBezTo>
                  <a:cubicBezTo>
                    <a:pt x="6512" y="17783"/>
                    <a:pt x="6944" y="18208"/>
                    <a:pt x="7109" y="18208"/>
                  </a:cubicBezTo>
                  <a:cubicBezTo>
                    <a:pt x="7182" y="18208"/>
                    <a:pt x="7202" y="18125"/>
                    <a:pt x="7150" y="17894"/>
                  </a:cubicBezTo>
                  <a:cubicBezTo>
                    <a:pt x="6961" y="17049"/>
                    <a:pt x="6927" y="15161"/>
                    <a:pt x="6942" y="14653"/>
                  </a:cubicBezTo>
                  <a:cubicBezTo>
                    <a:pt x="6964" y="14477"/>
                    <a:pt x="6981" y="14300"/>
                    <a:pt x="6994" y="14123"/>
                  </a:cubicBezTo>
                  <a:cubicBezTo>
                    <a:pt x="7106" y="13507"/>
                    <a:pt x="7373" y="13250"/>
                    <a:pt x="7620" y="13250"/>
                  </a:cubicBezTo>
                  <a:cubicBezTo>
                    <a:pt x="7634" y="13250"/>
                    <a:pt x="7649" y="13251"/>
                    <a:pt x="7663" y="13252"/>
                  </a:cubicBezTo>
                  <a:cubicBezTo>
                    <a:pt x="8004" y="13294"/>
                    <a:pt x="9038" y="13753"/>
                    <a:pt x="9827" y="13753"/>
                  </a:cubicBezTo>
                  <a:cubicBezTo>
                    <a:pt x="10135" y="13753"/>
                    <a:pt x="10405" y="13683"/>
                    <a:pt x="10582" y="13491"/>
                  </a:cubicBezTo>
                  <a:cubicBezTo>
                    <a:pt x="11211" y="12807"/>
                    <a:pt x="10575" y="12064"/>
                    <a:pt x="10748" y="11943"/>
                  </a:cubicBezTo>
                  <a:cubicBezTo>
                    <a:pt x="10827" y="11888"/>
                    <a:pt x="10943" y="11879"/>
                    <a:pt x="11004" y="11803"/>
                  </a:cubicBezTo>
                  <a:cubicBezTo>
                    <a:pt x="11058" y="11737"/>
                    <a:pt x="11067" y="11645"/>
                    <a:pt x="11073" y="11563"/>
                  </a:cubicBezTo>
                  <a:cubicBezTo>
                    <a:pt x="11082" y="11437"/>
                    <a:pt x="11024" y="11331"/>
                    <a:pt x="10970" y="11221"/>
                  </a:cubicBezTo>
                  <a:cubicBezTo>
                    <a:pt x="10965" y="11209"/>
                    <a:pt x="10960" y="11196"/>
                    <a:pt x="10959" y="11183"/>
                  </a:cubicBezTo>
                  <a:cubicBezTo>
                    <a:pt x="10956" y="11131"/>
                    <a:pt x="11045" y="11135"/>
                    <a:pt x="11079" y="11119"/>
                  </a:cubicBezTo>
                  <a:cubicBezTo>
                    <a:pt x="11141" y="11092"/>
                    <a:pt x="11184" y="11064"/>
                    <a:pt x="11219" y="11001"/>
                  </a:cubicBezTo>
                  <a:cubicBezTo>
                    <a:pt x="11289" y="10873"/>
                    <a:pt x="11287" y="10700"/>
                    <a:pt x="11236" y="10566"/>
                  </a:cubicBezTo>
                  <a:cubicBezTo>
                    <a:pt x="11188" y="10443"/>
                    <a:pt x="11053" y="10365"/>
                    <a:pt x="11056" y="10221"/>
                  </a:cubicBezTo>
                  <a:cubicBezTo>
                    <a:pt x="11059" y="10143"/>
                    <a:pt x="11118" y="10077"/>
                    <a:pt x="11195" y="10067"/>
                  </a:cubicBezTo>
                  <a:cubicBezTo>
                    <a:pt x="11436" y="10031"/>
                    <a:pt x="12094" y="9901"/>
                    <a:pt x="12126" y="9538"/>
                  </a:cubicBezTo>
                  <a:cubicBezTo>
                    <a:pt x="12161" y="9142"/>
                    <a:pt x="11274" y="8664"/>
                    <a:pt x="10862" y="7812"/>
                  </a:cubicBezTo>
                  <a:cubicBezTo>
                    <a:pt x="10856" y="7800"/>
                    <a:pt x="10854" y="7791"/>
                    <a:pt x="10849" y="7779"/>
                  </a:cubicBezTo>
                  <a:cubicBezTo>
                    <a:pt x="10525" y="7110"/>
                    <a:pt x="11095" y="6591"/>
                    <a:pt x="11112" y="5947"/>
                  </a:cubicBezTo>
                  <a:cubicBezTo>
                    <a:pt x="11124" y="5534"/>
                    <a:pt x="11047" y="5127"/>
                    <a:pt x="10910" y="4738"/>
                  </a:cubicBezTo>
                  <a:cubicBezTo>
                    <a:pt x="10895" y="4696"/>
                    <a:pt x="10853" y="4593"/>
                    <a:pt x="10794" y="4457"/>
                  </a:cubicBezTo>
                  <a:cubicBezTo>
                    <a:pt x="10525" y="3839"/>
                    <a:pt x="10346" y="3190"/>
                    <a:pt x="10234" y="2526"/>
                  </a:cubicBezTo>
                  <a:cubicBezTo>
                    <a:pt x="10144" y="1980"/>
                    <a:pt x="9951" y="1320"/>
                    <a:pt x="9540" y="865"/>
                  </a:cubicBezTo>
                  <a:cubicBezTo>
                    <a:pt x="9328" y="547"/>
                    <a:pt x="9060" y="261"/>
                    <a:pt x="875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343;p47">
              <a:extLst>
                <a:ext uri="{FF2B5EF4-FFF2-40B4-BE49-F238E27FC236}">
                  <a16:creationId xmlns:a16="http://schemas.microsoft.com/office/drawing/2014/main" id="{2E5288A7-65FD-4E93-8435-CF0005CDEE81}"/>
                </a:ext>
              </a:extLst>
            </p:cNvPr>
            <p:cNvSpPr/>
            <p:nvPr/>
          </p:nvSpPr>
          <p:spPr>
            <a:xfrm>
              <a:off x="5086350" y="2245500"/>
              <a:ext cx="523325" cy="718325"/>
            </a:xfrm>
            <a:custGeom>
              <a:avLst/>
              <a:gdLst/>
              <a:ahLst/>
              <a:cxnLst/>
              <a:rect l="l" t="t" r="r" b="b"/>
              <a:pathLst>
                <a:path w="20933" h="28733" extrusionOk="0">
                  <a:moveTo>
                    <a:pt x="0" y="0"/>
                  </a:moveTo>
                  <a:lnTo>
                    <a:pt x="12006" y="2567"/>
                  </a:lnTo>
                  <a:lnTo>
                    <a:pt x="15199" y="6685"/>
                  </a:lnTo>
                  <a:cubicBezTo>
                    <a:pt x="11573" y="13866"/>
                    <a:pt x="18561" y="28081"/>
                    <a:pt x="18561" y="28081"/>
                  </a:cubicBezTo>
                  <a:lnTo>
                    <a:pt x="20932" y="28732"/>
                  </a:lnTo>
                  <a:lnTo>
                    <a:pt x="19489" y="3354"/>
                  </a:lnTo>
                  <a:lnTo>
                    <a:pt x="0"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 name="Google Shape;1344;p47">
              <a:extLst>
                <a:ext uri="{FF2B5EF4-FFF2-40B4-BE49-F238E27FC236}">
                  <a16:creationId xmlns:a16="http://schemas.microsoft.com/office/drawing/2014/main" id="{C842CC24-75E3-42F3-9788-1DA6E4AE1D43}"/>
                </a:ext>
              </a:extLst>
            </p:cNvPr>
            <p:cNvSpPr/>
            <p:nvPr/>
          </p:nvSpPr>
          <p:spPr>
            <a:xfrm>
              <a:off x="4780625" y="2245500"/>
              <a:ext cx="1075100" cy="822750"/>
            </a:xfrm>
            <a:custGeom>
              <a:avLst/>
              <a:gdLst/>
              <a:ahLst/>
              <a:cxnLst/>
              <a:rect l="l" t="t" r="r" b="b"/>
              <a:pathLst>
                <a:path w="43004" h="32910" extrusionOk="0">
                  <a:moveTo>
                    <a:pt x="12229" y="0"/>
                  </a:moveTo>
                  <a:lnTo>
                    <a:pt x="1" y="3733"/>
                  </a:lnTo>
                  <a:cubicBezTo>
                    <a:pt x="1" y="3733"/>
                    <a:pt x="1120" y="10005"/>
                    <a:pt x="11791" y="11943"/>
                  </a:cubicBezTo>
                  <a:cubicBezTo>
                    <a:pt x="13154" y="12190"/>
                    <a:pt x="14451" y="12298"/>
                    <a:pt x="15678" y="12298"/>
                  </a:cubicBezTo>
                  <a:cubicBezTo>
                    <a:pt x="21206" y="12298"/>
                    <a:pt x="25292" y="10107"/>
                    <a:pt x="27432" y="8617"/>
                  </a:cubicBezTo>
                  <a:cubicBezTo>
                    <a:pt x="27676" y="8446"/>
                    <a:pt x="27949" y="8368"/>
                    <a:pt x="28218" y="8368"/>
                  </a:cubicBezTo>
                  <a:cubicBezTo>
                    <a:pt x="28825" y="8368"/>
                    <a:pt x="29409" y="8769"/>
                    <a:pt x="29590" y="9418"/>
                  </a:cubicBezTo>
                  <a:cubicBezTo>
                    <a:pt x="30501" y="12679"/>
                    <a:pt x="33149" y="19849"/>
                    <a:pt x="40761" y="32295"/>
                  </a:cubicBezTo>
                  <a:lnTo>
                    <a:pt x="43004" y="32910"/>
                  </a:lnTo>
                  <a:lnTo>
                    <a:pt x="43004" y="32910"/>
                  </a:lnTo>
                  <a:lnTo>
                    <a:pt x="34401" y="1734"/>
                  </a:lnTo>
                  <a:cubicBezTo>
                    <a:pt x="34151" y="826"/>
                    <a:pt x="33330" y="195"/>
                    <a:pt x="32388" y="186"/>
                  </a:cubicBezTo>
                  <a:lnTo>
                    <a:pt x="12229" y="0"/>
                  </a:ln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 name="Google Shape;1345;p47">
              <a:extLst>
                <a:ext uri="{FF2B5EF4-FFF2-40B4-BE49-F238E27FC236}">
                  <a16:creationId xmlns:a16="http://schemas.microsoft.com/office/drawing/2014/main" id="{DD3F58E9-2960-4579-BB98-B609EB4EE98E}"/>
                </a:ext>
              </a:extLst>
            </p:cNvPr>
            <p:cNvSpPr/>
            <p:nvPr/>
          </p:nvSpPr>
          <p:spPr>
            <a:xfrm>
              <a:off x="4674975" y="1576325"/>
              <a:ext cx="411400" cy="762525"/>
            </a:xfrm>
            <a:custGeom>
              <a:avLst/>
              <a:gdLst/>
              <a:ahLst/>
              <a:cxnLst/>
              <a:rect l="l" t="t" r="r" b="b"/>
              <a:pathLst>
                <a:path w="16456" h="30501" extrusionOk="0">
                  <a:moveTo>
                    <a:pt x="7146" y="0"/>
                  </a:moveTo>
                  <a:cubicBezTo>
                    <a:pt x="6590" y="0"/>
                    <a:pt x="5946" y="158"/>
                    <a:pt x="5361" y="694"/>
                  </a:cubicBezTo>
                  <a:cubicBezTo>
                    <a:pt x="1710" y="4035"/>
                    <a:pt x="1" y="20620"/>
                    <a:pt x="4227" y="30500"/>
                  </a:cubicBezTo>
                  <a:lnTo>
                    <a:pt x="16455" y="26767"/>
                  </a:lnTo>
                  <a:lnTo>
                    <a:pt x="12785" y="5772"/>
                  </a:lnTo>
                  <a:cubicBezTo>
                    <a:pt x="12785" y="5772"/>
                    <a:pt x="12761" y="2096"/>
                    <a:pt x="8565" y="327"/>
                  </a:cubicBezTo>
                  <a:cubicBezTo>
                    <a:pt x="8565" y="327"/>
                    <a:pt x="7946" y="0"/>
                    <a:pt x="7146"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 name="Google Shape;1346;p47">
              <a:extLst>
                <a:ext uri="{FF2B5EF4-FFF2-40B4-BE49-F238E27FC236}">
                  <a16:creationId xmlns:a16="http://schemas.microsoft.com/office/drawing/2014/main" id="{944B6327-1B4A-46C4-B7D7-DCE60FCDBCDC}"/>
                </a:ext>
              </a:extLst>
            </p:cNvPr>
            <p:cNvSpPr/>
            <p:nvPr/>
          </p:nvSpPr>
          <p:spPr>
            <a:xfrm>
              <a:off x="5705275" y="1607600"/>
              <a:ext cx="176750" cy="296800"/>
            </a:xfrm>
            <a:custGeom>
              <a:avLst/>
              <a:gdLst/>
              <a:ahLst/>
              <a:cxnLst/>
              <a:rect l="l" t="t" r="r" b="b"/>
              <a:pathLst>
                <a:path w="7070" h="11872" extrusionOk="0">
                  <a:moveTo>
                    <a:pt x="6291" y="1"/>
                  </a:moveTo>
                  <a:lnTo>
                    <a:pt x="0" y="11442"/>
                  </a:lnTo>
                  <a:lnTo>
                    <a:pt x="781" y="11871"/>
                  </a:lnTo>
                  <a:lnTo>
                    <a:pt x="7070" y="430"/>
                  </a:lnTo>
                  <a:lnTo>
                    <a:pt x="6291" y="1"/>
                  </a:lnTo>
                  <a:close/>
                </a:path>
              </a:pathLst>
            </a:custGeom>
            <a:solidFill>
              <a:srgbClr val="80D3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1347;p47">
              <a:extLst>
                <a:ext uri="{FF2B5EF4-FFF2-40B4-BE49-F238E27FC236}">
                  <a16:creationId xmlns:a16="http://schemas.microsoft.com/office/drawing/2014/main" id="{2146D0DD-ADB7-4BC1-A7EE-54E27040C58A}"/>
                </a:ext>
              </a:extLst>
            </p:cNvPr>
            <p:cNvSpPr/>
            <p:nvPr/>
          </p:nvSpPr>
          <p:spPr>
            <a:xfrm>
              <a:off x="5696475" y="1596925"/>
              <a:ext cx="201675" cy="338575"/>
            </a:xfrm>
            <a:custGeom>
              <a:avLst/>
              <a:gdLst/>
              <a:ahLst/>
              <a:cxnLst/>
              <a:rect l="l" t="t" r="r" b="b"/>
              <a:pathLst>
                <a:path w="8067" h="13543" extrusionOk="0">
                  <a:moveTo>
                    <a:pt x="7175" y="0"/>
                  </a:moveTo>
                  <a:lnTo>
                    <a:pt x="0" y="13054"/>
                  </a:lnTo>
                  <a:lnTo>
                    <a:pt x="890" y="13543"/>
                  </a:lnTo>
                  <a:lnTo>
                    <a:pt x="8066" y="490"/>
                  </a:lnTo>
                  <a:lnTo>
                    <a:pt x="7175"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 name="Google Shape;1348;p47">
              <a:extLst>
                <a:ext uri="{FF2B5EF4-FFF2-40B4-BE49-F238E27FC236}">
                  <a16:creationId xmlns:a16="http://schemas.microsoft.com/office/drawing/2014/main" id="{9FBA34F3-79E4-46C1-99F6-16594374E605}"/>
                </a:ext>
              </a:extLst>
            </p:cNvPr>
            <p:cNvSpPr/>
            <p:nvPr/>
          </p:nvSpPr>
          <p:spPr>
            <a:xfrm>
              <a:off x="5377550" y="1911900"/>
              <a:ext cx="340025" cy="53600"/>
            </a:xfrm>
            <a:custGeom>
              <a:avLst/>
              <a:gdLst/>
              <a:ahLst/>
              <a:cxnLst/>
              <a:rect l="l" t="t" r="r" b="b"/>
              <a:pathLst>
                <a:path w="13601" h="2144" extrusionOk="0">
                  <a:moveTo>
                    <a:pt x="13034" y="1"/>
                  </a:moveTo>
                  <a:lnTo>
                    <a:pt x="172" y="1144"/>
                  </a:lnTo>
                  <a:lnTo>
                    <a:pt x="1" y="2144"/>
                  </a:lnTo>
                  <a:lnTo>
                    <a:pt x="13600" y="937"/>
                  </a:lnTo>
                  <a:lnTo>
                    <a:pt x="13034" y="1"/>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 name="Google Shape;1349;p47">
              <a:extLst>
                <a:ext uri="{FF2B5EF4-FFF2-40B4-BE49-F238E27FC236}">
                  <a16:creationId xmlns:a16="http://schemas.microsoft.com/office/drawing/2014/main" id="{6608404D-8CFF-4FB8-8571-842B5F4D562C}"/>
                </a:ext>
              </a:extLst>
            </p:cNvPr>
            <p:cNvSpPr/>
            <p:nvPr/>
          </p:nvSpPr>
          <p:spPr>
            <a:xfrm>
              <a:off x="5522825" y="1910450"/>
              <a:ext cx="182725" cy="114425"/>
            </a:xfrm>
            <a:custGeom>
              <a:avLst/>
              <a:gdLst/>
              <a:ahLst/>
              <a:cxnLst/>
              <a:rect l="l" t="t" r="r" b="b"/>
              <a:pathLst>
                <a:path w="7309" h="4577" extrusionOk="0">
                  <a:moveTo>
                    <a:pt x="4365" y="0"/>
                  </a:moveTo>
                  <a:cubicBezTo>
                    <a:pt x="4097" y="0"/>
                    <a:pt x="3761" y="63"/>
                    <a:pt x="3343" y="236"/>
                  </a:cubicBezTo>
                  <a:lnTo>
                    <a:pt x="1862" y="837"/>
                  </a:lnTo>
                  <a:cubicBezTo>
                    <a:pt x="1862" y="837"/>
                    <a:pt x="1860" y="837"/>
                    <a:pt x="1858" y="837"/>
                  </a:cubicBezTo>
                  <a:cubicBezTo>
                    <a:pt x="1776" y="837"/>
                    <a:pt x="463" y="855"/>
                    <a:pt x="1" y="2041"/>
                  </a:cubicBezTo>
                  <a:lnTo>
                    <a:pt x="1095" y="4577"/>
                  </a:lnTo>
                  <a:cubicBezTo>
                    <a:pt x="1095" y="4577"/>
                    <a:pt x="5324" y="4327"/>
                    <a:pt x="7309" y="1045"/>
                  </a:cubicBezTo>
                  <a:lnTo>
                    <a:pt x="7309" y="1045"/>
                  </a:lnTo>
                  <a:lnTo>
                    <a:pt x="2902" y="1509"/>
                  </a:lnTo>
                  <a:lnTo>
                    <a:pt x="5305" y="433"/>
                  </a:lnTo>
                  <a:cubicBezTo>
                    <a:pt x="5305" y="433"/>
                    <a:pt x="5070" y="0"/>
                    <a:pt x="4365"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 name="Google Shape;1350;p47">
              <a:extLst>
                <a:ext uri="{FF2B5EF4-FFF2-40B4-BE49-F238E27FC236}">
                  <a16:creationId xmlns:a16="http://schemas.microsoft.com/office/drawing/2014/main" id="{6D496892-285A-4D27-AE11-D935DCC4BC0E}"/>
                </a:ext>
              </a:extLst>
            </p:cNvPr>
            <p:cNvSpPr/>
            <p:nvPr/>
          </p:nvSpPr>
          <p:spPr>
            <a:xfrm>
              <a:off x="5486200" y="1961500"/>
              <a:ext cx="64025" cy="82625"/>
            </a:xfrm>
            <a:custGeom>
              <a:avLst/>
              <a:gdLst/>
              <a:ahLst/>
              <a:cxnLst/>
              <a:rect l="l" t="t" r="r" b="b"/>
              <a:pathLst>
                <a:path w="2561" h="3305" extrusionOk="0">
                  <a:moveTo>
                    <a:pt x="1466" y="1"/>
                  </a:moveTo>
                  <a:lnTo>
                    <a:pt x="1" y="793"/>
                  </a:lnTo>
                  <a:lnTo>
                    <a:pt x="956" y="3304"/>
                  </a:lnTo>
                  <a:lnTo>
                    <a:pt x="2560" y="2535"/>
                  </a:lnTo>
                  <a:cubicBezTo>
                    <a:pt x="2560" y="2535"/>
                    <a:pt x="2515" y="763"/>
                    <a:pt x="1466"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 name="Google Shape;1351;p47">
              <a:extLst>
                <a:ext uri="{FF2B5EF4-FFF2-40B4-BE49-F238E27FC236}">
                  <a16:creationId xmlns:a16="http://schemas.microsoft.com/office/drawing/2014/main" id="{CC291FE7-8B80-4EE4-A5C1-FB8825699644}"/>
                </a:ext>
              </a:extLst>
            </p:cNvPr>
            <p:cNvSpPr/>
            <p:nvPr/>
          </p:nvSpPr>
          <p:spPr>
            <a:xfrm>
              <a:off x="4746850" y="1650725"/>
              <a:ext cx="763275" cy="448750"/>
            </a:xfrm>
            <a:custGeom>
              <a:avLst/>
              <a:gdLst/>
              <a:ahLst/>
              <a:cxnLst/>
              <a:rect l="l" t="t" r="r" b="b"/>
              <a:pathLst>
                <a:path w="30531" h="17950" extrusionOk="0">
                  <a:moveTo>
                    <a:pt x="4036" y="0"/>
                  </a:moveTo>
                  <a:cubicBezTo>
                    <a:pt x="2846" y="0"/>
                    <a:pt x="1868" y="689"/>
                    <a:pt x="1445" y="1349"/>
                  </a:cubicBezTo>
                  <a:cubicBezTo>
                    <a:pt x="1" y="3604"/>
                    <a:pt x="1218" y="6186"/>
                    <a:pt x="4050" y="9626"/>
                  </a:cubicBezTo>
                  <a:cubicBezTo>
                    <a:pt x="9466" y="16207"/>
                    <a:pt x="15642" y="17950"/>
                    <a:pt x="20667" y="17950"/>
                  </a:cubicBezTo>
                  <a:cubicBezTo>
                    <a:pt x="26330" y="17950"/>
                    <a:pt x="30530" y="15735"/>
                    <a:pt x="30530" y="15735"/>
                  </a:cubicBezTo>
                  <a:lnTo>
                    <a:pt x="29575" y="13224"/>
                  </a:lnTo>
                  <a:cubicBezTo>
                    <a:pt x="28092" y="13387"/>
                    <a:pt x="26715" y="13465"/>
                    <a:pt x="25433" y="13465"/>
                  </a:cubicBezTo>
                  <a:cubicBezTo>
                    <a:pt x="14958" y="13465"/>
                    <a:pt x="10912" y="8304"/>
                    <a:pt x="8159" y="3242"/>
                  </a:cubicBezTo>
                  <a:cubicBezTo>
                    <a:pt x="6824" y="788"/>
                    <a:pt x="5309" y="0"/>
                    <a:pt x="4036"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 name="Google Shape;1352;p47">
              <a:extLst>
                <a:ext uri="{FF2B5EF4-FFF2-40B4-BE49-F238E27FC236}">
                  <a16:creationId xmlns:a16="http://schemas.microsoft.com/office/drawing/2014/main" id="{87121915-43B4-4C0B-B2DE-A465D0D09BE8}"/>
                </a:ext>
              </a:extLst>
            </p:cNvPr>
            <p:cNvSpPr/>
            <p:nvPr/>
          </p:nvSpPr>
          <p:spPr>
            <a:xfrm>
              <a:off x="5515850" y="2895875"/>
              <a:ext cx="200325" cy="135725"/>
            </a:xfrm>
            <a:custGeom>
              <a:avLst/>
              <a:gdLst/>
              <a:ahLst/>
              <a:cxnLst/>
              <a:rect l="l" t="t" r="r" b="b"/>
              <a:pathLst>
                <a:path w="8013" h="5429" extrusionOk="0">
                  <a:moveTo>
                    <a:pt x="439" y="0"/>
                  </a:moveTo>
                  <a:cubicBezTo>
                    <a:pt x="392" y="0"/>
                    <a:pt x="291" y="92"/>
                    <a:pt x="404" y="975"/>
                  </a:cubicBezTo>
                  <a:cubicBezTo>
                    <a:pt x="429" y="1157"/>
                    <a:pt x="416" y="1342"/>
                    <a:pt x="364" y="1518"/>
                  </a:cubicBezTo>
                  <a:lnTo>
                    <a:pt x="46" y="2574"/>
                  </a:lnTo>
                  <a:cubicBezTo>
                    <a:pt x="1" y="2723"/>
                    <a:pt x="2" y="2881"/>
                    <a:pt x="47" y="3028"/>
                  </a:cubicBezTo>
                  <a:cubicBezTo>
                    <a:pt x="62" y="3076"/>
                    <a:pt x="82" y="3122"/>
                    <a:pt x="105" y="3165"/>
                  </a:cubicBezTo>
                  <a:cubicBezTo>
                    <a:pt x="203" y="3347"/>
                    <a:pt x="369" y="3481"/>
                    <a:pt x="566" y="3541"/>
                  </a:cubicBezTo>
                  <a:lnTo>
                    <a:pt x="6746" y="5386"/>
                  </a:lnTo>
                  <a:cubicBezTo>
                    <a:pt x="6795" y="5401"/>
                    <a:pt x="6845" y="5412"/>
                    <a:pt x="6896" y="5419"/>
                  </a:cubicBezTo>
                  <a:cubicBezTo>
                    <a:pt x="6909" y="5420"/>
                    <a:pt x="6922" y="5422"/>
                    <a:pt x="6935" y="5424"/>
                  </a:cubicBezTo>
                  <a:cubicBezTo>
                    <a:pt x="6967" y="5427"/>
                    <a:pt x="6999" y="5429"/>
                    <a:pt x="7032" y="5429"/>
                  </a:cubicBezTo>
                  <a:cubicBezTo>
                    <a:pt x="7042" y="5429"/>
                    <a:pt x="7052" y="5428"/>
                    <a:pt x="7062" y="5428"/>
                  </a:cubicBezTo>
                  <a:lnTo>
                    <a:pt x="7081" y="5428"/>
                  </a:lnTo>
                  <a:cubicBezTo>
                    <a:pt x="7126" y="5426"/>
                    <a:pt x="7173" y="5420"/>
                    <a:pt x="7217" y="5410"/>
                  </a:cubicBezTo>
                  <a:cubicBezTo>
                    <a:pt x="7229" y="5407"/>
                    <a:pt x="7240" y="5405"/>
                    <a:pt x="7252" y="5401"/>
                  </a:cubicBezTo>
                  <a:cubicBezTo>
                    <a:pt x="7288" y="5393"/>
                    <a:pt x="7324" y="5382"/>
                    <a:pt x="7359" y="5369"/>
                  </a:cubicBezTo>
                  <a:cubicBezTo>
                    <a:pt x="7367" y="5365"/>
                    <a:pt x="7375" y="5363"/>
                    <a:pt x="7383" y="5360"/>
                  </a:cubicBezTo>
                  <a:cubicBezTo>
                    <a:pt x="7424" y="5343"/>
                    <a:pt x="7462" y="5324"/>
                    <a:pt x="7501" y="5301"/>
                  </a:cubicBezTo>
                  <a:cubicBezTo>
                    <a:pt x="7510" y="5297"/>
                    <a:pt x="7518" y="5291"/>
                    <a:pt x="7527" y="5285"/>
                  </a:cubicBezTo>
                  <a:cubicBezTo>
                    <a:pt x="7556" y="5265"/>
                    <a:pt x="7586" y="5246"/>
                    <a:pt x="7615" y="5222"/>
                  </a:cubicBezTo>
                  <a:cubicBezTo>
                    <a:pt x="7623" y="5217"/>
                    <a:pt x="7631" y="5210"/>
                    <a:pt x="7638" y="5204"/>
                  </a:cubicBezTo>
                  <a:cubicBezTo>
                    <a:pt x="7672" y="5176"/>
                    <a:pt x="7702" y="5146"/>
                    <a:pt x="7731" y="5113"/>
                  </a:cubicBezTo>
                  <a:cubicBezTo>
                    <a:pt x="7737" y="5106"/>
                    <a:pt x="7743" y="5100"/>
                    <a:pt x="7747" y="5093"/>
                  </a:cubicBezTo>
                  <a:cubicBezTo>
                    <a:pt x="7772" y="5065"/>
                    <a:pt x="7794" y="5036"/>
                    <a:pt x="7813" y="5007"/>
                  </a:cubicBezTo>
                  <a:cubicBezTo>
                    <a:pt x="7820" y="4998"/>
                    <a:pt x="7826" y="4989"/>
                    <a:pt x="7833" y="4979"/>
                  </a:cubicBezTo>
                  <a:cubicBezTo>
                    <a:pt x="7857" y="4942"/>
                    <a:pt x="7877" y="4905"/>
                    <a:pt x="7896" y="4865"/>
                  </a:cubicBezTo>
                  <a:cubicBezTo>
                    <a:pt x="7898" y="4861"/>
                    <a:pt x="7900" y="4855"/>
                    <a:pt x="7902" y="4850"/>
                  </a:cubicBezTo>
                  <a:cubicBezTo>
                    <a:pt x="7918" y="4814"/>
                    <a:pt x="7931" y="4778"/>
                    <a:pt x="7943" y="4742"/>
                  </a:cubicBezTo>
                  <a:cubicBezTo>
                    <a:pt x="7946" y="4730"/>
                    <a:pt x="7950" y="4720"/>
                    <a:pt x="7953" y="4708"/>
                  </a:cubicBezTo>
                  <a:cubicBezTo>
                    <a:pt x="7965" y="4666"/>
                    <a:pt x="7974" y="4622"/>
                    <a:pt x="7980" y="4579"/>
                  </a:cubicBezTo>
                  <a:cubicBezTo>
                    <a:pt x="8012" y="4334"/>
                    <a:pt x="7950" y="4071"/>
                    <a:pt x="7755" y="3843"/>
                  </a:cubicBezTo>
                  <a:cubicBezTo>
                    <a:pt x="7039" y="3002"/>
                    <a:pt x="5898" y="2689"/>
                    <a:pt x="5131" y="1902"/>
                  </a:cubicBezTo>
                  <a:cubicBezTo>
                    <a:pt x="4883" y="1647"/>
                    <a:pt x="4594" y="1310"/>
                    <a:pt x="4535" y="939"/>
                  </a:cubicBezTo>
                  <a:cubicBezTo>
                    <a:pt x="4514" y="816"/>
                    <a:pt x="4436" y="665"/>
                    <a:pt x="4316" y="629"/>
                  </a:cubicBezTo>
                  <a:cubicBezTo>
                    <a:pt x="4189" y="590"/>
                    <a:pt x="4060" y="571"/>
                    <a:pt x="3932" y="571"/>
                  </a:cubicBezTo>
                  <a:cubicBezTo>
                    <a:pt x="3493" y="571"/>
                    <a:pt x="3072" y="790"/>
                    <a:pt x="2821" y="1169"/>
                  </a:cubicBezTo>
                  <a:cubicBezTo>
                    <a:pt x="2680" y="1383"/>
                    <a:pt x="2469" y="1551"/>
                    <a:pt x="2153" y="1558"/>
                  </a:cubicBezTo>
                  <a:cubicBezTo>
                    <a:pt x="2132" y="1558"/>
                    <a:pt x="2110" y="1559"/>
                    <a:pt x="2089" y="1559"/>
                  </a:cubicBezTo>
                  <a:cubicBezTo>
                    <a:pt x="1265" y="1559"/>
                    <a:pt x="1044" y="1197"/>
                    <a:pt x="460" y="7"/>
                  </a:cubicBezTo>
                  <a:cubicBezTo>
                    <a:pt x="460" y="7"/>
                    <a:pt x="452" y="0"/>
                    <a:pt x="439"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 name="Google Shape;1353;p47">
              <a:extLst>
                <a:ext uri="{FF2B5EF4-FFF2-40B4-BE49-F238E27FC236}">
                  <a16:creationId xmlns:a16="http://schemas.microsoft.com/office/drawing/2014/main" id="{07A23639-6FF8-4B40-852F-3A57148C75F1}"/>
                </a:ext>
              </a:extLst>
            </p:cNvPr>
            <p:cNvSpPr/>
            <p:nvPr/>
          </p:nvSpPr>
          <p:spPr>
            <a:xfrm>
              <a:off x="5773825" y="3017175"/>
              <a:ext cx="213450" cy="102125"/>
            </a:xfrm>
            <a:custGeom>
              <a:avLst/>
              <a:gdLst/>
              <a:ahLst/>
              <a:cxnLst/>
              <a:rect l="l" t="t" r="r" b="b"/>
              <a:pathLst>
                <a:path w="8538" h="4085" extrusionOk="0">
                  <a:moveTo>
                    <a:pt x="3979" y="0"/>
                  </a:moveTo>
                  <a:cubicBezTo>
                    <a:pt x="3426" y="0"/>
                    <a:pt x="2927" y="345"/>
                    <a:pt x="2734" y="870"/>
                  </a:cubicBezTo>
                  <a:cubicBezTo>
                    <a:pt x="2644" y="1109"/>
                    <a:pt x="2478" y="1322"/>
                    <a:pt x="2172" y="1400"/>
                  </a:cubicBezTo>
                  <a:cubicBezTo>
                    <a:pt x="1961" y="1454"/>
                    <a:pt x="1784" y="1487"/>
                    <a:pt x="1627" y="1487"/>
                  </a:cubicBezTo>
                  <a:cubicBezTo>
                    <a:pt x="1147" y="1487"/>
                    <a:pt x="843" y="1180"/>
                    <a:pt x="302" y="220"/>
                  </a:cubicBezTo>
                  <a:cubicBezTo>
                    <a:pt x="302" y="220"/>
                    <a:pt x="299" y="220"/>
                    <a:pt x="295" y="220"/>
                  </a:cubicBezTo>
                  <a:cubicBezTo>
                    <a:pt x="250" y="220"/>
                    <a:pt x="1" y="260"/>
                    <a:pt x="322" y="1181"/>
                  </a:cubicBezTo>
                  <a:cubicBezTo>
                    <a:pt x="402" y="1414"/>
                    <a:pt x="427" y="1662"/>
                    <a:pt x="411" y="1908"/>
                  </a:cubicBezTo>
                  <a:lnTo>
                    <a:pt x="351" y="2870"/>
                  </a:lnTo>
                  <a:cubicBezTo>
                    <a:pt x="341" y="3023"/>
                    <a:pt x="377" y="3177"/>
                    <a:pt x="457" y="3310"/>
                  </a:cubicBezTo>
                  <a:cubicBezTo>
                    <a:pt x="481" y="3353"/>
                    <a:pt x="510" y="3393"/>
                    <a:pt x="544" y="3431"/>
                  </a:cubicBezTo>
                  <a:cubicBezTo>
                    <a:pt x="680" y="3585"/>
                    <a:pt x="872" y="3679"/>
                    <a:pt x="1076" y="3691"/>
                  </a:cubicBezTo>
                  <a:lnTo>
                    <a:pt x="7513" y="4084"/>
                  </a:lnTo>
                  <a:cubicBezTo>
                    <a:pt x="7531" y="4084"/>
                    <a:pt x="7548" y="4085"/>
                    <a:pt x="7565" y="4085"/>
                  </a:cubicBezTo>
                  <a:cubicBezTo>
                    <a:pt x="7600" y="4085"/>
                    <a:pt x="7634" y="4083"/>
                    <a:pt x="7668" y="4080"/>
                  </a:cubicBezTo>
                  <a:cubicBezTo>
                    <a:pt x="7681" y="4079"/>
                    <a:pt x="7694" y="4078"/>
                    <a:pt x="7706" y="4076"/>
                  </a:cubicBezTo>
                  <a:cubicBezTo>
                    <a:pt x="7749" y="4071"/>
                    <a:pt x="7791" y="4063"/>
                    <a:pt x="7832" y="4052"/>
                  </a:cubicBezTo>
                  <a:cubicBezTo>
                    <a:pt x="7838" y="4050"/>
                    <a:pt x="7845" y="4050"/>
                    <a:pt x="7851" y="4048"/>
                  </a:cubicBezTo>
                  <a:cubicBezTo>
                    <a:pt x="7894" y="4035"/>
                    <a:pt x="7937" y="4019"/>
                    <a:pt x="7979" y="3999"/>
                  </a:cubicBezTo>
                  <a:cubicBezTo>
                    <a:pt x="7990" y="3994"/>
                    <a:pt x="7999" y="3988"/>
                    <a:pt x="8010" y="3984"/>
                  </a:cubicBezTo>
                  <a:cubicBezTo>
                    <a:pt x="8044" y="3966"/>
                    <a:pt x="8076" y="3948"/>
                    <a:pt x="8106" y="3927"/>
                  </a:cubicBezTo>
                  <a:cubicBezTo>
                    <a:pt x="8115" y="3922"/>
                    <a:pt x="8122" y="3917"/>
                    <a:pt x="8129" y="3912"/>
                  </a:cubicBezTo>
                  <a:cubicBezTo>
                    <a:pt x="8165" y="3887"/>
                    <a:pt x="8198" y="3858"/>
                    <a:pt x="8231" y="3828"/>
                  </a:cubicBezTo>
                  <a:cubicBezTo>
                    <a:pt x="8238" y="3821"/>
                    <a:pt x="8245" y="3814"/>
                    <a:pt x="8252" y="3806"/>
                  </a:cubicBezTo>
                  <a:cubicBezTo>
                    <a:pt x="8277" y="3780"/>
                    <a:pt x="8301" y="3753"/>
                    <a:pt x="8323" y="3726"/>
                  </a:cubicBezTo>
                  <a:cubicBezTo>
                    <a:pt x="8330" y="3717"/>
                    <a:pt x="8337" y="3709"/>
                    <a:pt x="8343" y="3701"/>
                  </a:cubicBezTo>
                  <a:cubicBezTo>
                    <a:pt x="8368" y="3666"/>
                    <a:pt x="8391" y="3630"/>
                    <a:pt x="8412" y="3592"/>
                  </a:cubicBezTo>
                  <a:cubicBezTo>
                    <a:pt x="8417" y="3585"/>
                    <a:pt x="8420" y="3577"/>
                    <a:pt x="8424" y="3569"/>
                  </a:cubicBezTo>
                  <a:cubicBezTo>
                    <a:pt x="8440" y="3537"/>
                    <a:pt x="8455" y="3503"/>
                    <a:pt x="8468" y="3470"/>
                  </a:cubicBezTo>
                  <a:cubicBezTo>
                    <a:pt x="8473" y="3459"/>
                    <a:pt x="8477" y="3449"/>
                    <a:pt x="8481" y="3438"/>
                  </a:cubicBezTo>
                  <a:cubicBezTo>
                    <a:pt x="8495" y="3398"/>
                    <a:pt x="8507" y="3356"/>
                    <a:pt x="8516" y="3314"/>
                  </a:cubicBezTo>
                  <a:cubicBezTo>
                    <a:pt x="8517" y="3308"/>
                    <a:pt x="8518" y="3302"/>
                    <a:pt x="8519" y="3298"/>
                  </a:cubicBezTo>
                  <a:cubicBezTo>
                    <a:pt x="8526" y="3259"/>
                    <a:pt x="8531" y="3221"/>
                    <a:pt x="8533" y="3182"/>
                  </a:cubicBezTo>
                  <a:cubicBezTo>
                    <a:pt x="8534" y="3171"/>
                    <a:pt x="8536" y="3159"/>
                    <a:pt x="8536" y="3148"/>
                  </a:cubicBezTo>
                  <a:cubicBezTo>
                    <a:pt x="8538" y="3103"/>
                    <a:pt x="8537" y="3059"/>
                    <a:pt x="8533" y="3016"/>
                  </a:cubicBezTo>
                  <a:cubicBezTo>
                    <a:pt x="8509" y="2770"/>
                    <a:pt x="8387" y="2528"/>
                    <a:pt x="8146" y="2351"/>
                  </a:cubicBezTo>
                  <a:cubicBezTo>
                    <a:pt x="7257" y="1694"/>
                    <a:pt x="6075" y="1650"/>
                    <a:pt x="5149" y="1058"/>
                  </a:cubicBezTo>
                  <a:cubicBezTo>
                    <a:pt x="4848" y="866"/>
                    <a:pt x="4491" y="603"/>
                    <a:pt x="4349" y="255"/>
                  </a:cubicBezTo>
                  <a:cubicBezTo>
                    <a:pt x="4301" y="140"/>
                    <a:pt x="4191" y="11"/>
                    <a:pt x="4066" y="3"/>
                  </a:cubicBezTo>
                  <a:cubicBezTo>
                    <a:pt x="4037" y="1"/>
                    <a:pt x="4008" y="0"/>
                    <a:pt x="3979"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 name="Google Shape;1354;p47">
              <a:extLst>
                <a:ext uri="{FF2B5EF4-FFF2-40B4-BE49-F238E27FC236}">
                  <a16:creationId xmlns:a16="http://schemas.microsoft.com/office/drawing/2014/main" id="{2168ED91-C624-498C-B30A-B7CA0906CC58}"/>
                </a:ext>
              </a:extLst>
            </p:cNvPr>
            <p:cNvSpPr/>
            <p:nvPr/>
          </p:nvSpPr>
          <p:spPr>
            <a:xfrm>
              <a:off x="4462650" y="1212375"/>
              <a:ext cx="553600" cy="830375"/>
            </a:xfrm>
            <a:custGeom>
              <a:avLst/>
              <a:gdLst/>
              <a:ahLst/>
              <a:cxnLst/>
              <a:rect l="l" t="t" r="r" b="b"/>
              <a:pathLst>
                <a:path w="22144" h="33215" extrusionOk="0">
                  <a:moveTo>
                    <a:pt x="18555" y="1"/>
                  </a:moveTo>
                  <a:cubicBezTo>
                    <a:pt x="17155" y="1"/>
                    <a:pt x="15762" y="618"/>
                    <a:pt x="14837" y="1848"/>
                  </a:cubicBezTo>
                  <a:cubicBezTo>
                    <a:pt x="14636" y="2114"/>
                    <a:pt x="14452" y="2389"/>
                    <a:pt x="14282" y="2676"/>
                  </a:cubicBezTo>
                  <a:cubicBezTo>
                    <a:pt x="13732" y="3594"/>
                    <a:pt x="13391" y="4625"/>
                    <a:pt x="13158" y="5670"/>
                  </a:cubicBezTo>
                  <a:cubicBezTo>
                    <a:pt x="12505" y="8615"/>
                    <a:pt x="10053" y="15513"/>
                    <a:pt x="5729" y="19857"/>
                  </a:cubicBezTo>
                  <a:cubicBezTo>
                    <a:pt x="651" y="24960"/>
                    <a:pt x="1" y="31638"/>
                    <a:pt x="8419" y="33215"/>
                  </a:cubicBezTo>
                  <a:cubicBezTo>
                    <a:pt x="8419" y="33215"/>
                    <a:pt x="12445" y="30083"/>
                    <a:pt x="12029" y="25911"/>
                  </a:cubicBezTo>
                  <a:cubicBezTo>
                    <a:pt x="12029" y="25911"/>
                    <a:pt x="15010" y="20935"/>
                    <a:pt x="14241" y="17344"/>
                  </a:cubicBezTo>
                  <a:cubicBezTo>
                    <a:pt x="14241" y="17344"/>
                    <a:pt x="18365" y="16817"/>
                    <a:pt x="17052" y="11604"/>
                  </a:cubicBezTo>
                  <a:cubicBezTo>
                    <a:pt x="16573" y="10422"/>
                    <a:pt x="16540" y="9209"/>
                    <a:pt x="16729" y="8090"/>
                  </a:cubicBezTo>
                  <a:cubicBezTo>
                    <a:pt x="17165" y="5513"/>
                    <a:pt x="18896" y="3338"/>
                    <a:pt x="21214" y="2128"/>
                  </a:cubicBezTo>
                  <a:lnTo>
                    <a:pt x="22143" y="1643"/>
                  </a:lnTo>
                  <a:cubicBezTo>
                    <a:pt x="21197" y="547"/>
                    <a:pt x="19873" y="1"/>
                    <a:pt x="18555"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 name="Google Shape;1355;p47">
              <a:extLst>
                <a:ext uri="{FF2B5EF4-FFF2-40B4-BE49-F238E27FC236}">
                  <a16:creationId xmlns:a16="http://schemas.microsoft.com/office/drawing/2014/main" id="{F9103BE2-FB52-4B16-A8FB-5ADA4F874B43}"/>
                </a:ext>
              </a:extLst>
            </p:cNvPr>
            <p:cNvSpPr/>
            <p:nvPr/>
          </p:nvSpPr>
          <p:spPr>
            <a:xfrm>
              <a:off x="4709123" y="1212440"/>
              <a:ext cx="377225" cy="292300"/>
            </a:xfrm>
            <a:custGeom>
              <a:avLst/>
              <a:gdLst/>
              <a:ahLst/>
              <a:cxnLst/>
              <a:rect l="l" t="t" r="r" b="b"/>
              <a:pathLst>
                <a:path w="15089" h="11692" extrusionOk="0">
                  <a:moveTo>
                    <a:pt x="6236" y="11102"/>
                  </a:moveTo>
                  <a:lnTo>
                    <a:pt x="6236" y="11102"/>
                  </a:lnTo>
                  <a:cubicBezTo>
                    <a:pt x="6246" y="11138"/>
                    <a:pt x="6256" y="11173"/>
                    <a:pt x="6265" y="11205"/>
                  </a:cubicBezTo>
                  <a:lnTo>
                    <a:pt x="6265" y="11205"/>
                  </a:lnTo>
                  <a:cubicBezTo>
                    <a:pt x="6254" y="11172"/>
                    <a:pt x="6241" y="11139"/>
                    <a:pt x="6236" y="11102"/>
                  </a:cubicBezTo>
                  <a:close/>
                  <a:moveTo>
                    <a:pt x="9534" y="0"/>
                  </a:moveTo>
                  <a:cubicBezTo>
                    <a:pt x="9089" y="0"/>
                    <a:pt x="8645" y="42"/>
                    <a:pt x="8209" y="128"/>
                  </a:cubicBezTo>
                  <a:cubicBezTo>
                    <a:pt x="7461" y="276"/>
                    <a:pt x="6740" y="582"/>
                    <a:pt x="6165" y="1089"/>
                  </a:cubicBezTo>
                  <a:cubicBezTo>
                    <a:pt x="5870" y="1349"/>
                    <a:pt x="5616" y="1656"/>
                    <a:pt x="5415" y="1996"/>
                  </a:cubicBezTo>
                  <a:cubicBezTo>
                    <a:pt x="5208" y="2344"/>
                    <a:pt x="5150" y="2953"/>
                    <a:pt x="4916" y="3243"/>
                  </a:cubicBezTo>
                  <a:cubicBezTo>
                    <a:pt x="4913" y="3247"/>
                    <a:pt x="1" y="9317"/>
                    <a:pt x="6375" y="11561"/>
                  </a:cubicBezTo>
                  <a:cubicBezTo>
                    <a:pt x="6726" y="11654"/>
                    <a:pt x="7039" y="11691"/>
                    <a:pt x="7314" y="11691"/>
                  </a:cubicBezTo>
                  <a:cubicBezTo>
                    <a:pt x="8339" y="11691"/>
                    <a:pt x="8842" y="11181"/>
                    <a:pt x="8842" y="11181"/>
                  </a:cubicBezTo>
                  <a:cubicBezTo>
                    <a:pt x="8842" y="11181"/>
                    <a:pt x="8811" y="11084"/>
                    <a:pt x="8753" y="10930"/>
                  </a:cubicBezTo>
                  <a:lnTo>
                    <a:pt x="8753" y="10930"/>
                  </a:lnTo>
                  <a:cubicBezTo>
                    <a:pt x="8789" y="11011"/>
                    <a:pt x="8819" y="11095"/>
                    <a:pt x="8842" y="11181"/>
                  </a:cubicBezTo>
                  <a:cubicBezTo>
                    <a:pt x="8842" y="11181"/>
                    <a:pt x="9445" y="10399"/>
                    <a:pt x="8933" y="9222"/>
                  </a:cubicBezTo>
                  <a:cubicBezTo>
                    <a:pt x="8933" y="9222"/>
                    <a:pt x="10079" y="8053"/>
                    <a:pt x="9503" y="6729"/>
                  </a:cubicBezTo>
                  <a:lnTo>
                    <a:pt x="9503" y="6729"/>
                  </a:lnTo>
                  <a:cubicBezTo>
                    <a:pt x="9532" y="6796"/>
                    <a:pt x="9703" y="6822"/>
                    <a:pt x="9944" y="6822"/>
                  </a:cubicBezTo>
                  <a:cubicBezTo>
                    <a:pt x="10630" y="6822"/>
                    <a:pt x="11881" y="6617"/>
                    <a:pt x="12050" y="6585"/>
                  </a:cubicBezTo>
                  <a:cubicBezTo>
                    <a:pt x="13234" y="6366"/>
                    <a:pt x="14246" y="5636"/>
                    <a:pt x="14704" y="4506"/>
                  </a:cubicBezTo>
                  <a:cubicBezTo>
                    <a:pt x="14920" y="3969"/>
                    <a:pt x="15089" y="3265"/>
                    <a:pt x="14948" y="2690"/>
                  </a:cubicBezTo>
                  <a:cubicBezTo>
                    <a:pt x="14672" y="1574"/>
                    <a:pt x="13329" y="953"/>
                    <a:pt x="12363" y="560"/>
                  </a:cubicBezTo>
                  <a:cubicBezTo>
                    <a:pt x="11470" y="197"/>
                    <a:pt x="10501" y="0"/>
                    <a:pt x="9534"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 name="Google Shape;1356;p47">
              <a:extLst>
                <a:ext uri="{FF2B5EF4-FFF2-40B4-BE49-F238E27FC236}">
                  <a16:creationId xmlns:a16="http://schemas.microsoft.com/office/drawing/2014/main" id="{0AAC649F-433A-435E-8DB7-0C8CF4024600}"/>
                </a:ext>
              </a:extLst>
            </p:cNvPr>
            <p:cNvSpPr/>
            <p:nvPr/>
          </p:nvSpPr>
          <p:spPr>
            <a:xfrm>
              <a:off x="2082000" y="3570100"/>
              <a:ext cx="956925" cy="1906475"/>
            </a:xfrm>
            <a:custGeom>
              <a:avLst/>
              <a:gdLst/>
              <a:ahLst/>
              <a:cxnLst/>
              <a:rect l="l" t="t" r="r" b="b"/>
              <a:pathLst>
                <a:path w="38277" h="76259" extrusionOk="0">
                  <a:moveTo>
                    <a:pt x="4392" y="1"/>
                  </a:moveTo>
                  <a:lnTo>
                    <a:pt x="33887" y="1"/>
                  </a:lnTo>
                  <a:cubicBezTo>
                    <a:pt x="36311" y="1"/>
                    <a:pt x="38277" y="1966"/>
                    <a:pt x="38277" y="4391"/>
                  </a:cubicBezTo>
                  <a:lnTo>
                    <a:pt x="38277" y="76258"/>
                  </a:lnTo>
                  <a:lnTo>
                    <a:pt x="0" y="76258"/>
                  </a:lnTo>
                  <a:lnTo>
                    <a:pt x="0" y="4392"/>
                  </a:lnTo>
                  <a:cubicBezTo>
                    <a:pt x="0" y="1967"/>
                    <a:pt x="1966" y="1"/>
                    <a:pt x="4392"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 name="Google Shape;1357;p47">
              <a:extLst>
                <a:ext uri="{FF2B5EF4-FFF2-40B4-BE49-F238E27FC236}">
                  <a16:creationId xmlns:a16="http://schemas.microsoft.com/office/drawing/2014/main" id="{6B1E03A2-4F88-4D16-87F0-231ED41DC3B2}"/>
                </a:ext>
              </a:extLst>
            </p:cNvPr>
            <p:cNvSpPr/>
            <p:nvPr/>
          </p:nvSpPr>
          <p:spPr>
            <a:xfrm>
              <a:off x="3308450" y="2973150"/>
              <a:ext cx="956925" cy="2503425"/>
            </a:xfrm>
            <a:custGeom>
              <a:avLst/>
              <a:gdLst/>
              <a:ahLst/>
              <a:cxnLst/>
              <a:rect l="l" t="t" r="r" b="b"/>
              <a:pathLst>
                <a:path w="38277" h="100137" extrusionOk="0">
                  <a:moveTo>
                    <a:pt x="4392" y="1"/>
                  </a:moveTo>
                  <a:lnTo>
                    <a:pt x="33887" y="1"/>
                  </a:lnTo>
                  <a:cubicBezTo>
                    <a:pt x="36311" y="1"/>
                    <a:pt x="38277" y="1966"/>
                    <a:pt x="38277" y="4391"/>
                  </a:cubicBezTo>
                  <a:lnTo>
                    <a:pt x="38277" y="100136"/>
                  </a:lnTo>
                  <a:lnTo>
                    <a:pt x="2" y="100136"/>
                  </a:lnTo>
                  <a:lnTo>
                    <a:pt x="2" y="4391"/>
                  </a:lnTo>
                  <a:cubicBezTo>
                    <a:pt x="1" y="1966"/>
                    <a:pt x="1967" y="1"/>
                    <a:pt x="4392"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 name="Google Shape;1358;p47">
              <a:extLst>
                <a:ext uri="{FF2B5EF4-FFF2-40B4-BE49-F238E27FC236}">
                  <a16:creationId xmlns:a16="http://schemas.microsoft.com/office/drawing/2014/main" id="{A4F5965C-7F02-462C-8906-6D2144E3B2E0}"/>
                </a:ext>
              </a:extLst>
            </p:cNvPr>
            <p:cNvSpPr/>
            <p:nvPr/>
          </p:nvSpPr>
          <p:spPr>
            <a:xfrm>
              <a:off x="4534925" y="2545425"/>
              <a:ext cx="956900" cy="2931150"/>
            </a:xfrm>
            <a:custGeom>
              <a:avLst/>
              <a:gdLst/>
              <a:ahLst/>
              <a:cxnLst/>
              <a:rect l="l" t="t" r="r" b="b"/>
              <a:pathLst>
                <a:path w="38276" h="117246" extrusionOk="0">
                  <a:moveTo>
                    <a:pt x="4391" y="0"/>
                  </a:moveTo>
                  <a:lnTo>
                    <a:pt x="33886" y="0"/>
                  </a:lnTo>
                  <a:cubicBezTo>
                    <a:pt x="36311" y="0"/>
                    <a:pt x="38276" y="1966"/>
                    <a:pt x="38276" y="4391"/>
                  </a:cubicBezTo>
                  <a:lnTo>
                    <a:pt x="38276" y="117245"/>
                  </a:lnTo>
                  <a:lnTo>
                    <a:pt x="1" y="117245"/>
                  </a:lnTo>
                  <a:lnTo>
                    <a:pt x="1" y="4391"/>
                  </a:lnTo>
                  <a:cubicBezTo>
                    <a:pt x="1" y="1967"/>
                    <a:pt x="1966" y="0"/>
                    <a:pt x="4391"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 name="Google Shape;1359;p47">
              <a:extLst>
                <a:ext uri="{FF2B5EF4-FFF2-40B4-BE49-F238E27FC236}">
                  <a16:creationId xmlns:a16="http://schemas.microsoft.com/office/drawing/2014/main" id="{55117714-4AFC-4083-8145-3DA8143A5526}"/>
                </a:ext>
              </a:extLst>
            </p:cNvPr>
            <p:cNvSpPr/>
            <p:nvPr/>
          </p:nvSpPr>
          <p:spPr>
            <a:xfrm>
              <a:off x="2097550" y="2336825"/>
              <a:ext cx="171150" cy="410275"/>
            </a:xfrm>
            <a:custGeom>
              <a:avLst/>
              <a:gdLst/>
              <a:ahLst/>
              <a:cxnLst/>
              <a:rect l="l" t="t" r="r" b="b"/>
              <a:pathLst>
                <a:path w="6846" h="16411" extrusionOk="0">
                  <a:moveTo>
                    <a:pt x="165" y="1"/>
                  </a:moveTo>
                  <a:cubicBezTo>
                    <a:pt x="111" y="1"/>
                    <a:pt x="56" y="1"/>
                    <a:pt x="1" y="2"/>
                  </a:cubicBezTo>
                  <a:cubicBezTo>
                    <a:pt x="3612" y="94"/>
                    <a:pt x="6508" y="3051"/>
                    <a:pt x="6508" y="6684"/>
                  </a:cubicBezTo>
                  <a:cubicBezTo>
                    <a:pt x="6508" y="8496"/>
                    <a:pt x="5793" y="10140"/>
                    <a:pt x="4620" y="11344"/>
                  </a:cubicBezTo>
                  <a:cubicBezTo>
                    <a:pt x="3909" y="12072"/>
                    <a:pt x="3498" y="13040"/>
                    <a:pt x="3498" y="14058"/>
                  </a:cubicBezTo>
                  <a:lnTo>
                    <a:pt x="3498" y="14061"/>
                  </a:lnTo>
                  <a:cubicBezTo>
                    <a:pt x="3500" y="14976"/>
                    <a:pt x="3085" y="15840"/>
                    <a:pt x="2372" y="16411"/>
                  </a:cubicBezTo>
                  <a:lnTo>
                    <a:pt x="2710" y="16411"/>
                  </a:lnTo>
                  <a:cubicBezTo>
                    <a:pt x="3422" y="15840"/>
                    <a:pt x="3837" y="14976"/>
                    <a:pt x="3835" y="14061"/>
                  </a:cubicBezTo>
                  <a:lnTo>
                    <a:pt x="3835" y="14058"/>
                  </a:lnTo>
                  <a:cubicBezTo>
                    <a:pt x="3835" y="13040"/>
                    <a:pt x="4247" y="12072"/>
                    <a:pt x="4957" y="11344"/>
                  </a:cubicBezTo>
                  <a:cubicBezTo>
                    <a:pt x="6132" y="10140"/>
                    <a:pt x="6846" y="8496"/>
                    <a:pt x="6846" y="6684"/>
                  </a:cubicBezTo>
                  <a:cubicBezTo>
                    <a:pt x="6846" y="2993"/>
                    <a:pt x="3856" y="1"/>
                    <a:pt x="165" y="1"/>
                  </a:cubicBezTo>
                  <a:close/>
                </a:path>
              </a:pathLst>
            </a:custGeom>
            <a:solidFill>
              <a:srgbClr val="FCE4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 name="Google Shape;1360;p47">
              <a:extLst>
                <a:ext uri="{FF2B5EF4-FFF2-40B4-BE49-F238E27FC236}">
                  <a16:creationId xmlns:a16="http://schemas.microsoft.com/office/drawing/2014/main" id="{08AEA6E8-41E2-49FA-AD4A-2227C0C99BEA}"/>
                </a:ext>
              </a:extLst>
            </p:cNvPr>
            <p:cNvSpPr/>
            <p:nvPr/>
          </p:nvSpPr>
          <p:spPr>
            <a:xfrm>
              <a:off x="1932275" y="2336825"/>
              <a:ext cx="188275" cy="410275"/>
            </a:xfrm>
            <a:custGeom>
              <a:avLst/>
              <a:gdLst/>
              <a:ahLst/>
              <a:cxnLst/>
              <a:rect l="l" t="t" r="r" b="b"/>
              <a:pathLst>
                <a:path w="7531" h="16411" extrusionOk="0">
                  <a:moveTo>
                    <a:pt x="6781" y="1"/>
                  </a:moveTo>
                  <a:cubicBezTo>
                    <a:pt x="6718" y="1"/>
                    <a:pt x="6654" y="2"/>
                    <a:pt x="6591" y="4"/>
                  </a:cubicBezTo>
                  <a:cubicBezTo>
                    <a:pt x="3129" y="98"/>
                    <a:pt x="287" y="2865"/>
                    <a:pt x="105" y="6324"/>
                  </a:cubicBezTo>
                  <a:cubicBezTo>
                    <a:pt x="0" y="8290"/>
                    <a:pt x="762" y="10083"/>
                    <a:pt x="2021" y="11367"/>
                  </a:cubicBezTo>
                  <a:cubicBezTo>
                    <a:pt x="2719" y="12082"/>
                    <a:pt x="3110" y="13043"/>
                    <a:pt x="3108" y="14043"/>
                  </a:cubicBezTo>
                  <a:lnTo>
                    <a:pt x="3108" y="14055"/>
                  </a:lnTo>
                  <a:cubicBezTo>
                    <a:pt x="3105" y="14970"/>
                    <a:pt x="3519" y="15836"/>
                    <a:pt x="4233" y="16411"/>
                  </a:cubicBezTo>
                  <a:lnTo>
                    <a:pt x="4904" y="16411"/>
                  </a:lnTo>
                  <a:cubicBezTo>
                    <a:pt x="4222" y="15836"/>
                    <a:pt x="3829" y="14988"/>
                    <a:pt x="3830" y="14096"/>
                  </a:cubicBezTo>
                  <a:lnTo>
                    <a:pt x="3830" y="14085"/>
                  </a:lnTo>
                  <a:cubicBezTo>
                    <a:pt x="3832" y="13085"/>
                    <a:pt x="3443" y="12124"/>
                    <a:pt x="2744" y="11409"/>
                  </a:cubicBezTo>
                  <a:cubicBezTo>
                    <a:pt x="1484" y="10125"/>
                    <a:pt x="724" y="8333"/>
                    <a:pt x="827" y="6366"/>
                  </a:cubicBezTo>
                  <a:cubicBezTo>
                    <a:pt x="1010" y="2906"/>
                    <a:pt x="3851" y="140"/>
                    <a:pt x="7314" y="46"/>
                  </a:cubicBezTo>
                  <a:cubicBezTo>
                    <a:pt x="7386" y="43"/>
                    <a:pt x="7459" y="43"/>
                    <a:pt x="7530" y="43"/>
                  </a:cubicBezTo>
                  <a:cubicBezTo>
                    <a:pt x="7282" y="15"/>
                    <a:pt x="7031" y="1"/>
                    <a:pt x="6781" y="1"/>
                  </a:cubicBezTo>
                  <a:close/>
                </a:path>
              </a:pathLst>
            </a:custGeom>
            <a:solidFill>
              <a:srgbClr val="FCE4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1" name="Google Shape;1361;p47">
              <a:extLst>
                <a:ext uri="{FF2B5EF4-FFF2-40B4-BE49-F238E27FC236}">
                  <a16:creationId xmlns:a16="http://schemas.microsoft.com/office/drawing/2014/main" id="{00D6C828-F122-4DF4-A599-068DDB3E5284}"/>
                </a:ext>
              </a:extLst>
            </p:cNvPr>
            <p:cNvSpPr/>
            <p:nvPr/>
          </p:nvSpPr>
          <p:spPr>
            <a:xfrm>
              <a:off x="2037175" y="2747075"/>
              <a:ext cx="127250" cy="53600"/>
            </a:xfrm>
            <a:custGeom>
              <a:avLst/>
              <a:gdLst/>
              <a:ahLst/>
              <a:cxnLst/>
              <a:rect l="l" t="t" r="r" b="b"/>
              <a:pathLst>
                <a:path w="5090" h="2144" extrusionOk="0">
                  <a:moveTo>
                    <a:pt x="0" y="1"/>
                  </a:moveTo>
                  <a:cubicBezTo>
                    <a:pt x="0" y="1185"/>
                    <a:pt x="960" y="2144"/>
                    <a:pt x="2143" y="2144"/>
                  </a:cubicBezTo>
                  <a:lnTo>
                    <a:pt x="2946" y="2144"/>
                  </a:lnTo>
                  <a:cubicBezTo>
                    <a:pt x="4130" y="2144"/>
                    <a:pt x="5089" y="1185"/>
                    <a:pt x="5089" y="1"/>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2" name="Google Shape;1362;p47">
              <a:extLst>
                <a:ext uri="{FF2B5EF4-FFF2-40B4-BE49-F238E27FC236}">
                  <a16:creationId xmlns:a16="http://schemas.microsoft.com/office/drawing/2014/main" id="{F51075FC-D0EF-4B57-9145-A094F4DB27BC}"/>
                </a:ext>
              </a:extLst>
            </p:cNvPr>
            <p:cNvSpPr/>
            <p:nvPr/>
          </p:nvSpPr>
          <p:spPr>
            <a:xfrm>
              <a:off x="2055625" y="2758475"/>
              <a:ext cx="90325" cy="6850"/>
            </a:xfrm>
            <a:custGeom>
              <a:avLst/>
              <a:gdLst/>
              <a:ahLst/>
              <a:cxnLst/>
              <a:rect l="l" t="t" r="r" b="b"/>
              <a:pathLst>
                <a:path w="3613" h="274" extrusionOk="0">
                  <a:moveTo>
                    <a:pt x="138" y="1"/>
                  </a:moveTo>
                  <a:cubicBezTo>
                    <a:pt x="62" y="1"/>
                    <a:pt x="1" y="62"/>
                    <a:pt x="1" y="138"/>
                  </a:cubicBezTo>
                  <a:cubicBezTo>
                    <a:pt x="1" y="213"/>
                    <a:pt x="62" y="274"/>
                    <a:pt x="138" y="274"/>
                  </a:cubicBezTo>
                  <a:lnTo>
                    <a:pt x="3476" y="274"/>
                  </a:lnTo>
                  <a:cubicBezTo>
                    <a:pt x="3551" y="274"/>
                    <a:pt x="3613" y="213"/>
                    <a:pt x="3613" y="138"/>
                  </a:cubicBezTo>
                  <a:cubicBezTo>
                    <a:pt x="3613" y="62"/>
                    <a:pt x="3551" y="1"/>
                    <a:pt x="3476" y="1"/>
                  </a:cubicBezTo>
                  <a:close/>
                </a:path>
              </a:pathLst>
            </a:custGeom>
            <a:solidFill>
              <a:srgbClr val="645DB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3" name="Google Shape;1363;p47">
              <a:extLst>
                <a:ext uri="{FF2B5EF4-FFF2-40B4-BE49-F238E27FC236}">
                  <a16:creationId xmlns:a16="http://schemas.microsoft.com/office/drawing/2014/main" id="{39D68831-223F-4A82-B692-9EC7128D7E55}"/>
                </a:ext>
              </a:extLst>
            </p:cNvPr>
            <p:cNvSpPr/>
            <p:nvPr/>
          </p:nvSpPr>
          <p:spPr>
            <a:xfrm>
              <a:off x="2056500" y="2771250"/>
              <a:ext cx="90325" cy="6875"/>
            </a:xfrm>
            <a:custGeom>
              <a:avLst/>
              <a:gdLst/>
              <a:ahLst/>
              <a:cxnLst/>
              <a:rect l="l" t="t" r="r" b="b"/>
              <a:pathLst>
                <a:path w="3613" h="275" extrusionOk="0">
                  <a:moveTo>
                    <a:pt x="138" y="0"/>
                  </a:moveTo>
                  <a:cubicBezTo>
                    <a:pt x="62" y="0"/>
                    <a:pt x="1" y="62"/>
                    <a:pt x="1" y="137"/>
                  </a:cubicBezTo>
                  <a:cubicBezTo>
                    <a:pt x="1" y="213"/>
                    <a:pt x="62" y="275"/>
                    <a:pt x="138" y="275"/>
                  </a:cubicBezTo>
                  <a:lnTo>
                    <a:pt x="3475" y="275"/>
                  </a:lnTo>
                  <a:cubicBezTo>
                    <a:pt x="3551" y="275"/>
                    <a:pt x="3613" y="213"/>
                    <a:pt x="3613" y="137"/>
                  </a:cubicBezTo>
                  <a:cubicBezTo>
                    <a:pt x="3613" y="62"/>
                    <a:pt x="3551" y="0"/>
                    <a:pt x="3475" y="0"/>
                  </a:cubicBezTo>
                  <a:close/>
                </a:path>
              </a:pathLst>
            </a:custGeom>
            <a:solidFill>
              <a:srgbClr val="645DB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1364;p47">
              <a:extLst>
                <a:ext uri="{FF2B5EF4-FFF2-40B4-BE49-F238E27FC236}">
                  <a16:creationId xmlns:a16="http://schemas.microsoft.com/office/drawing/2014/main" id="{58622ED5-0813-48C2-A7B2-2D52F579D84A}"/>
                </a:ext>
              </a:extLst>
            </p:cNvPr>
            <p:cNvSpPr/>
            <p:nvPr/>
          </p:nvSpPr>
          <p:spPr>
            <a:xfrm>
              <a:off x="2023500" y="2597175"/>
              <a:ext cx="154600" cy="149925"/>
            </a:xfrm>
            <a:custGeom>
              <a:avLst/>
              <a:gdLst/>
              <a:ahLst/>
              <a:cxnLst/>
              <a:rect l="l" t="t" r="r" b="b"/>
              <a:pathLst>
                <a:path w="6184" h="5997" fill="none" extrusionOk="0">
                  <a:moveTo>
                    <a:pt x="3707" y="5997"/>
                  </a:moveTo>
                  <a:lnTo>
                    <a:pt x="4338" y="815"/>
                  </a:lnTo>
                  <a:cubicBezTo>
                    <a:pt x="4394" y="351"/>
                    <a:pt x="4788" y="0"/>
                    <a:pt x="5256" y="0"/>
                  </a:cubicBezTo>
                  <a:lnTo>
                    <a:pt x="5258" y="0"/>
                  </a:lnTo>
                  <a:cubicBezTo>
                    <a:pt x="5769" y="0"/>
                    <a:pt x="6183" y="414"/>
                    <a:pt x="6184" y="926"/>
                  </a:cubicBezTo>
                  <a:lnTo>
                    <a:pt x="6184" y="926"/>
                  </a:lnTo>
                  <a:cubicBezTo>
                    <a:pt x="6184" y="1437"/>
                    <a:pt x="5769" y="1852"/>
                    <a:pt x="5258" y="1852"/>
                  </a:cubicBezTo>
                  <a:lnTo>
                    <a:pt x="926" y="1852"/>
                  </a:lnTo>
                  <a:cubicBezTo>
                    <a:pt x="415" y="1852"/>
                    <a:pt x="1" y="1437"/>
                    <a:pt x="1" y="926"/>
                  </a:cubicBezTo>
                  <a:lnTo>
                    <a:pt x="1" y="926"/>
                  </a:lnTo>
                  <a:cubicBezTo>
                    <a:pt x="1" y="414"/>
                    <a:pt x="415" y="0"/>
                    <a:pt x="926" y="0"/>
                  </a:cubicBezTo>
                  <a:lnTo>
                    <a:pt x="927" y="0"/>
                  </a:lnTo>
                  <a:cubicBezTo>
                    <a:pt x="1395" y="0"/>
                    <a:pt x="1790" y="351"/>
                    <a:pt x="1846" y="815"/>
                  </a:cubicBezTo>
                  <a:lnTo>
                    <a:pt x="2476" y="5997"/>
                  </a:lnTo>
                </a:path>
              </a:pathLst>
            </a:custGeom>
            <a:noFill/>
            <a:ln w="5875" cap="flat" cmpd="sng">
              <a:solidFill>
                <a:srgbClr val="443F7D"/>
              </a:solidFill>
              <a:prstDash val="solid"/>
              <a:miter lim="1163"/>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1365;p47">
              <a:extLst>
                <a:ext uri="{FF2B5EF4-FFF2-40B4-BE49-F238E27FC236}">
                  <a16:creationId xmlns:a16="http://schemas.microsoft.com/office/drawing/2014/main" id="{874B61C1-3006-4B91-94C4-F5960380D0C5}"/>
                </a:ext>
              </a:extLst>
            </p:cNvPr>
            <p:cNvSpPr/>
            <p:nvPr/>
          </p:nvSpPr>
          <p:spPr>
            <a:xfrm>
              <a:off x="1845100" y="5210025"/>
              <a:ext cx="3883650" cy="266550"/>
            </a:xfrm>
            <a:custGeom>
              <a:avLst/>
              <a:gdLst/>
              <a:ahLst/>
              <a:cxnLst/>
              <a:rect l="l" t="t" r="r" b="b"/>
              <a:pathLst>
                <a:path w="155346" h="10662" extrusionOk="0">
                  <a:moveTo>
                    <a:pt x="1494" y="0"/>
                  </a:moveTo>
                  <a:cubicBezTo>
                    <a:pt x="667" y="0"/>
                    <a:pt x="1" y="667"/>
                    <a:pt x="1" y="1494"/>
                  </a:cubicBezTo>
                  <a:lnTo>
                    <a:pt x="1" y="9168"/>
                  </a:lnTo>
                  <a:cubicBezTo>
                    <a:pt x="1" y="9996"/>
                    <a:pt x="667" y="10661"/>
                    <a:pt x="1494" y="10661"/>
                  </a:cubicBezTo>
                  <a:lnTo>
                    <a:pt x="153853" y="10661"/>
                  </a:lnTo>
                  <a:cubicBezTo>
                    <a:pt x="154680" y="10661"/>
                    <a:pt x="155346" y="9996"/>
                    <a:pt x="155346" y="9168"/>
                  </a:cubicBezTo>
                  <a:lnTo>
                    <a:pt x="155346" y="1494"/>
                  </a:lnTo>
                  <a:cubicBezTo>
                    <a:pt x="155346" y="667"/>
                    <a:pt x="154680" y="0"/>
                    <a:pt x="153853"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6" name="Google Shape;1366;p47">
              <a:extLst>
                <a:ext uri="{FF2B5EF4-FFF2-40B4-BE49-F238E27FC236}">
                  <a16:creationId xmlns:a16="http://schemas.microsoft.com/office/drawing/2014/main" id="{6BEAA596-FC07-4F12-ACE8-9D02547E4C32}"/>
                </a:ext>
              </a:extLst>
            </p:cNvPr>
            <p:cNvSpPr/>
            <p:nvPr/>
          </p:nvSpPr>
          <p:spPr>
            <a:xfrm>
              <a:off x="4086275" y="2964575"/>
              <a:ext cx="25" cy="56550"/>
            </a:xfrm>
            <a:custGeom>
              <a:avLst/>
              <a:gdLst/>
              <a:ahLst/>
              <a:cxnLst/>
              <a:rect l="l" t="t" r="r" b="b"/>
              <a:pathLst>
                <a:path w="1" h="2262" extrusionOk="0">
                  <a:moveTo>
                    <a:pt x="0" y="2262"/>
                  </a:moveTo>
                  <a:lnTo>
                    <a:pt x="0" y="1"/>
                  </a:lnTo>
                </a:path>
              </a:pathLst>
            </a:custGeom>
            <a:solidFill>
              <a:srgbClr val="1F1F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7" name="Google Shape;1367;p47">
              <a:extLst>
                <a:ext uri="{FF2B5EF4-FFF2-40B4-BE49-F238E27FC236}">
                  <a16:creationId xmlns:a16="http://schemas.microsoft.com/office/drawing/2014/main" id="{6D104375-C8E4-4CC1-A052-120B9870F64A}"/>
                </a:ext>
              </a:extLst>
            </p:cNvPr>
            <p:cNvSpPr/>
            <p:nvPr/>
          </p:nvSpPr>
          <p:spPr>
            <a:xfrm>
              <a:off x="4086275" y="2964575"/>
              <a:ext cx="25" cy="56550"/>
            </a:xfrm>
            <a:custGeom>
              <a:avLst/>
              <a:gdLst/>
              <a:ahLst/>
              <a:cxnLst/>
              <a:rect l="l" t="t" r="r" b="b"/>
              <a:pathLst>
                <a:path w="1" h="2262" extrusionOk="0">
                  <a:moveTo>
                    <a:pt x="0" y="1"/>
                  </a:moveTo>
                  <a:lnTo>
                    <a:pt x="0" y="2262"/>
                  </a:lnTo>
                </a:path>
              </a:pathLst>
            </a:custGeom>
            <a:solidFill>
              <a:srgbClr val="1F1F4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8" name="Google Shape;1368;p47">
              <a:extLst>
                <a:ext uri="{FF2B5EF4-FFF2-40B4-BE49-F238E27FC236}">
                  <a16:creationId xmlns:a16="http://schemas.microsoft.com/office/drawing/2014/main" id="{F767D6BD-B2DF-4F29-9445-FD6C37DD9842}"/>
                </a:ext>
              </a:extLst>
            </p:cNvPr>
            <p:cNvSpPr/>
            <p:nvPr/>
          </p:nvSpPr>
          <p:spPr>
            <a:xfrm>
              <a:off x="3607475" y="1861425"/>
              <a:ext cx="353625" cy="431700"/>
            </a:xfrm>
            <a:custGeom>
              <a:avLst/>
              <a:gdLst/>
              <a:ahLst/>
              <a:cxnLst/>
              <a:rect l="l" t="t" r="r" b="b"/>
              <a:pathLst>
                <a:path w="14145" h="17268" extrusionOk="0">
                  <a:moveTo>
                    <a:pt x="7072" y="1"/>
                  </a:moveTo>
                  <a:cubicBezTo>
                    <a:pt x="3166" y="1"/>
                    <a:pt x="1" y="3866"/>
                    <a:pt x="1" y="8634"/>
                  </a:cubicBezTo>
                  <a:cubicBezTo>
                    <a:pt x="1" y="13403"/>
                    <a:pt x="3167" y="17267"/>
                    <a:pt x="7072" y="17267"/>
                  </a:cubicBezTo>
                  <a:cubicBezTo>
                    <a:pt x="10979" y="17267"/>
                    <a:pt x="14144" y="13403"/>
                    <a:pt x="14144" y="8634"/>
                  </a:cubicBezTo>
                  <a:cubicBezTo>
                    <a:pt x="14144" y="3866"/>
                    <a:pt x="10979" y="1"/>
                    <a:pt x="7072" y="1"/>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9" name="Google Shape;1369;p47">
              <a:extLst>
                <a:ext uri="{FF2B5EF4-FFF2-40B4-BE49-F238E27FC236}">
                  <a16:creationId xmlns:a16="http://schemas.microsoft.com/office/drawing/2014/main" id="{35C1DB43-98E0-4EF8-8819-5CAF12C5FCF8}"/>
                </a:ext>
              </a:extLst>
            </p:cNvPr>
            <p:cNvSpPr/>
            <p:nvPr/>
          </p:nvSpPr>
          <p:spPr>
            <a:xfrm>
              <a:off x="3607475" y="1972900"/>
              <a:ext cx="353625" cy="517500"/>
            </a:xfrm>
            <a:custGeom>
              <a:avLst/>
              <a:gdLst/>
              <a:ahLst/>
              <a:cxnLst/>
              <a:rect l="l" t="t" r="r" b="b"/>
              <a:pathLst>
                <a:path w="14145" h="20700" extrusionOk="0">
                  <a:moveTo>
                    <a:pt x="4799" y="0"/>
                  </a:moveTo>
                  <a:cubicBezTo>
                    <a:pt x="2149" y="2"/>
                    <a:pt x="1" y="2624"/>
                    <a:pt x="1" y="5859"/>
                  </a:cubicBezTo>
                  <a:lnTo>
                    <a:pt x="1" y="12067"/>
                  </a:lnTo>
                  <a:cubicBezTo>
                    <a:pt x="1" y="16835"/>
                    <a:pt x="3166" y="20700"/>
                    <a:pt x="7072" y="20700"/>
                  </a:cubicBezTo>
                  <a:cubicBezTo>
                    <a:pt x="10979" y="20700"/>
                    <a:pt x="14144" y="16834"/>
                    <a:pt x="14144" y="12067"/>
                  </a:cubicBezTo>
                  <a:lnTo>
                    <a:pt x="14144" y="5859"/>
                  </a:lnTo>
                  <a:cubicBezTo>
                    <a:pt x="14144" y="2624"/>
                    <a:pt x="11996" y="0"/>
                    <a:pt x="9346"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0" name="Google Shape;1370;p47">
              <a:extLst>
                <a:ext uri="{FF2B5EF4-FFF2-40B4-BE49-F238E27FC236}">
                  <a16:creationId xmlns:a16="http://schemas.microsoft.com/office/drawing/2014/main" id="{8BC5B256-E487-4588-AAED-D653A341B1F7}"/>
                </a:ext>
              </a:extLst>
            </p:cNvPr>
            <p:cNvSpPr/>
            <p:nvPr/>
          </p:nvSpPr>
          <p:spPr>
            <a:xfrm>
              <a:off x="3493975" y="2303525"/>
              <a:ext cx="238475" cy="546775"/>
            </a:xfrm>
            <a:custGeom>
              <a:avLst/>
              <a:gdLst/>
              <a:ahLst/>
              <a:cxnLst/>
              <a:rect l="l" t="t" r="r" b="b"/>
              <a:pathLst>
                <a:path w="9539" h="21871" extrusionOk="0">
                  <a:moveTo>
                    <a:pt x="8531" y="1"/>
                  </a:moveTo>
                  <a:cubicBezTo>
                    <a:pt x="8530" y="1"/>
                    <a:pt x="2465" y="4810"/>
                    <a:pt x="1367" y="10935"/>
                  </a:cubicBezTo>
                  <a:cubicBezTo>
                    <a:pt x="0" y="18568"/>
                    <a:pt x="5234" y="21870"/>
                    <a:pt x="5234" y="21870"/>
                  </a:cubicBezTo>
                  <a:lnTo>
                    <a:pt x="5873" y="18022"/>
                  </a:lnTo>
                  <a:cubicBezTo>
                    <a:pt x="5873" y="18022"/>
                    <a:pt x="4113" y="15567"/>
                    <a:pt x="4408" y="13478"/>
                  </a:cubicBezTo>
                  <a:cubicBezTo>
                    <a:pt x="4788" y="10793"/>
                    <a:pt x="6847" y="8837"/>
                    <a:pt x="6847" y="8837"/>
                  </a:cubicBezTo>
                  <a:cubicBezTo>
                    <a:pt x="6847" y="8837"/>
                    <a:pt x="9539" y="4728"/>
                    <a:pt x="8531"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1" name="Google Shape;1371;p47">
              <a:extLst>
                <a:ext uri="{FF2B5EF4-FFF2-40B4-BE49-F238E27FC236}">
                  <a16:creationId xmlns:a16="http://schemas.microsoft.com/office/drawing/2014/main" id="{2EE4179E-E635-4578-8E2F-15988F214A7C}"/>
                </a:ext>
              </a:extLst>
            </p:cNvPr>
            <p:cNvSpPr/>
            <p:nvPr/>
          </p:nvSpPr>
          <p:spPr>
            <a:xfrm>
              <a:off x="3580525" y="2308825"/>
              <a:ext cx="120925" cy="309800"/>
            </a:xfrm>
            <a:custGeom>
              <a:avLst/>
              <a:gdLst/>
              <a:ahLst/>
              <a:cxnLst/>
              <a:rect l="l" t="t" r="r" b="b"/>
              <a:pathLst>
                <a:path w="4837" h="12392" extrusionOk="0">
                  <a:moveTo>
                    <a:pt x="4836" y="0"/>
                  </a:moveTo>
                  <a:cubicBezTo>
                    <a:pt x="4836" y="1"/>
                    <a:pt x="1" y="4039"/>
                    <a:pt x="1133" y="12392"/>
                  </a:cubicBezTo>
                  <a:lnTo>
                    <a:pt x="1136" y="12388"/>
                  </a:lnTo>
                  <a:cubicBezTo>
                    <a:pt x="1767" y="10166"/>
                    <a:pt x="3385" y="8625"/>
                    <a:pt x="3385" y="8625"/>
                  </a:cubicBezTo>
                  <a:cubicBezTo>
                    <a:pt x="3385" y="8625"/>
                    <a:pt x="3411" y="8562"/>
                    <a:pt x="3454" y="8446"/>
                  </a:cubicBezTo>
                  <a:lnTo>
                    <a:pt x="3610" y="5188"/>
                  </a:lnTo>
                  <a:lnTo>
                    <a:pt x="4836"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1372;p47">
              <a:extLst>
                <a:ext uri="{FF2B5EF4-FFF2-40B4-BE49-F238E27FC236}">
                  <a16:creationId xmlns:a16="http://schemas.microsoft.com/office/drawing/2014/main" id="{AB405FDB-6805-4FDC-BA9D-49E38B2B9B0E}"/>
                </a:ext>
              </a:extLst>
            </p:cNvPr>
            <p:cNvSpPr/>
            <p:nvPr/>
          </p:nvSpPr>
          <p:spPr>
            <a:xfrm>
              <a:off x="3844975" y="2303525"/>
              <a:ext cx="238550" cy="546775"/>
            </a:xfrm>
            <a:custGeom>
              <a:avLst/>
              <a:gdLst/>
              <a:ahLst/>
              <a:cxnLst/>
              <a:rect l="l" t="t" r="r" b="b"/>
              <a:pathLst>
                <a:path w="9542" h="21871" extrusionOk="0">
                  <a:moveTo>
                    <a:pt x="1009" y="1"/>
                  </a:moveTo>
                  <a:lnTo>
                    <a:pt x="1009" y="1"/>
                  </a:lnTo>
                  <a:cubicBezTo>
                    <a:pt x="1" y="4728"/>
                    <a:pt x="2694" y="8837"/>
                    <a:pt x="2694" y="8837"/>
                  </a:cubicBezTo>
                  <a:cubicBezTo>
                    <a:pt x="2694" y="8837"/>
                    <a:pt x="4753" y="10793"/>
                    <a:pt x="5132" y="13478"/>
                  </a:cubicBezTo>
                  <a:cubicBezTo>
                    <a:pt x="5427" y="15567"/>
                    <a:pt x="3666" y="18022"/>
                    <a:pt x="3666" y="18022"/>
                  </a:cubicBezTo>
                  <a:lnTo>
                    <a:pt x="4307" y="21870"/>
                  </a:lnTo>
                  <a:cubicBezTo>
                    <a:pt x="4307" y="21870"/>
                    <a:pt x="9542" y="18568"/>
                    <a:pt x="8174" y="10935"/>
                  </a:cubicBezTo>
                  <a:cubicBezTo>
                    <a:pt x="7076" y="4810"/>
                    <a:pt x="1009" y="1"/>
                    <a:pt x="1009"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1373;p47">
              <a:extLst>
                <a:ext uri="{FF2B5EF4-FFF2-40B4-BE49-F238E27FC236}">
                  <a16:creationId xmlns:a16="http://schemas.microsoft.com/office/drawing/2014/main" id="{69C30ACB-133B-4F09-86C9-26E7461BF258}"/>
                </a:ext>
              </a:extLst>
            </p:cNvPr>
            <p:cNvSpPr/>
            <p:nvPr/>
          </p:nvSpPr>
          <p:spPr>
            <a:xfrm>
              <a:off x="3876025" y="2308825"/>
              <a:ext cx="120900" cy="309800"/>
            </a:xfrm>
            <a:custGeom>
              <a:avLst/>
              <a:gdLst/>
              <a:ahLst/>
              <a:cxnLst/>
              <a:rect l="l" t="t" r="r" b="b"/>
              <a:pathLst>
                <a:path w="4836" h="12392" extrusionOk="0">
                  <a:moveTo>
                    <a:pt x="1" y="0"/>
                  </a:moveTo>
                  <a:lnTo>
                    <a:pt x="1226" y="5188"/>
                  </a:lnTo>
                  <a:lnTo>
                    <a:pt x="1382" y="8446"/>
                  </a:lnTo>
                  <a:cubicBezTo>
                    <a:pt x="1425" y="8562"/>
                    <a:pt x="1452" y="8625"/>
                    <a:pt x="1452" y="8625"/>
                  </a:cubicBezTo>
                  <a:cubicBezTo>
                    <a:pt x="1452" y="8625"/>
                    <a:pt x="3069" y="10166"/>
                    <a:pt x="3700" y="12388"/>
                  </a:cubicBezTo>
                  <a:lnTo>
                    <a:pt x="3704" y="12392"/>
                  </a:lnTo>
                  <a:cubicBezTo>
                    <a:pt x="4835" y="4039"/>
                    <a:pt x="1" y="1"/>
                    <a:pt x="1"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1374;p47">
              <a:extLst>
                <a:ext uri="{FF2B5EF4-FFF2-40B4-BE49-F238E27FC236}">
                  <a16:creationId xmlns:a16="http://schemas.microsoft.com/office/drawing/2014/main" id="{2FD76907-3344-4CA1-A11E-C11BC10F7554}"/>
                </a:ext>
              </a:extLst>
            </p:cNvPr>
            <p:cNvSpPr/>
            <p:nvPr/>
          </p:nvSpPr>
          <p:spPr>
            <a:xfrm>
              <a:off x="3683150" y="2247975"/>
              <a:ext cx="222550" cy="182575"/>
            </a:xfrm>
            <a:custGeom>
              <a:avLst/>
              <a:gdLst/>
              <a:ahLst/>
              <a:cxnLst/>
              <a:rect l="l" t="t" r="r" b="b"/>
              <a:pathLst>
                <a:path w="8902" h="7303" extrusionOk="0">
                  <a:moveTo>
                    <a:pt x="3063" y="0"/>
                  </a:moveTo>
                  <a:cubicBezTo>
                    <a:pt x="3063" y="0"/>
                    <a:pt x="1859" y="2213"/>
                    <a:pt x="336" y="2833"/>
                  </a:cubicBezTo>
                  <a:cubicBezTo>
                    <a:pt x="126" y="2918"/>
                    <a:pt x="1" y="3137"/>
                    <a:pt x="17" y="3362"/>
                  </a:cubicBezTo>
                  <a:cubicBezTo>
                    <a:pt x="141" y="5138"/>
                    <a:pt x="2203" y="7302"/>
                    <a:pt x="4435" y="7302"/>
                  </a:cubicBezTo>
                  <a:cubicBezTo>
                    <a:pt x="6211" y="7302"/>
                    <a:pt x="8232" y="5546"/>
                    <a:pt x="8751" y="3940"/>
                  </a:cubicBezTo>
                  <a:cubicBezTo>
                    <a:pt x="8902" y="3473"/>
                    <a:pt x="8655" y="2970"/>
                    <a:pt x="8203" y="2780"/>
                  </a:cubicBezTo>
                  <a:cubicBezTo>
                    <a:pt x="7309" y="2402"/>
                    <a:pt x="5832" y="1555"/>
                    <a:pt x="5839" y="97"/>
                  </a:cubicBezTo>
                  <a:lnTo>
                    <a:pt x="5839" y="97"/>
                  </a:lnTo>
                  <a:cubicBezTo>
                    <a:pt x="5839" y="97"/>
                    <a:pt x="5086" y="485"/>
                    <a:pt x="4444" y="510"/>
                  </a:cubicBezTo>
                  <a:cubicBezTo>
                    <a:pt x="4429" y="510"/>
                    <a:pt x="4414" y="510"/>
                    <a:pt x="4399" y="510"/>
                  </a:cubicBezTo>
                  <a:cubicBezTo>
                    <a:pt x="3769" y="510"/>
                    <a:pt x="3063" y="0"/>
                    <a:pt x="3063"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1375;p47">
              <a:extLst>
                <a:ext uri="{FF2B5EF4-FFF2-40B4-BE49-F238E27FC236}">
                  <a16:creationId xmlns:a16="http://schemas.microsoft.com/office/drawing/2014/main" id="{FC5B227D-E4FD-4607-BF6A-4D5DD344FC5C}"/>
                </a:ext>
              </a:extLst>
            </p:cNvPr>
            <p:cNvSpPr/>
            <p:nvPr/>
          </p:nvSpPr>
          <p:spPr>
            <a:xfrm>
              <a:off x="3596275" y="2274975"/>
              <a:ext cx="384900" cy="543400"/>
            </a:xfrm>
            <a:custGeom>
              <a:avLst/>
              <a:gdLst/>
              <a:ahLst/>
              <a:cxnLst/>
              <a:rect l="l" t="t" r="r" b="b"/>
              <a:pathLst>
                <a:path w="15396" h="21736" extrusionOk="0">
                  <a:moveTo>
                    <a:pt x="9572" y="1"/>
                  </a:moveTo>
                  <a:cubicBezTo>
                    <a:pt x="9572" y="2"/>
                    <a:pt x="9292" y="854"/>
                    <a:pt x="8069" y="1360"/>
                  </a:cubicBezTo>
                  <a:cubicBezTo>
                    <a:pt x="7888" y="1435"/>
                    <a:pt x="7690" y="1474"/>
                    <a:pt x="7494" y="1474"/>
                  </a:cubicBezTo>
                  <a:cubicBezTo>
                    <a:pt x="7303" y="1474"/>
                    <a:pt x="7114" y="1437"/>
                    <a:pt x="6939" y="1360"/>
                  </a:cubicBezTo>
                  <a:cubicBezTo>
                    <a:pt x="5802" y="855"/>
                    <a:pt x="5824" y="3"/>
                    <a:pt x="5824" y="2"/>
                  </a:cubicBezTo>
                  <a:lnTo>
                    <a:pt x="5824" y="2"/>
                  </a:lnTo>
                  <a:cubicBezTo>
                    <a:pt x="5819" y="139"/>
                    <a:pt x="4684" y="729"/>
                    <a:pt x="4510" y="851"/>
                  </a:cubicBezTo>
                  <a:cubicBezTo>
                    <a:pt x="1594" y="2888"/>
                    <a:pt x="1" y="6999"/>
                    <a:pt x="836" y="10493"/>
                  </a:cubicBezTo>
                  <a:cubicBezTo>
                    <a:pt x="1004" y="11198"/>
                    <a:pt x="1428" y="11785"/>
                    <a:pt x="1824" y="12378"/>
                  </a:cubicBezTo>
                  <a:cubicBezTo>
                    <a:pt x="2319" y="13118"/>
                    <a:pt x="2658" y="13943"/>
                    <a:pt x="2703" y="14836"/>
                  </a:cubicBezTo>
                  <a:cubicBezTo>
                    <a:pt x="2807" y="16884"/>
                    <a:pt x="2082" y="18696"/>
                    <a:pt x="1464" y="20645"/>
                  </a:cubicBezTo>
                  <a:cubicBezTo>
                    <a:pt x="3404" y="21380"/>
                    <a:pt x="5370" y="21719"/>
                    <a:pt x="7359" y="21723"/>
                  </a:cubicBezTo>
                  <a:lnTo>
                    <a:pt x="7359" y="21735"/>
                  </a:lnTo>
                  <a:cubicBezTo>
                    <a:pt x="7416" y="21735"/>
                    <a:pt x="7480" y="21729"/>
                    <a:pt x="7538" y="21729"/>
                  </a:cubicBezTo>
                  <a:cubicBezTo>
                    <a:pt x="7565" y="21729"/>
                    <a:pt x="7591" y="21732"/>
                    <a:pt x="7619" y="21732"/>
                  </a:cubicBezTo>
                  <a:lnTo>
                    <a:pt x="7619" y="21727"/>
                  </a:lnTo>
                  <a:cubicBezTo>
                    <a:pt x="9642" y="21723"/>
                    <a:pt x="11990" y="21382"/>
                    <a:pt x="13933" y="20645"/>
                  </a:cubicBezTo>
                  <a:cubicBezTo>
                    <a:pt x="13315" y="18696"/>
                    <a:pt x="12590" y="16884"/>
                    <a:pt x="12693" y="14836"/>
                  </a:cubicBezTo>
                  <a:cubicBezTo>
                    <a:pt x="12781" y="13102"/>
                    <a:pt x="14176" y="12101"/>
                    <a:pt x="14561" y="10492"/>
                  </a:cubicBezTo>
                  <a:cubicBezTo>
                    <a:pt x="15396" y="6999"/>
                    <a:pt x="13802" y="2888"/>
                    <a:pt x="10887" y="850"/>
                  </a:cubicBezTo>
                  <a:cubicBezTo>
                    <a:pt x="10713" y="727"/>
                    <a:pt x="9578" y="139"/>
                    <a:pt x="9572"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1376;p47">
              <a:extLst>
                <a:ext uri="{FF2B5EF4-FFF2-40B4-BE49-F238E27FC236}">
                  <a16:creationId xmlns:a16="http://schemas.microsoft.com/office/drawing/2014/main" id="{51B79E44-BA4C-4BFF-B825-9A7CD01ABF59}"/>
                </a:ext>
              </a:extLst>
            </p:cNvPr>
            <p:cNvSpPr/>
            <p:nvPr/>
          </p:nvSpPr>
          <p:spPr>
            <a:xfrm>
              <a:off x="3644250" y="2634525"/>
              <a:ext cx="316150" cy="143825"/>
            </a:xfrm>
            <a:custGeom>
              <a:avLst/>
              <a:gdLst/>
              <a:ahLst/>
              <a:cxnLst/>
              <a:rect l="l" t="t" r="r" b="b"/>
              <a:pathLst>
                <a:path w="12646" h="5753" extrusionOk="0">
                  <a:moveTo>
                    <a:pt x="12645" y="1"/>
                  </a:moveTo>
                  <a:lnTo>
                    <a:pt x="12645" y="1"/>
                  </a:lnTo>
                  <a:cubicBezTo>
                    <a:pt x="10268" y="780"/>
                    <a:pt x="8061" y="1044"/>
                    <a:pt x="6163" y="1044"/>
                  </a:cubicBezTo>
                  <a:cubicBezTo>
                    <a:pt x="3148" y="1044"/>
                    <a:pt x="910" y="379"/>
                    <a:pt x="1" y="53"/>
                  </a:cubicBezTo>
                  <a:lnTo>
                    <a:pt x="1" y="53"/>
                  </a:lnTo>
                  <a:cubicBezTo>
                    <a:pt x="101" y="1667"/>
                    <a:pt x="233" y="3415"/>
                    <a:pt x="389" y="5311"/>
                  </a:cubicBezTo>
                  <a:lnTo>
                    <a:pt x="3638" y="5753"/>
                  </a:lnTo>
                  <a:lnTo>
                    <a:pt x="11364" y="4950"/>
                  </a:lnTo>
                  <a:cubicBezTo>
                    <a:pt x="11727" y="4617"/>
                    <a:pt x="12063" y="4255"/>
                    <a:pt x="12370" y="3869"/>
                  </a:cubicBezTo>
                  <a:cubicBezTo>
                    <a:pt x="12478" y="2497"/>
                    <a:pt x="12571" y="1213"/>
                    <a:pt x="12645" y="1"/>
                  </a:cubicBezTo>
                  <a:close/>
                </a:path>
              </a:pathLst>
            </a:custGeom>
            <a:solidFill>
              <a:srgbClr val="3BD2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1377;p47">
              <a:extLst>
                <a:ext uri="{FF2B5EF4-FFF2-40B4-BE49-F238E27FC236}">
                  <a16:creationId xmlns:a16="http://schemas.microsoft.com/office/drawing/2014/main" id="{C371348E-AA0C-481E-AFBC-F660050F767C}"/>
                </a:ext>
              </a:extLst>
            </p:cNvPr>
            <p:cNvSpPr/>
            <p:nvPr/>
          </p:nvSpPr>
          <p:spPr>
            <a:xfrm>
              <a:off x="3569650" y="2583300"/>
              <a:ext cx="435600" cy="293375"/>
            </a:xfrm>
            <a:custGeom>
              <a:avLst/>
              <a:gdLst/>
              <a:ahLst/>
              <a:cxnLst/>
              <a:rect l="l" t="t" r="r" b="b"/>
              <a:pathLst>
                <a:path w="17424" h="11735" extrusionOk="0">
                  <a:moveTo>
                    <a:pt x="1295" y="1"/>
                  </a:moveTo>
                  <a:cubicBezTo>
                    <a:pt x="580" y="1"/>
                    <a:pt x="1" y="580"/>
                    <a:pt x="1" y="1294"/>
                  </a:cubicBezTo>
                  <a:lnTo>
                    <a:pt x="1" y="11735"/>
                  </a:lnTo>
                  <a:lnTo>
                    <a:pt x="17424" y="11735"/>
                  </a:lnTo>
                  <a:lnTo>
                    <a:pt x="17424" y="1294"/>
                  </a:lnTo>
                  <a:cubicBezTo>
                    <a:pt x="17424" y="580"/>
                    <a:pt x="16845" y="1"/>
                    <a:pt x="16130"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1378;p47">
              <a:extLst>
                <a:ext uri="{FF2B5EF4-FFF2-40B4-BE49-F238E27FC236}">
                  <a16:creationId xmlns:a16="http://schemas.microsoft.com/office/drawing/2014/main" id="{A2A4B5F2-A05F-4D8B-AC82-F89CCCDCAD19}"/>
                </a:ext>
              </a:extLst>
            </p:cNvPr>
            <p:cNvSpPr/>
            <p:nvPr/>
          </p:nvSpPr>
          <p:spPr>
            <a:xfrm>
              <a:off x="3487025" y="2730000"/>
              <a:ext cx="761700" cy="291125"/>
            </a:xfrm>
            <a:custGeom>
              <a:avLst/>
              <a:gdLst/>
              <a:ahLst/>
              <a:cxnLst/>
              <a:rect l="l" t="t" r="r" b="b"/>
              <a:pathLst>
                <a:path w="30468" h="11645" extrusionOk="0">
                  <a:moveTo>
                    <a:pt x="25146" y="1"/>
                  </a:moveTo>
                  <a:cubicBezTo>
                    <a:pt x="25097" y="1"/>
                    <a:pt x="25048" y="1"/>
                    <a:pt x="24998" y="2"/>
                  </a:cubicBezTo>
                  <a:cubicBezTo>
                    <a:pt x="21395" y="61"/>
                    <a:pt x="18020" y="1685"/>
                    <a:pt x="14897" y="3332"/>
                  </a:cubicBezTo>
                  <a:cubicBezTo>
                    <a:pt x="11696" y="5019"/>
                    <a:pt x="8318" y="6367"/>
                    <a:pt x="4914" y="7590"/>
                  </a:cubicBezTo>
                  <a:cubicBezTo>
                    <a:pt x="4425" y="7766"/>
                    <a:pt x="0" y="8814"/>
                    <a:pt x="0" y="9385"/>
                  </a:cubicBezTo>
                  <a:lnTo>
                    <a:pt x="0" y="11645"/>
                  </a:lnTo>
                  <a:cubicBezTo>
                    <a:pt x="0" y="11536"/>
                    <a:pt x="8898" y="10504"/>
                    <a:pt x="9453" y="10422"/>
                  </a:cubicBezTo>
                  <a:cubicBezTo>
                    <a:pt x="12986" y="9905"/>
                    <a:pt x="16516" y="9335"/>
                    <a:pt x="20004" y="8566"/>
                  </a:cubicBezTo>
                  <a:cubicBezTo>
                    <a:pt x="23233" y="7854"/>
                    <a:pt x="26333" y="7049"/>
                    <a:pt x="29146" y="5248"/>
                  </a:cubicBezTo>
                  <a:cubicBezTo>
                    <a:pt x="30181" y="4587"/>
                    <a:pt x="30468" y="3191"/>
                    <a:pt x="29770" y="2180"/>
                  </a:cubicBezTo>
                  <a:cubicBezTo>
                    <a:pt x="29028" y="1106"/>
                    <a:pt x="27656" y="1"/>
                    <a:pt x="25146" y="1"/>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1379;p47">
              <a:extLst>
                <a:ext uri="{FF2B5EF4-FFF2-40B4-BE49-F238E27FC236}">
                  <a16:creationId xmlns:a16="http://schemas.microsoft.com/office/drawing/2014/main" id="{1B76B01C-4C8E-471D-9742-1E18016BA9DF}"/>
                </a:ext>
              </a:extLst>
            </p:cNvPr>
            <p:cNvSpPr/>
            <p:nvPr/>
          </p:nvSpPr>
          <p:spPr>
            <a:xfrm>
              <a:off x="3301375" y="2730000"/>
              <a:ext cx="784925" cy="291125"/>
            </a:xfrm>
            <a:custGeom>
              <a:avLst/>
              <a:gdLst/>
              <a:ahLst/>
              <a:cxnLst/>
              <a:rect l="l" t="t" r="r" b="b"/>
              <a:pathLst>
                <a:path w="31397" h="11645" extrusionOk="0">
                  <a:moveTo>
                    <a:pt x="5256" y="0"/>
                  </a:moveTo>
                  <a:cubicBezTo>
                    <a:pt x="3382" y="0"/>
                    <a:pt x="898" y="756"/>
                    <a:pt x="337" y="2803"/>
                  </a:cubicBezTo>
                  <a:cubicBezTo>
                    <a:pt x="1" y="4031"/>
                    <a:pt x="888" y="4927"/>
                    <a:pt x="1898" y="5441"/>
                  </a:cubicBezTo>
                  <a:cubicBezTo>
                    <a:pt x="4447" y="6738"/>
                    <a:pt x="7175" y="7744"/>
                    <a:pt x="9985" y="8295"/>
                  </a:cubicBezTo>
                  <a:cubicBezTo>
                    <a:pt x="18968" y="10305"/>
                    <a:pt x="31396" y="11645"/>
                    <a:pt x="31396" y="11645"/>
                  </a:cubicBezTo>
                  <a:lnTo>
                    <a:pt x="31396" y="9384"/>
                  </a:lnTo>
                  <a:cubicBezTo>
                    <a:pt x="31396" y="9238"/>
                    <a:pt x="29132" y="8563"/>
                    <a:pt x="28960" y="8500"/>
                  </a:cubicBezTo>
                  <a:cubicBezTo>
                    <a:pt x="27309" y="7901"/>
                    <a:pt x="25658" y="7307"/>
                    <a:pt x="24000" y="6729"/>
                  </a:cubicBezTo>
                  <a:cubicBezTo>
                    <a:pt x="22380" y="6165"/>
                    <a:pt x="20792" y="5519"/>
                    <a:pt x="19218" y="4842"/>
                  </a:cubicBezTo>
                  <a:cubicBezTo>
                    <a:pt x="17719" y="4197"/>
                    <a:pt x="16232" y="3522"/>
                    <a:pt x="14743" y="2860"/>
                  </a:cubicBezTo>
                  <a:cubicBezTo>
                    <a:pt x="11733" y="1520"/>
                    <a:pt x="8734" y="58"/>
                    <a:pt x="5370" y="1"/>
                  </a:cubicBezTo>
                  <a:cubicBezTo>
                    <a:pt x="5332" y="0"/>
                    <a:pt x="5294" y="0"/>
                    <a:pt x="5256"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1380;p47">
              <a:extLst>
                <a:ext uri="{FF2B5EF4-FFF2-40B4-BE49-F238E27FC236}">
                  <a16:creationId xmlns:a16="http://schemas.microsoft.com/office/drawing/2014/main" id="{BB6B17F7-46CA-47F4-B282-D6A775136A60}"/>
                </a:ext>
              </a:extLst>
            </p:cNvPr>
            <p:cNvSpPr/>
            <p:nvPr/>
          </p:nvSpPr>
          <p:spPr>
            <a:xfrm>
              <a:off x="4086275" y="2950450"/>
              <a:ext cx="198300" cy="94375"/>
            </a:xfrm>
            <a:custGeom>
              <a:avLst/>
              <a:gdLst/>
              <a:ahLst/>
              <a:cxnLst/>
              <a:rect l="l" t="t" r="r" b="b"/>
              <a:pathLst>
                <a:path w="7932" h="3775" extrusionOk="0">
                  <a:moveTo>
                    <a:pt x="6528" y="0"/>
                  </a:moveTo>
                  <a:cubicBezTo>
                    <a:pt x="5901" y="0"/>
                    <a:pt x="4824" y="528"/>
                    <a:pt x="3838" y="528"/>
                  </a:cubicBezTo>
                  <a:cubicBezTo>
                    <a:pt x="3571" y="528"/>
                    <a:pt x="3311" y="489"/>
                    <a:pt x="3068" y="391"/>
                  </a:cubicBezTo>
                  <a:cubicBezTo>
                    <a:pt x="2790" y="280"/>
                    <a:pt x="2447" y="238"/>
                    <a:pt x="2092" y="238"/>
                  </a:cubicBezTo>
                  <a:cubicBezTo>
                    <a:pt x="1093" y="238"/>
                    <a:pt x="0" y="566"/>
                    <a:pt x="0" y="566"/>
                  </a:cubicBezTo>
                  <a:lnTo>
                    <a:pt x="0" y="2827"/>
                  </a:lnTo>
                  <a:cubicBezTo>
                    <a:pt x="0" y="2827"/>
                    <a:pt x="4660" y="3775"/>
                    <a:pt x="6323" y="3775"/>
                  </a:cubicBezTo>
                  <a:cubicBezTo>
                    <a:pt x="6429" y="3775"/>
                    <a:pt x="6524" y="3771"/>
                    <a:pt x="6603" y="3763"/>
                  </a:cubicBezTo>
                  <a:cubicBezTo>
                    <a:pt x="7931" y="3626"/>
                    <a:pt x="7473" y="466"/>
                    <a:pt x="6856" y="77"/>
                  </a:cubicBezTo>
                  <a:cubicBezTo>
                    <a:pt x="6769" y="23"/>
                    <a:pt x="6658" y="0"/>
                    <a:pt x="6528"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1381;p47">
              <a:extLst>
                <a:ext uri="{FF2B5EF4-FFF2-40B4-BE49-F238E27FC236}">
                  <a16:creationId xmlns:a16="http://schemas.microsoft.com/office/drawing/2014/main" id="{ABF92347-36CB-427B-8B67-F6A1E91BB59F}"/>
                </a:ext>
              </a:extLst>
            </p:cNvPr>
            <p:cNvSpPr/>
            <p:nvPr/>
          </p:nvSpPr>
          <p:spPr>
            <a:xfrm>
              <a:off x="3288750" y="2949975"/>
              <a:ext cx="198300" cy="94400"/>
            </a:xfrm>
            <a:custGeom>
              <a:avLst/>
              <a:gdLst/>
              <a:ahLst/>
              <a:cxnLst/>
              <a:rect l="l" t="t" r="r" b="b"/>
              <a:pathLst>
                <a:path w="7932" h="3776" extrusionOk="0">
                  <a:moveTo>
                    <a:pt x="1403" y="0"/>
                  </a:moveTo>
                  <a:cubicBezTo>
                    <a:pt x="1273" y="0"/>
                    <a:pt x="1162" y="23"/>
                    <a:pt x="1076" y="78"/>
                  </a:cubicBezTo>
                  <a:cubicBezTo>
                    <a:pt x="458" y="467"/>
                    <a:pt x="0" y="3626"/>
                    <a:pt x="1327" y="3763"/>
                  </a:cubicBezTo>
                  <a:cubicBezTo>
                    <a:pt x="1407" y="3771"/>
                    <a:pt x="1501" y="3775"/>
                    <a:pt x="1607" y="3775"/>
                  </a:cubicBezTo>
                  <a:cubicBezTo>
                    <a:pt x="3270" y="3775"/>
                    <a:pt x="7931" y="2827"/>
                    <a:pt x="7931" y="2827"/>
                  </a:cubicBezTo>
                  <a:lnTo>
                    <a:pt x="7931" y="567"/>
                  </a:lnTo>
                  <a:cubicBezTo>
                    <a:pt x="7931" y="567"/>
                    <a:pt x="6838" y="239"/>
                    <a:pt x="5839" y="239"/>
                  </a:cubicBezTo>
                  <a:cubicBezTo>
                    <a:pt x="5484" y="239"/>
                    <a:pt x="5141" y="281"/>
                    <a:pt x="4862" y="393"/>
                  </a:cubicBezTo>
                  <a:cubicBezTo>
                    <a:pt x="4620" y="490"/>
                    <a:pt x="4360" y="529"/>
                    <a:pt x="4094" y="529"/>
                  </a:cubicBezTo>
                  <a:cubicBezTo>
                    <a:pt x="3107" y="529"/>
                    <a:pt x="2030" y="0"/>
                    <a:pt x="1403"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1382;p47">
              <a:extLst>
                <a:ext uri="{FF2B5EF4-FFF2-40B4-BE49-F238E27FC236}">
                  <a16:creationId xmlns:a16="http://schemas.microsoft.com/office/drawing/2014/main" id="{23F158AD-DD61-44D5-860C-89CE9808DB01}"/>
                </a:ext>
              </a:extLst>
            </p:cNvPr>
            <p:cNvSpPr/>
            <p:nvPr/>
          </p:nvSpPr>
          <p:spPr>
            <a:xfrm>
              <a:off x="3660275" y="1920825"/>
              <a:ext cx="256925" cy="347025"/>
            </a:xfrm>
            <a:custGeom>
              <a:avLst/>
              <a:gdLst/>
              <a:ahLst/>
              <a:cxnLst/>
              <a:rect l="l" t="t" r="r" b="b"/>
              <a:pathLst>
                <a:path w="10277" h="13881" extrusionOk="0">
                  <a:moveTo>
                    <a:pt x="4928" y="0"/>
                  </a:moveTo>
                  <a:cubicBezTo>
                    <a:pt x="3971" y="0"/>
                    <a:pt x="2104" y="607"/>
                    <a:pt x="1158" y="938"/>
                  </a:cubicBezTo>
                  <a:cubicBezTo>
                    <a:pt x="803" y="1062"/>
                    <a:pt x="555" y="1384"/>
                    <a:pt x="525" y="1759"/>
                  </a:cubicBezTo>
                  <a:cubicBezTo>
                    <a:pt x="375" y="3555"/>
                    <a:pt x="0" y="8797"/>
                    <a:pt x="578" y="10579"/>
                  </a:cubicBezTo>
                  <a:cubicBezTo>
                    <a:pt x="1158" y="12360"/>
                    <a:pt x="3877" y="13483"/>
                    <a:pt x="4817" y="13823"/>
                  </a:cubicBezTo>
                  <a:cubicBezTo>
                    <a:pt x="4921" y="13861"/>
                    <a:pt x="5030" y="13880"/>
                    <a:pt x="5138" y="13880"/>
                  </a:cubicBezTo>
                  <a:cubicBezTo>
                    <a:pt x="5247" y="13880"/>
                    <a:pt x="5356" y="13861"/>
                    <a:pt x="5459" y="13823"/>
                  </a:cubicBezTo>
                  <a:cubicBezTo>
                    <a:pt x="6399" y="13483"/>
                    <a:pt x="9119" y="12360"/>
                    <a:pt x="9697" y="10579"/>
                  </a:cubicBezTo>
                  <a:cubicBezTo>
                    <a:pt x="10276" y="8797"/>
                    <a:pt x="9902" y="3555"/>
                    <a:pt x="9752" y="1759"/>
                  </a:cubicBezTo>
                  <a:cubicBezTo>
                    <a:pt x="9722" y="1384"/>
                    <a:pt x="9473" y="1062"/>
                    <a:pt x="9118" y="938"/>
                  </a:cubicBezTo>
                  <a:cubicBezTo>
                    <a:pt x="8172" y="607"/>
                    <a:pt x="6305" y="0"/>
                    <a:pt x="5349" y="0"/>
                  </a:cubicBezTo>
                  <a:cubicBezTo>
                    <a:pt x="5272" y="0"/>
                    <a:pt x="5202" y="4"/>
                    <a:pt x="5138" y="12"/>
                  </a:cubicBezTo>
                  <a:cubicBezTo>
                    <a:pt x="5075" y="4"/>
                    <a:pt x="5004" y="0"/>
                    <a:pt x="492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1383;p47">
              <a:extLst>
                <a:ext uri="{FF2B5EF4-FFF2-40B4-BE49-F238E27FC236}">
                  <a16:creationId xmlns:a16="http://schemas.microsoft.com/office/drawing/2014/main" id="{97691F89-939B-4665-8FD1-2327A51CA131}"/>
                </a:ext>
              </a:extLst>
            </p:cNvPr>
            <p:cNvSpPr/>
            <p:nvPr/>
          </p:nvSpPr>
          <p:spPr>
            <a:xfrm>
              <a:off x="3788725" y="1889050"/>
              <a:ext cx="171450" cy="224250"/>
            </a:xfrm>
            <a:custGeom>
              <a:avLst/>
              <a:gdLst/>
              <a:ahLst/>
              <a:cxnLst/>
              <a:rect l="l" t="t" r="r" b="b"/>
              <a:pathLst>
                <a:path w="6858" h="8970" extrusionOk="0">
                  <a:moveTo>
                    <a:pt x="674" y="0"/>
                  </a:moveTo>
                  <a:cubicBezTo>
                    <a:pt x="674" y="1"/>
                    <a:pt x="0" y="3885"/>
                    <a:pt x="5779" y="8969"/>
                  </a:cubicBezTo>
                  <a:cubicBezTo>
                    <a:pt x="5779" y="8969"/>
                    <a:pt x="6857" y="1329"/>
                    <a:pt x="674"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1384;p47">
              <a:extLst>
                <a:ext uri="{FF2B5EF4-FFF2-40B4-BE49-F238E27FC236}">
                  <a16:creationId xmlns:a16="http://schemas.microsoft.com/office/drawing/2014/main" id="{2EDB84EA-268C-441B-88ED-F282AEFC6AE0}"/>
                </a:ext>
              </a:extLst>
            </p:cNvPr>
            <p:cNvSpPr/>
            <p:nvPr/>
          </p:nvSpPr>
          <p:spPr>
            <a:xfrm>
              <a:off x="3616825" y="1878450"/>
              <a:ext cx="222550" cy="561950"/>
            </a:xfrm>
            <a:custGeom>
              <a:avLst/>
              <a:gdLst/>
              <a:ahLst/>
              <a:cxnLst/>
              <a:rect l="l" t="t" r="r" b="b"/>
              <a:pathLst>
                <a:path w="8902" h="22478" extrusionOk="0">
                  <a:moveTo>
                    <a:pt x="6813" y="1"/>
                  </a:moveTo>
                  <a:cubicBezTo>
                    <a:pt x="5542" y="1"/>
                    <a:pt x="4279" y="581"/>
                    <a:pt x="3258" y="1525"/>
                  </a:cubicBezTo>
                  <a:cubicBezTo>
                    <a:pt x="1" y="4535"/>
                    <a:pt x="756" y="9515"/>
                    <a:pt x="756" y="13758"/>
                  </a:cubicBezTo>
                  <a:cubicBezTo>
                    <a:pt x="756" y="14881"/>
                    <a:pt x="688" y="17406"/>
                    <a:pt x="1169" y="19634"/>
                  </a:cubicBezTo>
                  <a:cubicBezTo>
                    <a:pt x="1649" y="21862"/>
                    <a:pt x="3522" y="22478"/>
                    <a:pt x="3522" y="22478"/>
                  </a:cubicBezTo>
                  <a:cubicBezTo>
                    <a:pt x="1487" y="19869"/>
                    <a:pt x="1388" y="15667"/>
                    <a:pt x="1388" y="13694"/>
                  </a:cubicBezTo>
                  <a:lnTo>
                    <a:pt x="1388" y="11789"/>
                  </a:lnTo>
                  <a:cubicBezTo>
                    <a:pt x="1388" y="10113"/>
                    <a:pt x="2195" y="8592"/>
                    <a:pt x="3428" y="8030"/>
                  </a:cubicBezTo>
                  <a:cubicBezTo>
                    <a:pt x="8591" y="5674"/>
                    <a:pt x="8901" y="577"/>
                    <a:pt x="8900" y="577"/>
                  </a:cubicBezTo>
                  <a:cubicBezTo>
                    <a:pt x="8229" y="180"/>
                    <a:pt x="7520" y="1"/>
                    <a:pt x="6813" y="1"/>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1385;p47">
              <a:extLst>
                <a:ext uri="{FF2B5EF4-FFF2-40B4-BE49-F238E27FC236}">
                  <a16:creationId xmlns:a16="http://schemas.microsoft.com/office/drawing/2014/main" id="{15B227F0-C6C6-47DF-B387-4636D7BC79E5}"/>
                </a:ext>
              </a:extLst>
            </p:cNvPr>
            <p:cNvSpPr/>
            <p:nvPr/>
          </p:nvSpPr>
          <p:spPr>
            <a:xfrm>
              <a:off x="1954400" y="2357100"/>
              <a:ext cx="200500" cy="194625"/>
            </a:xfrm>
            <a:custGeom>
              <a:avLst/>
              <a:gdLst/>
              <a:ahLst/>
              <a:cxnLst/>
              <a:rect l="l" t="t" r="r" b="b"/>
              <a:pathLst>
                <a:path w="8020" h="7785" extrusionOk="0">
                  <a:moveTo>
                    <a:pt x="5125" y="0"/>
                  </a:moveTo>
                  <a:cubicBezTo>
                    <a:pt x="3928" y="0"/>
                    <a:pt x="2563" y="709"/>
                    <a:pt x="1570" y="1972"/>
                  </a:cubicBezTo>
                  <a:cubicBezTo>
                    <a:pt x="99" y="3842"/>
                    <a:pt x="0" y="6217"/>
                    <a:pt x="1348" y="7278"/>
                  </a:cubicBezTo>
                  <a:cubicBezTo>
                    <a:pt x="1785" y="7621"/>
                    <a:pt x="2321" y="7784"/>
                    <a:pt x="2895" y="7784"/>
                  </a:cubicBezTo>
                  <a:cubicBezTo>
                    <a:pt x="4092" y="7784"/>
                    <a:pt x="5457" y="7075"/>
                    <a:pt x="6450" y="5812"/>
                  </a:cubicBezTo>
                  <a:cubicBezTo>
                    <a:pt x="7920" y="3942"/>
                    <a:pt x="8020" y="1567"/>
                    <a:pt x="6672" y="508"/>
                  </a:cubicBezTo>
                  <a:cubicBezTo>
                    <a:pt x="6235" y="164"/>
                    <a:pt x="5699" y="0"/>
                    <a:pt x="5125"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1386;p47">
              <a:extLst>
                <a:ext uri="{FF2B5EF4-FFF2-40B4-BE49-F238E27FC236}">
                  <a16:creationId xmlns:a16="http://schemas.microsoft.com/office/drawing/2014/main" id="{86891A1A-B75C-4879-8557-29461CDA90DE}"/>
                </a:ext>
              </a:extLst>
            </p:cNvPr>
            <p:cNvSpPr/>
            <p:nvPr/>
          </p:nvSpPr>
          <p:spPr>
            <a:xfrm>
              <a:off x="1999925" y="2556225"/>
              <a:ext cx="78650" cy="81950"/>
            </a:xfrm>
            <a:custGeom>
              <a:avLst/>
              <a:gdLst/>
              <a:ahLst/>
              <a:cxnLst/>
              <a:rect l="l" t="t" r="r" b="b"/>
              <a:pathLst>
                <a:path w="3146" h="3278" extrusionOk="0">
                  <a:moveTo>
                    <a:pt x="1185" y="0"/>
                  </a:moveTo>
                  <a:cubicBezTo>
                    <a:pt x="1013" y="0"/>
                    <a:pt x="848" y="41"/>
                    <a:pt x="699" y="127"/>
                  </a:cubicBezTo>
                  <a:cubicBezTo>
                    <a:pt x="98" y="474"/>
                    <a:pt x="0" y="1434"/>
                    <a:pt x="482" y="2269"/>
                  </a:cubicBezTo>
                  <a:cubicBezTo>
                    <a:pt x="846" y="2898"/>
                    <a:pt x="1435" y="3278"/>
                    <a:pt x="1961" y="3278"/>
                  </a:cubicBezTo>
                  <a:cubicBezTo>
                    <a:pt x="2132" y="3278"/>
                    <a:pt x="2298" y="3237"/>
                    <a:pt x="2446" y="3151"/>
                  </a:cubicBezTo>
                  <a:cubicBezTo>
                    <a:pt x="3047" y="2804"/>
                    <a:pt x="3145" y="1844"/>
                    <a:pt x="2664" y="1009"/>
                  </a:cubicBezTo>
                  <a:cubicBezTo>
                    <a:pt x="2301" y="380"/>
                    <a:pt x="1711" y="0"/>
                    <a:pt x="1185"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1387;p47">
              <a:extLst>
                <a:ext uri="{FF2B5EF4-FFF2-40B4-BE49-F238E27FC236}">
                  <a16:creationId xmlns:a16="http://schemas.microsoft.com/office/drawing/2014/main" id="{2254178C-8F85-4EAA-9D68-F4556D344387}"/>
                </a:ext>
              </a:extLst>
            </p:cNvPr>
            <p:cNvSpPr/>
            <p:nvPr/>
          </p:nvSpPr>
          <p:spPr>
            <a:xfrm>
              <a:off x="1932275" y="2336850"/>
              <a:ext cx="336425" cy="410250"/>
            </a:xfrm>
            <a:custGeom>
              <a:avLst/>
              <a:gdLst/>
              <a:ahLst/>
              <a:cxnLst/>
              <a:rect l="l" t="t" r="r" b="b"/>
              <a:pathLst>
                <a:path w="13457" h="16410" extrusionOk="0">
                  <a:moveTo>
                    <a:pt x="6778" y="0"/>
                  </a:moveTo>
                  <a:cubicBezTo>
                    <a:pt x="6716" y="0"/>
                    <a:pt x="6653" y="1"/>
                    <a:pt x="6591" y="3"/>
                  </a:cubicBezTo>
                  <a:cubicBezTo>
                    <a:pt x="3129" y="97"/>
                    <a:pt x="287" y="2864"/>
                    <a:pt x="105" y="6323"/>
                  </a:cubicBezTo>
                  <a:cubicBezTo>
                    <a:pt x="0" y="8289"/>
                    <a:pt x="762" y="10082"/>
                    <a:pt x="2021" y="11366"/>
                  </a:cubicBezTo>
                  <a:cubicBezTo>
                    <a:pt x="2719" y="12081"/>
                    <a:pt x="3110" y="13042"/>
                    <a:pt x="3108" y="14042"/>
                  </a:cubicBezTo>
                  <a:lnTo>
                    <a:pt x="3108" y="14054"/>
                  </a:lnTo>
                  <a:cubicBezTo>
                    <a:pt x="3105" y="14969"/>
                    <a:pt x="3519" y="15835"/>
                    <a:pt x="4233" y="16410"/>
                  </a:cubicBezTo>
                  <a:lnTo>
                    <a:pt x="9321" y="16410"/>
                  </a:lnTo>
                  <a:cubicBezTo>
                    <a:pt x="10033" y="15839"/>
                    <a:pt x="10448" y="14975"/>
                    <a:pt x="10446" y="14060"/>
                  </a:cubicBezTo>
                  <a:lnTo>
                    <a:pt x="10446" y="14057"/>
                  </a:lnTo>
                  <a:cubicBezTo>
                    <a:pt x="10446" y="13039"/>
                    <a:pt x="10858" y="12071"/>
                    <a:pt x="11568" y="11343"/>
                  </a:cubicBezTo>
                  <a:cubicBezTo>
                    <a:pt x="12743" y="10139"/>
                    <a:pt x="13457" y="8495"/>
                    <a:pt x="13457" y="6683"/>
                  </a:cubicBezTo>
                  <a:cubicBezTo>
                    <a:pt x="13457" y="2993"/>
                    <a:pt x="10469" y="0"/>
                    <a:pt x="6778"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1388;p47">
              <a:extLst>
                <a:ext uri="{FF2B5EF4-FFF2-40B4-BE49-F238E27FC236}">
                  <a16:creationId xmlns:a16="http://schemas.microsoft.com/office/drawing/2014/main" id="{459D9DFF-2477-4080-82F1-90DAD5757462}"/>
                </a:ext>
              </a:extLst>
            </p:cNvPr>
            <p:cNvSpPr/>
            <p:nvPr/>
          </p:nvSpPr>
          <p:spPr>
            <a:xfrm>
              <a:off x="2070200" y="2336850"/>
              <a:ext cx="198500" cy="410250"/>
            </a:xfrm>
            <a:custGeom>
              <a:avLst/>
              <a:gdLst/>
              <a:ahLst/>
              <a:cxnLst/>
              <a:rect l="l" t="t" r="r" b="b"/>
              <a:pathLst>
                <a:path w="7940" h="16410" extrusionOk="0">
                  <a:moveTo>
                    <a:pt x="1261" y="0"/>
                  </a:moveTo>
                  <a:cubicBezTo>
                    <a:pt x="1199" y="0"/>
                    <a:pt x="1136" y="1"/>
                    <a:pt x="1074" y="3"/>
                  </a:cubicBezTo>
                  <a:cubicBezTo>
                    <a:pt x="713" y="12"/>
                    <a:pt x="354" y="51"/>
                    <a:pt x="0" y="119"/>
                  </a:cubicBezTo>
                  <a:cubicBezTo>
                    <a:pt x="3086" y="711"/>
                    <a:pt x="5416" y="3424"/>
                    <a:pt x="5416" y="6683"/>
                  </a:cubicBezTo>
                  <a:cubicBezTo>
                    <a:pt x="5416" y="8495"/>
                    <a:pt x="4702" y="10139"/>
                    <a:pt x="3527" y="11343"/>
                  </a:cubicBezTo>
                  <a:cubicBezTo>
                    <a:pt x="2817" y="12071"/>
                    <a:pt x="2405" y="13039"/>
                    <a:pt x="2405" y="14057"/>
                  </a:cubicBezTo>
                  <a:lnTo>
                    <a:pt x="2405" y="14060"/>
                  </a:lnTo>
                  <a:cubicBezTo>
                    <a:pt x="2408" y="14975"/>
                    <a:pt x="1994" y="15839"/>
                    <a:pt x="1281" y="16410"/>
                  </a:cubicBezTo>
                  <a:lnTo>
                    <a:pt x="3804" y="16410"/>
                  </a:lnTo>
                  <a:cubicBezTo>
                    <a:pt x="4516" y="15839"/>
                    <a:pt x="4931" y="14975"/>
                    <a:pt x="4929" y="14060"/>
                  </a:cubicBezTo>
                  <a:lnTo>
                    <a:pt x="4929" y="14057"/>
                  </a:lnTo>
                  <a:cubicBezTo>
                    <a:pt x="4929" y="13039"/>
                    <a:pt x="5341" y="12071"/>
                    <a:pt x="6051" y="11343"/>
                  </a:cubicBezTo>
                  <a:cubicBezTo>
                    <a:pt x="7226" y="10139"/>
                    <a:pt x="7940" y="8495"/>
                    <a:pt x="7940" y="6683"/>
                  </a:cubicBezTo>
                  <a:cubicBezTo>
                    <a:pt x="7940" y="2993"/>
                    <a:pt x="4952" y="0"/>
                    <a:pt x="1261"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10" name="Título 4">
            <a:extLst>
              <a:ext uri="{FF2B5EF4-FFF2-40B4-BE49-F238E27FC236}">
                <a16:creationId xmlns:a16="http://schemas.microsoft.com/office/drawing/2014/main" id="{14737DBA-9350-4608-9BF1-E8C0B9E8E760}"/>
              </a:ext>
            </a:extLst>
          </p:cNvPr>
          <p:cNvSpPr txBox="1">
            <a:spLocks/>
          </p:cNvSpPr>
          <p:nvPr/>
        </p:nvSpPr>
        <p:spPr>
          <a:xfrm>
            <a:off x="-512378" y="618098"/>
            <a:ext cx="5295646" cy="970450"/>
          </a:xfrm>
          <a:prstGeom prst="rect">
            <a:avLst/>
          </a:prstGeom>
          <a:effectLst>
            <a:outerShdw blurRad="25400" dir="17880000">
              <a:srgbClr val="000000">
                <a:alpha val="46000"/>
              </a:srgbClr>
            </a:outerShdw>
          </a:effectLst>
        </p:spPr>
        <p:txBody>
          <a:bodyPr spcFirstLastPara="1" vert="horz" wrap="square" lIns="91425" tIns="91425" rIns="91425" bIns="91425" rtlCol="0" anchor="b" anchorCtr="0">
            <a:noAutofit/>
          </a:bodyPr>
          <a:lstStyle>
            <a:lvl1pPr lvl="0" algn="ctr">
              <a:spcBef>
                <a:spcPts val="0"/>
              </a:spcBef>
              <a:spcAft>
                <a:spcPts val="0"/>
              </a:spcAft>
              <a:buClr>
                <a:schemeClr val="accent1"/>
              </a:buClr>
              <a:buSzPts val="2800"/>
              <a:buNone/>
              <a:defRPr sz="4000">
                <a:ln>
                  <a:solidFill>
                    <a:schemeClr val="bg1">
                      <a:lumMod val="75000"/>
                      <a:lumOff val="25000"/>
                      <a:alpha val="10000"/>
                    </a:schemeClr>
                  </a:solidFill>
                </a:ln>
                <a:solidFill>
                  <a:schemeClr val="accent1"/>
                </a:solidFill>
                <a:effectLst>
                  <a:outerShdw blurRad="9525" dist="25400" dir="14640000" algn="tl" rotWithShape="0">
                    <a:schemeClr val="bg1">
                      <a:alpha val="30000"/>
                    </a:schemeClr>
                  </a:outerShdw>
                </a:effectLst>
                <a:latin typeface="+mj-lt"/>
                <a:ea typeface="+mj-ea"/>
                <a:cs typeface="Trebuchet MS"/>
              </a:defRPr>
            </a:lvl1pPr>
            <a:lvl2pPr lvl="1" algn="ctr">
              <a:spcBef>
                <a:spcPts val="0"/>
              </a:spcBef>
              <a:spcAft>
                <a:spcPts val="0"/>
              </a:spcAft>
              <a:buSzPts val="2800"/>
              <a:buNone/>
              <a:defRPr>
                <a:solidFill>
                  <a:schemeClr val="tx2"/>
                </a:solidFill>
              </a:defRPr>
            </a:lvl2pPr>
            <a:lvl3pPr lvl="2" algn="ctr">
              <a:spcBef>
                <a:spcPts val="0"/>
              </a:spcBef>
              <a:spcAft>
                <a:spcPts val="0"/>
              </a:spcAft>
              <a:buSzPts val="2800"/>
              <a:buNone/>
              <a:defRPr>
                <a:solidFill>
                  <a:schemeClr val="tx2"/>
                </a:solidFill>
              </a:defRPr>
            </a:lvl3pPr>
            <a:lvl4pPr lvl="3" algn="ctr">
              <a:spcBef>
                <a:spcPts val="0"/>
              </a:spcBef>
              <a:spcAft>
                <a:spcPts val="0"/>
              </a:spcAft>
              <a:buSzPts val="2800"/>
              <a:buNone/>
              <a:defRPr>
                <a:solidFill>
                  <a:schemeClr val="tx2"/>
                </a:solidFill>
              </a:defRPr>
            </a:lvl4pPr>
            <a:lvl5pPr lvl="4" algn="ctr">
              <a:spcBef>
                <a:spcPts val="0"/>
              </a:spcBef>
              <a:spcAft>
                <a:spcPts val="0"/>
              </a:spcAft>
              <a:buSzPts val="2800"/>
              <a:buNone/>
              <a:defRPr>
                <a:solidFill>
                  <a:schemeClr val="tx2"/>
                </a:solidFill>
              </a:defRPr>
            </a:lvl5pPr>
            <a:lvl6pPr lvl="5" algn="ctr">
              <a:spcBef>
                <a:spcPts val="0"/>
              </a:spcBef>
              <a:spcAft>
                <a:spcPts val="0"/>
              </a:spcAft>
              <a:buSzPts val="2800"/>
              <a:buNone/>
              <a:defRPr>
                <a:solidFill>
                  <a:schemeClr val="tx2"/>
                </a:solidFill>
              </a:defRPr>
            </a:lvl6pPr>
            <a:lvl7pPr lvl="6" algn="ctr">
              <a:spcBef>
                <a:spcPts val="0"/>
              </a:spcBef>
              <a:spcAft>
                <a:spcPts val="0"/>
              </a:spcAft>
              <a:buSzPts val="2800"/>
              <a:buNone/>
              <a:defRPr>
                <a:solidFill>
                  <a:schemeClr val="tx2"/>
                </a:solidFill>
              </a:defRPr>
            </a:lvl7pPr>
            <a:lvl8pPr lvl="7" algn="ctr">
              <a:spcBef>
                <a:spcPts val="0"/>
              </a:spcBef>
              <a:spcAft>
                <a:spcPts val="0"/>
              </a:spcAft>
              <a:buSzPts val="2800"/>
              <a:buNone/>
              <a:defRPr>
                <a:solidFill>
                  <a:schemeClr val="tx2"/>
                </a:solidFill>
              </a:defRPr>
            </a:lvl8pPr>
            <a:lvl9pPr lvl="8" algn="ctr">
              <a:spcBef>
                <a:spcPts val="0"/>
              </a:spcBef>
              <a:spcAft>
                <a:spcPts val="0"/>
              </a:spcAft>
              <a:buSzPts val="2800"/>
              <a:buNone/>
              <a:defRPr>
                <a:solidFill>
                  <a:schemeClr val="tx2"/>
                </a:solidFill>
              </a:defRPr>
            </a:lvl9pPr>
          </a:lstStyle>
          <a:p>
            <a:r>
              <a:rPr lang="es-ES" dirty="0">
                <a:ln>
                  <a:noFill/>
                </a:ln>
                <a:latin typeface="Gill Sans MT" panose="020B0502020104020203" pitchFamily="34" charset="0"/>
              </a:rPr>
              <a:t>Marco  teórico</a:t>
            </a:r>
          </a:p>
        </p:txBody>
      </p:sp>
      <p:graphicFrame>
        <p:nvGraphicFramePr>
          <p:cNvPr id="215" name="Diagrama 214">
            <a:extLst>
              <a:ext uri="{FF2B5EF4-FFF2-40B4-BE49-F238E27FC236}">
                <a16:creationId xmlns:a16="http://schemas.microsoft.com/office/drawing/2014/main" id="{0AB5F86C-42E7-49E4-8822-A5BE999078F8}"/>
              </a:ext>
            </a:extLst>
          </p:cNvPr>
          <p:cNvGraphicFramePr/>
          <p:nvPr>
            <p:extLst>
              <p:ext uri="{D42A27DB-BD31-4B8C-83A1-F6EECF244321}">
                <p14:modId xmlns:p14="http://schemas.microsoft.com/office/powerpoint/2010/main" val="1213831588"/>
              </p:ext>
            </p:extLst>
          </p:nvPr>
        </p:nvGraphicFramePr>
        <p:xfrm>
          <a:off x="1746707" y="1620452"/>
          <a:ext cx="9335528" cy="3578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9566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802;p42">
            <a:extLst>
              <a:ext uri="{FF2B5EF4-FFF2-40B4-BE49-F238E27FC236}">
                <a16:creationId xmlns:a16="http://schemas.microsoft.com/office/drawing/2014/main" id="{A11843A3-174C-4896-BD92-98C4AB2C11DC}"/>
              </a:ext>
            </a:extLst>
          </p:cNvPr>
          <p:cNvGrpSpPr/>
          <p:nvPr/>
        </p:nvGrpSpPr>
        <p:grpSpPr>
          <a:xfrm>
            <a:off x="1155600" y="2879426"/>
            <a:ext cx="990975" cy="3390325"/>
            <a:chOff x="2314850" y="1107825"/>
            <a:chExt cx="990975" cy="3390325"/>
          </a:xfrm>
        </p:grpSpPr>
        <p:sp>
          <p:nvSpPr>
            <p:cNvPr id="34" name="Google Shape;803;p42">
              <a:extLst>
                <a:ext uri="{FF2B5EF4-FFF2-40B4-BE49-F238E27FC236}">
                  <a16:creationId xmlns:a16="http://schemas.microsoft.com/office/drawing/2014/main" id="{8751D7EA-4FF4-4E18-82E6-0CD6B8804D82}"/>
                </a:ext>
              </a:extLst>
            </p:cNvPr>
            <p:cNvSpPr/>
            <p:nvPr/>
          </p:nvSpPr>
          <p:spPr>
            <a:xfrm>
              <a:off x="2459650" y="4334950"/>
              <a:ext cx="557100" cy="163200"/>
            </a:xfrm>
            <a:prstGeom prst="ellipse">
              <a:avLst/>
            </a:prstGeom>
            <a:solidFill>
              <a:srgbClr val="DBD8C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5" name="Google Shape;804;p42">
              <a:extLst>
                <a:ext uri="{FF2B5EF4-FFF2-40B4-BE49-F238E27FC236}">
                  <a16:creationId xmlns:a16="http://schemas.microsoft.com/office/drawing/2014/main" id="{20B833C6-8351-46B1-BAAA-5BD12CCB6833}"/>
                </a:ext>
              </a:extLst>
            </p:cNvPr>
            <p:cNvGrpSpPr/>
            <p:nvPr/>
          </p:nvGrpSpPr>
          <p:grpSpPr>
            <a:xfrm>
              <a:off x="2314850" y="1107825"/>
              <a:ext cx="990975" cy="3321475"/>
              <a:chOff x="2314850" y="1107825"/>
              <a:chExt cx="990975" cy="3321475"/>
            </a:xfrm>
          </p:grpSpPr>
          <p:grpSp>
            <p:nvGrpSpPr>
              <p:cNvPr id="36" name="Google Shape;805;p42">
                <a:extLst>
                  <a:ext uri="{FF2B5EF4-FFF2-40B4-BE49-F238E27FC236}">
                    <a16:creationId xmlns:a16="http://schemas.microsoft.com/office/drawing/2014/main" id="{7E6A73C9-921B-46F1-B499-E80DE2896357}"/>
                  </a:ext>
                </a:extLst>
              </p:cNvPr>
              <p:cNvGrpSpPr/>
              <p:nvPr/>
            </p:nvGrpSpPr>
            <p:grpSpPr>
              <a:xfrm>
                <a:off x="2521300" y="4362375"/>
                <a:ext cx="402000" cy="66925"/>
                <a:chOff x="-2425175" y="1386350"/>
                <a:chExt cx="402000" cy="66925"/>
              </a:xfrm>
            </p:grpSpPr>
            <p:sp>
              <p:nvSpPr>
                <p:cNvPr id="48" name="Google Shape;806;p42">
                  <a:extLst>
                    <a:ext uri="{FF2B5EF4-FFF2-40B4-BE49-F238E27FC236}">
                      <a16:creationId xmlns:a16="http://schemas.microsoft.com/office/drawing/2014/main" id="{8C29855C-D7E0-4D02-9ADE-5E610FF6E9C5}"/>
                    </a:ext>
                  </a:extLst>
                </p:cNvPr>
                <p:cNvSpPr/>
                <p:nvPr/>
              </p:nvSpPr>
              <p:spPr>
                <a:xfrm>
                  <a:off x="-2425175" y="1386350"/>
                  <a:ext cx="117600" cy="66925"/>
                </a:xfrm>
                <a:custGeom>
                  <a:avLst/>
                  <a:gdLst/>
                  <a:ahLst/>
                  <a:cxnLst/>
                  <a:rect l="l" t="t" r="r" b="b"/>
                  <a:pathLst>
                    <a:path w="4704" h="2677" extrusionOk="0">
                      <a:moveTo>
                        <a:pt x="1682" y="0"/>
                      </a:moveTo>
                      <a:lnTo>
                        <a:pt x="473" y="442"/>
                      </a:lnTo>
                      <a:cubicBezTo>
                        <a:pt x="473" y="442"/>
                        <a:pt x="1" y="2182"/>
                        <a:pt x="266" y="2448"/>
                      </a:cubicBezTo>
                      <a:cubicBezTo>
                        <a:pt x="374" y="2555"/>
                        <a:pt x="890" y="2676"/>
                        <a:pt x="1529" y="2676"/>
                      </a:cubicBezTo>
                      <a:cubicBezTo>
                        <a:pt x="2473" y="2676"/>
                        <a:pt x="3685" y="2412"/>
                        <a:pt x="4248" y="1445"/>
                      </a:cubicBezTo>
                      <a:cubicBezTo>
                        <a:pt x="4704" y="662"/>
                        <a:pt x="4080" y="601"/>
                        <a:pt x="3333" y="601"/>
                      </a:cubicBezTo>
                      <a:cubicBezTo>
                        <a:pt x="3194" y="601"/>
                        <a:pt x="3051" y="603"/>
                        <a:pt x="2909" y="603"/>
                      </a:cubicBezTo>
                      <a:cubicBezTo>
                        <a:pt x="2236" y="603"/>
                        <a:pt x="1606" y="555"/>
                        <a:pt x="1682"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807;p42">
                  <a:extLst>
                    <a:ext uri="{FF2B5EF4-FFF2-40B4-BE49-F238E27FC236}">
                      <a16:creationId xmlns:a16="http://schemas.microsoft.com/office/drawing/2014/main" id="{8A2CB9BE-F3AA-426D-90D4-CD50927035DD}"/>
                    </a:ext>
                  </a:extLst>
                </p:cNvPr>
                <p:cNvSpPr/>
                <p:nvPr/>
              </p:nvSpPr>
              <p:spPr>
                <a:xfrm>
                  <a:off x="-2140750" y="1386350"/>
                  <a:ext cx="117575" cy="66925"/>
                </a:xfrm>
                <a:custGeom>
                  <a:avLst/>
                  <a:gdLst/>
                  <a:ahLst/>
                  <a:cxnLst/>
                  <a:rect l="l" t="t" r="r" b="b"/>
                  <a:pathLst>
                    <a:path w="4703" h="2677" extrusionOk="0">
                      <a:moveTo>
                        <a:pt x="1681" y="0"/>
                      </a:moveTo>
                      <a:lnTo>
                        <a:pt x="472" y="442"/>
                      </a:lnTo>
                      <a:cubicBezTo>
                        <a:pt x="472" y="442"/>
                        <a:pt x="0" y="2182"/>
                        <a:pt x="266" y="2448"/>
                      </a:cubicBezTo>
                      <a:cubicBezTo>
                        <a:pt x="373" y="2555"/>
                        <a:pt x="889" y="2676"/>
                        <a:pt x="1529" y="2676"/>
                      </a:cubicBezTo>
                      <a:cubicBezTo>
                        <a:pt x="2473" y="2676"/>
                        <a:pt x="3685" y="2412"/>
                        <a:pt x="4248" y="1445"/>
                      </a:cubicBezTo>
                      <a:cubicBezTo>
                        <a:pt x="4703" y="662"/>
                        <a:pt x="4080" y="601"/>
                        <a:pt x="3333" y="601"/>
                      </a:cubicBezTo>
                      <a:cubicBezTo>
                        <a:pt x="3193" y="601"/>
                        <a:pt x="3050" y="603"/>
                        <a:pt x="2909" y="603"/>
                      </a:cubicBezTo>
                      <a:cubicBezTo>
                        <a:pt x="2236" y="603"/>
                        <a:pt x="1605" y="555"/>
                        <a:pt x="1681"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7" name="Google Shape;808;p42">
                <a:extLst>
                  <a:ext uri="{FF2B5EF4-FFF2-40B4-BE49-F238E27FC236}">
                    <a16:creationId xmlns:a16="http://schemas.microsoft.com/office/drawing/2014/main" id="{08C9BCCD-2EA5-4C09-AEEF-91DBF15D9E83}"/>
                  </a:ext>
                </a:extLst>
              </p:cNvPr>
              <p:cNvGrpSpPr/>
              <p:nvPr/>
            </p:nvGrpSpPr>
            <p:grpSpPr>
              <a:xfrm>
                <a:off x="2314850" y="1107825"/>
                <a:ext cx="990975" cy="3279625"/>
                <a:chOff x="-2631625" y="-1868200"/>
                <a:chExt cx="990975" cy="3279625"/>
              </a:xfrm>
            </p:grpSpPr>
            <p:sp>
              <p:nvSpPr>
                <p:cNvPr id="38" name="Google Shape;809;p42">
                  <a:extLst>
                    <a:ext uri="{FF2B5EF4-FFF2-40B4-BE49-F238E27FC236}">
                      <a16:creationId xmlns:a16="http://schemas.microsoft.com/office/drawing/2014/main" id="{999FF66B-67C8-4139-B7CA-6B5977C23031}"/>
                    </a:ext>
                  </a:extLst>
                </p:cNvPr>
                <p:cNvSpPr/>
                <p:nvPr/>
              </p:nvSpPr>
              <p:spPr>
                <a:xfrm>
                  <a:off x="-2184750" y="-1738450"/>
                  <a:ext cx="346775" cy="83600"/>
                </a:xfrm>
                <a:custGeom>
                  <a:avLst/>
                  <a:gdLst/>
                  <a:ahLst/>
                  <a:cxnLst/>
                  <a:rect l="l" t="t" r="r" b="b"/>
                  <a:pathLst>
                    <a:path w="13871" h="3344" extrusionOk="0">
                      <a:moveTo>
                        <a:pt x="1113" y="1"/>
                      </a:moveTo>
                      <a:cubicBezTo>
                        <a:pt x="906" y="1"/>
                        <a:pt x="724" y="252"/>
                        <a:pt x="605" y="636"/>
                      </a:cubicBezTo>
                      <a:lnTo>
                        <a:pt x="380" y="636"/>
                      </a:lnTo>
                      <a:cubicBezTo>
                        <a:pt x="379" y="636"/>
                        <a:pt x="379" y="636"/>
                        <a:pt x="378" y="636"/>
                      </a:cubicBezTo>
                      <a:cubicBezTo>
                        <a:pt x="169" y="636"/>
                        <a:pt x="0" y="806"/>
                        <a:pt x="1" y="1015"/>
                      </a:cubicBezTo>
                      <a:lnTo>
                        <a:pt x="1" y="2329"/>
                      </a:lnTo>
                      <a:cubicBezTo>
                        <a:pt x="1" y="2539"/>
                        <a:pt x="170" y="2709"/>
                        <a:pt x="380" y="2709"/>
                      </a:cubicBezTo>
                      <a:lnTo>
                        <a:pt x="605" y="2709"/>
                      </a:lnTo>
                      <a:cubicBezTo>
                        <a:pt x="724" y="3092"/>
                        <a:pt x="906" y="3343"/>
                        <a:pt x="1113" y="3343"/>
                      </a:cubicBezTo>
                      <a:lnTo>
                        <a:pt x="13218" y="3343"/>
                      </a:lnTo>
                      <a:cubicBezTo>
                        <a:pt x="13578" y="3343"/>
                        <a:pt x="13870" y="2595"/>
                        <a:pt x="13870" y="1673"/>
                      </a:cubicBezTo>
                      <a:cubicBezTo>
                        <a:pt x="13870" y="749"/>
                        <a:pt x="13578" y="1"/>
                        <a:pt x="13218"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810;p42">
                  <a:extLst>
                    <a:ext uri="{FF2B5EF4-FFF2-40B4-BE49-F238E27FC236}">
                      <a16:creationId xmlns:a16="http://schemas.microsoft.com/office/drawing/2014/main" id="{BFCEB7C0-470E-464F-9A3C-57CBBD7963D1}"/>
                    </a:ext>
                  </a:extLst>
                </p:cNvPr>
                <p:cNvSpPr/>
                <p:nvPr/>
              </p:nvSpPr>
              <p:spPr>
                <a:xfrm>
                  <a:off x="-2631625" y="-1562250"/>
                  <a:ext cx="495525" cy="594575"/>
                </a:xfrm>
                <a:custGeom>
                  <a:avLst/>
                  <a:gdLst/>
                  <a:ahLst/>
                  <a:cxnLst/>
                  <a:rect l="l" t="t" r="r" b="b"/>
                  <a:pathLst>
                    <a:path w="19821" h="23783" extrusionOk="0">
                      <a:moveTo>
                        <a:pt x="17460" y="0"/>
                      </a:moveTo>
                      <a:lnTo>
                        <a:pt x="13724" y="13597"/>
                      </a:lnTo>
                      <a:lnTo>
                        <a:pt x="0" y="14974"/>
                      </a:lnTo>
                      <a:lnTo>
                        <a:pt x="5349" y="23783"/>
                      </a:lnTo>
                      <a:lnTo>
                        <a:pt x="19033" y="23783"/>
                      </a:lnTo>
                      <a:lnTo>
                        <a:pt x="19820" y="346"/>
                      </a:lnTo>
                      <a:lnTo>
                        <a:pt x="17460" y="0"/>
                      </a:ln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811;p42">
                  <a:extLst>
                    <a:ext uri="{FF2B5EF4-FFF2-40B4-BE49-F238E27FC236}">
                      <a16:creationId xmlns:a16="http://schemas.microsoft.com/office/drawing/2014/main" id="{DF989C2F-10CB-45B3-B637-29862EE6EEDE}"/>
                    </a:ext>
                  </a:extLst>
                </p:cNvPr>
                <p:cNvSpPr/>
                <p:nvPr/>
              </p:nvSpPr>
              <p:spPr>
                <a:xfrm>
                  <a:off x="-2184725" y="-1686875"/>
                  <a:ext cx="89150" cy="133300"/>
                </a:xfrm>
                <a:custGeom>
                  <a:avLst/>
                  <a:gdLst/>
                  <a:ahLst/>
                  <a:cxnLst/>
                  <a:rect l="l" t="t" r="r" b="b"/>
                  <a:pathLst>
                    <a:path w="3566" h="5332" extrusionOk="0">
                      <a:moveTo>
                        <a:pt x="2755" y="1"/>
                      </a:moveTo>
                      <a:lnTo>
                        <a:pt x="2357" y="1227"/>
                      </a:lnTo>
                      <a:lnTo>
                        <a:pt x="1112" y="1227"/>
                      </a:lnTo>
                      <a:lnTo>
                        <a:pt x="0" y="5047"/>
                      </a:lnTo>
                      <a:lnTo>
                        <a:pt x="1944" y="5331"/>
                      </a:lnTo>
                      <a:lnTo>
                        <a:pt x="3566" y="1270"/>
                      </a:lnTo>
                      <a:lnTo>
                        <a:pt x="3212" y="1"/>
                      </a:lnTo>
                      <a:close/>
                    </a:path>
                  </a:pathLst>
                </a:custGeom>
                <a:solidFill>
                  <a:srgbClr val="F3AE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812;p42">
                  <a:extLst>
                    <a:ext uri="{FF2B5EF4-FFF2-40B4-BE49-F238E27FC236}">
                      <a16:creationId xmlns:a16="http://schemas.microsoft.com/office/drawing/2014/main" id="{AFF28C68-98CB-4149-8FA2-AD4B5C955015}"/>
                    </a:ext>
                  </a:extLst>
                </p:cNvPr>
                <p:cNvSpPr/>
                <p:nvPr/>
              </p:nvSpPr>
              <p:spPr>
                <a:xfrm>
                  <a:off x="-2497925" y="-1344225"/>
                  <a:ext cx="390400" cy="168125"/>
                </a:xfrm>
                <a:custGeom>
                  <a:avLst/>
                  <a:gdLst/>
                  <a:ahLst/>
                  <a:cxnLst/>
                  <a:rect l="l" t="t" r="r" b="b"/>
                  <a:pathLst>
                    <a:path w="15616" h="6725" extrusionOk="0">
                      <a:moveTo>
                        <a:pt x="4562" y="1"/>
                      </a:moveTo>
                      <a:lnTo>
                        <a:pt x="1" y="3938"/>
                      </a:lnTo>
                      <a:lnTo>
                        <a:pt x="5742" y="6725"/>
                      </a:lnTo>
                      <a:lnTo>
                        <a:pt x="15615" y="3938"/>
                      </a:lnTo>
                      <a:lnTo>
                        <a:pt x="11876" y="1"/>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813;p42">
                  <a:extLst>
                    <a:ext uri="{FF2B5EF4-FFF2-40B4-BE49-F238E27FC236}">
                      <a16:creationId xmlns:a16="http://schemas.microsoft.com/office/drawing/2014/main" id="{898A5CD6-3011-4B8E-A639-51A36322E796}"/>
                    </a:ext>
                  </a:extLst>
                </p:cNvPr>
                <p:cNvSpPr/>
                <p:nvPr/>
              </p:nvSpPr>
              <p:spPr>
                <a:xfrm>
                  <a:off x="-2631625" y="-1573275"/>
                  <a:ext cx="990975" cy="1364550"/>
                </a:xfrm>
                <a:custGeom>
                  <a:avLst/>
                  <a:gdLst/>
                  <a:ahLst/>
                  <a:cxnLst/>
                  <a:rect l="l" t="t" r="r" b="b"/>
                  <a:pathLst>
                    <a:path w="39639" h="54582" extrusionOk="0">
                      <a:moveTo>
                        <a:pt x="30830" y="0"/>
                      </a:moveTo>
                      <a:lnTo>
                        <a:pt x="27685" y="787"/>
                      </a:lnTo>
                      <a:lnTo>
                        <a:pt x="31735" y="17302"/>
                      </a:lnTo>
                      <a:cubicBezTo>
                        <a:pt x="31735" y="17302"/>
                        <a:pt x="23001" y="12074"/>
                        <a:pt x="12786" y="12074"/>
                      </a:cubicBezTo>
                      <a:cubicBezTo>
                        <a:pt x="8606" y="12074"/>
                        <a:pt x="4179" y="12949"/>
                        <a:pt x="0" y="15415"/>
                      </a:cubicBezTo>
                      <a:lnTo>
                        <a:pt x="5349" y="54582"/>
                      </a:lnTo>
                      <a:lnTo>
                        <a:pt x="23910" y="54582"/>
                      </a:lnTo>
                      <a:lnTo>
                        <a:pt x="25325" y="24224"/>
                      </a:lnTo>
                      <a:lnTo>
                        <a:pt x="39639" y="24224"/>
                      </a:lnTo>
                      <a:lnTo>
                        <a:pt x="30830" y="0"/>
                      </a:lnTo>
                      <a:close/>
                    </a:path>
                  </a:pathLst>
                </a:custGeom>
                <a:solidFill>
                  <a:srgbClr val="404066"/>
                </a:solidFill>
                <a:ln w="9525" cap="flat" cmpd="sng">
                  <a:solidFill>
                    <a:srgbClr val="4040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814;p42">
                  <a:extLst>
                    <a:ext uri="{FF2B5EF4-FFF2-40B4-BE49-F238E27FC236}">
                      <a16:creationId xmlns:a16="http://schemas.microsoft.com/office/drawing/2014/main" id="{8F8E4B36-D3C8-4314-BEDC-22C95388DF05}"/>
                    </a:ext>
                  </a:extLst>
                </p:cNvPr>
                <p:cNvSpPr/>
                <p:nvPr/>
              </p:nvSpPr>
              <p:spPr>
                <a:xfrm>
                  <a:off x="-2417300" y="-1771875"/>
                  <a:ext cx="257600" cy="427675"/>
                </a:xfrm>
                <a:custGeom>
                  <a:avLst/>
                  <a:gdLst/>
                  <a:ahLst/>
                  <a:cxnLst/>
                  <a:rect l="l" t="t" r="r" b="b"/>
                  <a:pathLst>
                    <a:path w="10304" h="17107" extrusionOk="0">
                      <a:moveTo>
                        <a:pt x="9832" y="1"/>
                      </a:moveTo>
                      <a:lnTo>
                        <a:pt x="0" y="6135"/>
                      </a:lnTo>
                      <a:cubicBezTo>
                        <a:pt x="0" y="6135"/>
                        <a:pt x="2281" y="14074"/>
                        <a:pt x="2281" y="17107"/>
                      </a:cubicBezTo>
                      <a:lnTo>
                        <a:pt x="7629" y="17107"/>
                      </a:lnTo>
                      <a:cubicBezTo>
                        <a:pt x="7629" y="17107"/>
                        <a:pt x="7865" y="12585"/>
                        <a:pt x="8729" y="12113"/>
                      </a:cubicBezTo>
                      <a:cubicBezTo>
                        <a:pt x="9595" y="11640"/>
                        <a:pt x="10304" y="10539"/>
                        <a:pt x="10304" y="7079"/>
                      </a:cubicBezTo>
                      <a:cubicBezTo>
                        <a:pt x="10304" y="3620"/>
                        <a:pt x="9832" y="1"/>
                        <a:pt x="9832" y="1"/>
                      </a:cubicBezTo>
                      <a:close/>
                    </a:path>
                  </a:pathLst>
                </a:custGeom>
                <a:solidFill>
                  <a:srgbClr val="FAC5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815;p42">
                  <a:extLst>
                    <a:ext uri="{FF2B5EF4-FFF2-40B4-BE49-F238E27FC236}">
                      <a16:creationId xmlns:a16="http://schemas.microsoft.com/office/drawing/2014/main" id="{5337569E-69EA-4881-901C-495D4AA409BB}"/>
                    </a:ext>
                  </a:extLst>
                </p:cNvPr>
                <p:cNvSpPr/>
                <p:nvPr/>
              </p:nvSpPr>
              <p:spPr>
                <a:xfrm>
                  <a:off x="-2480225" y="-1868200"/>
                  <a:ext cx="308700" cy="426675"/>
                </a:xfrm>
                <a:custGeom>
                  <a:avLst/>
                  <a:gdLst/>
                  <a:ahLst/>
                  <a:cxnLst/>
                  <a:rect l="l" t="t" r="r" b="b"/>
                  <a:pathLst>
                    <a:path w="12348" h="17067" extrusionOk="0">
                      <a:moveTo>
                        <a:pt x="6528" y="0"/>
                      </a:moveTo>
                      <a:cubicBezTo>
                        <a:pt x="3775" y="0"/>
                        <a:pt x="1" y="2123"/>
                        <a:pt x="1" y="7000"/>
                      </a:cubicBezTo>
                      <a:cubicBezTo>
                        <a:pt x="1" y="11875"/>
                        <a:pt x="4268" y="17066"/>
                        <a:pt x="4268" y="17066"/>
                      </a:cubicBezTo>
                      <a:lnTo>
                        <a:pt x="8573" y="17066"/>
                      </a:lnTo>
                      <a:cubicBezTo>
                        <a:pt x="10932" y="15887"/>
                        <a:pt x="10382" y="11797"/>
                        <a:pt x="10382" y="11797"/>
                      </a:cubicBezTo>
                      <a:lnTo>
                        <a:pt x="10382" y="11797"/>
                      </a:lnTo>
                      <a:cubicBezTo>
                        <a:pt x="10382" y="11797"/>
                        <a:pt x="10347" y="11802"/>
                        <a:pt x="10288" y="11802"/>
                      </a:cubicBezTo>
                      <a:cubicBezTo>
                        <a:pt x="10002" y="11802"/>
                        <a:pt x="9163" y="11693"/>
                        <a:pt x="9163" y="10421"/>
                      </a:cubicBezTo>
                      <a:cubicBezTo>
                        <a:pt x="9163" y="8717"/>
                        <a:pt x="10253" y="8513"/>
                        <a:pt x="10776" y="8513"/>
                      </a:cubicBezTo>
                      <a:cubicBezTo>
                        <a:pt x="10942" y="8513"/>
                        <a:pt x="11050" y="8533"/>
                        <a:pt x="11050" y="8533"/>
                      </a:cubicBezTo>
                      <a:lnTo>
                        <a:pt x="11050" y="5702"/>
                      </a:lnTo>
                      <a:cubicBezTo>
                        <a:pt x="11758" y="4877"/>
                        <a:pt x="12348" y="3854"/>
                        <a:pt x="12348" y="3854"/>
                      </a:cubicBezTo>
                      <a:cubicBezTo>
                        <a:pt x="12348" y="1141"/>
                        <a:pt x="9281" y="0"/>
                        <a:pt x="6528" y="0"/>
                      </a:cubicBezTo>
                      <a:close/>
                    </a:path>
                  </a:pathLst>
                </a:custGeom>
                <a:solidFill>
                  <a:srgbClr val="323249">
                    <a:lumMod val="60000"/>
                    <a:lumOff val="40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816;p42">
                  <a:extLst>
                    <a:ext uri="{FF2B5EF4-FFF2-40B4-BE49-F238E27FC236}">
                      <a16:creationId xmlns:a16="http://schemas.microsoft.com/office/drawing/2014/main" id="{C9401CD2-E9D6-4FED-BAA7-E24B7CFE6EB1}"/>
                    </a:ext>
                  </a:extLst>
                </p:cNvPr>
                <p:cNvSpPr/>
                <p:nvPr/>
              </p:nvSpPr>
              <p:spPr>
                <a:xfrm>
                  <a:off x="-2115425" y="-1738450"/>
                  <a:ext cx="346775" cy="83600"/>
                </a:xfrm>
                <a:custGeom>
                  <a:avLst/>
                  <a:gdLst/>
                  <a:ahLst/>
                  <a:cxnLst/>
                  <a:rect l="l" t="t" r="r" b="b"/>
                  <a:pathLst>
                    <a:path w="13871" h="3344" extrusionOk="0">
                      <a:moveTo>
                        <a:pt x="1111" y="1"/>
                      </a:moveTo>
                      <a:cubicBezTo>
                        <a:pt x="905" y="1"/>
                        <a:pt x="724" y="252"/>
                        <a:pt x="603" y="636"/>
                      </a:cubicBezTo>
                      <a:lnTo>
                        <a:pt x="380" y="636"/>
                      </a:lnTo>
                      <a:cubicBezTo>
                        <a:pt x="170" y="636"/>
                        <a:pt x="0" y="805"/>
                        <a:pt x="0" y="1015"/>
                      </a:cubicBezTo>
                      <a:lnTo>
                        <a:pt x="0" y="2329"/>
                      </a:lnTo>
                      <a:cubicBezTo>
                        <a:pt x="0" y="2539"/>
                        <a:pt x="170" y="2709"/>
                        <a:pt x="380" y="2709"/>
                      </a:cubicBezTo>
                      <a:lnTo>
                        <a:pt x="603" y="2709"/>
                      </a:lnTo>
                      <a:cubicBezTo>
                        <a:pt x="724" y="3092"/>
                        <a:pt x="905" y="3343"/>
                        <a:pt x="1111" y="3343"/>
                      </a:cubicBezTo>
                      <a:lnTo>
                        <a:pt x="13218" y="3343"/>
                      </a:lnTo>
                      <a:cubicBezTo>
                        <a:pt x="13578" y="3343"/>
                        <a:pt x="13870" y="2595"/>
                        <a:pt x="13870" y="1673"/>
                      </a:cubicBezTo>
                      <a:cubicBezTo>
                        <a:pt x="13870" y="749"/>
                        <a:pt x="13578" y="1"/>
                        <a:pt x="13218"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817;p42">
                  <a:extLst>
                    <a:ext uri="{FF2B5EF4-FFF2-40B4-BE49-F238E27FC236}">
                      <a16:creationId xmlns:a16="http://schemas.microsoft.com/office/drawing/2014/main" id="{811B5C1C-31AB-4790-9313-808540272961}"/>
                    </a:ext>
                  </a:extLst>
                </p:cNvPr>
                <p:cNvSpPr/>
                <p:nvPr/>
              </p:nvSpPr>
              <p:spPr>
                <a:xfrm>
                  <a:off x="-2039575" y="-1758800"/>
                  <a:ext cx="178725" cy="205225"/>
                </a:xfrm>
                <a:custGeom>
                  <a:avLst/>
                  <a:gdLst/>
                  <a:ahLst/>
                  <a:cxnLst/>
                  <a:rect l="l" t="t" r="r" b="b"/>
                  <a:pathLst>
                    <a:path w="7149" h="8209" extrusionOk="0">
                      <a:moveTo>
                        <a:pt x="4505" y="1"/>
                      </a:moveTo>
                      <a:cubicBezTo>
                        <a:pt x="4504" y="1"/>
                        <a:pt x="4503" y="1"/>
                        <a:pt x="4502" y="1"/>
                      </a:cubicBezTo>
                      <a:lnTo>
                        <a:pt x="2054" y="1"/>
                      </a:lnTo>
                      <a:cubicBezTo>
                        <a:pt x="2053" y="1"/>
                        <a:pt x="2052" y="1"/>
                        <a:pt x="2052" y="1"/>
                      </a:cubicBezTo>
                      <a:cubicBezTo>
                        <a:pt x="1717" y="1"/>
                        <a:pt x="1446" y="272"/>
                        <a:pt x="1446" y="607"/>
                      </a:cubicBezTo>
                      <a:lnTo>
                        <a:pt x="1446" y="4157"/>
                      </a:lnTo>
                      <a:lnTo>
                        <a:pt x="1" y="4157"/>
                      </a:lnTo>
                      <a:lnTo>
                        <a:pt x="4003" y="8208"/>
                      </a:lnTo>
                      <a:lnTo>
                        <a:pt x="7148" y="7421"/>
                      </a:lnTo>
                      <a:lnTo>
                        <a:pt x="5084" y="435"/>
                      </a:lnTo>
                      <a:cubicBezTo>
                        <a:pt x="5008" y="178"/>
                        <a:pt x="4773" y="1"/>
                        <a:pt x="4505" y="1"/>
                      </a:cubicBezTo>
                      <a:close/>
                    </a:path>
                  </a:pathLst>
                </a:custGeom>
                <a:solidFill>
                  <a:srgbClr val="FAC5A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818;p42">
                  <a:extLst>
                    <a:ext uri="{FF2B5EF4-FFF2-40B4-BE49-F238E27FC236}">
                      <a16:creationId xmlns:a16="http://schemas.microsoft.com/office/drawing/2014/main" id="{71CE4A39-6F92-473B-A9E4-86FB87586F57}"/>
                    </a:ext>
                  </a:extLst>
                </p:cNvPr>
                <p:cNvSpPr/>
                <p:nvPr/>
              </p:nvSpPr>
              <p:spPr>
                <a:xfrm>
                  <a:off x="-2497925" y="-208750"/>
                  <a:ext cx="464050" cy="1620175"/>
                </a:xfrm>
                <a:custGeom>
                  <a:avLst/>
                  <a:gdLst/>
                  <a:ahLst/>
                  <a:cxnLst/>
                  <a:rect l="l" t="t" r="r" b="b"/>
                  <a:pathLst>
                    <a:path w="18562" h="64807" extrusionOk="0">
                      <a:moveTo>
                        <a:pt x="1" y="1"/>
                      </a:moveTo>
                      <a:lnTo>
                        <a:pt x="2820" y="63641"/>
                      </a:lnTo>
                      <a:cubicBezTo>
                        <a:pt x="2849" y="64293"/>
                        <a:pt x="3386" y="64807"/>
                        <a:pt x="4039" y="64807"/>
                      </a:cubicBezTo>
                      <a:lnTo>
                        <a:pt x="4441" y="64807"/>
                      </a:lnTo>
                      <a:cubicBezTo>
                        <a:pt x="5086" y="64807"/>
                        <a:pt x="5620" y="64304"/>
                        <a:pt x="5659" y="63659"/>
                      </a:cubicBezTo>
                      <a:lnTo>
                        <a:pt x="8920" y="9368"/>
                      </a:lnTo>
                      <a:lnTo>
                        <a:pt x="13557" y="63690"/>
                      </a:lnTo>
                      <a:cubicBezTo>
                        <a:pt x="13611" y="64321"/>
                        <a:pt x="14139" y="64807"/>
                        <a:pt x="14773" y="64807"/>
                      </a:cubicBezTo>
                      <a:lnTo>
                        <a:pt x="15982" y="64807"/>
                      </a:lnTo>
                      <a:cubicBezTo>
                        <a:pt x="16645" y="64807"/>
                        <a:pt x="17187" y="64276"/>
                        <a:pt x="17202" y="63612"/>
                      </a:cubicBezTo>
                      <a:lnTo>
                        <a:pt x="18562"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2" name="Título 4">
            <a:extLst>
              <a:ext uri="{FF2B5EF4-FFF2-40B4-BE49-F238E27FC236}">
                <a16:creationId xmlns:a16="http://schemas.microsoft.com/office/drawing/2014/main" id="{5DE0D92F-E8A1-4510-91CB-9ECAAA190969}"/>
              </a:ext>
            </a:extLst>
          </p:cNvPr>
          <p:cNvSpPr txBox="1">
            <a:spLocks/>
          </p:cNvSpPr>
          <p:nvPr/>
        </p:nvSpPr>
        <p:spPr>
          <a:xfrm>
            <a:off x="-357395" y="288826"/>
            <a:ext cx="5295646" cy="970450"/>
          </a:xfrm>
          <a:prstGeom prst="rect">
            <a:avLst/>
          </a:prstGeom>
          <a:effectLst>
            <a:outerShdw blurRad="25400" dir="17880000">
              <a:srgbClr val="000000">
                <a:alpha val="46000"/>
              </a:srgbClr>
            </a:outerShdw>
          </a:effectLst>
        </p:spPr>
        <p:txBody>
          <a:bodyPr spcFirstLastPara="1" vert="horz" wrap="square" lIns="91425" tIns="91425" rIns="91425" bIns="91425" rtlCol="0" anchor="b" anchorCtr="0">
            <a:noAutofit/>
          </a:bodyPr>
          <a:lstStyle>
            <a:lvl1pPr lvl="0" algn="ctr">
              <a:spcBef>
                <a:spcPts val="0"/>
              </a:spcBef>
              <a:spcAft>
                <a:spcPts val="0"/>
              </a:spcAft>
              <a:buClr>
                <a:schemeClr val="accent1"/>
              </a:buClr>
              <a:buSzPts val="2800"/>
              <a:buNone/>
              <a:defRPr sz="4000">
                <a:ln>
                  <a:solidFill>
                    <a:schemeClr val="bg1">
                      <a:lumMod val="75000"/>
                      <a:lumOff val="25000"/>
                      <a:alpha val="10000"/>
                    </a:schemeClr>
                  </a:solidFill>
                </a:ln>
                <a:solidFill>
                  <a:schemeClr val="accent1"/>
                </a:solidFill>
                <a:effectLst>
                  <a:outerShdw blurRad="9525" dist="25400" dir="14640000" algn="tl" rotWithShape="0">
                    <a:schemeClr val="bg1">
                      <a:alpha val="30000"/>
                    </a:schemeClr>
                  </a:outerShdw>
                </a:effectLst>
                <a:latin typeface="+mj-lt"/>
                <a:ea typeface="+mj-ea"/>
                <a:cs typeface="Trebuchet MS"/>
              </a:defRPr>
            </a:lvl1pPr>
            <a:lvl2pPr lvl="1" algn="ctr">
              <a:spcBef>
                <a:spcPts val="0"/>
              </a:spcBef>
              <a:spcAft>
                <a:spcPts val="0"/>
              </a:spcAft>
              <a:buSzPts val="2800"/>
              <a:buNone/>
              <a:defRPr>
                <a:solidFill>
                  <a:schemeClr val="tx2"/>
                </a:solidFill>
              </a:defRPr>
            </a:lvl2pPr>
            <a:lvl3pPr lvl="2" algn="ctr">
              <a:spcBef>
                <a:spcPts val="0"/>
              </a:spcBef>
              <a:spcAft>
                <a:spcPts val="0"/>
              </a:spcAft>
              <a:buSzPts val="2800"/>
              <a:buNone/>
              <a:defRPr>
                <a:solidFill>
                  <a:schemeClr val="tx2"/>
                </a:solidFill>
              </a:defRPr>
            </a:lvl3pPr>
            <a:lvl4pPr lvl="3" algn="ctr">
              <a:spcBef>
                <a:spcPts val="0"/>
              </a:spcBef>
              <a:spcAft>
                <a:spcPts val="0"/>
              </a:spcAft>
              <a:buSzPts val="2800"/>
              <a:buNone/>
              <a:defRPr>
                <a:solidFill>
                  <a:schemeClr val="tx2"/>
                </a:solidFill>
              </a:defRPr>
            </a:lvl4pPr>
            <a:lvl5pPr lvl="4" algn="ctr">
              <a:spcBef>
                <a:spcPts val="0"/>
              </a:spcBef>
              <a:spcAft>
                <a:spcPts val="0"/>
              </a:spcAft>
              <a:buSzPts val="2800"/>
              <a:buNone/>
              <a:defRPr>
                <a:solidFill>
                  <a:schemeClr val="tx2"/>
                </a:solidFill>
              </a:defRPr>
            </a:lvl5pPr>
            <a:lvl6pPr lvl="5" algn="ctr">
              <a:spcBef>
                <a:spcPts val="0"/>
              </a:spcBef>
              <a:spcAft>
                <a:spcPts val="0"/>
              </a:spcAft>
              <a:buSzPts val="2800"/>
              <a:buNone/>
              <a:defRPr>
                <a:solidFill>
                  <a:schemeClr val="tx2"/>
                </a:solidFill>
              </a:defRPr>
            </a:lvl6pPr>
            <a:lvl7pPr lvl="6" algn="ctr">
              <a:spcBef>
                <a:spcPts val="0"/>
              </a:spcBef>
              <a:spcAft>
                <a:spcPts val="0"/>
              </a:spcAft>
              <a:buSzPts val="2800"/>
              <a:buNone/>
              <a:defRPr>
                <a:solidFill>
                  <a:schemeClr val="tx2"/>
                </a:solidFill>
              </a:defRPr>
            </a:lvl7pPr>
            <a:lvl8pPr lvl="7" algn="ctr">
              <a:spcBef>
                <a:spcPts val="0"/>
              </a:spcBef>
              <a:spcAft>
                <a:spcPts val="0"/>
              </a:spcAft>
              <a:buSzPts val="2800"/>
              <a:buNone/>
              <a:defRPr>
                <a:solidFill>
                  <a:schemeClr val="tx2"/>
                </a:solidFill>
              </a:defRPr>
            </a:lvl8pPr>
            <a:lvl9pPr lvl="8" algn="ctr">
              <a:spcBef>
                <a:spcPts val="0"/>
              </a:spcBef>
              <a:spcAft>
                <a:spcPts val="0"/>
              </a:spcAft>
              <a:buSzPts val="2800"/>
              <a:buNone/>
              <a:defRPr>
                <a:solidFill>
                  <a:schemeClr val="tx2"/>
                </a:solidFill>
              </a:defRPr>
            </a:lvl9pPr>
          </a:lstStyle>
          <a:p>
            <a:r>
              <a:rPr lang="es-PE" dirty="0">
                <a:ln>
                  <a:noFill/>
                </a:ln>
                <a:latin typeface="Gill Sans MT" panose="020B0502020104020203" pitchFamily="34" charset="0"/>
              </a:rPr>
              <a:t>Procedimiento</a:t>
            </a:r>
            <a:endParaRPr lang="es-ES" dirty="0">
              <a:ln>
                <a:noFill/>
              </a:ln>
              <a:latin typeface="Gill Sans MT" panose="020B0502020104020203" pitchFamily="34" charset="0"/>
            </a:endParaRPr>
          </a:p>
        </p:txBody>
      </p:sp>
      <p:sp>
        <p:nvSpPr>
          <p:cNvPr id="51" name="CuadroTexto 50">
            <a:extLst>
              <a:ext uri="{FF2B5EF4-FFF2-40B4-BE49-F238E27FC236}">
                <a16:creationId xmlns:a16="http://schemas.microsoft.com/office/drawing/2014/main" id="{03ADDD4F-B4C6-4A45-BFB4-1A58F3038E37}"/>
              </a:ext>
            </a:extLst>
          </p:cNvPr>
          <p:cNvSpPr txBox="1"/>
          <p:nvPr/>
        </p:nvSpPr>
        <p:spPr>
          <a:xfrm>
            <a:off x="2775004" y="2490493"/>
            <a:ext cx="8380675" cy="1631216"/>
          </a:xfrm>
          <a:prstGeom prst="rect">
            <a:avLst/>
          </a:prstGeom>
          <a:noFill/>
        </p:spPr>
        <p:txBody>
          <a:bodyPr wrap="square">
            <a:spAutoFit/>
          </a:bodyPr>
          <a:lstStyle/>
          <a:p>
            <a:pPr marL="285750" indent="-285750" algn="just">
              <a:buFont typeface="Arial" panose="020B0604020202020204" pitchFamily="34" charset="0"/>
              <a:buChar char="•"/>
            </a:pPr>
            <a:r>
              <a:rPr lang="es-PE" sz="2000" dirty="0">
                <a:ea typeface="Calibri" panose="020F0502020204030204" pitchFamily="34" charset="0"/>
                <a:cs typeface="Times New Roman" panose="02020603050405020304" pitchFamily="18" charset="0"/>
              </a:rPr>
              <a:t>U</a:t>
            </a:r>
            <a:r>
              <a:rPr lang="es-PE" sz="2000" dirty="0">
                <a:effectLst/>
                <a:ea typeface="Calibri" panose="020F0502020204030204" pitchFamily="34" charset="0"/>
                <a:cs typeface="Times New Roman" panose="02020603050405020304" pitchFamily="18" charset="0"/>
              </a:rPr>
              <a:t>na parte en la que se tiene como objetivo hacer un análisis de la realidad peruana sobre la criminalidad </a:t>
            </a:r>
          </a:p>
          <a:p>
            <a:pPr algn="just"/>
            <a:endParaRPr lang="es-PE" sz="2000" dirty="0">
              <a:effectLs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s-PE" sz="2000" dirty="0">
                <a:effectLst/>
                <a:ea typeface="Calibri" panose="020F0502020204030204" pitchFamily="34" charset="0"/>
                <a:cs typeface="Times New Roman" panose="02020603050405020304" pitchFamily="18" charset="0"/>
              </a:rPr>
              <a:t>La segunda </a:t>
            </a:r>
            <a:r>
              <a:rPr lang="es-PE" sz="2000" dirty="0">
                <a:ea typeface="Calibri" panose="020F0502020204030204" pitchFamily="34" charset="0"/>
                <a:cs typeface="Times New Roman" panose="02020603050405020304" pitchFamily="18" charset="0"/>
              </a:rPr>
              <a:t>parte</a:t>
            </a:r>
            <a:r>
              <a:rPr lang="es-PE" sz="2000" dirty="0">
                <a:effectLst/>
                <a:ea typeface="Calibri" panose="020F0502020204030204" pitchFamily="34" charset="0"/>
                <a:cs typeface="Times New Roman" panose="02020603050405020304" pitchFamily="18" charset="0"/>
              </a:rPr>
              <a:t> consistirá en el desarrollo del modelo de Deep </a:t>
            </a:r>
            <a:r>
              <a:rPr lang="es-PE" sz="2000" dirty="0" err="1">
                <a:ea typeface="Calibri" panose="020F0502020204030204" pitchFamily="34" charset="0"/>
                <a:cs typeface="Times New Roman" panose="02020603050405020304" pitchFamily="18" charset="0"/>
              </a:rPr>
              <a:t>L</a:t>
            </a:r>
            <a:r>
              <a:rPr lang="es-PE" sz="2000" dirty="0" err="1">
                <a:effectLst/>
                <a:ea typeface="Calibri" panose="020F0502020204030204" pitchFamily="34" charset="0"/>
                <a:cs typeface="Times New Roman" panose="02020603050405020304" pitchFamily="18" charset="0"/>
              </a:rPr>
              <a:t>earning</a:t>
            </a:r>
            <a:endParaRPr lang="es-ES" sz="2000" dirty="0"/>
          </a:p>
        </p:txBody>
      </p:sp>
      <p:sp>
        <p:nvSpPr>
          <p:cNvPr id="52" name="CuadroTexto 51">
            <a:extLst>
              <a:ext uri="{FF2B5EF4-FFF2-40B4-BE49-F238E27FC236}">
                <a16:creationId xmlns:a16="http://schemas.microsoft.com/office/drawing/2014/main" id="{10285D0B-2598-42ED-BD77-879D595765EA}"/>
              </a:ext>
            </a:extLst>
          </p:cNvPr>
          <p:cNvSpPr txBox="1"/>
          <p:nvPr/>
        </p:nvSpPr>
        <p:spPr>
          <a:xfrm>
            <a:off x="683813" y="1620751"/>
            <a:ext cx="8778240" cy="430887"/>
          </a:xfrm>
          <a:prstGeom prst="rect">
            <a:avLst/>
          </a:prstGeom>
          <a:noFill/>
        </p:spPr>
        <p:txBody>
          <a:bodyPr wrap="square">
            <a:spAutoFit/>
          </a:bodyPr>
          <a:lstStyle/>
          <a:p>
            <a:pPr algn="just"/>
            <a:r>
              <a:rPr lang="es-PE" sz="2200" dirty="0">
                <a:effectLst/>
                <a:ea typeface="Calibri" panose="020F0502020204030204" pitchFamily="34" charset="0"/>
                <a:cs typeface="Times New Roman" panose="02020603050405020304" pitchFamily="18" charset="0"/>
              </a:rPr>
              <a:t>Para el desarrollo de este proyecto, decidimos dividirlo en 2 grupos</a:t>
            </a:r>
            <a:r>
              <a:rPr lang="es-PE" sz="2200" dirty="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891286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 name="Google Shape;985;p47">
            <a:extLst>
              <a:ext uri="{FF2B5EF4-FFF2-40B4-BE49-F238E27FC236}">
                <a16:creationId xmlns:a16="http://schemas.microsoft.com/office/drawing/2014/main" id="{6519E6A5-ECA5-4A13-9BB5-C9975E849D7E}"/>
              </a:ext>
            </a:extLst>
          </p:cNvPr>
          <p:cNvGrpSpPr>
            <a:grpSpLocks noChangeAspect="1"/>
          </p:cNvGrpSpPr>
          <p:nvPr/>
        </p:nvGrpSpPr>
        <p:grpSpPr>
          <a:xfrm>
            <a:off x="582594" y="538640"/>
            <a:ext cx="3952844" cy="5997696"/>
            <a:chOff x="1976025" y="238175"/>
            <a:chExt cx="3447100" cy="5230325"/>
          </a:xfrm>
        </p:grpSpPr>
        <p:sp>
          <p:nvSpPr>
            <p:cNvPr id="240" name="Google Shape;986;p47">
              <a:extLst>
                <a:ext uri="{FF2B5EF4-FFF2-40B4-BE49-F238E27FC236}">
                  <a16:creationId xmlns:a16="http://schemas.microsoft.com/office/drawing/2014/main" id="{9C4EE70E-4B60-430C-BE48-3A2A85291FDC}"/>
                </a:ext>
              </a:extLst>
            </p:cNvPr>
            <p:cNvSpPr/>
            <p:nvPr/>
          </p:nvSpPr>
          <p:spPr>
            <a:xfrm>
              <a:off x="2090325" y="4536925"/>
              <a:ext cx="343350" cy="871625"/>
            </a:xfrm>
            <a:custGeom>
              <a:avLst/>
              <a:gdLst/>
              <a:ahLst/>
              <a:cxnLst/>
              <a:rect l="l" t="t" r="r" b="b"/>
              <a:pathLst>
                <a:path w="13734" h="34865" extrusionOk="0">
                  <a:moveTo>
                    <a:pt x="1" y="0"/>
                  </a:moveTo>
                  <a:lnTo>
                    <a:pt x="3670" y="34576"/>
                  </a:lnTo>
                  <a:lnTo>
                    <a:pt x="6328" y="34865"/>
                  </a:lnTo>
                  <a:lnTo>
                    <a:pt x="8477" y="10041"/>
                  </a:lnTo>
                  <a:lnTo>
                    <a:pt x="7947" y="34576"/>
                  </a:lnTo>
                  <a:lnTo>
                    <a:pt x="10139" y="34620"/>
                  </a:lnTo>
                  <a:lnTo>
                    <a:pt x="13734"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 name="Google Shape;987;p47">
              <a:extLst>
                <a:ext uri="{FF2B5EF4-FFF2-40B4-BE49-F238E27FC236}">
                  <a16:creationId xmlns:a16="http://schemas.microsoft.com/office/drawing/2014/main" id="{8A3F7518-4869-4FBB-8C29-BEE09AA4E6A3}"/>
                </a:ext>
              </a:extLst>
            </p:cNvPr>
            <p:cNvSpPr/>
            <p:nvPr/>
          </p:nvSpPr>
          <p:spPr>
            <a:xfrm>
              <a:off x="2027925" y="3883525"/>
              <a:ext cx="475775" cy="677700"/>
            </a:xfrm>
            <a:custGeom>
              <a:avLst/>
              <a:gdLst/>
              <a:ahLst/>
              <a:cxnLst/>
              <a:rect l="l" t="t" r="r" b="b"/>
              <a:pathLst>
                <a:path w="19031" h="27108" extrusionOk="0">
                  <a:moveTo>
                    <a:pt x="9722" y="1"/>
                  </a:moveTo>
                  <a:cubicBezTo>
                    <a:pt x="6810" y="1"/>
                    <a:pt x="1340" y="1087"/>
                    <a:pt x="273" y="9026"/>
                  </a:cubicBezTo>
                  <a:lnTo>
                    <a:pt x="273" y="17084"/>
                  </a:lnTo>
                  <a:cubicBezTo>
                    <a:pt x="170" y="19216"/>
                    <a:pt x="194" y="21353"/>
                    <a:pt x="340" y="23482"/>
                  </a:cubicBezTo>
                  <a:cubicBezTo>
                    <a:pt x="340" y="23482"/>
                    <a:pt x="0" y="26970"/>
                    <a:pt x="5494" y="26970"/>
                  </a:cubicBezTo>
                  <a:lnTo>
                    <a:pt x="16052" y="27108"/>
                  </a:lnTo>
                  <a:cubicBezTo>
                    <a:pt x="17541" y="26851"/>
                    <a:pt x="17442" y="22846"/>
                    <a:pt x="18576" y="12186"/>
                  </a:cubicBezTo>
                  <a:cubicBezTo>
                    <a:pt x="19030" y="7916"/>
                    <a:pt x="17833" y="2426"/>
                    <a:pt x="13852" y="830"/>
                  </a:cubicBezTo>
                  <a:cubicBezTo>
                    <a:pt x="13852" y="830"/>
                    <a:pt x="12387" y="277"/>
                    <a:pt x="11553" y="155"/>
                  </a:cubicBezTo>
                  <a:cubicBezTo>
                    <a:pt x="11553" y="155"/>
                    <a:pt x="10819" y="1"/>
                    <a:pt x="9722"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988;p47">
              <a:extLst>
                <a:ext uri="{FF2B5EF4-FFF2-40B4-BE49-F238E27FC236}">
                  <a16:creationId xmlns:a16="http://schemas.microsoft.com/office/drawing/2014/main" id="{7EF1D9E7-EB6E-4F11-A70D-E77A67D91E55}"/>
                </a:ext>
              </a:extLst>
            </p:cNvPr>
            <p:cNvSpPr/>
            <p:nvPr/>
          </p:nvSpPr>
          <p:spPr>
            <a:xfrm>
              <a:off x="2206750" y="3766025"/>
              <a:ext cx="1800" cy="825"/>
            </a:xfrm>
            <a:custGeom>
              <a:avLst/>
              <a:gdLst/>
              <a:ahLst/>
              <a:cxnLst/>
              <a:rect l="l" t="t" r="r" b="b"/>
              <a:pathLst>
                <a:path w="72" h="33" extrusionOk="0">
                  <a:moveTo>
                    <a:pt x="71" y="1"/>
                  </a:moveTo>
                  <a:lnTo>
                    <a:pt x="71" y="1"/>
                  </a:lnTo>
                  <a:cubicBezTo>
                    <a:pt x="52" y="5"/>
                    <a:pt x="36" y="9"/>
                    <a:pt x="20" y="16"/>
                  </a:cubicBezTo>
                  <a:cubicBezTo>
                    <a:pt x="12" y="20"/>
                    <a:pt x="8" y="24"/>
                    <a:pt x="0" y="32"/>
                  </a:cubicBezTo>
                  <a:cubicBezTo>
                    <a:pt x="20" y="16"/>
                    <a:pt x="44" y="9"/>
                    <a:pt x="7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989;p47">
              <a:extLst>
                <a:ext uri="{FF2B5EF4-FFF2-40B4-BE49-F238E27FC236}">
                  <a16:creationId xmlns:a16="http://schemas.microsoft.com/office/drawing/2014/main" id="{20CBEB5E-60E5-4C70-A4E5-B26829B3E2DA}"/>
                </a:ext>
              </a:extLst>
            </p:cNvPr>
            <p:cNvSpPr/>
            <p:nvPr/>
          </p:nvSpPr>
          <p:spPr>
            <a:xfrm>
              <a:off x="2212975" y="3765625"/>
              <a:ext cx="6025" cy="2000"/>
            </a:xfrm>
            <a:custGeom>
              <a:avLst/>
              <a:gdLst/>
              <a:ahLst/>
              <a:cxnLst/>
              <a:rect l="l" t="t" r="r" b="b"/>
              <a:pathLst>
                <a:path w="241" h="80" extrusionOk="0">
                  <a:moveTo>
                    <a:pt x="0" y="1"/>
                  </a:moveTo>
                  <a:lnTo>
                    <a:pt x="0" y="1"/>
                  </a:lnTo>
                  <a:cubicBezTo>
                    <a:pt x="24" y="5"/>
                    <a:pt x="47" y="9"/>
                    <a:pt x="67" y="17"/>
                  </a:cubicBezTo>
                  <a:lnTo>
                    <a:pt x="87" y="21"/>
                  </a:lnTo>
                  <a:cubicBezTo>
                    <a:pt x="95" y="22"/>
                    <a:pt x="104" y="24"/>
                    <a:pt x="112" y="26"/>
                  </a:cubicBezTo>
                  <a:lnTo>
                    <a:pt x="112" y="26"/>
                  </a:lnTo>
                  <a:cubicBezTo>
                    <a:pt x="75" y="15"/>
                    <a:pt x="38" y="6"/>
                    <a:pt x="0" y="1"/>
                  </a:cubicBezTo>
                  <a:close/>
                  <a:moveTo>
                    <a:pt x="112" y="26"/>
                  </a:moveTo>
                  <a:cubicBezTo>
                    <a:pt x="115" y="27"/>
                    <a:pt x="119" y="28"/>
                    <a:pt x="122" y="30"/>
                  </a:cubicBezTo>
                  <a:lnTo>
                    <a:pt x="122" y="30"/>
                  </a:lnTo>
                  <a:cubicBezTo>
                    <a:pt x="119" y="28"/>
                    <a:pt x="115" y="27"/>
                    <a:pt x="112" y="26"/>
                  </a:cubicBezTo>
                  <a:close/>
                  <a:moveTo>
                    <a:pt x="122" y="30"/>
                  </a:moveTo>
                  <a:cubicBezTo>
                    <a:pt x="134" y="34"/>
                    <a:pt x="144" y="38"/>
                    <a:pt x="154" y="44"/>
                  </a:cubicBezTo>
                  <a:lnTo>
                    <a:pt x="174" y="52"/>
                  </a:lnTo>
                  <a:cubicBezTo>
                    <a:pt x="198" y="60"/>
                    <a:pt x="221" y="72"/>
                    <a:pt x="241" y="80"/>
                  </a:cubicBezTo>
                  <a:cubicBezTo>
                    <a:pt x="203" y="60"/>
                    <a:pt x="163" y="43"/>
                    <a:pt x="122" y="30"/>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 name="Google Shape;990;p47">
              <a:extLst>
                <a:ext uri="{FF2B5EF4-FFF2-40B4-BE49-F238E27FC236}">
                  <a16:creationId xmlns:a16="http://schemas.microsoft.com/office/drawing/2014/main" id="{43E48E43-3A14-4A7E-B441-A8137B57037C}"/>
                </a:ext>
              </a:extLst>
            </p:cNvPr>
            <p:cNvSpPr/>
            <p:nvPr/>
          </p:nvSpPr>
          <p:spPr>
            <a:xfrm>
              <a:off x="2210700" y="3765525"/>
              <a:ext cx="1900" cy="125"/>
            </a:xfrm>
            <a:custGeom>
              <a:avLst/>
              <a:gdLst/>
              <a:ahLst/>
              <a:cxnLst/>
              <a:rect l="l" t="t" r="r" b="b"/>
              <a:pathLst>
                <a:path w="76" h="5" extrusionOk="0">
                  <a:moveTo>
                    <a:pt x="40" y="1"/>
                  </a:moveTo>
                  <a:cubicBezTo>
                    <a:pt x="24" y="1"/>
                    <a:pt x="12" y="1"/>
                    <a:pt x="0" y="5"/>
                  </a:cubicBezTo>
                  <a:cubicBezTo>
                    <a:pt x="12" y="3"/>
                    <a:pt x="25" y="2"/>
                    <a:pt x="38" y="2"/>
                  </a:cubicBezTo>
                  <a:cubicBezTo>
                    <a:pt x="44" y="2"/>
                    <a:pt x="50" y="2"/>
                    <a:pt x="55" y="3"/>
                  </a:cubicBezTo>
                  <a:lnTo>
                    <a:pt x="55" y="3"/>
                  </a:lnTo>
                  <a:cubicBezTo>
                    <a:pt x="50" y="2"/>
                    <a:pt x="45" y="1"/>
                    <a:pt x="40" y="1"/>
                  </a:cubicBezTo>
                  <a:close/>
                  <a:moveTo>
                    <a:pt x="55" y="3"/>
                  </a:moveTo>
                  <a:lnTo>
                    <a:pt x="55" y="3"/>
                  </a:lnTo>
                  <a:cubicBezTo>
                    <a:pt x="62" y="4"/>
                    <a:pt x="69" y="5"/>
                    <a:pt x="75" y="5"/>
                  </a:cubicBezTo>
                  <a:cubicBezTo>
                    <a:pt x="69" y="4"/>
                    <a:pt x="62" y="3"/>
                    <a:pt x="55" y="3"/>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 name="Google Shape;991;p47">
              <a:extLst>
                <a:ext uri="{FF2B5EF4-FFF2-40B4-BE49-F238E27FC236}">
                  <a16:creationId xmlns:a16="http://schemas.microsoft.com/office/drawing/2014/main" id="{31F372E3-6BE7-41F8-91C1-5832588D41E8}"/>
                </a:ext>
              </a:extLst>
            </p:cNvPr>
            <p:cNvSpPr/>
            <p:nvPr/>
          </p:nvSpPr>
          <p:spPr>
            <a:xfrm>
              <a:off x="2204975" y="3766825"/>
              <a:ext cx="1700" cy="1300"/>
            </a:xfrm>
            <a:custGeom>
              <a:avLst/>
              <a:gdLst/>
              <a:ahLst/>
              <a:cxnLst/>
              <a:rect l="l" t="t" r="r" b="b"/>
              <a:pathLst>
                <a:path w="68" h="52" extrusionOk="0">
                  <a:moveTo>
                    <a:pt x="67" y="0"/>
                  </a:moveTo>
                  <a:cubicBezTo>
                    <a:pt x="48" y="8"/>
                    <a:pt x="32" y="20"/>
                    <a:pt x="16" y="36"/>
                  </a:cubicBezTo>
                  <a:cubicBezTo>
                    <a:pt x="15" y="37"/>
                    <a:pt x="13" y="39"/>
                    <a:pt x="12" y="41"/>
                  </a:cubicBezTo>
                  <a:lnTo>
                    <a:pt x="12" y="41"/>
                  </a:lnTo>
                  <a:cubicBezTo>
                    <a:pt x="29" y="26"/>
                    <a:pt x="48" y="13"/>
                    <a:pt x="67" y="0"/>
                  </a:cubicBezTo>
                  <a:close/>
                  <a:moveTo>
                    <a:pt x="12" y="41"/>
                  </a:moveTo>
                  <a:cubicBezTo>
                    <a:pt x="8" y="44"/>
                    <a:pt x="4" y="48"/>
                    <a:pt x="0" y="52"/>
                  </a:cubicBezTo>
                  <a:cubicBezTo>
                    <a:pt x="6" y="49"/>
                    <a:pt x="9" y="44"/>
                    <a:pt x="12" y="4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 name="Google Shape;992;p47">
              <a:extLst>
                <a:ext uri="{FF2B5EF4-FFF2-40B4-BE49-F238E27FC236}">
                  <a16:creationId xmlns:a16="http://schemas.microsoft.com/office/drawing/2014/main" id="{ED34BF84-BD6E-48AE-A5D7-E18E3AFBD5A3}"/>
                </a:ext>
              </a:extLst>
            </p:cNvPr>
            <p:cNvSpPr/>
            <p:nvPr/>
          </p:nvSpPr>
          <p:spPr>
            <a:xfrm>
              <a:off x="2219375" y="3767900"/>
              <a:ext cx="1700" cy="1025"/>
            </a:xfrm>
            <a:custGeom>
              <a:avLst/>
              <a:gdLst/>
              <a:ahLst/>
              <a:cxnLst/>
              <a:rect l="l" t="t" r="r" b="b"/>
              <a:pathLst>
                <a:path w="68" h="41" extrusionOk="0">
                  <a:moveTo>
                    <a:pt x="1" y="1"/>
                  </a:moveTo>
                  <a:lnTo>
                    <a:pt x="1" y="1"/>
                  </a:lnTo>
                  <a:cubicBezTo>
                    <a:pt x="24" y="13"/>
                    <a:pt x="48" y="24"/>
                    <a:pt x="68" y="40"/>
                  </a:cubicBezTo>
                  <a:cubicBezTo>
                    <a:pt x="64" y="36"/>
                    <a:pt x="60" y="32"/>
                    <a:pt x="56" y="28"/>
                  </a:cubicBezTo>
                  <a:cubicBezTo>
                    <a:pt x="36" y="20"/>
                    <a:pt x="21" y="9"/>
                    <a:pt x="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993;p47">
              <a:extLst>
                <a:ext uri="{FF2B5EF4-FFF2-40B4-BE49-F238E27FC236}">
                  <a16:creationId xmlns:a16="http://schemas.microsoft.com/office/drawing/2014/main" id="{39E8E0C3-B845-432D-ADC2-B192F218CB2F}"/>
                </a:ext>
              </a:extLst>
            </p:cNvPr>
            <p:cNvSpPr/>
            <p:nvPr/>
          </p:nvSpPr>
          <p:spPr>
            <a:xfrm>
              <a:off x="2208625" y="3765625"/>
              <a:ext cx="2000" cy="325"/>
            </a:xfrm>
            <a:custGeom>
              <a:avLst/>
              <a:gdLst/>
              <a:ahLst/>
              <a:cxnLst/>
              <a:rect l="l" t="t" r="r" b="b"/>
              <a:pathLst>
                <a:path w="80" h="13" extrusionOk="0">
                  <a:moveTo>
                    <a:pt x="75" y="1"/>
                  </a:moveTo>
                  <a:cubicBezTo>
                    <a:pt x="48" y="1"/>
                    <a:pt x="24" y="5"/>
                    <a:pt x="0" y="13"/>
                  </a:cubicBezTo>
                  <a:cubicBezTo>
                    <a:pt x="24" y="5"/>
                    <a:pt x="52" y="1"/>
                    <a:pt x="79"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994;p47">
              <a:extLst>
                <a:ext uri="{FF2B5EF4-FFF2-40B4-BE49-F238E27FC236}">
                  <a16:creationId xmlns:a16="http://schemas.microsoft.com/office/drawing/2014/main" id="{6F198607-D695-4F8F-8578-3AF3C68B859F}"/>
                </a:ext>
              </a:extLst>
            </p:cNvPr>
            <p:cNvSpPr/>
            <p:nvPr/>
          </p:nvSpPr>
          <p:spPr>
            <a:xfrm>
              <a:off x="2210600" y="3765625"/>
              <a:ext cx="125" cy="25"/>
            </a:xfrm>
            <a:custGeom>
              <a:avLst/>
              <a:gdLst/>
              <a:ahLst/>
              <a:cxnLst/>
              <a:rect l="l" t="t" r="r" b="b"/>
              <a:pathLst>
                <a:path w="5" h="1" extrusionOk="0">
                  <a:moveTo>
                    <a:pt x="0" y="1"/>
                  </a:moveTo>
                  <a:lnTo>
                    <a:pt x="0" y="1"/>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 name="Google Shape;995;p47">
              <a:extLst>
                <a:ext uri="{FF2B5EF4-FFF2-40B4-BE49-F238E27FC236}">
                  <a16:creationId xmlns:a16="http://schemas.microsoft.com/office/drawing/2014/main" id="{A519C35A-F1D7-4E0E-870E-B0F83BBD594F}"/>
                </a:ext>
              </a:extLst>
            </p:cNvPr>
            <p:cNvSpPr/>
            <p:nvPr/>
          </p:nvSpPr>
          <p:spPr>
            <a:xfrm>
              <a:off x="2208425" y="3766025"/>
              <a:ext cx="125" cy="25"/>
            </a:xfrm>
            <a:custGeom>
              <a:avLst/>
              <a:gdLst/>
              <a:ahLst/>
              <a:cxnLst/>
              <a:rect l="l" t="t" r="r" b="b"/>
              <a:pathLst>
                <a:path w="5" h="1" extrusionOk="0">
                  <a:moveTo>
                    <a:pt x="0" y="1"/>
                  </a:moveTo>
                  <a:lnTo>
                    <a:pt x="0" y="1"/>
                  </a:lnTo>
                  <a:cubicBezTo>
                    <a:pt x="0" y="1"/>
                    <a:pt x="4" y="1"/>
                    <a:pt x="4" y="1"/>
                  </a:cubicBez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0" name="Google Shape;996;p47">
              <a:extLst>
                <a:ext uri="{FF2B5EF4-FFF2-40B4-BE49-F238E27FC236}">
                  <a16:creationId xmlns:a16="http://schemas.microsoft.com/office/drawing/2014/main" id="{D08E5728-EA2B-4C63-8C57-90BED36BFC6A}"/>
                </a:ext>
              </a:extLst>
            </p:cNvPr>
            <p:cNvSpPr/>
            <p:nvPr/>
          </p:nvSpPr>
          <p:spPr>
            <a:xfrm>
              <a:off x="2208525" y="3765625"/>
              <a:ext cx="2000" cy="325"/>
            </a:xfrm>
            <a:custGeom>
              <a:avLst/>
              <a:gdLst/>
              <a:ahLst/>
              <a:cxnLst/>
              <a:rect l="l" t="t" r="r" b="b"/>
              <a:pathLst>
                <a:path w="80" h="13" extrusionOk="0">
                  <a:moveTo>
                    <a:pt x="0" y="13"/>
                  </a:moveTo>
                  <a:lnTo>
                    <a:pt x="0" y="13"/>
                  </a:lnTo>
                  <a:cubicBezTo>
                    <a:pt x="28" y="5"/>
                    <a:pt x="56" y="1"/>
                    <a:pt x="79" y="1"/>
                  </a:cubicBezTo>
                  <a:lnTo>
                    <a:pt x="79" y="1"/>
                  </a:lnTo>
                  <a:cubicBezTo>
                    <a:pt x="56" y="1"/>
                    <a:pt x="28"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1" name="Google Shape;997;p47">
              <a:extLst>
                <a:ext uri="{FF2B5EF4-FFF2-40B4-BE49-F238E27FC236}">
                  <a16:creationId xmlns:a16="http://schemas.microsoft.com/office/drawing/2014/main" id="{32A7FBC9-F84F-431A-BE8A-491CF0B3E10D}"/>
                </a:ext>
              </a:extLst>
            </p:cNvPr>
            <p:cNvSpPr/>
            <p:nvPr/>
          </p:nvSpPr>
          <p:spPr>
            <a:xfrm>
              <a:off x="2207325" y="3766025"/>
              <a:ext cx="1225" cy="425"/>
            </a:xfrm>
            <a:custGeom>
              <a:avLst/>
              <a:gdLst/>
              <a:ahLst/>
              <a:cxnLst/>
              <a:rect l="l" t="t" r="r" b="b"/>
              <a:pathLst>
                <a:path w="49" h="17" extrusionOk="0">
                  <a:moveTo>
                    <a:pt x="1" y="16"/>
                  </a:moveTo>
                  <a:cubicBezTo>
                    <a:pt x="17" y="9"/>
                    <a:pt x="33" y="5"/>
                    <a:pt x="48" y="1"/>
                  </a:cubicBezTo>
                  <a:lnTo>
                    <a:pt x="48" y="1"/>
                  </a:lnTo>
                  <a:cubicBezTo>
                    <a:pt x="33" y="5"/>
                    <a:pt x="17" y="9"/>
                    <a:pt x="1"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 name="Google Shape;998;p47">
              <a:extLst>
                <a:ext uri="{FF2B5EF4-FFF2-40B4-BE49-F238E27FC236}">
                  <a16:creationId xmlns:a16="http://schemas.microsoft.com/office/drawing/2014/main" id="{B8240E63-D102-443C-8FF7-B26D28FAA72B}"/>
                </a:ext>
              </a:extLst>
            </p:cNvPr>
            <p:cNvSpPr/>
            <p:nvPr/>
          </p:nvSpPr>
          <p:spPr>
            <a:xfrm>
              <a:off x="2210700" y="3765525"/>
              <a:ext cx="1000" cy="125"/>
            </a:xfrm>
            <a:custGeom>
              <a:avLst/>
              <a:gdLst/>
              <a:ahLst/>
              <a:cxnLst/>
              <a:rect l="l" t="t" r="r" b="b"/>
              <a:pathLst>
                <a:path w="40" h="5" extrusionOk="0">
                  <a:moveTo>
                    <a:pt x="0" y="5"/>
                  </a:moveTo>
                  <a:lnTo>
                    <a:pt x="0" y="5"/>
                  </a:lnTo>
                  <a:cubicBezTo>
                    <a:pt x="12" y="1"/>
                    <a:pt x="24" y="1"/>
                    <a:pt x="40" y="1"/>
                  </a:cubicBezTo>
                  <a:cubicBezTo>
                    <a:pt x="24" y="1"/>
                    <a:pt x="12" y="1"/>
                    <a:pt x="0"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3" name="Google Shape;999;p47">
              <a:extLst>
                <a:ext uri="{FF2B5EF4-FFF2-40B4-BE49-F238E27FC236}">
                  <a16:creationId xmlns:a16="http://schemas.microsoft.com/office/drawing/2014/main" id="{F46DBC52-A3CC-4A14-8CA0-85018F262C36}"/>
                </a:ext>
              </a:extLst>
            </p:cNvPr>
            <p:cNvSpPr/>
            <p:nvPr/>
          </p:nvSpPr>
          <p:spPr>
            <a:xfrm>
              <a:off x="2204975" y="3766825"/>
              <a:ext cx="1700" cy="1300"/>
            </a:xfrm>
            <a:custGeom>
              <a:avLst/>
              <a:gdLst/>
              <a:ahLst/>
              <a:cxnLst/>
              <a:rect l="l" t="t" r="r" b="b"/>
              <a:pathLst>
                <a:path w="68" h="52" extrusionOk="0">
                  <a:moveTo>
                    <a:pt x="0" y="52"/>
                  </a:moveTo>
                  <a:lnTo>
                    <a:pt x="0" y="52"/>
                  </a:lnTo>
                  <a:cubicBezTo>
                    <a:pt x="20" y="32"/>
                    <a:pt x="44" y="16"/>
                    <a:pt x="67" y="0"/>
                  </a:cubicBezTo>
                  <a:lnTo>
                    <a:pt x="67" y="0"/>
                  </a:lnTo>
                  <a:cubicBezTo>
                    <a:pt x="44" y="16"/>
                    <a:pt x="20" y="32"/>
                    <a:pt x="0" y="5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4" name="Google Shape;1000;p47">
              <a:extLst>
                <a:ext uri="{FF2B5EF4-FFF2-40B4-BE49-F238E27FC236}">
                  <a16:creationId xmlns:a16="http://schemas.microsoft.com/office/drawing/2014/main" id="{770EE6EF-E045-439E-AAED-781E701496B6}"/>
                </a:ext>
              </a:extLst>
            </p:cNvPr>
            <p:cNvSpPr/>
            <p:nvPr/>
          </p:nvSpPr>
          <p:spPr>
            <a:xfrm>
              <a:off x="2205350" y="3766825"/>
              <a:ext cx="1325" cy="900"/>
            </a:xfrm>
            <a:custGeom>
              <a:avLst/>
              <a:gdLst/>
              <a:ahLst/>
              <a:cxnLst/>
              <a:rect l="l" t="t" r="r" b="b"/>
              <a:pathLst>
                <a:path w="53" h="36" extrusionOk="0">
                  <a:moveTo>
                    <a:pt x="52" y="0"/>
                  </a:moveTo>
                  <a:cubicBezTo>
                    <a:pt x="33" y="8"/>
                    <a:pt x="17" y="20"/>
                    <a:pt x="1" y="36"/>
                  </a:cubicBezTo>
                  <a:cubicBezTo>
                    <a:pt x="17" y="20"/>
                    <a:pt x="33" y="8"/>
                    <a:pt x="5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5" name="Google Shape;1001;p47">
              <a:extLst>
                <a:ext uri="{FF2B5EF4-FFF2-40B4-BE49-F238E27FC236}">
                  <a16:creationId xmlns:a16="http://schemas.microsoft.com/office/drawing/2014/main" id="{CFA764DE-1A64-4246-97B7-0115F333E7D3}"/>
                </a:ext>
              </a:extLst>
            </p:cNvPr>
            <p:cNvSpPr/>
            <p:nvPr/>
          </p:nvSpPr>
          <p:spPr>
            <a:xfrm>
              <a:off x="2221050" y="3768900"/>
              <a:ext cx="6850" cy="5450"/>
            </a:xfrm>
            <a:custGeom>
              <a:avLst/>
              <a:gdLst/>
              <a:ahLst/>
              <a:cxnLst/>
              <a:rect l="l" t="t" r="r" b="b"/>
              <a:pathLst>
                <a:path w="274" h="218" extrusionOk="0">
                  <a:moveTo>
                    <a:pt x="1" y="0"/>
                  </a:moveTo>
                  <a:lnTo>
                    <a:pt x="1" y="0"/>
                  </a:lnTo>
                  <a:cubicBezTo>
                    <a:pt x="76" y="48"/>
                    <a:pt x="147" y="107"/>
                    <a:pt x="206" y="174"/>
                  </a:cubicBezTo>
                  <a:cubicBezTo>
                    <a:pt x="226" y="194"/>
                    <a:pt x="250" y="210"/>
                    <a:pt x="273" y="217"/>
                  </a:cubicBezTo>
                  <a:cubicBezTo>
                    <a:pt x="250" y="210"/>
                    <a:pt x="226" y="194"/>
                    <a:pt x="206" y="174"/>
                  </a:cubicBezTo>
                  <a:cubicBezTo>
                    <a:pt x="147" y="107"/>
                    <a:pt x="76" y="4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6" name="Google Shape;1002;p47">
              <a:extLst>
                <a:ext uri="{FF2B5EF4-FFF2-40B4-BE49-F238E27FC236}">
                  <a16:creationId xmlns:a16="http://schemas.microsoft.com/office/drawing/2014/main" id="{805C3C3A-68F0-48FE-B14A-3DA6DBD76836}"/>
                </a:ext>
              </a:extLst>
            </p:cNvPr>
            <p:cNvSpPr/>
            <p:nvPr/>
          </p:nvSpPr>
          <p:spPr>
            <a:xfrm>
              <a:off x="2231225" y="3714475"/>
              <a:ext cx="3475" cy="58700"/>
            </a:xfrm>
            <a:custGeom>
              <a:avLst/>
              <a:gdLst/>
              <a:ahLst/>
              <a:cxnLst/>
              <a:rect l="l" t="t" r="r" b="b"/>
              <a:pathLst>
                <a:path w="139" h="2348" extrusionOk="0">
                  <a:moveTo>
                    <a:pt x="1" y="2347"/>
                  </a:moveTo>
                  <a:cubicBezTo>
                    <a:pt x="21" y="2327"/>
                    <a:pt x="28" y="2300"/>
                    <a:pt x="28" y="2272"/>
                  </a:cubicBezTo>
                  <a:lnTo>
                    <a:pt x="139" y="1"/>
                  </a:lnTo>
                  <a:lnTo>
                    <a:pt x="28" y="2272"/>
                  </a:lnTo>
                  <a:cubicBezTo>
                    <a:pt x="28" y="2300"/>
                    <a:pt x="21" y="2327"/>
                    <a:pt x="1" y="23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7" name="Google Shape;1003;p47">
              <a:extLst>
                <a:ext uri="{FF2B5EF4-FFF2-40B4-BE49-F238E27FC236}">
                  <a16:creationId xmlns:a16="http://schemas.microsoft.com/office/drawing/2014/main" id="{AAFCFB32-1EAE-46FA-98C8-AF48B872CEFF}"/>
                </a:ext>
              </a:extLst>
            </p:cNvPr>
            <p:cNvSpPr/>
            <p:nvPr/>
          </p:nvSpPr>
          <p:spPr>
            <a:xfrm>
              <a:off x="2220775" y="3768600"/>
              <a:ext cx="300" cy="325"/>
            </a:xfrm>
            <a:custGeom>
              <a:avLst/>
              <a:gdLst/>
              <a:ahLst/>
              <a:cxnLst/>
              <a:rect l="l" t="t" r="r" b="b"/>
              <a:pathLst>
                <a:path w="12" h="13" extrusionOk="0">
                  <a:moveTo>
                    <a:pt x="0" y="0"/>
                  </a:moveTo>
                  <a:cubicBezTo>
                    <a:pt x="4" y="4"/>
                    <a:pt x="8" y="8"/>
                    <a:pt x="12" y="12"/>
                  </a:cubicBezTo>
                  <a:lnTo>
                    <a:pt x="12" y="12"/>
                  </a:lnTo>
                  <a:cubicBezTo>
                    <a:pt x="8" y="8"/>
                    <a:pt x="4"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8" name="Google Shape;1004;p47">
              <a:extLst>
                <a:ext uri="{FF2B5EF4-FFF2-40B4-BE49-F238E27FC236}">
                  <a16:creationId xmlns:a16="http://schemas.microsoft.com/office/drawing/2014/main" id="{7AD394D2-330C-434B-9642-4DD636E709AE}"/>
                </a:ext>
              </a:extLst>
            </p:cNvPr>
            <p:cNvSpPr/>
            <p:nvPr/>
          </p:nvSpPr>
          <p:spPr>
            <a:xfrm>
              <a:off x="2206750" y="3766425"/>
              <a:ext cx="600" cy="425"/>
            </a:xfrm>
            <a:custGeom>
              <a:avLst/>
              <a:gdLst/>
              <a:ahLst/>
              <a:cxnLst/>
              <a:rect l="l" t="t" r="r" b="b"/>
              <a:pathLst>
                <a:path w="24" h="17" extrusionOk="0">
                  <a:moveTo>
                    <a:pt x="0" y="16"/>
                  </a:moveTo>
                  <a:lnTo>
                    <a:pt x="0" y="16"/>
                  </a:lnTo>
                  <a:cubicBezTo>
                    <a:pt x="8" y="8"/>
                    <a:pt x="12" y="4"/>
                    <a:pt x="24" y="0"/>
                  </a:cubicBezTo>
                  <a:cubicBezTo>
                    <a:pt x="12" y="4"/>
                    <a:pt x="8" y="8"/>
                    <a:pt x="0"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9" name="Google Shape;1005;p47">
              <a:extLst>
                <a:ext uri="{FF2B5EF4-FFF2-40B4-BE49-F238E27FC236}">
                  <a16:creationId xmlns:a16="http://schemas.microsoft.com/office/drawing/2014/main" id="{F7F7529D-9879-4D0A-9A98-54CF6395009D}"/>
                </a:ext>
              </a:extLst>
            </p:cNvPr>
            <p:cNvSpPr/>
            <p:nvPr/>
          </p:nvSpPr>
          <p:spPr>
            <a:xfrm>
              <a:off x="2204975" y="3767700"/>
              <a:ext cx="400" cy="425"/>
            </a:xfrm>
            <a:custGeom>
              <a:avLst/>
              <a:gdLst/>
              <a:ahLst/>
              <a:cxnLst/>
              <a:rect l="l" t="t" r="r" b="b"/>
              <a:pathLst>
                <a:path w="16" h="17" extrusionOk="0">
                  <a:moveTo>
                    <a:pt x="16" y="1"/>
                  </a:moveTo>
                  <a:cubicBezTo>
                    <a:pt x="12" y="5"/>
                    <a:pt x="4" y="13"/>
                    <a:pt x="0" y="17"/>
                  </a:cubicBezTo>
                  <a:lnTo>
                    <a:pt x="0" y="17"/>
                  </a:lnTo>
                  <a:cubicBezTo>
                    <a:pt x="4" y="13"/>
                    <a:pt x="12" y="5"/>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0" name="Google Shape;1006;p47">
              <a:extLst>
                <a:ext uri="{FF2B5EF4-FFF2-40B4-BE49-F238E27FC236}">
                  <a16:creationId xmlns:a16="http://schemas.microsoft.com/office/drawing/2014/main" id="{B4585BAB-028B-494D-B41C-AC1A6AD452BB}"/>
                </a:ext>
              </a:extLst>
            </p:cNvPr>
            <p:cNvSpPr/>
            <p:nvPr/>
          </p:nvSpPr>
          <p:spPr>
            <a:xfrm>
              <a:off x="2206650" y="3766825"/>
              <a:ext cx="125" cy="25"/>
            </a:xfrm>
            <a:custGeom>
              <a:avLst/>
              <a:gdLst/>
              <a:ahLst/>
              <a:cxnLst/>
              <a:rect l="l" t="t" r="r" b="b"/>
              <a:pathLst>
                <a:path w="5" h="1" extrusionOk="0">
                  <a:moveTo>
                    <a:pt x="0" y="0"/>
                  </a:moveTo>
                  <a:lnTo>
                    <a:pt x="0" y="0"/>
                  </a:lnTo>
                  <a:lnTo>
                    <a:pt x="4" y="0"/>
                  </a:lnTo>
                  <a:lnTo>
                    <a:pt x="4"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1" name="Google Shape;1007;p47">
              <a:extLst>
                <a:ext uri="{FF2B5EF4-FFF2-40B4-BE49-F238E27FC236}">
                  <a16:creationId xmlns:a16="http://schemas.microsoft.com/office/drawing/2014/main" id="{DB1AB9DD-4751-4923-BFD5-5E7064275029}"/>
                </a:ext>
              </a:extLst>
            </p:cNvPr>
            <p:cNvSpPr/>
            <p:nvPr/>
          </p:nvSpPr>
          <p:spPr>
            <a:xfrm>
              <a:off x="2219575" y="3614750"/>
              <a:ext cx="9400" cy="4875"/>
            </a:xfrm>
            <a:custGeom>
              <a:avLst/>
              <a:gdLst/>
              <a:ahLst/>
              <a:cxnLst/>
              <a:rect l="l" t="t" r="r" b="b"/>
              <a:pathLst>
                <a:path w="376" h="195" extrusionOk="0">
                  <a:moveTo>
                    <a:pt x="376" y="1"/>
                  </a:moveTo>
                  <a:lnTo>
                    <a:pt x="376" y="1"/>
                  </a:lnTo>
                  <a:cubicBezTo>
                    <a:pt x="250" y="60"/>
                    <a:pt x="123" y="127"/>
                    <a:pt x="1" y="194"/>
                  </a:cubicBezTo>
                  <a:cubicBezTo>
                    <a:pt x="123" y="127"/>
                    <a:pt x="250" y="64"/>
                    <a:pt x="37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1008;p47">
              <a:extLst>
                <a:ext uri="{FF2B5EF4-FFF2-40B4-BE49-F238E27FC236}">
                  <a16:creationId xmlns:a16="http://schemas.microsoft.com/office/drawing/2014/main" id="{1E757EB8-9C5F-4507-BD94-085E7F1CFEE4}"/>
                </a:ext>
              </a:extLst>
            </p:cNvPr>
            <p:cNvSpPr/>
            <p:nvPr/>
          </p:nvSpPr>
          <p:spPr>
            <a:xfrm>
              <a:off x="2210700" y="3620175"/>
              <a:ext cx="7725" cy="4675"/>
            </a:xfrm>
            <a:custGeom>
              <a:avLst/>
              <a:gdLst/>
              <a:ahLst/>
              <a:cxnLst/>
              <a:rect l="l" t="t" r="r" b="b"/>
              <a:pathLst>
                <a:path w="309" h="187" extrusionOk="0">
                  <a:moveTo>
                    <a:pt x="0" y="187"/>
                  </a:moveTo>
                  <a:cubicBezTo>
                    <a:pt x="103" y="119"/>
                    <a:pt x="206" y="60"/>
                    <a:pt x="308" y="1"/>
                  </a:cubicBezTo>
                  <a:cubicBezTo>
                    <a:pt x="206" y="60"/>
                    <a:pt x="103" y="119"/>
                    <a:pt x="0" y="18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3" name="Google Shape;1009;p47">
              <a:extLst>
                <a:ext uri="{FF2B5EF4-FFF2-40B4-BE49-F238E27FC236}">
                  <a16:creationId xmlns:a16="http://schemas.microsoft.com/office/drawing/2014/main" id="{D2A823A2-56B6-4E67-8298-C02679638288}"/>
                </a:ext>
              </a:extLst>
            </p:cNvPr>
            <p:cNvSpPr/>
            <p:nvPr/>
          </p:nvSpPr>
          <p:spPr>
            <a:xfrm>
              <a:off x="2241400" y="3606950"/>
              <a:ext cx="7125" cy="2600"/>
            </a:xfrm>
            <a:custGeom>
              <a:avLst/>
              <a:gdLst/>
              <a:ahLst/>
              <a:cxnLst/>
              <a:rect l="l" t="t" r="r" b="b"/>
              <a:pathLst>
                <a:path w="285" h="104" extrusionOk="0">
                  <a:moveTo>
                    <a:pt x="1" y="103"/>
                  </a:moveTo>
                  <a:cubicBezTo>
                    <a:pt x="95" y="68"/>
                    <a:pt x="190" y="32"/>
                    <a:pt x="285" y="1"/>
                  </a:cubicBezTo>
                  <a:cubicBezTo>
                    <a:pt x="190" y="32"/>
                    <a:pt x="95" y="68"/>
                    <a:pt x="1" y="10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1010;p47">
              <a:extLst>
                <a:ext uri="{FF2B5EF4-FFF2-40B4-BE49-F238E27FC236}">
                  <a16:creationId xmlns:a16="http://schemas.microsoft.com/office/drawing/2014/main" id="{FADF1761-33FF-45A2-AAE8-367AC6611B27}"/>
                </a:ext>
              </a:extLst>
            </p:cNvPr>
            <p:cNvSpPr/>
            <p:nvPr/>
          </p:nvSpPr>
          <p:spPr>
            <a:xfrm>
              <a:off x="2261450" y="3600525"/>
              <a:ext cx="9300" cy="2400"/>
            </a:xfrm>
            <a:custGeom>
              <a:avLst/>
              <a:gdLst/>
              <a:ahLst/>
              <a:cxnLst/>
              <a:rect l="l" t="t" r="r" b="b"/>
              <a:pathLst>
                <a:path w="372" h="96" extrusionOk="0">
                  <a:moveTo>
                    <a:pt x="372" y="1"/>
                  </a:moveTo>
                  <a:cubicBezTo>
                    <a:pt x="245" y="32"/>
                    <a:pt x="123" y="64"/>
                    <a:pt x="0" y="96"/>
                  </a:cubicBezTo>
                  <a:cubicBezTo>
                    <a:pt x="123" y="64"/>
                    <a:pt x="249" y="32"/>
                    <a:pt x="37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1011;p47">
              <a:extLst>
                <a:ext uri="{FF2B5EF4-FFF2-40B4-BE49-F238E27FC236}">
                  <a16:creationId xmlns:a16="http://schemas.microsoft.com/office/drawing/2014/main" id="{3493D8E6-3EBF-47EC-9BD0-E5888F285F83}"/>
                </a:ext>
              </a:extLst>
            </p:cNvPr>
            <p:cNvSpPr/>
            <p:nvPr/>
          </p:nvSpPr>
          <p:spPr>
            <a:xfrm>
              <a:off x="2230750" y="3610600"/>
              <a:ext cx="7800" cy="3475"/>
            </a:xfrm>
            <a:custGeom>
              <a:avLst/>
              <a:gdLst/>
              <a:ahLst/>
              <a:cxnLst/>
              <a:rect l="l" t="t" r="r" b="b"/>
              <a:pathLst>
                <a:path w="312" h="139" extrusionOk="0">
                  <a:moveTo>
                    <a:pt x="312" y="1"/>
                  </a:moveTo>
                  <a:lnTo>
                    <a:pt x="312" y="1"/>
                  </a:lnTo>
                  <a:cubicBezTo>
                    <a:pt x="209" y="44"/>
                    <a:pt x="103" y="88"/>
                    <a:pt x="0" y="139"/>
                  </a:cubicBezTo>
                  <a:cubicBezTo>
                    <a:pt x="103" y="92"/>
                    <a:pt x="209" y="44"/>
                    <a:pt x="31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1012;p47">
              <a:extLst>
                <a:ext uri="{FF2B5EF4-FFF2-40B4-BE49-F238E27FC236}">
                  <a16:creationId xmlns:a16="http://schemas.microsoft.com/office/drawing/2014/main" id="{38A0D7C0-FB1F-4B69-89CF-8AE0D430BFD3}"/>
                </a:ext>
              </a:extLst>
            </p:cNvPr>
            <p:cNvSpPr/>
            <p:nvPr/>
          </p:nvSpPr>
          <p:spPr>
            <a:xfrm>
              <a:off x="2251475" y="3603700"/>
              <a:ext cx="7425" cy="2300"/>
            </a:xfrm>
            <a:custGeom>
              <a:avLst/>
              <a:gdLst/>
              <a:ahLst/>
              <a:cxnLst/>
              <a:rect l="l" t="t" r="r" b="b"/>
              <a:pathLst>
                <a:path w="297" h="92" extrusionOk="0">
                  <a:moveTo>
                    <a:pt x="0" y="91"/>
                  </a:moveTo>
                  <a:cubicBezTo>
                    <a:pt x="99" y="60"/>
                    <a:pt x="198" y="28"/>
                    <a:pt x="297" y="0"/>
                  </a:cubicBezTo>
                  <a:cubicBezTo>
                    <a:pt x="198" y="28"/>
                    <a:pt x="99" y="60"/>
                    <a:pt x="0"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1013;p47">
              <a:extLst>
                <a:ext uri="{FF2B5EF4-FFF2-40B4-BE49-F238E27FC236}">
                  <a16:creationId xmlns:a16="http://schemas.microsoft.com/office/drawing/2014/main" id="{1FD69853-F8B4-4A41-BA38-756E2C216E5E}"/>
                </a:ext>
              </a:extLst>
            </p:cNvPr>
            <p:cNvSpPr/>
            <p:nvPr/>
          </p:nvSpPr>
          <p:spPr>
            <a:xfrm>
              <a:off x="2219000" y="3767600"/>
              <a:ext cx="400" cy="325"/>
            </a:xfrm>
            <a:custGeom>
              <a:avLst/>
              <a:gdLst/>
              <a:ahLst/>
              <a:cxnLst/>
              <a:rect l="l" t="t" r="r" b="b"/>
              <a:pathLst>
                <a:path w="16" h="13" extrusionOk="0">
                  <a:moveTo>
                    <a:pt x="0" y="1"/>
                  </a:moveTo>
                  <a:lnTo>
                    <a:pt x="0" y="1"/>
                  </a:lnTo>
                  <a:lnTo>
                    <a:pt x="16" y="13"/>
                  </a:lnTo>
                  <a:lnTo>
                    <a:pt x="16" y="13"/>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1014;p47">
              <a:extLst>
                <a:ext uri="{FF2B5EF4-FFF2-40B4-BE49-F238E27FC236}">
                  <a16:creationId xmlns:a16="http://schemas.microsoft.com/office/drawing/2014/main" id="{8A141397-077D-460C-BE11-9712232D3813}"/>
                </a:ext>
              </a:extLst>
            </p:cNvPr>
            <p:cNvSpPr/>
            <p:nvPr/>
          </p:nvSpPr>
          <p:spPr>
            <a:xfrm>
              <a:off x="2206650" y="3766825"/>
              <a:ext cx="125" cy="25"/>
            </a:xfrm>
            <a:custGeom>
              <a:avLst/>
              <a:gdLst/>
              <a:ahLst/>
              <a:cxnLst/>
              <a:rect l="l" t="t" r="r" b="b"/>
              <a:pathLst>
                <a:path w="5" h="1" extrusionOk="0">
                  <a:moveTo>
                    <a:pt x="4" y="0"/>
                  </a:moveTo>
                  <a:lnTo>
                    <a:pt x="4" y="0"/>
                  </a:lnTo>
                  <a:lnTo>
                    <a:pt x="0" y="0"/>
                  </a:lnTo>
                  <a:lnTo>
                    <a:pt x="0"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1015;p47">
              <a:extLst>
                <a:ext uri="{FF2B5EF4-FFF2-40B4-BE49-F238E27FC236}">
                  <a16:creationId xmlns:a16="http://schemas.microsoft.com/office/drawing/2014/main" id="{9367394E-E665-4B01-9EFB-A6E13F5E3F25}"/>
                </a:ext>
              </a:extLst>
            </p:cNvPr>
            <p:cNvSpPr/>
            <p:nvPr/>
          </p:nvSpPr>
          <p:spPr>
            <a:xfrm>
              <a:off x="2210600" y="3765625"/>
              <a:ext cx="125" cy="25"/>
            </a:xfrm>
            <a:custGeom>
              <a:avLst/>
              <a:gdLst/>
              <a:ahLst/>
              <a:cxnLst/>
              <a:rect l="l" t="t" r="r" b="b"/>
              <a:pathLst>
                <a:path w="5" h="1" extrusionOk="0">
                  <a:moveTo>
                    <a:pt x="4" y="1"/>
                  </a:move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1016;p47">
              <a:extLst>
                <a:ext uri="{FF2B5EF4-FFF2-40B4-BE49-F238E27FC236}">
                  <a16:creationId xmlns:a16="http://schemas.microsoft.com/office/drawing/2014/main" id="{5426F57C-68C3-4999-99E8-37EB8296B06E}"/>
                </a:ext>
              </a:extLst>
            </p:cNvPr>
            <p:cNvSpPr/>
            <p:nvPr/>
          </p:nvSpPr>
          <p:spPr>
            <a:xfrm>
              <a:off x="2208525" y="376602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1017;p47">
              <a:extLst>
                <a:ext uri="{FF2B5EF4-FFF2-40B4-BE49-F238E27FC236}">
                  <a16:creationId xmlns:a16="http://schemas.microsoft.com/office/drawing/2014/main" id="{04B92C10-3115-4EF1-81C4-1FC76321A6A2}"/>
                </a:ext>
              </a:extLst>
            </p:cNvPr>
            <p:cNvSpPr/>
            <p:nvPr/>
          </p:nvSpPr>
          <p:spPr>
            <a:xfrm>
              <a:off x="2212575" y="3765625"/>
              <a:ext cx="425" cy="25"/>
            </a:xfrm>
            <a:custGeom>
              <a:avLst/>
              <a:gdLst/>
              <a:ahLst/>
              <a:cxnLst/>
              <a:rect l="l" t="t" r="r" b="b"/>
              <a:pathLst>
                <a:path w="17" h="1" extrusionOk="0">
                  <a:moveTo>
                    <a:pt x="0" y="1"/>
                  </a:moveTo>
                  <a:lnTo>
                    <a:pt x="0" y="1"/>
                  </a:lnTo>
                  <a:lnTo>
                    <a:pt x="16" y="1"/>
                  </a:lnTo>
                  <a:lnTo>
                    <a:pt x="16"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1018;p47">
              <a:extLst>
                <a:ext uri="{FF2B5EF4-FFF2-40B4-BE49-F238E27FC236}">
                  <a16:creationId xmlns:a16="http://schemas.microsoft.com/office/drawing/2014/main" id="{495DC8DC-547A-44A9-88C5-4CBDCA7E6164}"/>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3" name="Google Shape;1019;p47">
              <a:extLst>
                <a:ext uri="{FF2B5EF4-FFF2-40B4-BE49-F238E27FC236}">
                  <a16:creationId xmlns:a16="http://schemas.microsoft.com/office/drawing/2014/main" id="{9A3D0F42-C857-4B31-8027-4746CF789B17}"/>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4" name="Google Shape;1020;p47">
              <a:extLst>
                <a:ext uri="{FF2B5EF4-FFF2-40B4-BE49-F238E27FC236}">
                  <a16:creationId xmlns:a16="http://schemas.microsoft.com/office/drawing/2014/main" id="{90DD0611-E6B2-4ECD-8596-396F05566E84}"/>
                </a:ext>
              </a:extLst>
            </p:cNvPr>
            <p:cNvSpPr/>
            <p:nvPr/>
          </p:nvSpPr>
          <p:spPr>
            <a:xfrm>
              <a:off x="2165475" y="3589025"/>
              <a:ext cx="225650" cy="320000"/>
            </a:xfrm>
            <a:custGeom>
              <a:avLst/>
              <a:gdLst/>
              <a:ahLst/>
              <a:cxnLst/>
              <a:rect l="l" t="t" r="r" b="b"/>
              <a:pathLst>
                <a:path w="9026" h="12800" extrusionOk="0">
                  <a:moveTo>
                    <a:pt x="5442" y="0"/>
                  </a:moveTo>
                  <a:cubicBezTo>
                    <a:pt x="3968" y="0"/>
                    <a:pt x="2611" y="856"/>
                    <a:pt x="2611" y="856"/>
                  </a:cubicBezTo>
                  <a:cubicBezTo>
                    <a:pt x="2611" y="856"/>
                    <a:pt x="0" y="3324"/>
                    <a:pt x="1296" y="7199"/>
                  </a:cubicBezTo>
                  <a:cubicBezTo>
                    <a:pt x="2192" y="9893"/>
                    <a:pt x="2737" y="11611"/>
                    <a:pt x="2611" y="11931"/>
                  </a:cubicBezTo>
                  <a:cubicBezTo>
                    <a:pt x="2500" y="12205"/>
                    <a:pt x="3197" y="12799"/>
                    <a:pt x="4073" y="12799"/>
                  </a:cubicBezTo>
                  <a:cubicBezTo>
                    <a:pt x="4323" y="12799"/>
                    <a:pt x="4586" y="12751"/>
                    <a:pt x="4851" y="12634"/>
                  </a:cubicBezTo>
                  <a:cubicBezTo>
                    <a:pt x="4977" y="12575"/>
                    <a:pt x="5056" y="12440"/>
                    <a:pt x="5048" y="12302"/>
                  </a:cubicBezTo>
                  <a:lnTo>
                    <a:pt x="5060" y="11034"/>
                  </a:lnTo>
                  <a:lnTo>
                    <a:pt x="5060" y="10845"/>
                  </a:lnTo>
                  <a:cubicBezTo>
                    <a:pt x="5226" y="10885"/>
                    <a:pt x="5408" y="10903"/>
                    <a:pt x="5597" y="10903"/>
                  </a:cubicBezTo>
                  <a:cubicBezTo>
                    <a:pt x="6175" y="10903"/>
                    <a:pt x="6808" y="10732"/>
                    <a:pt x="7193" y="10497"/>
                  </a:cubicBezTo>
                  <a:cubicBezTo>
                    <a:pt x="9002" y="9395"/>
                    <a:pt x="8978" y="6891"/>
                    <a:pt x="9006" y="4845"/>
                  </a:cubicBezTo>
                  <a:cubicBezTo>
                    <a:pt x="9025" y="3640"/>
                    <a:pt x="8690" y="2736"/>
                    <a:pt x="8409" y="2100"/>
                  </a:cubicBezTo>
                  <a:cubicBezTo>
                    <a:pt x="7690" y="469"/>
                    <a:pt x="6534" y="0"/>
                    <a:pt x="54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1021;p47">
              <a:extLst>
                <a:ext uri="{FF2B5EF4-FFF2-40B4-BE49-F238E27FC236}">
                  <a16:creationId xmlns:a16="http://schemas.microsoft.com/office/drawing/2014/main" id="{6C9926AA-F09E-4B08-B2BB-670159C9CBE8}"/>
                </a:ext>
              </a:extLst>
            </p:cNvPr>
            <p:cNvSpPr/>
            <p:nvPr/>
          </p:nvSpPr>
          <p:spPr>
            <a:xfrm>
              <a:off x="2291275" y="3881550"/>
              <a:ext cx="74575" cy="245800"/>
            </a:xfrm>
            <a:custGeom>
              <a:avLst/>
              <a:gdLst/>
              <a:ahLst/>
              <a:cxnLst/>
              <a:rect l="l" t="t" r="r" b="b"/>
              <a:pathLst>
                <a:path w="2983" h="9832" extrusionOk="0">
                  <a:moveTo>
                    <a:pt x="0" y="1"/>
                  </a:moveTo>
                  <a:lnTo>
                    <a:pt x="194" y="8019"/>
                  </a:lnTo>
                  <a:lnTo>
                    <a:pt x="585" y="9832"/>
                  </a:lnTo>
                  <a:lnTo>
                    <a:pt x="2982" y="3785"/>
                  </a:lnTo>
                  <a:lnTo>
                    <a:pt x="1462" y="2766"/>
                  </a:lnTo>
                  <a:lnTo>
                    <a:pt x="2548" y="2623"/>
                  </a:lnTo>
                  <a:cubicBezTo>
                    <a:pt x="1312" y="597"/>
                    <a:pt x="0" y="1"/>
                    <a:pt x="0"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1022;p47">
              <a:extLst>
                <a:ext uri="{FF2B5EF4-FFF2-40B4-BE49-F238E27FC236}">
                  <a16:creationId xmlns:a16="http://schemas.microsoft.com/office/drawing/2014/main" id="{6D1E956F-BB7E-4BFD-B4EF-F9AA5F07FD1C}"/>
                </a:ext>
              </a:extLst>
            </p:cNvPr>
            <p:cNvSpPr/>
            <p:nvPr/>
          </p:nvSpPr>
          <p:spPr>
            <a:xfrm>
              <a:off x="2189375" y="3876325"/>
              <a:ext cx="116425" cy="250925"/>
            </a:xfrm>
            <a:custGeom>
              <a:avLst/>
              <a:gdLst/>
              <a:ahLst/>
              <a:cxnLst/>
              <a:rect l="l" t="t" r="r" b="b"/>
              <a:pathLst>
                <a:path w="4657" h="10037" extrusionOk="0">
                  <a:moveTo>
                    <a:pt x="1639" y="1"/>
                  </a:moveTo>
                  <a:cubicBezTo>
                    <a:pt x="1639" y="1"/>
                    <a:pt x="537" y="1067"/>
                    <a:pt x="24" y="3532"/>
                  </a:cubicBezTo>
                  <a:lnTo>
                    <a:pt x="1157" y="3287"/>
                  </a:lnTo>
                  <a:lnTo>
                    <a:pt x="1157" y="3287"/>
                  </a:lnTo>
                  <a:lnTo>
                    <a:pt x="0" y="4847"/>
                  </a:lnTo>
                  <a:lnTo>
                    <a:pt x="4657" y="10037"/>
                  </a:lnTo>
                  <a:lnTo>
                    <a:pt x="4657" y="10037"/>
                  </a:lnTo>
                  <a:lnTo>
                    <a:pt x="3985" y="6909"/>
                  </a:lnTo>
                  <a:lnTo>
                    <a:pt x="1639" y="1"/>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1023;p47">
              <a:extLst>
                <a:ext uri="{FF2B5EF4-FFF2-40B4-BE49-F238E27FC236}">
                  <a16:creationId xmlns:a16="http://schemas.microsoft.com/office/drawing/2014/main" id="{C8A44FF6-4AB7-4934-A16D-EC22354C4B08}"/>
                </a:ext>
              </a:extLst>
            </p:cNvPr>
            <p:cNvSpPr/>
            <p:nvPr/>
          </p:nvSpPr>
          <p:spPr>
            <a:xfrm>
              <a:off x="2110275" y="3522300"/>
              <a:ext cx="298650" cy="294625"/>
            </a:xfrm>
            <a:custGeom>
              <a:avLst/>
              <a:gdLst/>
              <a:ahLst/>
              <a:cxnLst/>
              <a:rect l="l" t="t" r="r" b="b"/>
              <a:pathLst>
                <a:path w="11946" h="11785" extrusionOk="0">
                  <a:moveTo>
                    <a:pt x="9302" y="0"/>
                  </a:moveTo>
                  <a:cubicBezTo>
                    <a:pt x="8730" y="0"/>
                    <a:pt x="8070" y="259"/>
                    <a:pt x="7359" y="879"/>
                  </a:cubicBezTo>
                  <a:cubicBezTo>
                    <a:pt x="5841" y="2197"/>
                    <a:pt x="4531" y="2389"/>
                    <a:pt x="3529" y="2389"/>
                  </a:cubicBezTo>
                  <a:cubicBezTo>
                    <a:pt x="3118" y="2389"/>
                    <a:pt x="2759" y="2357"/>
                    <a:pt x="2458" y="2357"/>
                  </a:cubicBezTo>
                  <a:cubicBezTo>
                    <a:pt x="2109" y="2357"/>
                    <a:pt x="1839" y="2400"/>
                    <a:pt x="1659" y="2589"/>
                  </a:cubicBezTo>
                  <a:cubicBezTo>
                    <a:pt x="0" y="4315"/>
                    <a:pt x="2145" y="9730"/>
                    <a:pt x="2307" y="11029"/>
                  </a:cubicBezTo>
                  <a:cubicBezTo>
                    <a:pt x="2372" y="11553"/>
                    <a:pt x="3013" y="11785"/>
                    <a:pt x="3617" y="11785"/>
                  </a:cubicBezTo>
                  <a:cubicBezTo>
                    <a:pt x="4108" y="11785"/>
                    <a:pt x="4576" y="11632"/>
                    <a:pt x="4693" y="11357"/>
                  </a:cubicBezTo>
                  <a:cubicBezTo>
                    <a:pt x="4890" y="10891"/>
                    <a:pt x="4752" y="9489"/>
                    <a:pt x="4685" y="8948"/>
                  </a:cubicBezTo>
                  <a:cubicBezTo>
                    <a:pt x="4531" y="7660"/>
                    <a:pt x="4373" y="7084"/>
                    <a:pt x="4246" y="6381"/>
                  </a:cubicBezTo>
                  <a:cubicBezTo>
                    <a:pt x="4246" y="6381"/>
                    <a:pt x="10412" y="5646"/>
                    <a:pt x="11032" y="4315"/>
                  </a:cubicBezTo>
                  <a:cubicBezTo>
                    <a:pt x="11946" y="2363"/>
                    <a:pt x="11028" y="0"/>
                    <a:pt x="93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1024;p47">
              <a:extLst>
                <a:ext uri="{FF2B5EF4-FFF2-40B4-BE49-F238E27FC236}">
                  <a16:creationId xmlns:a16="http://schemas.microsoft.com/office/drawing/2014/main" id="{BDE0C7BD-9DFD-4D4C-A1E1-B2AB0E4C85BA}"/>
                </a:ext>
              </a:extLst>
            </p:cNvPr>
            <p:cNvSpPr/>
            <p:nvPr/>
          </p:nvSpPr>
          <p:spPr>
            <a:xfrm>
              <a:off x="2199425" y="3752600"/>
              <a:ext cx="32525" cy="50550"/>
            </a:xfrm>
            <a:custGeom>
              <a:avLst/>
              <a:gdLst/>
              <a:ahLst/>
              <a:cxnLst/>
              <a:rect l="l" t="t" r="r" b="b"/>
              <a:pathLst>
                <a:path w="1301" h="2022" extrusionOk="0">
                  <a:moveTo>
                    <a:pt x="435" y="0"/>
                  </a:moveTo>
                  <a:cubicBezTo>
                    <a:pt x="412" y="4"/>
                    <a:pt x="384" y="8"/>
                    <a:pt x="360" y="20"/>
                  </a:cubicBezTo>
                  <a:lnTo>
                    <a:pt x="356" y="20"/>
                  </a:lnTo>
                  <a:cubicBezTo>
                    <a:pt x="329" y="28"/>
                    <a:pt x="305" y="40"/>
                    <a:pt x="281" y="52"/>
                  </a:cubicBezTo>
                  <a:cubicBezTo>
                    <a:pt x="254" y="72"/>
                    <a:pt x="230" y="91"/>
                    <a:pt x="210" y="111"/>
                  </a:cubicBezTo>
                  <a:cubicBezTo>
                    <a:pt x="76" y="261"/>
                    <a:pt x="1" y="550"/>
                    <a:pt x="68" y="1075"/>
                  </a:cubicBezTo>
                  <a:cubicBezTo>
                    <a:pt x="68" y="1075"/>
                    <a:pt x="72" y="1095"/>
                    <a:pt x="80" y="1126"/>
                  </a:cubicBezTo>
                  <a:cubicBezTo>
                    <a:pt x="126" y="1316"/>
                    <a:pt x="334" y="2022"/>
                    <a:pt x="972" y="2022"/>
                  </a:cubicBezTo>
                  <a:cubicBezTo>
                    <a:pt x="1051" y="2022"/>
                    <a:pt x="1137" y="2011"/>
                    <a:pt x="1229" y="1987"/>
                  </a:cubicBezTo>
                  <a:cubicBezTo>
                    <a:pt x="1300" y="1971"/>
                    <a:pt x="1237" y="348"/>
                    <a:pt x="1186" y="340"/>
                  </a:cubicBezTo>
                  <a:cubicBezTo>
                    <a:pt x="1158" y="332"/>
                    <a:pt x="1131" y="316"/>
                    <a:pt x="1111" y="297"/>
                  </a:cubicBezTo>
                  <a:cubicBezTo>
                    <a:pt x="1048" y="230"/>
                    <a:pt x="969" y="170"/>
                    <a:pt x="890" y="123"/>
                  </a:cubicBezTo>
                  <a:cubicBezTo>
                    <a:pt x="866" y="107"/>
                    <a:pt x="838" y="95"/>
                    <a:pt x="815" y="83"/>
                  </a:cubicBezTo>
                  <a:lnTo>
                    <a:pt x="799" y="76"/>
                  </a:lnTo>
                  <a:cubicBezTo>
                    <a:pt x="775" y="64"/>
                    <a:pt x="751" y="52"/>
                    <a:pt x="728" y="44"/>
                  </a:cubicBezTo>
                  <a:lnTo>
                    <a:pt x="708" y="36"/>
                  </a:lnTo>
                  <a:cubicBezTo>
                    <a:pt x="684" y="28"/>
                    <a:pt x="657" y="20"/>
                    <a:pt x="633" y="16"/>
                  </a:cubicBezTo>
                  <a:lnTo>
                    <a:pt x="613" y="12"/>
                  </a:lnTo>
                  <a:cubicBezTo>
                    <a:pt x="589" y="8"/>
                    <a:pt x="566" y="4"/>
                    <a:pt x="5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1025;p47">
              <a:extLst>
                <a:ext uri="{FF2B5EF4-FFF2-40B4-BE49-F238E27FC236}">
                  <a16:creationId xmlns:a16="http://schemas.microsoft.com/office/drawing/2014/main" id="{B8B0FB25-48E9-424F-8BE7-6AB3ABC3CE6C}"/>
                </a:ext>
              </a:extLst>
            </p:cNvPr>
            <p:cNvSpPr/>
            <p:nvPr/>
          </p:nvSpPr>
          <p:spPr>
            <a:xfrm>
              <a:off x="1981175" y="3960750"/>
              <a:ext cx="190250" cy="740800"/>
            </a:xfrm>
            <a:custGeom>
              <a:avLst/>
              <a:gdLst/>
              <a:ahLst/>
              <a:cxnLst/>
              <a:rect l="l" t="t" r="r" b="b"/>
              <a:pathLst>
                <a:path w="7610" h="29632" extrusionOk="0">
                  <a:moveTo>
                    <a:pt x="7609" y="1"/>
                  </a:moveTo>
                  <a:cubicBezTo>
                    <a:pt x="7609" y="1"/>
                    <a:pt x="2921" y="2481"/>
                    <a:pt x="2494" y="4089"/>
                  </a:cubicBezTo>
                  <a:cubicBezTo>
                    <a:pt x="749" y="10756"/>
                    <a:pt x="0" y="29589"/>
                    <a:pt x="144" y="29589"/>
                  </a:cubicBezTo>
                  <a:cubicBezTo>
                    <a:pt x="145" y="29589"/>
                    <a:pt x="147" y="29588"/>
                    <a:pt x="148" y="29584"/>
                  </a:cubicBezTo>
                  <a:lnTo>
                    <a:pt x="2020" y="29632"/>
                  </a:lnTo>
                  <a:lnTo>
                    <a:pt x="7609"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1026;p47">
              <a:extLst>
                <a:ext uri="{FF2B5EF4-FFF2-40B4-BE49-F238E27FC236}">
                  <a16:creationId xmlns:a16="http://schemas.microsoft.com/office/drawing/2014/main" id="{F5243F82-CE07-403C-BA3B-229E3C475772}"/>
                </a:ext>
              </a:extLst>
            </p:cNvPr>
            <p:cNvSpPr/>
            <p:nvPr/>
          </p:nvSpPr>
          <p:spPr>
            <a:xfrm>
              <a:off x="1976025" y="4700350"/>
              <a:ext cx="55675" cy="150075"/>
            </a:xfrm>
            <a:custGeom>
              <a:avLst/>
              <a:gdLst/>
              <a:ahLst/>
              <a:cxnLst/>
              <a:rect l="l" t="t" r="r" b="b"/>
              <a:pathLst>
                <a:path w="2227" h="6003" extrusionOk="0">
                  <a:moveTo>
                    <a:pt x="354" y="0"/>
                  </a:moveTo>
                  <a:cubicBezTo>
                    <a:pt x="0" y="2970"/>
                    <a:pt x="383" y="6002"/>
                    <a:pt x="637" y="6002"/>
                  </a:cubicBezTo>
                  <a:cubicBezTo>
                    <a:pt x="695" y="6002"/>
                    <a:pt x="746" y="5845"/>
                    <a:pt x="781" y="5494"/>
                  </a:cubicBezTo>
                  <a:cubicBezTo>
                    <a:pt x="923" y="4053"/>
                    <a:pt x="1128" y="2880"/>
                    <a:pt x="1219" y="2406"/>
                  </a:cubicBezTo>
                  <a:cubicBezTo>
                    <a:pt x="1228" y="2358"/>
                    <a:pt x="1275" y="2326"/>
                    <a:pt x="1319" y="2326"/>
                  </a:cubicBezTo>
                  <a:cubicBezTo>
                    <a:pt x="1352" y="2326"/>
                    <a:pt x="1383" y="2344"/>
                    <a:pt x="1397" y="2386"/>
                  </a:cubicBezTo>
                  <a:cubicBezTo>
                    <a:pt x="1535" y="2805"/>
                    <a:pt x="1602" y="3251"/>
                    <a:pt x="1756" y="3764"/>
                  </a:cubicBezTo>
                  <a:cubicBezTo>
                    <a:pt x="1771" y="3815"/>
                    <a:pt x="1787" y="3838"/>
                    <a:pt x="1802" y="3838"/>
                  </a:cubicBezTo>
                  <a:cubicBezTo>
                    <a:pt x="1999" y="3838"/>
                    <a:pt x="2226" y="48"/>
                    <a:pt x="2226" y="48"/>
                  </a:cubicBezTo>
                  <a:lnTo>
                    <a:pt x="354"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1" name="Google Shape;1027;p47">
              <a:extLst>
                <a:ext uri="{FF2B5EF4-FFF2-40B4-BE49-F238E27FC236}">
                  <a16:creationId xmlns:a16="http://schemas.microsoft.com/office/drawing/2014/main" id="{B01DFE65-06C6-4136-9871-3555A30E282A}"/>
                </a:ext>
              </a:extLst>
            </p:cNvPr>
            <p:cNvSpPr/>
            <p:nvPr/>
          </p:nvSpPr>
          <p:spPr>
            <a:xfrm>
              <a:off x="2440000" y="4698175"/>
              <a:ext cx="55075" cy="139725"/>
            </a:xfrm>
            <a:custGeom>
              <a:avLst/>
              <a:gdLst/>
              <a:ahLst/>
              <a:cxnLst/>
              <a:rect l="l" t="t" r="r" b="b"/>
              <a:pathLst>
                <a:path w="2203" h="5589" extrusionOk="0">
                  <a:moveTo>
                    <a:pt x="552" y="0"/>
                  </a:moveTo>
                  <a:cubicBezTo>
                    <a:pt x="552" y="0"/>
                    <a:pt x="0" y="3582"/>
                    <a:pt x="197" y="3582"/>
                  </a:cubicBezTo>
                  <a:cubicBezTo>
                    <a:pt x="212" y="3582"/>
                    <a:pt x="232" y="3561"/>
                    <a:pt x="256" y="3516"/>
                  </a:cubicBezTo>
                  <a:cubicBezTo>
                    <a:pt x="513" y="3046"/>
                    <a:pt x="671" y="2623"/>
                    <a:pt x="892" y="2240"/>
                  </a:cubicBezTo>
                  <a:cubicBezTo>
                    <a:pt x="909" y="2210"/>
                    <a:pt x="935" y="2197"/>
                    <a:pt x="962" y="2197"/>
                  </a:cubicBezTo>
                  <a:cubicBezTo>
                    <a:pt x="1012" y="2197"/>
                    <a:pt x="1065" y="2241"/>
                    <a:pt x="1062" y="2295"/>
                  </a:cubicBezTo>
                  <a:cubicBezTo>
                    <a:pt x="1054" y="2777"/>
                    <a:pt x="821" y="3966"/>
                    <a:pt x="857" y="5407"/>
                  </a:cubicBezTo>
                  <a:cubicBezTo>
                    <a:pt x="860" y="5531"/>
                    <a:pt x="886" y="5589"/>
                    <a:pt x="929" y="5589"/>
                  </a:cubicBezTo>
                  <a:cubicBezTo>
                    <a:pt x="1210" y="5589"/>
                    <a:pt x="2202" y="3085"/>
                    <a:pt x="2168" y="99"/>
                  </a:cubicBezTo>
                  <a:lnTo>
                    <a:pt x="552"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1028;p47">
              <a:extLst>
                <a:ext uri="{FF2B5EF4-FFF2-40B4-BE49-F238E27FC236}">
                  <a16:creationId xmlns:a16="http://schemas.microsoft.com/office/drawing/2014/main" id="{BB3EB5C6-0317-4CFD-BB76-16C3AFD757CD}"/>
                </a:ext>
              </a:extLst>
            </p:cNvPr>
            <p:cNvSpPr/>
            <p:nvPr/>
          </p:nvSpPr>
          <p:spPr>
            <a:xfrm>
              <a:off x="2277550" y="5399550"/>
              <a:ext cx="240550" cy="67175"/>
            </a:xfrm>
            <a:custGeom>
              <a:avLst/>
              <a:gdLst/>
              <a:ahLst/>
              <a:cxnLst/>
              <a:rect l="l" t="t" r="r" b="b"/>
              <a:pathLst>
                <a:path w="9622" h="2687" extrusionOk="0">
                  <a:moveTo>
                    <a:pt x="975" y="0"/>
                  </a:moveTo>
                  <a:cubicBezTo>
                    <a:pt x="713" y="0"/>
                    <a:pt x="546" y="24"/>
                    <a:pt x="458" y="83"/>
                  </a:cubicBezTo>
                  <a:cubicBezTo>
                    <a:pt x="91" y="340"/>
                    <a:pt x="0" y="1940"/>
                    <a:pt x="0" y="1940"/>
                  </a:cubicBezTo>
                  <a:lnTo>
                    <a:pt x="1118" y="2228"/>
                  </a:lnTo>
                  <a:lnTo>
                    <a:pt x="1383" y="1513"/>
                  </a:lnTo>
                  <a:cubicBezTo>
                    <a:pt x="3595" y="2102"/>
                    <a:pt x="7285" y="2686"/>
                    <a:pt x="8542" y="2686"/>
                  </a:cubicBezTo>
                  <a:cubicBezTo>
                    <a:pt x="8551" y="2686"/>
                    <a:pt x="8559" y="2686"/>
                    <a:pt x="8567" y="2686"/>
                  </a:cubicBezTo>
                  <a:cubicBezTo>
                    <a:pt x="9622" y="2678"/>
                    <a:pt x="7908" y="1857"/>
                    <a:pt x="6430" y="1193"/>
                  </a:cubicBezTo>
                  <a:cubicBezTo>
                    <a:pt x="5636" y="838"/>
                    <a:pt x="3318" y="162"/>
                    <a:pt x="2449" y="91"/>
                  </a:cubicBezTo>
                  <a:cubicBezTo>
                    <a:pt x="1787" y="38"/>
                    <a:pt x="1306" y="0"/>
                    <a:pt x="97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1029;p47">
              <a:extLst>
                <a:ext uri="{FF2B5EF4-FFF2-40B4-BE49-F238E27FC236}">
                  <a16:creationId xmlns:a16="http://schemas.microsoft.com/office/drawing/2014/main" id="{5A8B6787-0414-474A-861D-A0D6CC518F37}"/>
                </a:ext>
              </a:extLst>
            </p:cNvPr>
            <p:cNvSpPr/>
            <p:nvPr/>
          </p:nvSpPr>
          <p:spPr>
            <a:xfrm>
              <a:off x="2151050" y="5397650"/>
              <a:ext cx="239400" cy="70850"/>
            </a:xfrm>
            <a:custGeom>
              <a:avLst/>
              <a:gdLst/>
              <a:ahLst/>
              <a:cxnLst/>
              <a:rect l="l" t="t" r="r" b="b"/>
              <a:pathLst>
                <a:path w="9576" h="2834" extrusionOk="0">
                  <a:moveTo>
                    <a:pt x="927" y="0"/>
                  </a:moveTo>
                  <a:cubicBezTo>
                    <a:pt x="714" y="0"/>
                    <a:pt x="573" y="21"/>
                    <a:pt x="494" y="72"/>
                  </a:cubicBezTo>
                  <a:cubicBezTo>
                    <a:pt x="119" y="321"/>
                    <a:pt x="1" y="1917"/>
                    <a:pt x="1" y="1917"/>
                  </a:cubicBezTo>
                  <a:lnTo>
                    <a:pt x="1107" y="2229"/>
                  </a:lnTo>
                  <a:lnTo>
                    <a:pt x="1387" y="1518"/>
                  </a:lnTo>
                  <a:cubicBezTo>
                    <a:pt x="3603" y="2154"/>
                    <a:pt x="7319" y="2821"/>
                    <a:pt x="8548" y="2833"/>
                  </a:cubicBezTo>
                  <a:cubicBezTo>
                    <a:pt x="8557" y="2833"/>
                    <a:pt x="8567" y="2833"/>
                    <a:pt x="8576" y="2833"/>
                  </a:cubicBezTo>
                  <a:cubicBezTo>
                    <a:pt x="9575" y="2833"/>
                    <a:pt x="7895" y="1990"/>
                    <a:pt x="6443" y="1305"/>
                  </a:cubicBezTo>
                  <a:cubicBezTo>
                    <a:pt x="5653" y="933"/>
                    <a:pt x="3350" y="211"/>
                    <a:pt x="2485" y="124"/>
                  </a:cubicBezTo>
                  <a:cubicBezTo>
                    <a:pt x="1764" y="52"/>
                    <a:pt x="1258" y="0"/>
                    <a:pt x="927"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4" name="Google Shape;1030;p47">
              <a:extLst>
                <a:ext uri="{FF2B5EF4-FFF2-40B4-BE49-F238E27FC236}">
                  <a16:creationId xmlns:a16="http://schemas.microsoft.com/office/drawing/2014/main" id="{885F1DE2-72B6-4C96-AAFD-2F3830D5F4F7}"/>
                </a:ext>
              </a:extLst>
            </p:cNvPr>
            <p:cNvSpPr/>
            <p:nvPr/>
          </p:nvSpPr>
          <p:spPr>
            <a:xfrm>
              <a:off x="2238250" y="3896575"/>
              <a:ext cx="57875" cy="185450"/>
            </a:xfrm>
            <a:custGeom>
              <a:avLst/>
              <a:gdLst/>
              <a:ahLst/>
              <a:cxnLst/>
              <a:rect l="l" t="t" r="r" b="b"/>
              <a:pathLst>
                <a:path w="2315" h="7418" extrusionOk="0">
                  <a:moveTo>
                    <a:pt x="2133" y="0"/>
                  </a:moveTo>
                  <a:cubicBezTo>
                    <a:pt x="2133" y="0"/>
                    <a:pt x="1779" y="503"/>
                    <a:pt x="1097" y="503"/>
                  </a:cubicBezTo>
                  <a:cubicBezTo>
                    <a:pt x="795" y="503"/>
                    <a:pt x="428" y="404"/>
                    <a:pt x="0" y="119"/>
                  </a:cubicBezTo>
                  <a:lnTo>
                    <a:pt x="0" y="119"/>
                  </a:lnTo>
                  <a:lnTo>
                    <a:pt x="2315" y="7418"/>
                  </a:lnTo>
                  <a:lnTo>
                    <a:pt x="2133"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1031;p47">
              <a:extLst>
                <a:ext uri="{FF2B5EF4-FFF2-40B4-BE49-F238E27FC236}">
                  <a16:creationId xmlns:a16="http://schemas.microsoft.com/office/drawing/2014/main" id="{9544310E-2FBC-44AB-BCD1-938B18D39A36}"/>
                </a:ext>
              </a:extLst>
            </p:cNvPr>
            <p:cNvSpPr/>
            <p:nvPr/>
          </p:nvSpPr>
          <p:spPr>
            <a:xfrm>
              <a:off x="2388725" y="4049825"/>
              <a:ext cx="113175" cy="650850"/>
            </a:xfrm>
            <a:custGeom>
              <a:avLst/>
              <a:gdLst/>
              <a:ahLst/>
              <a:cxnLst/>
              <a:rect l="l" t="t" r="r" b="b"/>
              <a:pathLst>
                <a:path w="4527" h="26034" extrusionOk="0">
                  <a:moveTo>
                    <a:pt x="1" y="0"/>
                  </a:moveTo>
                  <a:lnTo>
                    <a:pt x="2603" y="25934"/>
                  </a:lnTo>
                  <a:lnTo>
                    <a:pt x="4219" y="26033"/>
                  </a:lnTo>
                  <a:cubicBezTo>
                    <a:pt x="4219" y="26033"/>
                    <a:pt x="4527" y="4155"/>
                    <a:pt x="4156" y="1959"/>
                  </a:cubicBezTo>
                  <a:cubicBezTo>
                    <a:pt x="3915" y="541"/>
                    <a:pt x="1" y="0"/>
                    <a:pt x="1"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6" name="Google Shape;1032;p47">
              <a:extLst>
                <a:ext uri="{FF2B5EF4-FFF2-40B4-BE49-F238E27FC236}">
                  <a16:creationId xmlns:a16="http://schemas.microsoft.com/office/drawing/2014/main" id="{38748CFB-7D6D-4EF5-A290-DAE8020858F7}"/>
                </a:ext>
              </a:extLst>
            </p:cNvPr>
            <p:cNvSpPr/>
            <p:nvPr/>
          </p:nvSpPr>
          <p:spPr>
            <a:xfrm>
              <a:off x="2843550" y="4557750"/>
              <a:ext cx="328050" cy="841625"/>
            </a:xfrm>
            <a:custGeom>
              <a:avLst/>
              <a:gdLst/>
              <a:ahLst/>
              <a:cxnLst/>
              <a:rect l="l" t="t" r="r" b="b"/>
              <a:pathLst>
                <a:path w="13122" h="33665" extrusionOk="0">
                  <a:moveTo>
                    <a:pt x="13121" y="1"/>
                  </a:moveTo>
                  <a:lnTo>
                    <a:pt x="0" y="660"/>
                  </a:lnTo>
                  <a:lnTo>
                    <a:pt x="5174" y="33518"/>
                  </a:lnTo>
                  <a:lnTo>
                    <a:pt x="7726" y="33664"/>
                  </a:lnTo>
                  <a:lnTo>
                    <a:pt x="8583" y="9847"/>
                  </a:lnTo>
                  <a:lnTo>
                    <a:pt x="9258" y="33309"/>
                  </a:lnTo>
                  <a:lnTo>
                    <a:pt x="11356" y="33250"/>
                  </a:lnTo>
                  <a:lnTo>
                    <a:pt x="13121"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7" name="Google Shape;1033;p47">
              <a:extLst>
                <a:ext uri="{FF2B5EF4-FFF2-40B4-BE49-F238E27FC236}">
                  <a16:creationId xmlns:a16="http://schemas.microsoft.com/office/drawing/2014/main" id="{CAC46CFA-034A-4767-96C6-45AAB2C290E5}"/>
                </a:ext>
              </a:extLst>
            </p:cNvPr>
            <p:cNvSpPr/>
            <p:nvPr/>
          </p:nvSpPr>
          <p:spPr>
            <a:xfrm>
              <a:off x="2794950" y="3941050"/>
              <a:ext cx="446750" cy="649875"/>
            </a:xfrm>
            <a:custGeom>
              <a:avLst/>
              <a:gdLst/>
              <a:ahLst/>
              <a:cxnLst/>
              <a:rect l="l" t="t" r="r" b="b"/>
              <a:pathLst>
                <a:path w="17870" h="25995" extrusionOk="0">
                  <a:moveTo>
                    <a:pt x="9154" y="0"/>
                  </a:moveTo>
                  <a:cubicBezTo>
                    <a:pt x="6577" y="0"/>
                    <a:pt x="686" y="907"/>
                    <a:pt x="1" y="9091"/>
                  </a:cubicBezTo>
                  <a:lnTo>
                    <a:pt x="392" y="16789"/>
                  </a:lnTo>
                  <a:cubicBezTo>
                    <a:pt x="396" y="18831"/>
                    <a:pt x="522" y="20869"/>
                    <a:pt x="767" y="22895"/>
                  </a:cubicBezTo>
                  <a:cubicBezTo>
                    <a:pt x="767" y="22895"/>
                    <a:pt x="621" y="25995"/>
                    <a:pt x="5279" y="25995"/>
                  </a:cubicBezTo>
                  <a:cubicBezTo>
                    <a:pt x="5463" y="25995"/>
                    <a:pt x="5655" y="25990"/>
                    <a:pt x="5854" y="25980"/>
                  </a:cubicBezTo>
                  <a:lnTo>
                    <a:pt x="15950" y="25605"/>
                  </a:lnTo>
                  <a:cubicBezTo>
                    <a:pt x="17360" y="25289"/>
                    <a:pt x="17071" y="21465"/>
                    <a:pt x="17640" y="11228"/>
                  </a:cubicBezTo>
                  <a:cubicBezTo>
                    <a:pt x="17869" y="7128"/>
                    <a:pt x="16459" y="1942"/>
                    <a:pt x="12581" y="607"/>
                  </a:cubicBezTo>
                  <a:cubicBezTo>
                    <a:pt x="12581" y="607"/>
                    <a:pt x="11155" y="153"/>
                    <a:pt x="10353" y="74"/>
                  </a:cubicBezTo>
                  <a:cubicBezTo>
                    <a:pt x="10353" y="74"/>
                    <a:pt x="9888" y="0"/>
                    <a:pt x="9154"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1034;p47">
              <a:extLst>
                <a:ext uri="{FF2B5EF4-FFF2-40B4-BE49-F238E27FC236}">
                  <a16:creationId xmlns:a16="http://schemas.microsoft.com/office/drawing/2014/main" id="{9007678A-3443-4458-B9F2-A8A7B98AE365}"/>
                </a:ext>
              </a:extLst>
            </p:cNvPr>
            <p:cNvSpPr/>
            <p:nvPr/>
          </p:nvSpPr>
          <p:spPr>
            <a:xfrm>
              <a:off x="2917300" y="3857275"/>
              <a:ext cx="1300" cy="1200"/>
            </a:xfrm>
            <a:custGeom>
              <a:avLst/>
              <a:gdLst/>
              <a:ahLst/>
              <a:cxnLst/>
              <a:rect l="l" t="t" r="r" b="b"/>
              <a:pathLst>
                <a:path w="52" h="48" extrusionOk="0">
                  <a:moveTo>
                    <a:pt x="52" y="0"/>
                  </a:moveTo>
                  <a:cubicBezTo>
                    <a:pt x="49" y="2"/>
                    <a:pt x="46" y="4"/>
                    <a:pt x="43" y="6"/>
                  </a:cubicBezTo>
                  <a:lnTo>
                    <a:pt x="43" y="6"/>
                  </a:lnTo>
                  <a:cubicBezTo>
                    <a:pt x="46" y="4"/>
                    <a:pt x="49" y="2"/>
                    <a:pt x="52" y="0"/>
                  </a:cubicBezTo>
                  <a:close/>
                  <a:moveTo>
                    <a:pt x="43" y="6"/>
                  </a:moveTo>
                  <a:cubicBezTo>
                    <a:pt x="34" y="12"/>
                    <a:pt x="25" y="19"/>
                    <a:pt x="16" y="28"/>
                  </a:cubicBezTo>
                  <a:cubicBezTo>
                    <a:pt x="8" y="32"/>
                    <a:pt x="4" y="44"/>
                    <a:pt x="0" y="48"/>
                  </a:cubicBezTo>
                  <a:cubicBezTo>
                    <a:pt x="14" y="34"/>
                    <a:pt x="27" y="18"/>
                    <a:pt x="43" y="6"/>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1035;p47">
              <a:extLst>
                <a:ext uri="{FF2B5EF4-FFF2-40B4-BE49-F238E27FC236}">
                  <a16:creationId xmlns:a16="http://schemas.microsoft.com/office/drawing/2014/main" id="{DB554F49-F858-40B4-8237-98F005707D2B}"/>
                </a:ext>
              </a:extLst>
            </p:cNvPr>
            <p:cNvSpPr/>
            <p:nvPr/>
          </p:nvSpPr>
          <p:spPr>
            <a:xfrm>
              <a:off x="2922525" y="3855225"/>
              <a:ext cx="6150" cy="300"/>
            </a:xfrm>
            <a:custGeom>
              <a:avLst/>
              <a:gdLst/>
              <a:ahLst/>
              <a:cxnLst/>
              <a:rect l="l" t="t" r="r" b="b"/>
              <a:pathLst>
                <a:path w="246" h="12" extrusionOk="0">
                  <a:moveTo>
                    <a:pt x="68" y="3"/>
                  </a:moveTo>
                  <a:cubicBezTo>
                    <a:pt x="44" y="3"/>
                    <a:pt x="25" y="7"/>
                    <a:pt x="1" y="11"/>
                  </a:cubicBezTo>
                  <a:cubicBezTo>
                    <a:pt x="24" y="8"/>
                    <a:pt x="47" y="5"/>
                    <a:pt x="71" y="3"/>
                  </a:cubicBezTo>
                  <a:close/>
                  <a:moveTo>
                    <a:pt x="132" y="1"/>
                  </a:moveTo>
                  <a:cubicBezTo>
                    <a:pt x="111" y="1"/>
                    <a:pt x="91" y="2"/>
                    <a:pt x="71" y="3"/>
                  </a:cubicBezTo>
                  <a:lnTo>
                    <a:pt x="175" y="3"/>
                  </a:lnTo>
                  <a:cubicBezTo>
                    <a:pt x="198" y="3"/>
                    <a:pt x="222" y="7"/>
                    <a:pt x="246" y="11"/>
                  </a:cubicBezTo>
                  <a:cubicBezTo>
                    <a:pt x="207" y="4"/>
                    <a:pt x="169" y="1"/>
                    <a:pt x="13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1036;p47">
              <a:extLst>
                <a:ext uri="{FF2B5EF4-FFF2-40B4-BE49-F238E27FC236}">
                  <a16:creationId xmlns:a16="http://schemas.microsoft.com/office/drawing/2014/main" id="{58D05738-3095-4F98-A35E-8C2661C50860}"/>
                </a:ext>
              </a:extLst>
            </p:cNvPr>
            <p:cNvSpPr/>
            <p:nvPr/>
          </p:nvSpPr>
          <p:spPr>
            <a:xfrm>
              <a:off x="2920650" y="3855600"/>
              <a:ext cx="1600" cy="600"/>
            </a:xfrm>
            <a:custGeom>
              <a:avLst/>
              <a:gdLst/>
              <a:ahLst/>
              <a:cxnLst/>
              <a:rect l="l" t="t" r="r" b="b"/>
              <a:pathLst>
                <a:path w="64" h="24" extrusionOk="0">
                  <a:moveTo>
                    <a:pt x="64" y="0"/>
                  </a:moveTo>
                  <a:cubicBezTo>
                    <a:pt x="52" y="0"/>
                    <a:pt x="40" y="4"/>
                    <a:pt x="28" y="8"/>
                  </a:cubicBezTo>
                  <a:cubicBezTo>
                    <a:pt x="23" y="11"/>
                    <a:pt x="15" y="16"/>
                    <a:pt x="8" y="20"/>
                  </a:cubicBezTo>
                  <a:lnTo>
                    <a:pt x="8" y="20"/>
                  </a:lnTo>
                  <a:cubicBezTo>
                    <a:pt x="26" y="11"/>
                    <a:pt x="43" y="7"/>
                    <a:pt x="64" y="0"/>
                  </a:cubicBezTo>
                  <a:close/>
                  <a:moveTo>
                    <a:pt x="8" y="20"/>
                  </a:moveTo>
                  <a:cubicBezTo>
                    <a:pt x="6" y="21"/>
                    <a:pt x="3" y="22"/>
                    <a:pt x="1" y="24"/>
                  </a:cubicBezTo>
                  <a:cubicBezTo>
                    <a:pt x="3" y="23"/>
                    <a:pt x="6" y="21"/>
                    <a:pt x="8" y="2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 name="Google Shape;1037;p47">
              <a:extLst>
                <a:ext uri="{FF2B5EF4-FFF2-40B4-BE49-F238E27FC236}">
                  <a16:creationId xmlns:a16="http://schemas.microsoft.com/office/drawing/2014/main" id="{10A69606-62DC-42E6-8E45-745E6A70BA02}"/>
                </a:ext>
              </a:extLst>
            </p:cNvPr>
            <p:cNvSpPr/>
            <p:nvPr/>
          </p:nvSpPr>
          <p:spPr>
            <a:xfrm>
              <a:off x="2916125" y="3858550"/>
              <a:ext cx="1100" cy="1700"/>
            </a:xfrm>
            <a:custGeom>
              <a:avLst/>
              <a:gdLst/>
              <a:ahLst/>
              <a:cxnLst/>
              <a:rect l="l" t="t" r="r" b="b"/>
              <a:pathLst>
                <a:path w="44" h="68" extrusionOk="0">
                  <a:moveTo>
                    <a:pt x="44" y="1"/>
                  </a:moveTo>
                  <a:lnTo>
                    <a:pt x="44" y="1"/>
                  </a:lnTo>
                  <a:cubicBezTo>
                    <a:pt x="32" y="12"/>
                    <a:pt x="20" y="28"/>
                    <a:pt x="8" y="48"/>
                  </a:cubicBezTo>
                  <a:cubicBezTo>
                    <a:pt x="4" y="52"/>
                    <a:pt x="4" y="60"/>
                    <a:pt x="0" y="68"/>
                  </a:cubicBezTo>
                  <a:cubicBezTo>
                    <a:pt x="12" y="44"/>
                    <a:pt x="28" y="20"/>
                    <a:pt x="44"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1038;p47">
              <a:extLst>
                <a:ext uri="{FF2B5EF4-FFF2-40B4-BE49-F238E27FC236}">
                  <a16:creationId xmlns:a16="http://schemas.microsoft.com/office/drawing/2014/main" id="{70C329F4-0B0E-4092-995B-EB788982907E}"/>
                </a:ext>
              </a:extLst>
            </p:cNvPr>
            <p:cNvSpPr/>
            <p:nvPr/>
          </p:nvSpPr>
          <p:spPr>
            <a:xfrm>
              <a:off x="2929050" y="3855500"/>
              <a:ext cx="1900" cy="400"/>
            </a:xfrm>
            <a:custGeom>
              <a:avLst/>
              <a:gdLst/>
              <a:ahLst/>
              <a:cxnLst/>
              <a:rect l="l" t="t" r="r" b="b"/>
              <a:pathLst>
                <a:path w="76" h="16" extrusionOk="0">
                  <a:moveTo>
                    <a:pt x="0" y="0"/>
                  </a:moveTo>
                  <a:lnTo>
                    <a:pt x="0" y="0"/>
                  </a:lnTo>
                  <a:cubicBezTo>
                    <a:pt x="16" y="5"/>
                    <a:pt x="30" y="8"/>
                    <a:pt x="44" y="10"/>
                  </a:cubicBezTo>
                  <a:lnTo>
                    <a:pt x="44" y="10"/>
                  </a:lnTo>
                  <a:cubicBezTo>
                    <a:pt x="29" y="6"/>
                    <a:pt x="15" y="3"/>
                    <a:pt x="0" y="0"/>
                  </a:cubicBezTo>
                  <a:close/>
                  <a:moveTo>
                    <a:pt x="44" y="10"/>
                  </a:moveTo>
                  <a:lnTo>
                    <a:pt x="44" y="10"/>
                  </a:lnTo>
                  <a:cubicBezTo>
                    <a:pt x="49" y="12"/>
                    <a:pt x="54" y="14"/>
                    <a:pt x="60" y="16"/>
                  </a:cubicBezTo>
                  <a:lnTo>
                    <a:pt x="76" y="16"/>
                  </a:lnTo>
                  <a:cubicBezTo>
                    <a:pt x="65" y="14"/>
                    <a:pt x="55" y="12"/>
                    <a:pt x="44" y="1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1039;p47">
              <a:extLst>
                <a:ext uri="{FF2B5EF4-FFF2-40B4-BE49-F238E27FC236}">
                  <a16:creationId xmlns:a16="http://schemas.microsoft.com/office/drawing/2014/main" id="{2D4F34FD-A7FF-4C99-955D-71D2579E1BB0}"/>
                </a:ext>
              </a:extLst>
            </p:cNvPr>
            <p:cNvSpPr/>
            <p:nvPr/>
          </p:nvSpPr>
          <p:spPr>
            <a:xfrm>
              <a:off x="2918675" y="3856175"/>
              <a:ext cx="1800" cy="1025"/>
            </a:xfrm>
            <a:custGeom>
              <a:avLst/>
              <a:gdLst/>
              <a:ahLst/>
              <a:cxnLst/>
              <a:rect l="l" t="t" r="r" b="b"/>
              <a:pathLst>
                <a:path w="72" h="41" extrusionOk="0">
                  <a:moveTo>
                    <a:pt x="64" y="1"/>
                  </a:moveTo>
                  <a:cubicBezTo>
                    <a:pt x="44" y="13"/>
                    <a:pt x="24" y="24"/>
                    <a:pt x="5" y="36"/>
                  </a:cubicBezTo>
                  <a:lnTo>
                    <a:pt x="1" y="40"/>
                  </a:lnTo>
                  <a:cubicBezTo>
                    <a:pt x="24" y="24"/>
                    <a:pt x="44" y="13"/>
                    <a:pt x="7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1040;p47">
              <a:extLst>
                <a:ext uri="{FF2B5EF4-FFF2-40B4-BE49-F238E27FC236}">
                  <a16:creationId xmlns:a16="http://schemas.microsoft.com/office/drawing/2014/main" id="{67059204-E32D-42C9-BE07-D53463B1FC5E}"/>
                </a:ext>
              </a:extLst>
            </p:cNvPr>
            <p:cNvSpPr/>
            <p:nvPr/>
          </p:nvSpPr>
          <p:spPr>
            <a:xfrm>
              <a:off x="2920450" y="3856175"/>
              <a:ext cx="125" cy="25"/>
            </a:xfrm>
            <a:custGeom>
              <a:avLst/>
              <a:gdLst/>
              <a:ahLst/>
              <a:cxnLst/>
              <a:rect l="l" t="t" r="r" b="b"/>
              <a:pathLst>
                <a:path w="5" h="1" extrusionOk="0">
                  <a:moveTo>
                    <a:pt x="1" y="1"/>
                  </a:moveTo>
                  <a:lnTo>
                    <a:pt x="1" y="1"/>
                  </a:ln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 name="Google Shape;1041;p47">
              <a:extLst>
                <a:ext uri="{FF2B5EF4-FFF2-40B4-BE49-F238E27FC236}">
                  <a16:creationId xmlns:a16="http://schemas.microsoft.com/office/drawing/2014/main" id="{63F3AA18-1ED7-488B-8070-6C178C0554F5}"/>
                </a:ext>
              </a:extLst>
            </p:cNvPr>
            <p:cNvSpPr/>
            <p:nvPr/>
          </p:nvSpPr>
          <p:spPr>
            <a:xfrm>
              <a:off x="2918575" y="3857275"/>
              <a:ext cx="125" cy="25"/>
            </a:xfrm>
            <a:custGeom>
              <a:avLst/>
              <a:gdLst/>
              <a:ahLst/>
              <a:cxnLst/>
              <a:rect l="l" t="t" r="r" b="b"/>
              <a:pathLst>
                <a:path w="5" h="1" extrusionOk="0">
                  <a:moveTo>
                    <a:pt x="1" y="0"/>
                  </a:moveTo>
                  <a:lnTo>
                    <a:pt x="1" y="0"/>
                  </a:lnTo>
                  <a:lnTo>
                    <a:pt x="5" y="0"/>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1042;p47">
              <a:extLst>
                <a:ext uri="{FF2B5EF4-FFF2-40B4-BE49-F238E27FC236}">
                  <a16:creationId xmlns:a16="http://schemas.microsoft.com/office/drawing/2014/main" id="{C41C01ED-3D46-4A58-97C9-C530642CD27D}"/>
                </a:ext>
              </a:extLst>
            </p:cNvPr>
            <p:cNvSpPr/>
            <p:nvPr/>
          </p:nvSpPr>
          <p:spPr>
            <a:xfrm>
              <a:off x="2918675" y="3856175"/>
              <a:ext cx="1700" cy="1025"/>
            </a:xfrm>
            <a:custGeom>
              <a:avLst/>
              <a:gdLst/>
              <a:ahLst/>
              <a:cxnLst/>
              <a:rect l="l" t="t" r="r" b="b"/>
              <a:pathLst>
                <a:path w="68" h="41" extrusionOk="0">
                  <a:moveTo>
                    <a:pt x="1" y="40"/>
                  </a:moveTo>
                  <a:lnTo>
                    <a:pt x="1" y="40"/>
                  </a:lnTo>
                  <a:cubicBezTo>
                    <a:pt x="21" y="24"/>
                    <a:pt x="44" y="13"/>
                    <a:pt x="68" y="1"/>
                  </a:cubicBezTo>
                  <a:lnTo>
                    <a:pt x="68" y="1"/>
                  </a:lnTo>
                  <a:cubicBezTo>
                    <a:pt x="44" y="13"/>
                    <a:pt x="21" y="24"/>
                    <a:pt x="1" y="4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1043;p47">
              <a:extLst>
                <a:ext uri="{FF2B5EF4-FFF2-40B4-BE49-F238E27FC236}">
                  <a16:creationId xmlns:a16="http://schemas.microsoft.com/office/drawing/2014/main" id="{4C2EF831-9F52-4A13-9739-D7E87CD920B0}"/>
                </a:ext>
              </a:extLst>
            </p:cNvPr>
            <p:cNvSpPr/>
            <p:nvPr/>
          </p:nvSpPr>
          <p:spPr>
            <a:xfrm>
              <a:off x="2917700" y="3857275"/>
              <a:ext cx="900" cy="700"/>
            </a:xfrm>
            <a:custGeom>
              <a:avLst/>
              <a:gdLst/>
              <a:ahLst/>
              <a:cxnLst/>
              <a:rect l="l" t="t" r="r" b="b"/>
              <a:pathLst>
                <a:path w="36" h="28" extrusionOk="0">
                  <a:moveTo>
                    <a:pt x="0" y="28"/>
                  </a:moveTo>
                  <a:cubicBezTo>
                    <a:pt x="12" y="16"/>
                    <a:pt x="24" y="8"/>
                    <a:pt x="36" y="0"/>
                  </a:cubicBezTo>
                  <a:lnTo>
                    <a:pt x="36" y="0"/>
                  </a:lnTo>
                  <a:cubicBezTo>
                    <a:pt x="24" y="8"/>
                    <a:pt x="12" y="16"/>
                    <a:pt x="0"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1044;p47">
              <a:extLst>
                <a:ext uri="{FF2B5EF4-FFF2-40B4-BE49-F238E27FC236}">
                  <a16:creationId xmlns:a16="http://schemas.microsoft.com/office/drawing/2014/main" id="{B36C5EB0-2073-4F40-9147-F839A5170778}"/>
                </a:ext>
              </a:extLst>
            </p:cNvPr>
            <p:cNvSpPr/>
            <p:nvPr/>
          </p:nvSpPr>
          <p:spPr>
            <a:xfrm>
              <a:off x="2920650" y="3855775"/>
              <a:ext cx="725" cy="425"/>
            </a:xfrm>
            <a:custGeom>
              <a:avLst/>
              <a:gdLst/>
              <a:ahLst/>
              <a:cxnLst/>
              <a:rect l="l" t="t" r="r" b="b"/>
              <a:pathLst>
                <a:path w="29" h="17" extrusionOk="0">
                  <a:moveTo>
                    <a:pt x="28" y="1"/>
                  </a:moveTo>
                  <a:cubicBezTo>
                    <a:pt x="17" y="5"/>
                    <a:pt x="9" y="13"/>
                    <a:pt x="1" y="17"/>
                  </a:cubicBezTo>
                  <a:cubicBezTo>
                    <a:pt x="9" y="13"/>
                    <a:pt x="21" y="5"/>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 name="Google Shape;1045;p47">
              <a:extLst>
                <a:ext uri="{FF2B5EF4-FFF2-40B4-BE49-F238E27FC236}">
                  <a16:creationId xmlns:a16="http://schemas.microsoft.com/office/drawing/2014/main" id="{040ACDDD-2A78-4453-9A4C-F232328D9C2A}"/>
                </a:ext>
              </a:extLst>
            </p:cNvPr>
            <p:cNvSpPr/>
            <p:nvPr/>
          </p:nvSpPr>
          <p:spPr>
            <a:xfrm>
              <a:off x="2916125" y="3858550"/>
              <a:ext cx="1100" cy="1700"/>
            </a:xfrm>
            <a:custGeom>
              <a:avLst/>
              <a:gdLst/>
              <a:ahLst/>
              <a:cxnLst/>
              <a:rect l="l" t="t" r="r" b="b"/>
              <a:pathLst>
                <a:path w="44" h="68" extrusionOk="0">
                  <a:moveTo>
                    <a:pt x="0" y="68"/>
                  </a:moveTo>
                  <a:lnTo>
                    <a:pt x="0" y="68"/>
                  </a:lnTo>
                  <a:cubicBezTo>
                    <a:pt x="12" y="44"/>
                    <a:pt x="28" y="20"/>
                    <a:pt x="44" y="1"/>
                  </a:cubicBezTo>
                  <a:lnTo>
                    <a:pt x="44" y="1"/>
                  </a:lnTo>
                  <a:cubicBezTo>
                    <a:pt x="28" y="20"/>
                    <a:pt x="12" y="44"/>
                    <a:pt x="0"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1046;p47">
              <a:extLst>
                <a:ext uri="{FF2B5EF4-FFF2-40B4-BE49-F238E27FC236}">
                  <a16:creationId xmlns:a16="http://schemas.microsoft.com/office/drawing/2014/main" id="{861D483E-12AB-404C-A138-F364390C7D1A}"/>
                </a:ext>
              </a:extLst>
            </p:cNvPr>
            <p:cNvSpPr/>
            <p:nvPr/>
          </p:nvSpPr>
          <p:spPr>
            <a:xfrm>
              <a:off x="2916300" y="3858550"/>
              <a:ext cx="925" cy="1200"/>
            </a:xfrm>
            <a:custGeom>
              <a:avLst/>
              <a:gdLst/>
              <a:ahLst/>
              <a:cxnLst/>
              <a:rect l="l" t="t" r="r" b="b"/>
              <a:pathLst>
                <a:path w="37" h="48" extrusionOk="0">
                  <a:moveTo>
                    <a:pt x="37" y="1"/>
                  </a:moveTo>
                  <a:cubicBezTo>
                    <a:pt x="25" y="12"/>
                    <a:pt x="13" y="28"/>
                    <a:pt x="1" y="48"/>
                  </a:cubicBezTo>
                  <a:cubicBezTo>
                    <a:pt x="13" y="28"/>
                    <a:pt x="25" y="12"/>
                    <a:pt x="37"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 name="Google Shape;1047;p47">
              <a:extLst>
                <a:ext uri="{FF2B5EF4-FFF2-40B4-BE49-F238E27FC236}">
                  <a16:creationId xmlns:a16="http://schemas.microsoft.com/office/drawing/2014/main" id="{43C14880-6C31-4B07-BFE8-A1C358E9120E}"/>
                </a:ext>
              </a:extLst>
            </p:cNvPr>
            <p:cNvSpPr/>
            <p:nvPr/>
          </p:nvSpPr>
          <p:spPr>
            <a:xfrm>
              <a:off x="2930925" y="3855875"/>
              <a:ext cx="7925" cy="2900"/>
            </a:xfrm>
            <a:custGeom>
              <a:avLst/>
              <a:gdLst/>
              <a:ahLst/>
              <a:cxnLst/>
              <a:rect l="l" t="t" r="r" b="b"/>
              <a:pathLst>
                <a:path w="317" h="116" extrusionOk="0">
                  <a:moveTo>
                    <a:pt x="1" y="1"/>
                  </a:moveTo>
                  <a:lnTo>
                    <a:pt x="1" y="1"/>
                  </a:lnTo>
                  <a:cubicBezTo>
                    <a:pt x="83" y="21"/>
                    <a:pt x="166" y="56"/>
                    <a:pt x="241" y="96"/>
                  </a:cubicBezTo>
                  <a:cubicBezTo>
                    <a:pt x="261" y="112"/>
                    <a:pt x="289" y="115"/>
                    <a:pt x="317" y="115"/>
                  </a:cubicBezTo>
                  <a:cubicBezTo>
                    <a:pt x="289" y="115"/>
                    <a:pt x="261" y="112"/>
                    <a:pt x="241" y="96"/>
                  </a:cubicBezTo>
                  <a:cubicBezTo>
                    <a:pt x="166" y="56"/>
                    <a:pt x="83" y="2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1048;p47">
              <a:extLst>
                <a:ext uri="{FF2B5EF4-FFF2-40B4-BE49-F238E27FC236}">
                  <a16:creationId xmlns:a16="http://schemas.microsoft.com/office/drawing/2014/main" id="{7288716C-95CE-4F54-AD7B-3E30D1B9004A}"/>
                </a:ext>
              </a:extLst>
            </p:cNvPr>
            <p:cNvSpPr/>
            <p:nvPr/>
          </p:nvSpPr>
          <p:spPr>
            <a:xfrm>
              <a:off x="2926275" y="3802475"/>
              <a:ext cx="15450" cy="54125"/>
            </a:xfrm>
            <a:custGeom>
              <a:avLst/>
              <a:gdLst/>
              <a:ahLst/>
              <a:cxnLst/>
              <a:rect l="l" t="t" r="r" b="b"/>
              <a:pathLst>
                <a:path w="618" h="2165" extrusionOk="0">
                  <a:moveTo>
                    <a:pt x="609" y="2165"/>
                  </a:moveTo>
                  <a:cubicBezTo>
                    <a:pt x="617" y="2141"/>
                    <a:pt x="617" y="2113"/>
                    <a:pt x="609" y="2090"/>
                  </a:cubicBezTo>
                  <a:lnTo>
                    <a:pt x="1" y="0"/>
                  </a:lnTo>
                  <a:lnTo>
                    <a:pt x="609" y="2090"/>
                  </a:lnTo>
                  <a:cubicBezTo>
                    <a:pt x="617" y="2113"/>
                    <a:pt x="617" y="2141"/>
                    <a:pt x="609" y="216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 name="Google Shape;1049;p47">
              <a:extLst>
                <a:ext uri="{FF2B5EF4-FFF2-40B4-BE49-F238E27FC236}">
                  <a16:creationId xmlns:a16="http://schemas.microsoft.com/office/drawing/2014/main" id="{37F9E01E-31DC-462E-A0EE-F6E41E61670F}"/>
                </a:ext>
              </a:extLst>
            </p:cNvPr>
            <p:cNvSpPr/>
            <p:nvPr/>
          </p:nvSpPr>
          <p:spPr>
            <a:xfrm>
              <a:off x="2930525" y="3855875"/>
              <a:ext cx="325" cy="125"/>
            </a:xfrm>
            <a:custGeom>
              <a:avLst/>
              <a:gdLst/>
              <a:ahLst/>
              <a:cxnLst/>
              <a:rect l="l" t="t" r="r" b="b"/>
              <a:pathLst>
                <a:path w="13" h="5" extrusionOk="0">
                  <a:moveTo>
                    <a:pt x="1" y="1"/>
                  </a:moveTo>
                  <a:lnTo>
                    <a:pt x="13" y="5"/>
                  </a:lnTo>
                  <a:lnTo>
                    <a:pt x="13"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1050;p47">
              <a:extLst>
                <a:ext uri="{FF2B5EF4-FFF2-40B4-BE49-F238E27FC236}">
                  <a16:creationId xmlns:a16="http://schemas.microsoft.com/office/drawing/2014/main" id="{AF859B2C-038F-4852-8FB1-CC0C8D43C959}"/>
                </a:ext>
              </a:extLst>
            </p:cNvPr>
            <p:cNvSpPr/>
            <p:nvPr/>
          </p:nvSpPr>
          <p:spPr>
            <a:xfrm>
              <a:off x="2917300" y="3857950"/>
              <a:ext cx="425" cy="525"/>
            </a:xfrm>
            <a:custGeom>
              <a:avLst/>
              <a:gdLst/>
              <a:ahLst/>
              <a:cxnLst/>
              <a:rect l="l" t="t" r="r" b="b"/>
              <a:pathLst>
                <a:path w="17" h="21" extrusionOk="0">
                  <a:moveTo>
                    <a:pt x="0" y="21"/>
                  </a:moveTo>
                  <a:lnTo>
                    <a:pt x="0" y="21"/>
                  </a:lnTo>
                  <a:cubicBezTo>
                    <a:pt x="4" y="17"/>
                    <a:pt x="8" y="5"/>
                    <a:pt x="16" y="1"/>
                  </a:cubicBezTo>
                  <a:cubicBezTo>
                    <a:pt x="8" y="5"/>
                    <a:pt x="4" y="17"/>
                    <a:pt x="0" y="2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 name="Google Shape;1051;p47">
              <a:extLst>
                <a:ext uri="{FF2B5EF4-FFF2-40B4-BE49-F238E27FC236}">
                  <a16:creationId xmlns:a16="http://schemas.microsoft.com/office/drawing/2014/main" id="{985D080F-2C17-425C-90C5-F398B25145A6}"/>
                </a:ext>
              </a:extLst>
            </p:cNvPr>
            <p:cNvSpPr/>
            <p:nvPr/>
          </p:nvSpPr>
          <p:spPr>
            <a:xfrm>
              <a:off x="2916125" y="3859725"/>
              <a:ext cx="200" cy="525"/>
            </a:xfrm>
            <a:custGeom>
              <a:avLst/>
              <a:gdLst/>
              <a:ahLst/>
              <a:cxnLst/>
              <a:rect l="l" t="t" r="r" b="b"/>
              <a:pathLst>
                <a:path w="8" h="21" extrusionOk="0">
                  <a:moveTo>
                    <a:pt x="8" y="1"/>
                  </a:moveTo>
                  <a:cubicBezTo>
                    <a:pt x="4" y="5"/>
                    <a:pt x="4" y="13"/>
                    <a:pt x="0" y="21"/>
                  </a:cubicBezTo>
                  <a:lnTo>
                    <a:pt x="0" y="21"/>
                  </a:lnTo>
                  <a:cubicBezTo>
                    <a:pt x="4" y="13"/>
                    <a:pt x="4" y="5"/>
                    <a:pt x="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1052;p47">
              <a:extLst>
                <a:ext uri="{FF2B5EF4-FFF2-40B4-BE49-F238E27FC236}">
                  <a16:creationId xmlns:a16="http://schemas.microsoft.com/office/drawing/2014/main" id="{490026A7-785F-4569-A8A1-408FA0DFA7A2}"/>
                </a:ext>
              </a:extLst>
            </p:cNvPr>
            <p:cNvSpPr/>
            <p:nvPr/>
          </p:nvSpPr>
          <p:spPr>
            <a:xfrm>
              <a:off x="2917200" y="3858450"/>
              <a:ext cx="125" cy="125"/>
            </a:xfrm>
            <a:custGeom>
              <a:avLst/>
              <a:gdLst/>
              <a:ahLst/>
              <a:cxnLst/>
              <a:rect l="l" t="t" r="r" b="b"/>
              <a:pathLst>
                <a:path w="5" h="5" extrusionOk="0">
                  <a:moveTo>
                    <a:pt x="1" y="5"/>
                  </a:moveTo>
                  <a:lnTo>
                    <a:pt x="1" y="5"/>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7" name="Google Shape;1053;p47">
              <a:extLst>
                <a:ext uri="{FF2B5EF4-FFF2-40B4-BE49-F238E27FC236}">
                  <a16:creationId xmlns:a16="http://schemas.microsoft.com/office/drawing/2014/main" id="{C92DDDC4-AD09-4E2B-8F6E-96CA9716EE46}"/>
                </a:ext>
              </a:extLst>
            </p:cNvPr>
            <p:cNvSpPr/>
            <p:nvPr/>
          </p:nvSpPr>
          <p:spPr>
            <a:xfrm>
              <a:off x="2883125" y="3714000"/>
              <a:ext cx="7150" cy="7325"/>
            </a:xfrm>
            <a:custGeom>
              <a:avLst/>
              <a:gdLst/>
              <a:ahLst/>
              <a:cxnLst/>
              <a:rect l="l" t="t" r="r" b="b"/>
              <a:pathLst>
                <a:path w="286" h="293" extrusionOk="0">
                  <a:moveTo>
                    <a:pt x="1" y="292"/>
                  </a:moveTo>
                  <a:cubicBezTo>
                    <a:pt x="92" y="194"/>
                    <a:pt x="187" y="95"/>
                    <a:pt x="285" y="0"/>
                  </a:cubicBezTo>
                  <a:cubicBezTo>
                    <a:pt x="187" y="95"/>
                    <a:pt x="92" y="194"/>
                    <a:pt x="1" y="29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1054;p47">
              <a:extLst>
                <a:ext uri="{FF2B5EF4-FFF2-40B4-BE49-F238E27FC236}">
                  <a16:creationId xmlns:a16="http://schemas.microsoft.com/office/drawing/2014/main" id="{CDDCE1DE-A7C2-45B2-BA56-ABE6E4D06F85}"/>
                </a:ext>
              </a:extLst>
            </p:cNvPr>
            <p:cNvSpPr/>
            <p:nvPr/>
          </p:nvSpPr>
          <p:spPr>
            <a:xfrm>
              <a:off x="2876825" y="3722175"/>
              <a:ext cx="5550" cy="6650"/>
            </a:xfrm>
            <a:custGeom>
              <a:avLst/>
              <a:gdLst/>
              <a:ahLst/>
              <a:cxnLst/>
              <a:rect l="l" t="t" r="r" b="b"/>
              <a:pathLst>
                <a:path w="222" h="266" extrusionOk="0">
                  <a:moveTo>
                    <a:pt x="0" y="266"/>
                  </a:moveTo>
                  <a:cubicBezTo>
                    <a:pt x="71" y="175"/>
                    <a:pt x="146" y="88"/>
                    <a:pt x="221" y="1"/>
                  </a:cubicBezTo>
                  <a:cubicBezTo>
                    <a:pt x="146" y="88"/>
                    <a:pt x="71" y="175"/>
                    <a:pt x="0" y="26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1055;p47">
              <a:extLst>
                <a:ext uri="{FF2B5EF4-FFF2-40B4-BE49-F238E27FC236}">
                  <a16:creationId xmlns:a16="http://schemas.microsoft.com/office/drawing/2014/main" id="{4078EA3F-E14A-4401-9FE1-71624D848018}"/>
                </a:ext>
              </a:extLst>
            </p:cNvPr>
            <p:cNvSpPr/>
            <p:nvPr/>
          </p:nvSpPr>
          <p:spPr>
            <a:xfrm>
              <a:off x="2899825" y="3700850"/>
              <a:ext cx="5650" cy="4675"/>
            </a:xfrm>
            <a:custGeom>
              <a:avLst/>
              <a:gdLst/>
              <a:ahLst/>
              <a:cxnLst/>
              <a:rect l="l" t="t" r="r" b="b"/>
              <a:pathLst>
                <a:path w="226" h="187" extrusionOk="0">
                  <a:moveTo>
                    <a:pt x="0" y="186"/>
                  </a:moveTo>
                  <a:cubicBezTo>
                    <a:pt x="75" y="123"/>
                    <a:pt x="150" y="60"/>
                    <a:pt x="226" y="1"/>
                  </a:cubicBezTo>
                  <a:cubicBezTo>
                    <a:pt x="150" y="60"/>
                    <a:pt x="75" y="123"/>
                    <a:pt x="0" y="18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1056;p47">
              <a:extLst>
                <a:ext uri="{FF2B5EF4-FFF2-40B4-BE49-F238E27FC236}">
                  <a16:creationId xmlns:a16="http://schemas.microsoft.com/office/drawing/2014/main" id="{0AEE5BC5-D5F4-448D-A5CC-EA5BCECDB6C6}"/>
                </a:ext>
              </a:extLst>
            </p:cNvPr>
            <p:cNvSpPr/>
            <p:nvPr/>
          </p:nvSpPr>
          <p:spPr>
            <a:xfrm>
              <a:off x="2915925" y="3688225"/>
              <a:ext cx="7725" cy="5050"/>
            </a:xfrm>
            <a:custGeom>
              <a:avLst/>
              <a:gdLst/>
              <a:ahLst/>
              <a:cxnLst/>
              <a:rect l="l" t="t" r="r" b="b"/>
              <a:pathLst>
                <a:path w="309" h="202" extrusionOk="0">
                  <a:moveTo>
                    <a:pt x="0" y="202"/>
                  </a:moveTo>
                  <a:cubicBezTo>
                    <a:pt x="103" y="131"/>
                    <a:pt x="206" y="63"/>
                    <a:pt x="308" y="0"/>
                  </a:cubicBezTo>
                  <a:cubicBezTo>
                    <a:pt x="206" y="63"/>
                    <a:pt x="103" y="131"/>
                    <a:pt x="0" y="20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1057;p47">
              <a:extLst>
                <a:ext uri="{FF2B5EF4-FFF2-40B4-BE49-F238E27FC236}">
                  <a16:creationId xmlns:a16="http://schemas.microsoft.com/office/drawing/2014/main" id="{F8DD932F-0537-4039-88DB-F1737A651B2F}"/>
                </a:ext>
              </a:extLst>
            </p:cNvPr>
            <p:cNvSpPr/>
            <p:nvPr/>
          </p:nvSpPr>
          <p:spPr>
            <a:xfrm>
              <a:off x="2891625" y="3707275"/>
              <a:ext cx="6050" cy="5550"/>
            </a:xfrm>
            <a:custGeom>
              <a:avLst/>
              <a:gdLst/>
              <a:ahLst/>
              <a:cxnLst/>
              <a:rect l="l" t="t" r="r" b="b"/>
              <a:pathLst>
                <a:path w="242" h="222" extrusionOk="0">
                  <a:moveTo>
                    <a:pt x="1" y="222"/>
                  </a:moveTo>
                  <a:cubicBezTo>
                    <a:pt x="80" y="147"/>
                    <a:pt x="159" y="72"/>
                    <a:pt x="241" y="1"/>
                  </a:cubicBezTo>
                  <a:cubicBezTo>
                    <a:pt x="159" y="72"/>
                    <a:pt x="80" y="147"/>
                    <a:pt x="1" y="22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1058;p47">
              <a:extLst>
                <a:ext uri="{FF2B5EF4-FFF2-40B4-BE49-F238E27FC236}">
                  <a16:creationId xmlns:a16="http://schemas.microsoft.com/office/drawing/2014/main" id="{CF91FA92-273A-4ED6-9DFA-BF26059BEBE3}"/>
                </a:ext>
              </a:extLst>
            </p:cNvPr>
            <p:cNvSpPr/>
            <p:nvPr/>
          </p:nvSpPr>
          <p:spPr>
            <a:xfrm>
              <a:off x="2907825" y="3694725"/>
              <a:ext cx="6050" cy="4375"/>
            </a:xfrm>
            <a:custGeom>
              <a:avLst/>
              <a:gdLst/>
              <a:ahLst/>
              <a:cxnLst/>
              <a:rect l="l" t="t" r="r" b="b"/>
              <a:pathLst>
                <a:path w="242" h="175" extrusionOk="0">
                  <a:moveTo>
                    <a:pt x="0" y="175"/>
                  </a:moveTo>
                  <a:cubicBezTo>
                    <a:pt x="79" y="115"/>
                    <a:pt x="162" y="56"/>
                    <a:pt x="241" y="1"/>
                  </a:cubicBezTo>
                  <a:cubicBezTo>
                    <a:pt x="162" y="56"/>
                    <a:pt x="79" y="115"/>
                    <a:pt x="0" y="17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3" name="Google Shape;1059;p47">
              <a:extLst>
                <a:ext uri="{FF2B5EF4-FFF2-40B4-BE49-F238E27FC236}">
                  <a16:creationId xmlns:a16="http://schemas.microsoft.com/office/drawing/2014/main" id="{40F07E43-29DC-42C6-8BCB-B6D627A8820C}"/>
                </a:ext>
              </a:extLst>
            </p:cNvPr>
            <p:cNvSpPr/>
            <p:nvPr/>
          </p:nvSpPr>
          <p:spPr>
            <a:xfrm>
              <a:off x="2928650" y="3855500"/>
              <a:ext cx="425" cy="125"/>
            </a:xfrm>
            <a:custGeom>
              <a:avLst/>
              <a:gdLst/>
              <a:ahLst/>
              <a:cxnLst/>
              <a:rect l="l" t="t" r="r" b="b"/>
              <a:pathLst>
                <a:path w="17" h="5" extrusionOk="0">
                  <a:moveTo>
                    <a:pt x="1" y="0"/>
                  </a:moveTo>
                  <a:lnTo>
                    <a:pt x="16" y="4"/>
                  </a:lnTo>
                  <a:cubicBezTo>
                    <a:pt x="13" y="0"/>
                    <a:pt x="5" y="0"/>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1060;p47">
              <a:extLst>
                <a:ext uri="{FF2B5EF4-FFF2-40B4-BE49-F238E27FC236}">
                  <a16:creationId xmlns:a16="http://schemas.microsoft.com/office/drawing/2014/main" id="{63798CB6-1ED7-468F-825F-DC7A8FE3D03D}"/>
                </a:ext>
              </a:extLst>
            </p:cNvPr>
            <p:cNvSpPr/>
            <p:nvPr/>
          </p:nvSpPr>
          <p:spPr>
            <a:xfrm>
              <a:off x="2917200" y="3858450"/>
              <a:ext cx="125" cy="125"/>
            </a:xfrm>
            <a:custGeom>
              <a:avLst/>
              <a:gdLst/>
              <a:ahLst/>
              <a:cxnLst/>
              <a:rect l="l" t="t" r="r" b="b"/>
              <a:pathLst>
                <a:path w="5" h="5" extrusionOk="0">
                  <a:moveTo>
                    <a:pt x="4" y="1"/>
                  </a:moveTo>
                  <a:lnTo>
                    <a:pt x="4" y="1"/>
                  </a:lnTo>
                  <a:lnTo>
                    <a:pt x="1" y="5"/>
                  </a:lnTo>
                  <a:lnTo>
                    <a:pt x="1"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5" name="Google Shape;1061;p47">
              <a:extLst>
                <a:ext uri="{FF2B5EF4-FFF2-40B4-BE49-F238E27FC236}">
                  <a16:creationId xmlns:a16="http://schemas.microsoft.com/office/drawing/2014/main" id="{2F8A2FAB-4E51-4AFE-AB4C-7C5570DDC280}"/>
                </a:ext>
              </a:extLst>
            </p:cNvPr>
            <p:cNvSpPr/>
            <p:nvPr/>
          </p:nvSpPr>
          <p:spPr>
            <a:xfrm>
              <a:off x="2920450" y="3856175"/>
              <a:ext cx="125" cy="25"/>
            </a:xfrm>
            <a:custGeom>
              <a:avLst/>
              <a:gdLst/>
              <a:ahLst/>
              <a:cxnLst/>
              <a:rect l="l" t="t" r="r" b="b"/>
              <a:pathLst>
                <a:path w="5" h="1" extrusionOk="0">
                  <a:moveTo>
                    <a:pt x="5" y="1"/>
                  </a:move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1062;p47">
              <a:extLst>
                <a:ext uri="{FF2B5EF4-FFF2-40B4-BE49-F238E27FC236}">
                  <a16:creationId xmlns:a16="http://schemas.microsoft.com/office/drawing/2014/main" id="{C1C9BE34-77BA-4062-9863-09F68052559A}"/>
                </a:ext>
              </a:extLst>
            </p:cNvPr>
            <p:cNvSpPr/>
            <p:nvPr/>
          </p:nvSpPr>
          <p:spPr>
            <a:xfrm>
              <a:off x="2918575" y="3857175"/>
              <a:ext cx="125" cy="125"/>
            </a:xfrm>
            <a:custGeom>
              <a:avLst/>
              <a:gdLst/>
              <a:ahLst/>
              <a:cxnLst/>
              <a:rect l="l" t="t" r="r" b="b"/>
              <a:pathLst>
                <a:path w="5" h="5" extrusionOk="0">
                  <a:moveTo>
                    <a:pt x="1" y="4"/>
                  </a:moveTo>
                  <a:lnTo>
                    <a:pt x="1"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7" name="Google Shape;1063;p47">
              <a:extLst>
                <a:ext uri="{FF2B5EF4-FFF2-40B4-BE49-F238E27FC236}">
                  <a16:creationId xmlns:a16="http://schemas.microsoft.com/office/drawing/2014/main" id="{8BDBA60A-FCBF-4EAB-9D05-BCF1B1269A0B}"/>
                </a:ext>
              </a:extLst>
            </p:cNvPr>
            <p:cNvSpPr/>
            <p:nvPr/>
          </p:nvSpPr>
          <p:spPr>
            <a:xfrm>
              <a:off x="2922150" y="3855500"/>
              <a:ext cx="400" cy="125"/>
            </a:xfrm>
            <a:custGeom>
              <a:avLst/>
              <a:gdLst/>
              <a:ahLst/>
              <a:cxnLst/>
              <a:rect l="l" t="t" r="r" b="b"/>
              <a:pathLst>
                <a:path w="16" h="5" extrusionOk="0">
                  <a:moveTo>
                    <a:pt x="0" y="4"/>
                  </a:moveTo>
                  <a:lnTo>
                    <a:pt x="0" y="4"/>
                  </a:lnTo>
                  <a:lnTo>
                    <a:pt x="16" y="0"/>
                  </a:lnTo>
                  <a:lnTo>
                    <a:pt x="16"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1064;p47">
              <a:extLst>
                <a:ext uri="{FF2B5EF4-FFF2-40B4-BE49-F238E27FC236}">
                  <a16:creationId xmlns:a16="http://schemas.microsoft.com/office/drawing/2014/main" id="{03F9DE36-1C1D-49FA-BB48-ACACC17D3AD8}"/>
                </a:ext>
              </a:extLst>
            </p:cNvPr>
            <p:cNvSpPr/>
            <p:nvPr/>
          </p:nvSpPr>
          <p:spPr>
            <a:xfrm>
              <a:off x="2850550" y="3663800"/>
              <a:ext cx="250725" cy="307150"/>
            </a:xfrm>
            <a:custGeom>
              <a:avLst/>
              <a:gdLst/>
              <a:ahLst/>
              <a:cxnLst/>
              <a:rect l="l" t="t" r="r" b="b"/>
              <a:pathLst>
                <a:path w="10029" h="12286" extrusionOk="0">
                  <a:moveTo>
                    <a:pt x="4897" y="0"/>
                  </a:moveTo>
                  <a:cubicBezTo>
                    <a:pt x="3069" y="0"/>
                    <a:pt x="1596" y="1830"/>
                    <a:pt x="1596" y="1830"/>
                  </a:cubicBezTo>
                  <a:cubicBezTo>
                    <a:pt x="1596" y="1830"/>
                    <a:pt x="0" y="4872"/>
                    <a:pt x="2378" y="7980"/>
                  </a:cubicBezTo>
                  <a:cubicBezTo>
                    <a:pt x="4025" y="10133"/>
                    <a:pt x="5052" y="11523"/>
                    <a:pt x="5036" y="11851"/>
                  </a:cubicBezTo>
                  <a:cubicBezTo>
                    <a:pt x="5025" y="12058"/>
                    <a:pt x="5460" y="12286"/>
                    <a:pt x="6004" y="12286"/>
                  </a:cubicBezTo>
                  <a:cubicBezTo>
                    <a:pt x="6415" y="12286"/>
                    <a:pt x="6888" y="12157"/>
                    <a:pt x="7280" y="11792"/>
                  </a:cubicBezTo>
                  <a:cubicBezTo>
                    <a:pt x="7379" y="11697"/>
                    <a:pt x="7406" y="11555"/>
                    <a:pt x="7351" y="11428"/>
                  </a:cubicBezTo>
                  <a:lnTo>
                    <a:pt x="6972" y="10283"/>
                  </a:lnTo>
                  <a:lnTo>
                    <a:pt x="6912" y="10109"/>
                  </a:lnTo>
                  <a:cubicBezTo>
                    <a:pt x="7576" y="10046"/>
                    <a:pt x="8370" y="9572"/>
                    <a:pt x="8733" y="9133"/>
                  </a:cubicBezTo>
                  <a:cubicBezTo>
                    <a:pt x="10029" y="7569"/>
                    <a:pt x="9227" y="5314"/>
                    <a:pt x="8623" y="3454"/>
                  </a:cubicBezTo>
                  <a:cubicBezTo>
                    <a:pt x="8263" y="2360"/>
                    <a:pt x="7683" y="1645"/>
                    <a:pt x="7228" y="1155"/>
                  </a:cubicBezTo>
                  <a:cubicBezTo>
                    <a:pt x="6443" y="303"/>
                    <a:pt x="5640" y="0"/>
                    <a:pt x="489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1065;p47">
              <a:extLst>
                <a:ext uri="{FF2B5EF4-FFF2-40B4-BE49-F238E27FC236}">
                  <a16:creationId xmlns:a16="http://schemas.microsoft.com/office/drawing/2014/main" id="{C5A076F4-298C-44FB-8520-FC0BB9027C0C}"/>
                </a:ext>
              </a:extLst>
            </p:cNvPr>
            <p:cNvSpPr/>
            <p:nvPr/>
          </p:nvSpPr>
          <p:spPr>
            <a:xfrm>
              <a:off x="3029175" y="3938525"/>
              <a:ext cx="75750" cy="234150"/>
            </a:xfrm>
            <a:custGeom>
              <a:avLst/>
              <a:gdLst/>
              <a:ahLst/>
              <a:cxnLst/>
              <a:rect l="l" t="t" r="r" b="b"/>
              <a:pathLst>
                <a:path w="3030" h="9366" extrusionOk="0">
                  <a:moveTo>
                    <a:pt x="1" y="1"/>
                  </a:moveTo>
                  <a:lnTo>
                    <a:pt x="569" y="7652"/>
                  </a:lnTo>
                  <a:lnTo>
                    <a:pt x="1031" y="9366"/>
                  </a:lnTo>
                  <a:lnTo>
                    <a:pt x="3030" y="3473"/>
                  </a:lnTo>
                  <a:lnTo>
                    <a:pt x="1529" y="2572"/>
                  </a:lnTo>
                  <a:lnTo>
                    <a:pt x="2560" y="2387"/>
                  </a:lnTo>
                  <a:cubicBezTo>
                    <a:pt x="1284" y="507"/>
                    <a:pt x="1" y="1"/>
                    <a:pt x="1"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1066;p47">
              <a:extLst>
                <a:ext uri="{FF2B5EF4-FFF2-40B4-BE49-F238E27FC236}">
                  <a16:creationId xmlns:a16="http://schemas.microsoft.com/office/drawing/2014/main" id="{086A46CB-1BFB-40C5-96AD-A42AC7D13F87}"/>
                </a:ext>
              </a:extLst>
            </p:cNvPr>
            <p:cNvSpPr/>
            <p:nvPr/>
          </p:nvSpPr>
          <p:spPr>
            <a:xfrm>
              <a:off x="2936350" y="3936450"/>
              <a:ext cx="118625" cy="236225"/>
            </a:xfrm>
            <a:custGeom>
              <a:avLst/>
              <a:gdLst/>
              <a:ahLst/>
              <a:cxnLst/>
              <a:rect l="l" t="t" r="r" b="b"/>
              <a:pathLst>
                <a:path w="4745" h="9449" extrusionOk="0">
                  <a:moveTo>
                    <a:pt x="1375" y="1"/>
                  </a:moveTo>
                  <a:cubicBezTo>
                    <a:pt x="1375" y="1"/>
                    <a:pt x="376" y="1071"/>
                    <a:pt x="1" y="3453"/>
                  </a:cubicBezTo>
                  <a:lnTo>
                    <a:pt x="1075" y="3165"/>
                  </a:lnTo>
                  <a:lnTo>
                    <a:pt x="1075" y="3165"/>
                  </a:lnTo>
                  <a:lnTo>
                    <a:pt x="44" y="4709"/>
                  </a:lnTo>
                  <a:lnTo>
                    <a:pt x="4744" y="9449"/>
                  </a:lnTo>
                  <a:lnTo>
                    <a:pt x="3951" y="6490"/>
                  </a:lnTo>
                  <a:lnTo>
                    <a:pt x="1375"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1067;p47">
              <a:extLst>
                <a:ext uri="{FF2B5EF4-FFF2-40B4-BE49-F238E27FC236}">
                  <a16:creationId xmlns:a16="http://schemas.microsoft.com/office/drawing/2014/main" id="{C837E30A-5BDF-4971-BEC8-147ED7FB2B66}"/>
                </a:ext>
              </a:extLst>
            </p:cNvPr>
            <p:cNvSpPr/>
            <p:nvPr/>
          </p:nvSpPr>
          <p:spPr>
            <a:xfrm>
              <a:off x="2840575" y="3592725"/>
              <a:ext cx="201400" cy="378225"/>
            </a:xfrm>
            <a:custGeom>
              <a:avLst/>
              <a:gdLst/>
              <a:ahLst/>
              <a:cxnLst/>
              <a:rect l="l" t="t" r="r" b="b"/>
              <a:pathLst>
                <a:path w="8056" h="15129" extrusionOk="0">
                  <a:moveTo>
                    <a:pt x="5510" y="0"/>
                  </a:moveTo>
                  <a:cubicBezTo>
                    <a:pt x="4820" y="0"/>
                    <a:pt x="4086" y="430"/>
                    <a:pt x="3472" y="1490"/>
                  </a:cubicBezTo>
                  <a:cubicBezTo>
                    <a:pt x="1652" y="4626"/>
                    <a:pt x="723" y="6652"/>
                    <a:pt x="309" y="7549"/>
                  </a:cubicBezTo>
                  <a:cubicBezTo>
                    <a:pt x="60" y="8058"/>
                    <a:pt x="1" y="8639"/>
                    <a:pt x="143" y="9188"/>
                  </a:cubicBezTo>
                  <a:lnTo>
                    <a:pt x="135" y="9180"/>
                  </a:lnTo>
                  <a:lnTo>
                    <a:pt x="151" y="9220"/>
                  </a:lnTo>
                  <a:cubicBezTo>
                    <a:pt x="202" y="9413"/>
                    <a:pt x="269" y="9603"/>
                    <a:pt x="360" y="9788"/>
                  </a:cubicBezTo>
                  <a:lnTo>
                    <a:pt x="2327" y="15128"/>
                  </a:lnTo>
                  <a:lnTo>
                    <a:pt x="4219" y="12036"/>
                  </a:lnTo>
                  <a:cubicBezTo>
                    <a:pt x="4223" y="12032"/>
                    <a:pt x="4223" y="12028"/>
                    <a:pt x="4227" y="12028"/>
                  </a:cubicBezTo>
                  <a:lnTo>
                    <a:pt x="4262" y="11965"/>
                  </a:lnTo>
                  <a:lnTo>
                    <a:pt x="4258" y="11965"/>
                  </a:lnTo>
                  <a:cubicBezTo>
                    <a:pt x="4290" y="11913"/>
                    <a:pt x="4306" y="11858"/>
                    <a:pt x="4314" y="11799"/>
                  </a:cubicBezTo>
                  <a:cubicBezTo>
                    <a:pt x="4345" y="11317"/>
                    <a:pt x="3784" y="10089"/>
                    <a:pt x="3559" y="9622"/>
                  </a:cubicBezTo>
                  <a:cubicBezTo>
                    <a:pt x="3022" y="8505"/>
                    <a:pt x="2698" y="8031"/>
                    <a:pt x="2362" y="7434"/>
                  </a:cubicBezTo>
                  <a:cubicBezTo>
                    <a:pt x="2362" y="7434"/>
                    <a:pt x="7714" y="4855"/>
                    <a:pt x="7864" y="3457"/>
                  </a:cubicBezTo>
                  <a:cubicBezTo>
                    <a:pt x="8055" y="1652"/>
                    <a:pt x="6864" y="0"/>
                    <a:pt x="55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1068;p47">
              <a:extLst>
                <a:ext uri="{FF2B5EF4-FFF2-40B4-BE49-F238E27FC236}">
                  <a16:creationId xmlns:a16="http://schemas.microsoft.com/office/drawing/2014/main" id="{4E8E0035-18F5-48A1-988A-280D379ED783}"/>
                </a:ext>
              </a:extLst>
            </p:cNvPr>
            <p:cNvSpPr/>
            <p:nvPr/>
          </p:nvSpPr>
          <p:spPr>
            <a:xfrm>
              <a:off x="2910100" y="3843350"/>
              <a:ext cx="40900" cy="43825"/>
            </a:xfrm>
            <a:custGeom>
              <a:avLst/>
              <a:gdLst/>
              <a:ahLst/>
              <a:cxnLst/>
              <a:rect l="l" t="t" r="r" b="b"/>
              <a:pathLst>
                <a:path w="1636" h="1753" extrusionOk="0">
                  <a:moveTo>
                    <a:pt x="498" y="0"/>
                  </a:moveTo>
                  <a:cubicBezTo>
                    <a:pt x="474" y="0"/>
                    <a:pt x="450" y="0"/>
                    <a:pt x="427" y="4"/>
                  </a:cubicBezTo>
                  <a:lnTo>
                    <a:pt x="407" y="4"/>
                  </a:lnTo>
                  <a:cubicBezTo>
                    <a:pt x="383" y="8"/>
                    <a:pt x="360" y="12"/>
                    <a:pt x="336" y="16"/>
                  </a:cubicBezTo>
                  <a:lnTo>
                    <a:pt x="320" y="20"/>
                  </a:lnTo>
                  <a:cubicBezTo>
                    <a:pt x="296" y="28"/>
                    <a:pt x="277" y="36"/>
                    <a:pt x="253" y="48"/>
                  </a:cubicBezTo>
                  <a:lnTo>
                    <a:pt x="245" y="48"/>
                  </a:lnTo>
                  <a:cubicBezTo>
                    <a:pt x="221" y="60"/>
                    <a:pt x="202" y="71"/>
                    <a:pt x="182" y="87"/>
                  </a:cubicBezTo>
                  <a:lnTo>
                    <a:pt x="178" y="91"/>
                  </a:lnTo>
                  <a:cubicBezTo>
                    <a:pt x="154" y="107"/>
                    <a:pt x="138" y="127"/>
                    <a:pt x="123" y="146"/>
                  </a:cubicBezTo>
                  <a:lnTo>
                    <a:pt x="123" y="150"/>
                  </a:lnTo>
                  <a:cubicBezTo>
                    <a:pt x="103" y="170"/>
                    <a:pt x="87" y="198"/>
                    <a:pt x="75" y="221"/>
                  </a:cubicBezTo>
                  <a:cubicBezTo>
                    <a:pt x="0" y="399"/>
                    <a:pt x="24" y="684"/>
                    <a:pt x="249" y="1138"/>
                  </a:cubicBezTo>
                  <a:cubicBezTo>
                    <a:pt x="249" y="1138"/>
                    <a:pt x="257" y="1154"/>
                    <a:pt x="273" y="1177"/>
                  </a:cubicBezTo>
                  <a:cubicBezTo>
                    <a:pt x="357" y="1316"/>
                    <a:pt x="667" y="1753"/>
                    <a:pt x="1117" y="1753"/>
                  </a:cubicBezTo>
                  <a:cubicBezTo>
                    <a:pt x="1258" y="1753"/>
                    <a:pt x="1414" y="1710"/>
                    <a:pt x="1580" y="1600"/>
                  </a:cubicBezTo>
                  <a:cubicBezTo>
                    <a:pt x="1635" y="1564"/>
                    <a:pt x="1076" y="119"/>
                    <a:pt x="1023" y="119"/>
                  </a:cubicBezTo>
                  <a:cubicBezTo>
                    <a:pt x="1023" y="119"/>
                    <a:pt x="1023" y="119"/>
                    <a:pt x="1023" y="119"/>
                  </a:cubicBezTo>
                  <a:cubicBezTo>
                    <a:pt x="1016" y="120"/>
                    <a:pt x="1009" y="120"/>
                    <a:pt x="1002" y="120"/>
                  </a:cubicBezTo>
                  <a:cubicBezTo>
                    <a:pt x="982" y="120"/>
                    <a:pt x="962" y="116"/>
                    <a:pt x="944" y="107"/>
                  </a:cubicBezTo>
                  <a:cubicBezTo>
                    <a:pt x="865" y="64"/>
                    <a:pt x="778" y="36"/>
                    <a:pt x="687" y="16"/>
                  </a:cubicBezTo>
                  <a:cubicBezTo>
                    <a:pt x="664" y="12"/>
                    <a:pt x="640" y="8"/>
                    <a:pt x="612" y="4"/>
                  </a:cubicBezTo>
                  <a:lnTo>
                    <a:pt x="593" y="4"/>
                  </a:lnTo>
                  <a:cubicBezTo>
                    <a:pt x="569" y="0"/>
                    <a:pt x="541" y="0"/>
                    <a:pt x="51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1069;p47">
              <a:extLst>
                <a:ext uri="{FF2B5EF4-FFF2-40B4-BE49-F238E27FC236}">
                  <a16:creationId xmlns:a16="http://schemas.microsoft.com/office/drawing/2014/main" id="{57C8FA29-306A-43E9-992A-AC78CE394E46}"/>
                </a:ext>
              </a:extLst>
            </p:cNvPr>
            <p:cNvSpPr/>
            <p:nvPr/>
          </p:nvSpPr>
          <p:spPr>
            <a:xfrm>
              <a:off x="2767525" y="4020000"/>
              <a:ext cx="150975" cy="715750"/>
            </a:xfrm>
            <a:custGeom>
              <a:avLst/>
              <a:gdLst/>
              <a:ahLst/>
              <a:cxnLst/>
              <a:rect l="l" t="t" r="r" b="b"/>
              <a:pathLst>
                <a:path w="6039" h="28630" extrusionOk="0">
                  <a:moveTo>
                    <a:pt x="6039" y="0"/>
                  </a:moveTo>
                  <a:cubicBezTo>
                    <a:pt x="6039" y="1"/>
                    <a:pt x="1674" y="2595"/>
                    <a:pt x="1351" y="4152"/>
                  </a:cubicBezTo>
                  <a:cubicBezTo>
                    <a:pt x="1" y="10607"/>
                    <a:pt x="193" y="28629"/>
                    <a:pt x="332" y="28629"/>
                  </a:cubicBezTo>
                  <a:cubicBezTo>
                    <a:pt x="333" y="28629"/>
                    <a:pt x="334" y="28628"/>
                    <a:pt x="335" y="28624"/>
                  </a:cubicBezTo>
                  <a:lnTo>
                    <a:pt x="2125" y="28577"/>
                  </a:lnTo>
                  <a:lnTo>
                    <a:pt x="6039"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1070;p47">
              <a:extLst>
                <a:ext uri="{FF2B5EF4-FFF2-40B4-BE49-F238E27FC236}">
                  <a16:creationId xmlns:a16="http://schemas.microsoft.com/office/drawing/2014/main" id="{68B0BADA-3B07-4485-8BE8-3882F894BEF5}"/>
                </a:ext>
              </a:extLst>
            </p:cNvPr>
            <p:cNvSpPr/>
            <p:nvPr/>
          </p:nvSpPr>
          <p:spPr>
            <a:xfrm>
              <a:off x="3214875" y="4710800"/>
              <a:ext cx="52025" cy="133125"/>
            </a:xfrm>
            <a:custGeom>
              <a:avLst/>
              <a:gdLst/>
              <a:ahLst/>
              <a:cxnLst/>
              <a:rect l="l" t="t" r="r" b="b"/>
              <a:pathLst>
                <a:path w="2081" h="5325" extrusionOk="0">
                  <a:moveTo>
                    <a:pt x="357" y="1"/>
                  </a:moveTo>
                  <a:cubicBezTo>
                    <a:pt x="357" y="1"/>
                    <a:pt x="1" y="3440"/>
                    <a:pt x="189" y="3440"/>
                  </a:cubicBezTo>
                  <a:cubicBezTo>
                    <a:pt x="203" y="3440"/>
                    <a:pt x="221" y="3419"/>
                    <a:pt x="243" y="3374"/>
                  </a:cubicBezTo>
                  <a:cubicBezTo>
                    <a:pt x="464" y="2912"/>
                    <a:pt x="594" y="2501"/>
                    <a:pt x="788" y="2126"/>
                  </a:cubicBezTo>
                  <a:cubicBezTo>
                    <a:pt x="804" y="2094"/>
                    <a:pt x="829" y="2082"/>
                    <a:pt x="856" y="2082"/>
                  </a:cubicBezTo>
                  <a:cubicBezTo>
                    <a:pt x="902" y="2082"/>
                    <a:pt x="951" y="2121"/>
                    <a:pt x="954" y="2169"/>
                  </a:cubicBezTo>
                  <a:cubicBezTo>
                    <a:pt x="966" y="2631"/>
                    <a:pt x="800" y="3777"/>
                    <a:pt x="906" y="5155"/>
                  </a:cubicBezTo>
                  <a:cubicBezTo>
                    <a:pt x="916" y="5270"/>
                    <a:pt x="943" y="5325"/>
                    <a:pt x="982" y="5325"/>
                  </a:cubicBezTo>
                  <a:cubicBezTo>
                    <a:pt x="1248" y="5325"/>
                    <a:pt x="2081" y="2878"/>
                    <a:pt x="1902" y="21"/>
                  </a:cubicBezTo>
                  <a:lnTo>
                    <a:pt x="357"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1071;p47">
              <a:extLst>
                <a:ext uri="{FF2B5EF4-FFF2-40B4-BE49-F238E27FC236}">
                  <a16:creationId xmlns:a16="http://schemas.microsoft.com/office/drawing/2014/main" id="{A74D9BA5-F349-4D80-B613-78EDAB273ED3}"/>
                </a:ext>
              </a:extLst>
            </p:cNvPr>
            <p:cNvSpPr/>
            <p:nvPr/>
          </p:nvSpPr>
          <p:spPr>
            <a:xfrm>
              <a:off x="3066400" y="5388075"/>
              <a:ext cx="230700" cy="55325"/>
            </a:xfrm>
            <a:custGeom>
              <a:avLst/>
              <a:gdLst/>
              <a:ahLst/>
              <a:cxnLst/>
              <a:rect l="l" t="t" r="r" b="b"/>
              <a:pathLst>
                <a:path w="9228" h="2213" extrusionOk="0">
                  <a:moveTo>
                    <a:pt x="1165" y="0"/>
                  </a:moveTo>
                  <a:cubicBezTo>
                    <a:pt x="717" y="0"/>
                    <a:pt x="455" y="27"/>
                    <a:pt x="344" y="112"/>
                  </a:cubicBezTo>
                  <a:cubicBezTo>
                    <a:pt x="5" y="372"/>
                    <a:pt x="1" y="1905"/>
                    <a:pt x="1" y="1905"/>
                  </a:cubicBezTo>
                  <a:lnTo>
                    <a:pt x="1079" y="2130"/>
                  </a:lnTo>
                  <a:lnTo>
                    <a:pt x="1300" y="1431"/>
                  </a:lnTo>
                  <a:cubicBezTo>
                    <a:pt x="3287" y="1854"/>
                    <a:pt x="6498" y="2213"/>
                    <a:pt x="7904" y="2213"/>
                  </a:cubicBezTo>
                  <a:cubicBezTo>
                    <a:pt x="8021" y="2213"/>
                    <a:pt x="8126" y="2210"/>
                    <a:pt x="8216" y="2205"/>
                  </a:cubicBezTo>
                  <a:cubicBezTo>
                    <a:pt x="9227" y="2146"/>
                    <a:pt x="7549" y="1447"/>
                    <a:pt x="6103" y="886"/>
                  </a:cubicBezTo>
                  <a:cubicBezTo>
                    <a:pt x="5329" y="582"/>
                    <a:pt x="3081" y="49"/>
                    <a:pt x="2248" y="25"/>
                  </a:cubicBezTo>
                  <a:cubicBezTo>
                    <a:pt x="1807" y="11"/>
                    <a:pt x="1448" y="0"/>
                    <a:pt x="1165"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1072;p47">
              <a:extLst>
                <a:ext uri="{FF2B5EF4-FFF2-40B4-BE49-F238E27FC236}">
                  <a16:creationId xmlns:a16="http://schemas.microsoft.com/office/drawing/2014/main" id="{7F7546CD-0AAA-491D-B371-4B8852F03598}"/>
                </a:ext>
              </a:extLst>
            </p:cNvPr>
            <p:cNvSpPr/>
            <p:nvPr/>
          </p:nvSpPr>
          <p:spPr>
            <a:xfrm>
              <a:off x="2945350" y="5392400"/>
              <a:ext cx="230575" cy="58800"/>
            </a:xfrm>
            <a:custGeom>
              <a:avLst/>
              <a:gdLst/>
              <a:ahLst/>
              <a:cxnLst/>
              <a:rect l="l" t="t" r="r" b="b"/>
              <a:pathLst>
                <a:path w="9223" h="2352" extrusionOk="0">
                  <a:moveTo>
                    <a:pt x="1029" y="0"/>
                  </a:moveTo>
                  <a:cubicBezTo>
                    <a:pt x="689" y="0"/>
                    <a:pt x="481" y="26"/>
                    <a:pt x="383" y="97"/>
                  </a:cubicBezTo>
                  <a:cubicBezTo>
                    <a:pt x="36" y="353"/>
                    <a:pt x="0" y="1882"/>
                    <a:pt x="0" y="1882"/>
                  </a:cubicBezTo>
                  <a:lnTo>
                    <a:pt x="1075" y="2131"/>
                  </a:lnTo>
                  <a:lnTo>
                    <a:pt x="1308" y="1440"/>
                  </a:lnTo>
                  <a:cubicBezTo>
                    <a:pt x="3349" y="1913"/>
                    <a:pt x="6695" y="2352"/>
                    <a:pt x="8023" y="2352"/>
                  </a:cubicBezTo>
                  <a:cubicBezTo>
                    <a:pt x="8090" y="2352"/>
                    <a:pt x="8152" y="2350"/>
                    <a:pt x="8208" y="2348"/>
                  </a:cubicBezTo>
                  <a:cubicBezTo>
                    <a:pt x="9223" y="2313"/>
                    <a:pt x="7560" y="1578"/>
                    <a:pt x="6126" y="985"/>
                  </a:cubicBezTo>
                  <a:cubicBezTo>
                    <a:pt x="5356" y="669"/>
                    <a:pt x="3120" y="89"/>
                    <a:pt x="2287" y="49"/>
                  </a:cubicBezTo>
                  <a:cubicBezTo>
                    <a:pt x="1750" y="21"/>
                    <a:pt x="1336" y="0"/>
                    <a:pt x="1029"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1073;p47">
              <a:extLst>
                <a:ext uri="{FF2B5EF4-FFF2-40B4-BE49-F238E27FC236}">
                  <a16:creationId xmlns:a16="http://schemas.microsoft.com/office/drawing/2014/main" id="{53DDC018-D5D5-4E7D-9C40-A12BCA37DC8E}"/>
                </a:ext>
              </a:extLst>
            </p:cNvPr>
            <p:cNvSpPr/>
            <p:nvPr/>
          </p:nvSpPr>
          <p:spPr>
            <a:xfrm>
              <a:off x="2979400" y="3952850"/>
              <a:ext cx="64025" cy="176975"/>
            </a:xfrm>
            <a:custGeom>
              <a:avLst/>
              <a:gdLst/>
              <a:ahLst/>
              <a:cxnLst/>
              <a:rect l="l" t="t" r="r" b="b"/>
              <a:pathLst>
                <a:path w="2561" h="7079" extrusionOk="0">
                  <a:moveTo>
                    <a:pt x="2031" y="1"/>
                  </a:moveTo>
                  <a:cubicBezTo>
                    <a:pt x="2031" y="1"/>
                    <a:pt x="1694" y="532"/>
                    <a:pt x="997" y="532"/>
                  </a:cubicBezTo>
                  <a:cubicBezTo>
                    <a:pt x="722" y="532"/>
                    <a:pt x="390" y="449"/>
                    <a:pt x="1" y="218"/>
                  </a:cubicBezTo>
                  <a:lnTo>
                    <a:pt x="1" y="218"/>
                  </a:lnTo>
                  <a:lnTo>
                    <a:pt x="2560" y="7079"/>
                  </a:lnTo>
                  <a:lnTo>
                    <a:pt x="2031" y="1"/>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1074;p47">
              <a:extLst>
                <a:ext uri="{FF2B5EF4-FFF2-40B4-BE49-F238E27FC236}">
                  <a16:creationId xmlns:a16="http://schemas.microsoft.com/office/drawing/2014/main" id="{ADA19133-DA2E-4992-8DE8-08D8CCB9D649}"/>
                </a:ext>
              </a:extLst>
            </p:cNvPr>
            <p:cNvSpPr/>
            <p:nvPr/>
          </p:nvSpPr>
          <p:spPr>
            <a:xfrm>
              <a:off x="3130375" y="4094550"/>
              <a:ext cx="132050" cy="616775"/>
            </a:xfrm>
            <a:custGeom>
              <a:avLst/>
              <a:gdLst/>
              <a:ahLst/>
              <a:cxnLst/>
              <a:rect l="l" t="t" r="r" b="b"/>
              <a:pathLst>
                <a:path w="5282" h="24671" extrusionOk="0">
                  <a:moveTo>
                    <a:pt x="1" y="0"/>
                  </a:moveTo>
                  <a:lnTo>
                    <a:pt x="3737" y="24651"/>
                  </a:lnTo>
                  <a:lnTo>
                    <a:pt x="5282" y="24671"/>
                  </a:lnTo>
                  <a:cubicBezTo>
                    <a:pt x="5282" y="24671"/>
                    <a:pt x="4527" y="3753"/>
                    <a:pt x="4065" y="1671"/>
                  </a:cubicBezTo>
                  <a:cubicBezTo>
                    <a:pt x="3769" y="328"/>
                    <a:pt x="1" y="0"/>
                    <a:pt x="1"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1075;p47">
              <a:extLst>
                <a:ext uri="{FF2B5EF4-FFF2-40B4-BE49-F238E27FC236}">
                  <a16:creationId xmlns:a16="http://schemas.microsoft.com/office/drawing/2014/main" id="{352BD911-AF4D-4F58-A11A-80877E6B32F1}"/>
                </a:ext>
              </a:extLst>
            </p:cNvPr>
            <p:cNvSpPr/>
            <p:nvPr/>
          </p:nvSpPr>
          <p:spPr>
            <a:xfrm>
              <a:off x="2835550" y="3945550"/>
              <a:ext cx="145950" cy="218050"/>
            </a:xfrm>
            <a:custGeom>
              <a:avLst/>
              <a:gdLst/>
              <a:ahLst/>
              <a:cxnLst/>
              <a:rect l="l" t="t" r="r" b="b"/>
              <a:pathLst>
                <a:path w="5838" h="8722" extrusionOk="0">
                  <a:moveTo>
                    <a:pt x="2524" y="0"/>
                  </a:moveTo>
                  <a:lnTo>
                    <a:pt x="2524" y="0"/>
                  </a:lnTo>
                  <a:cubicBezTo>
                    <a:pt x="2524" y="0"/>
                    <a:pt x="0" y="3832"/>
                    <a:pt x="3049" y="8721"/>
                  </a:cubicBezTo>
                  <a:cubicBezTo>
                    <a:pt x="3049" y="8721"/>
                    <a:pt x="5838" y="3144"/>
                    <a:pt x="2524"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1076;p47">
              <a:extLst>
                <a:ext uri="{FF2B5EF4-FFF2-40B4-BE49-F238E27FC236}">
                  <a16:creationId xmlns:a16="http://schemas.microsoft.com/office/drawing/2014/main" id="{84D76F4E-B6B6-4787-B66F-34ADD71BA741}"/>
                </a:ext>
              </a:extLst>
            </p:cNvPr>
            <p:cNvSpPr/>
            <p:nvPr/>
          </p:nvSpPr>
          <p:spPr>
            <a:xfrm>
              <a:off x="2885200" y="3945550"/>
              <a:ext cx="28675" cy="24550"/>
            </a:xfrm>
            <a:custGeom>
              <a:avLst/>
              <a:gdLst/>
              <a:ahLst/>
              <a:cxnLst/>
              <a:rect l="l" t="t" r="r" b="b"/>
              <a:pathLst>
                <a:path w="1147" h="982" extrusionOk="0">
                  <a:moveTo>
                    <a:pt x="656" y="0"/>
                  </a:moveTo>
                  <a:cubicBezTo>
                    <a:pt x="222" y="0"/>
                    <a:pt x="1" y="530"/>
                    <a:pt x="313" y="838"/>
                  </a:cubicBezTo>
                  <a:cubicBezTo>
                    <a:pt x="413" y="937"/>
                    <a:pt x="535" y="982"/>
                    <a:pt x="655" y="982"/>
                  </a:cubicBezTo>
                  <a:cubicBezTo>
                    <a:pt x="906" y="982"/>
                    <a:pt x="1146" y="787"/>
                    <a:pt x="1146" y="490"/>
                  </a:cubicBezTo>
                  <a:cubicBezTo>
                    <a:pt x="1146" y="221"/>
                    <a:pt x="929" y="0"/>
                    <a:pt x="656"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1" name="Google Shape;1077;p47">
              <a:extLst>
                <a:ext uri="{FF2B5EF4-FFF2-40B4-BE49-F238E27FC236}">
                  <a16:creationId xmlns:a16="http://schemas.microsoft.com/office/drawing/2014/main" id="{3125DE2E-64CB-4672-80CA-00DC584DDF49}"/>
                </a:ext>
              </a:extLst>
            </p:cNvPr>
            <p:cNvSpPr/>
            <p:nvPr/>
          </p:nvSpPr>
          <p:spPr>
            <a:xfrm>
              <a:off x="2774825" y="4495450"/>
              <a:ext cx="475550" cy="457700"/>
            </a:xfrm>
            <a:custGeom>
              <a:avLst/>
              <a:gdLst/>
              <a:ahLst/>
              <a:cxnLst/>
              <a:rect l="l" t="t" r="r" b="b"/>
              <a:pathLst>
                <a:path w="19022" h="18308" extrusionOk="0">
                  <a:moveTo>
                    <a:pt x="3199" y="0"/>
                  </a:moveTo>
                  <a:lnTo>
                    <a:pt x="0" y="18308"/>
                  </a:lnTo>
                  <a:lnTo>
                    <a:pt x="19022" y="18308"/>
                  </a:lnTo>
                  <a:lnTo>
                    <a:pt x="16703" y="474"/>
                  </a:lnTo>
                  <a:lnTo>
                    <a:pt x="319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1078;p47">
              <a:extLst>
                <a:ext uri="{FF2B5EF4-FFF2-40B4-BE49-F238E27FC236}">
                  <a16:creationId xmlns:a16="http://schemas.microsoft.com/office/drawing/2014/main" id="{8CBCF6DE-833C-4F40-B87B-55C664F0511D}"/>
                </a:ext>
              </a:extLst>
            </p:cNvPr>
            <p:cNvSpPr/>
            <p:nvPr/>
          </p:nvSpPr>
          <p:spPr>
            <a:xfrm>
              <a:off x="2771025" y="4734400"/>
              <a:ext cx="49625" cy="144175"/>
            </a:xfrm>
            <a:custGeom>
              <a:avLst/>
              <a:gdLst/>
              <a:ahLst/>
              <a:cxnLst/>
              <a:rect l="l" t="t" r="r" b="b"/>
              <a:pathLst>
                <a:path w="1985" h="5767" extrusionOk="0">
                  <a:moveTo>
                    <a:pt x="1985" y="1"/>
                  </a:moveTo>
                  <a:lnTo>
                    <a:pt x="199" y="48"/>
                  </a:lnTo>
                  <a:cubicBezTo>
                    <a:pt x="0" y="2893"/>
                    <a:pt x="511" y="5766"/>
                    <a:pt x="754" y="5766"/>
                  </a:cubicBezTo>
                  <a:cubicBezTo>
                    <a:pt x="810" y="5766"/>
                    <a:pt x="851" y="5614"/>
                    <a:pt x="867" y="5274"/>
                  </a:cubicBezTo>
                  <a:cubicBezTo>
                    <a:pt x="930" y="3891"/>
                    <a:pt x="1076" y="2758"/>
                    <a:pt x="1136" y="2300"/>
                  </a:cubicBezTo>
                  <a:cubicBezTo>
                    <a:pt x="1142" y="2253"/>
                    <a:pt x="1189" y="2220"/>
                    <a:pt x="1233" y="2220"/>
                  </a:cubicBezTo>
                  <a:cubicBezTo>
                    <a:pt x="1264" y="2220"/>
                    <a:pt x="1295" y="2237"/>
                    <a:pt x="1309" y="2276"/>
                  </a:cubicBezTo>
                  <a:cubicBezTo>
                    <a:pt x="1459" y="2667"/>
                    <a:pt x="1546" y="3090"/>
                    <a:pt x="1716" y="3571"/>
                  </a:cubicBezTo>
                  <a:cubicBezTo>
                    <a:pt x="1733" y="3618"/>
                    <a:pt x="1748" y="3640"/>
                    <a:pt x="1763" y="3640"/>
                  </a:cubicBezTo>
                  <a:cubicBezTo>
                    <a:pt x="1954" y="3640"/>
                    <a:pt x="1985" y="1"/>
                    <a:pt x="1985"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3" name="Google Shape;1079;p47">
              <a:extLst>
                <a:ext uri="{FF2B5EF4-FFF2-40B4-BE49-F238E27FC236}">
                  <a16:creationId xmlns:a16="http://schemas.microsoft.com/office/drawing/2014/main" id="{1DA4794E-CA91-4EDF-B095-F1F771FDA263}"/>
                </a:ext>
              </a:extLst>
            </p:cNvPr>
            <p:cNvSpPr/>
            <p:nvPr/>
          </p:nvSpPr>
          <p:spPr>
            <a:xfrm>
              <a:off x="5419650" y="3845025"/>
              <a:ext cx="1700" cy="725"/>
            </a:xfrm>
            <a:custGeom>
              <a:avLst/>
              <a:gdLst/>
              <a:ahLst/>
              <a:cxnLst/>
              <a:rect l="l" t="t" r="r" b="b"/>
              <a:pathLst>
                <a:path w="68" h="29" extrusionOk="0">
                  <a:moveTo>
                    <a:pt x="1" y="0"/>
                  </a:moveTo>
                  <a:cubicBezTo>
                    <a:pt x="19" y="7"/>
                    <a:pt x="37" y="13"/>
                    <a:pt x="54" y="21"/>
                  </a:cubicBezTo>
                  <a:lnTo>
                    <a:pt x="54" y="21"/>
                  </a:lnTo>
                  <a:cubicBezTo>
                    <a:pt x="51" y="19"/>
                    <a:pt x="49" y="18"/>
                    <a:pt x="48" y="16"/>
                  </a:cubicBezTo>
                  <a:cubicBezTo>
                    <a:pt x="32" y="8"/>
                    <a:pt x="16" y="4"/>
                    <a:pt x="1" y="0"/>
                  </a:cubicBezTo>
                  <a:close/>
                  <a:moveTo>
                    <a:pt x="54" y="21"/>
                  </a:moveTo>
                  <a:lnTo>
                    <a:pt x="54" y="21"/>
                  </a:lnTo>
                  <a:cubicBezTo>
                    <a:pt x="58" y="23"/>
                    <a:pt x="63" y="26"/>
                    <a:pt x="68" y="28"/>
                  </a:cubicBezTo>
                  <a:cubicBezTo>
                    <a:pt x="63" y="25"/>
                    <a:pt x="59" y="23"/>
                    <a:pt x="54" y="2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1080;p47">
              <a:extLst>
                <a:ext uri="{FF2B5EF4-FFF2-40B4-BE49-F238E27FC236}">
                  <a16:creationId xmlns:a16="http://schemas.microsoft.com/office/drawing/2014/main" id="{29CA9B2F-D35C-4E95-AC8D-CDA095CD0852}"/>
                </a:ext>
              </a:extLst>
            </p:cNvPr>
            <p:cNvSpPr/>
            <p:nvPr/>
          </p:nvSpPr>
          <p:spPr>
            <a:xfrm>
              <a:off x="5409575" y="3844725"/>
              <a:ext cx="5850" cy="1900"/>
            </a:xfrm>
            <a:custGeom>
              <a:avLst/>
              <a:gdLst/>
              <a:ahLst/>
              <a:cxnLst/>
              <a:rect l="l" t="t" r="r" b="b"/>
              <a:pathLst>
                <a:path w="234" h="76" extrusionOk="0">
                  <a:moveTo>
                    <a:pt x="234" y="1"/>
                  </a:moveTo>
                  <a:cubicBezTo>
                    <a:pt x="219" y="3"/>
                    <a:pt x="204" y="5"/>
                    <a:pt x="190" y="8"/>
                  </a:cubicBezTo>
                  <a:lnTo>
                    <a:pt x="190" y="8"/>
                  </a:lnTo>
                  <a:cubicBezTo>
                    <a:pt x="204" y="6"/>
                    <a:pt x="219" y="3"/>
                    <a:pt x="234" y="1"/>
                  </a:cubicBezTo>
                  <a:close/>
                  <a:moveTo>
                    <a:pt x="190" y="8"/>
                  </a:moveTo>
                  <a:cubicBezTo>
                    <a:pt x="181" y="10"/>
                    <a:pt x="174" y="11"/>
                    <a:pt x="167" y="12"/>
                  </a:cubicBezTo>
                  <a:lnTo>
                    <a:pt x="147" y="16"/>
                  </a:lnTo>
                  <a:cubicBezTo>
                    <a:pt x="142" y="18"/>
                    <a:pt x="138" y="20"/>
                    <a:pt x="133" y="22"/>
                  </a:cubicBezTo>
                  <a:lnTo>
                    <a:pt x="133" y="22"/>
                  </a:lnTo>
                  <a:cubicBezTo>
                    <a:pt x="152" y="16"/>
                    <a:pt x="171" y="12"/>
                    <a:pt x="190" y="8"/>
                  </a:cubicBezTo>
                  <a:close/>
                  <a:moveTo>
                    <a:pt x="133" y="22"/>
                  </a:moveTo>
                  <a:lnTo>
                    <a:pt x="133" y="22"/>
                  </a:lnTo>
                  <a:cubicBezTo>
                    <a:pt x="87" y="35"/>
                    <a:pt x="42" y="52"/>
                    <a:pt x="1" y="76"/>
                  </a:cubicBezTo>
                  <a:cubicBezTo>
                    <a:pt x="20" y="68"/>
                    <a:pt x="44" y="56"/>
                    <a:pt x="64" y="48"/>
                  </a:cubicBezTo>
                  <a:lnTo>
                    <a:pt x="84" y="40"/>
                  </a:lnTo>
                  <a:cubicBezTo>
                    <a:pt x="99" y="34"/>
                    <a:pt x="117" y="28"/>
                    <a:pt x="133" y="2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5" name="Google Shape;1081;p47">
              <a:extLst>
                <a:ext uri="{FF2B5EF4-FFF2-40B4-BE49-F238E27FC236}">
                  <a16:creationId xmlns:a16="http://schemas.microsoft.com/office/drawing/2014/main" id="{2181D660-CCDB-45C9-89E9-908DFCED3EB4}"/>
                </a:ext>
              </a:extLst>
            </p:cNvPr>
            <p:cNvSpPr/>
            <p:nvPr/>
          </p:nvSpPr>
          <p:spPr>
            <a:xfrm>
              <a:off x="5415800" y="3844525"/>
              <a:ext cx="1700" cy="125"/>
            </a:xfrm>
            <a:custGeom>
              <a:avLst/>
              <a:gdLst/>
              <a:ahLst/>
              <a:cxnLst/>
              <a:rect l="l" t="t" r="r" b="b"/>
              <a:pathLst>
                <a:path w="68" h="5" extrusionOk="0">
                  <a:moveTo>
                    <a:pt x="32" y="1"/>
                  </a:moveTo>
                  <a:cubicBezTo>
                    <a:pt x="27" y="1"/>
                    <a:pt x="23" y="1"/>
                    <a:pt x="19" y="2"/>
                  </a:cubicBezTo>
                  <a:lnTo>
                    <a:pt x="19" y="2"/>
                  </a:lnTo>
                  <a:cubicBezTo>
                    <a:pt x="23" y="2"/>
                    <a:pt x="28" y="2"/>
                    <a:pt x="33" y="2"/>
                  </a:cubicBezTo>
                  <a:cubicBezTo>
                    <a:pt x="37" y="2"/>
                    <a:pt x="42" y="2"/>
                    <a:pt x="47" y="2"/>
                  </a:cubicBezTo>
                  <a:lnTo>
                    <a:pt x="47" y="2"/>
                  </a:lnTo>
                  <a:cubicBezTo>
                    <a:pt x="42" y="1"/>
                    <a:pt x="37" y="1"/>
                    <a:pt x="32" y="1"/>
                  </a:cubicBezTo>
                  <a:close/>
                  <a:moveTo>
                    <a:pt x="19" y="2"/>
                  </a:moveTo>
                  <a:cubicBezTo>
                    <a:pt x="12" y="3"/>
                    <a:pt x="6" y="3"/>
                    <a:pt x="0" y="5"/>
                  </a:cubicBezTo>
                  <a:cubicBezTo>
                    <a:pt x="7" y="5"/>
                    <a:pt x="13" y="3"/>
                    <a:pt x="19" y="2"/>
                  </a:cubicBezTo>
                  <a:close/>
                  <a:moveTo>
                    <a:pt x="47" y="2"/>
                  </a:moveTo>
                  <a:cubicBezTo>
                    <a:pt x="54" y="3"/>
                    <a:pt x="61" y="5"/>
                    <a:pt x="68" y="5"/>
                  </a:cubicBezTo>
                  <a:cubicBezTo>
                    <a:pt x="61" y="3"/>
                    <a:pt x="54" y="3"/>
                    <a:pt x="47" y="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6" name="Google Shape;1082;p47">
              <a:extLst>
                <a:ext uri="{FF2B5EF4-FFF2-40B4-BE49-F238E27FC236}">
                  <a16:creationId xmlns:a16="http://schemas.microsoft.com/office/drawing/2014/main" id="{BC1FA355-50BD-479A-91B7-D8CDBC187CD4}"/>
                </a:ext>
              </a:extLst>
            </p:cNvPr>
            <p:cNvSpPr/>
            <p:nvPr/>
          </p:nvSpPr>
          <p:spPr>
            <a:xfrm>
              <a:off x="5421425" y="3845825"/>
              <a:ext cx="1700" cy="1200"/>
            </a:xfrm>
            <a:custGeom>
              <a:avLst/>
              <a:gdLst/>
              <a:ahLst/>
              <a:cxnLst/>
              <a:rect l="l" t="t" r="r" b="b"/>
              <a:pathLst>
                <a:path w="68" h="48" extrusionOk="0">
                  <a:moveTo>
                    <a:pt x="1" y="0"/>
                  </a:moveTo>
                  <a:cubicBezTo>
                    <a:pt x="21" y="10"/>
                    <a:pt x="42" y="26"/>
                    <a:pt x="59" y="41"/>
                  </a:cubicBezTo>
                  <a:lnTo>
                    <a:pt x="59" y="41"/>
                  </a:lnTo>
                  <a:cubicBezTo>
                    <a:pt x="56" y="37"/>
                    <a:pt x="54" y="34"/>
                    <a:pt x="52" y="32"/>
                  </a:cubicBezTo>
                  <a:cubicBezTo>
                    <a:pt x="36" y="20"/>
                    <a:pt x="16" y="8"/>
                    <a:pt x="1" y="0"/>
                  </a:cubicBezTo>
                  <a:close/>
                  <a:moveTo>
                    <a:pt x="59" y="41"/>
                  </a:moveTo>
                  <a:cubicBezTo>
                    <a:pt x="62" y="43"/>
                    <a:pt x="64" y="46"/>
                    <a:pt x="68" y="47"/>
                  </a:cubicBezTo>
                  <a:cubicBezTo>
                    <a:pt x="65" y="45"/>
                    <a:pt x="62" y="43"/>
                    <a:pt x="59" y="4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7" name="Google Shape;1083;p47">
              <a:extLst>
                <a:ext uri="{FF2B5EF4-FFF2-40B4-BE49-F238E27FC236}">
                  <a16:creationId xmlns:a16="http://schemas.microsoft.com/office/drawing/2014/main" id="{B39D6A2C-43B2-4449-BB24-D6332E18F2E4}"/>
                </a:ext>
              </a:extLst>
            </p:cNvPr>
            <p:cNvSpPr/>
            <p:nvPr/>
          </p:nvSpPr>
          <p:spPr>
            <a:xfrm>
              <a:off x="5407600" y="3846800"/>
              <a:ext cx="1600" cy="1025"/>
            </a:xfrm>
            <a:custGeom>
              <a:avLst/>
              <a:gdLst/>
              <a:ahLst/>
              <a:cxnLst/>
              <a:rect l="l" t="t" r="r" b="b"/>
              <a:pathLst>
                <a:path w="64" h="41" extrusionOk="0">
                  <a:moveTo>
                    <a:pt x="64" y="1"/>
                  </a:moveTo>
                  <a:cubicBezTo>
                    <a:pt x="48" y="8"/>
                    <a:pt x="32" y="20"/>
                    <a:pt x="12" y="28"/>
                  </a:cubicBezTo>
                  <a:cubicBezTo>
                    <a:pt x="9" y="32"/>
                    <a:pt x="5" y="36"/>
                    <a:pt x="1" y="40"/>
                  </a:cubicBezTo>
                  <a:cubicBezTo>
                    <a:pt x="20" y="24"/>
                    <a:pt x="44" y="12"/>
                    <a:pt x="6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1084;p47">
              <a:extLst>
                <a:ext uri="{FF2B5EF4-FFF2-40B4-BE49-F238E27FC236}">
                  <a16:creationId xmlns:a16="http://schemas.microsoft.com/office/drawing/2014/main" id="{771CD2E0-25A8-4731-AA1C-C29DEEE15FEF}"/>
                </a:ext>
              </a:extLst>
            </p:cNvPr>
            <p:cNvSpPr/>
            <p:nvPr/>
          </p:nvSpPr>
          <p:spPr>
            <a:xfrm>
              <a:off x="5417675" y="3844625"/>
              <a:ext cx="1900" cy="425"/>
            </a:xfrm>
            <a:custGeom>
              <a:avLst/>
              <a:gdLst/>
              <a:ahLst/>
              <a:cxnLst/>
              <a:rect l="l" t="t" r="r" b="b"/>
              <a:pathLst>
                <a:path w="76" h="17" extrusionOk="0">
                  <a:moveTo>
                    <a:pt x="1" y="1"/>
                  </a:moveTo>
                  <a:cubicBezTo>
                    <a:pt x="24" y="5"/>
                    <a:pt x="52" y="9"/>
                    <a:pt x="76" y="16"/>
                  </a:cubicBezTo>
                  <a:lnTo>
                    <a:pt x="72" y="13"/>
                  </a:lnTo>
                  <a:cubicBezTo>
                    <a:pt x="52" y="9"/>
                    <a:pt x="28" y="5"/>
                    <a:pt x="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1085;p47">
              <a:extLst>
                <a:ext uri="{FF2B5EF4-FFF2-40B4-BE49-F238E27FC236}">
                  <a16:creationId xmlns:a16="http://schemas.microsoft.com/office/drawing/2014/main" id="{27648505-4131-4747-90B9-8B1E54CFD344}"/>
                </a:ext>
              </a:extLst>
            </p:cNvPr>
            <p:cNvSpPr/>
            <p:nvPr/>
          </p:nvSpPr>
          <p:spPr>
            <a:xfrm>
              <a:off x="5417475" y="3844625"/>
              <a:ext cx="225" cy="25"/>
            </a:xfrm>
            <a:custGeom>
              <a:avLst/>
              <a:gdLst/>
              <a:ahLst/>
              <a:cxnLst/>
              <a:rect l="l" t="t" r="r" b="b"/>
              <a:pathLst>
                <a:path w="9" h="1" extrusionOk="0">
                  <a:moveTo>
                    <a:pt x="5" y="1"/>
                  </a:moveTo>
                  <a:lnTo>
                    <a:pt x="9" y="1"/>
                  </a:lnTo>
                  <a:lnTo>
                    <a:pt x="5"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1086;p47">
              <a:extLst>
                <a:ext uri="{FF2B5EF4-FFF2-40B4-BE49-F238E27FC236}">
                  <a16:creationId xmlns:a16="http://schemas.microsoft.com/office/drawing/2014/main" id="{FC935BBC-FF1B-4DC6-9DB8-976B4ACA137B}"/>
                </a:ext>
              </a:extLst>
            </p:cNvPr>
            <p:cNvSpPr/>
            <p:nvPr/>
          </p:nvSpPr>
          <p:spPr>
            <a:xfrm>
              <a:off x="5419650" y="3845025"/>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1087;p47">
              <a:extLst>
                <a:ext uri="{FF2B5EF4-FFF2-40B4-BE49-F238E27FC236}">
                  <a16:creationId xmlns:a16="http://schemas.microsoft.com/office/drawing/2014/main" id="{B0506ADE-4DC0-44D7-8279-4F21396F37F6}"/>
                </a:ext>
              </a:extLst>
            </p:cNvPr>
            <p:cNvSpPr/>
            <p:nvPr/>
          </p:nvSpPr>
          <p:spPr>
            <a:xfrm>
              <a:off x="5417675" y="3844625"/>
              <a:ext cx="1900" cy="425"/>
            </a:xfrm>
            <a:custGeom>
              <a:avLst/>
              <a:gdLst/>
              <a:ahLst/>
              <a:cxnLst/>
              <a:rect l="l" t="t" r="r" b="b"/>
              <a:pathLst>
                <a:path w="76" h="17" extrusionOk="0">
                  <a:moveTo>
                    <a:pt x="76" y="16"/>
                  </a:moveTo>
                  <a:lnTo>
                    <a:pt x="76" y="16"/>
                  </a:lnTo>
                  <a:cubicBezTo>
                    <a:pt x="52" y="9"/>
                    <a:pt x="24" y="5"/>
                    <a:pt x="1" y="1"/>
                  </a:cubicBezTo>
                  <a:lnTo>
                    <a:pt x="1" y="1"/>
                  </a:lnTo>
                  <a:cubicBezTo>
                    <a:pt x="24" y="5"/>
                    <a:pt x="52" y="9"/>
                    <a:pt x="76"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1088;p47">
              <a:extLst>
                <a:ext uri="{FF2B5EF4-FFF2-40B4-BE49-F238E27FC236}">
                  <a16:creationId xmlns:a16="http://schemas.microsoft.com/office/drawing/2014/main" id="{828F180A-149C-4EF1-A48A-2CFF0159562C}"/>
                </a:ext>
              </a:extLst>
            </p:cNvPr>
            <p:cNvSpPr/>
            <p:nvPr/>
          </p:nvSpPr>
          <p:spPr>
            <a:xfrm>
              <a:off x="5419650" y="3845025"/>
              <a:ext cx="1200" cy="425"/>
            </a:xfrm>
            <a:custGeom>
              <a:avLst/>
              <a:gdLst/>
              <a:ahLst/>
              <a:cxnLst/>
              <a:rect l="l" t="t" r="r" b="b"/>
              <a:pathLst>
                <a:path w="48" h="17" extrusionOk="0">
                  <a:moveTo>
                    <a:pt x="48" y="16"/>
                  </a:moveTo>
                  <a:cubicBezTo>
                    <a:pt x="32" y="8"/>
                    <a:pt x="16" y="4"/>
                    <a:pt x="1" y="0"/>
                  </a:cubicBezTo>
                  <a:lnTo>
                    <a:pt x="1" y="0"/>
                  </a:lnTo>
                  <a:cubicBezTo>
                    <a:pt x="16" y="4"/>
                    <a:pt x="32" y="8"/>
                    <a:pt x="48"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1089;p47">
              <a:extLst>
                <a:ext uri="{FF2B5EF4-FFF2-40B4-BE49-F238E27FC236}">
                  <a16:creationId xmlns:a16="http://schemas.microsoft.com/office/drawing/2014/main" id="{D7940188-C9EE-4C5F-87E4-1DD64B254765}"/>
                </a:ext>
              </a:extLst>
            </p:cNvPr>
            <p:cNvSpPr/>
            <p:nvPr/>
          </p:nvSpPr>
          <p:spPr>
            <a:xfrm>
              <a:off x="5416600" y="3844525"/>
              <a:ext cx="900" cy="125"/>
            </a:xfrm>
            <a:custGeom>
              <a:avLst/>
              <a:gdLst/>
              <a:ahLst/>
              <a:cxnLst/>
              <a:rect l="l" t="t" r="r" b="b"/>
              <a:pathLst>
                <a:path w="36" h="5" extrusionOk="0">
                  <a:moveTo>
                    <a:pt x="36" y="5"/>
                  </a:moveTo>
                  <a:lnTo>
                    <a:pt x="36" y="5"/>
                  </a:lnTo>
                  <a:cubicBezTo>
                    <a:pt x="24" y="5"/>
                    <a:pt x="12" y="1"/>
                    <a:pt x="0" y="1"/>
                  </a:cubicBezTo>
                  <a:cubicBezTo>
                    <a:pt x="12" y="1"/>
                    <a:pt x="24" y="5"/>
                    <a:pt x="36"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1090;p47">
              <a:extLst>
                <a:ext uri="{FF2B5EF4-FFF2-40B4-BE49-F238E27FC236}">
                  <a16:creationId xmlns:a16="http://schemas.microsoft.com/office/drawing/2014/main" id="{D3150F15-0810-4ECA-A7EE-E1BBD526DD91}"/>
                </a:ext>
              </a:extLst>
            </p:cNvPr>
            <p:cNvSpPr/>
            <p:nvPr/>
          </p:nvSpPr>
          <p:spPr>
            <a:xfrm>
              <a:off x="5421425" y="3845825"/>
              <a:ext cx="1600" cy="1200"/>
            </a:xfrm>
            <a:custGeom>
              <a:avLst/>
              <a:gdLst/>
              <a:ahLst/>
              <a:cxnLst/>
              <a:rect l="l" t="t" r="r" b="b"/>
              <a:pathLst>
                <a:path w="64" h="48" extrusionOk="0">
                  <a:moveTo>
                    <a:pt x="64" y="47"/>
                  </a:moveTo>
                  <a:lnTo>
                    <a:pt x="64" y="47"/>
                  </a:lnTo>
                  <a:cubicBezTo>
                    <a:pt x="44" y="32"/>
                    <a:pt x="24" y="12"/>
                    <a:pt x="1" y="0"/>
                  </a:cubicBezTo>
                  <a:lnTo>
                    <a:pt x="1" y="0"/>
                  </a:lnTo>
                  <a:cubicBezTo>
                    <a:pt x="24" y="12"/>
                    <a:pt x="44" y="32"/>
                    <a:pt x="64" y="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1091;p47">
              <a:extLst>
                <a:ext uri="{FF2B5EF4-FFF2-40B4-BE49-F238E27FC236}">
                  <a16:creationId xmlns:a16="http://schemas.microsoft.com/office/drawing/2014/main" id="{34F5E4CC-BDBB-45A4-B8F2-496CF7F544C4}"/>
                </a:ext>
              </a:extLst>
            </p:cNvPr>
            <p:cNvSpPr/>
            <p:nvPr/>
          </p:nvSpPr>
          <p:spPr>
            <a:xfrm>
              <a:off x="5421425" y="3845825"/>
              <a:ext cx="1300" cy="800"/>
            </a:xfrm>
            <a:custGeom>
              <a:avLst/>
              <a:gdLst/>
              <a:ahLst/>
              <a:cxnLst/>
              <a:rect l="l" t="t" r="r" b="b"/>
              <a:pathLst>
                <a:path w="52" h="32" extrusionOk="0">
                  <a:moveTo>
                    <a:pt x="1" y="0"/>
                  </a:moveTo>
                  <a:cubicBezTo>
                    <a:pt x="16" y="8"/>
                    <a:pt x="36" y="20"/>
                    <a:pt x="52" y="32"/>
                  </a:cubicBezTo>
                  <a:cubicBezTo>
                    <a:pt x="36" y="20"/>
                    <a:pt x="16"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1092;p47">
              <a:extLst>
                <a:ext uri="{FF2B5EF4-FFF2-40B4-BE49-F238E27FC236}">
                  <a16:creationId xmlns:a16="http://schemas.microsoft.com/office/drawing/2014/main" id="{1A77BA20-2D64-401E-A0D0-BA66793B9BD0}"/>
                </a:ext>
              </a:extLst>
            </p:cNvPr>
            <p:cNvSpPr/>
            <p:nvPr/>
          </p:nvSpPr>
          <p:spPr>
            <a:xfrm>
              <a:off x="5401075" y="3847800"/>
              <a:ext cx="6550" cy="5150"/>
            </a:xfrm>
            <a:custGeom>
              <a:avLst/>
              <a:gdLst/>
              <a:ahLst/>
              <a:cxnLst/>
              <a:rect l="l" t="t" r="r" b="b"/>
              <a:pathLst>
                <a:path w="262" h="206" extrusionOk="0">
                  <a:moveTo>
                    <a:pt x="262" y="0"/>
                  </a:moveTo>
                  <a:lnTo>
                    <a:pt x="262" y="0"/>
                  </a:lnTo>
                  <a:cubicBezTo>
                    <a:pt x="187" y="47"/>
                    <a:pt x="123" y="103"/>
                    <a:pt x="64" y="166"/>
                  </a:cubicBezTo>
                  <a:cubicBezTo>
                    <a:pt x="48" y="186"/>
                    <a:pt x="25" y="201"/>
                    <a:pt x="1" y="205"/>
                  </a:cubicBezTo>
                  <a:cubicBezTo>
                    <a:pt x="25" y="201"/>
                    <a:pt x="48" y="186"/>
                    <a:pt x="64" y="166"/>
                  </a:cubicBezTo>
                  <a:cubicBezTo>
                    <a:pt x="123" y="103"/>
                    <a:pt x="187" y="47"/>
                    <a:pt x="26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1093;p47">
              <a:extLst>
                <a:ext uri="{FF2B5EF4-FFF2-40B4-BE49-F238E27FC236}">
                  <a16:creationId xmlns:a16="http://schemas.microsoft.com/office/drawing/2014/main" id="{68940BDD-F26E-456F-A55B-72242161B4D0}"/>
                </a:ext>
              </a:extLst>
            </p:cNvPr>
            <p:cNvSpPr/>
            <p:nvPr/>
          </p:nvSpPr>
          <p:spPr>
            <a:xfrm>
              <a:off x="5407600" y="3847500"/>
              <a:ext cx="325" cy="325"/>
            </a:xfrm>
            <a:custGeom>
              <a:avLst/>
              <a:gdLst/>
              <a:ahLst/>
              <a:cxnLst/>
              <a:rect l="l" t="t" r="r" b="b"/>
              <a:pathLst>
                <a:path w="13" h="13" extrusionOk="0">
                  <a:moveTo>
                    <a:pt x="12" y="0"/>
                  </a:moveTo>
                  <a:cubicBezTo>
                    <a:pt x="9" y="4"/>
                    <a:pt x="5" y="8"/>
                    <a:pt x="1" y="12"/>
                  </a:cubicBezTo>
                  <a:lnTo>
                    <a:pt x="1" y="12"/>
                  </a:lnTo>
                  <a:cubicBezTo>
                    <a:pt x="5" y="8"/>
                    <a:pt x="9" y="4"/>
                    <a:pt x="1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1094;p47">
              <a:extLst>
                <a:ext uri="{FF2B5EF4-FFF2-40B4-BE49-F238E27FC236}">
                  <a16:creationId xmlns:a16="http://schemas.microsoft.com/office/drawing/2014/main" id="{058AE31C-950E-49C9-B782-2C4B6F30756B}"/>
                </a:ext>
              </a:extLst>
            </p:cNvPr>
            <p:cNvSpPr/>
            <p:nvPr/>
          </p:nvSpPr>
          <p:spPr>
            <a:xfrm>
              <a:off x="5420825" y="3845425"/>
              <a:ext cx="525" cy="325"/>
            </a:xfrm>
            <a:custGeom>
              <a:avLst/>
              <a:gdLst/>
              <a:ahLst/>
              <a:cxnLst/>
              <a:rect l="l" t="t" r="r" b="b"/>
              <a:pathLst>
                <a:path w="21" h="13" extrusionOk="0">
                  <a:moveTo>
                    <a:pt x="21" y="12"/>
                  </a:moveTo>
                  <a:lnTo>
                    <a:pt x="21" y="12"/>
                  </a:lnTo>
                  <a:cubicBezTo>
                    <a:pt x="13" y="8"/>
                    <a:pt x="5" y="4"/>
                    <a:pt x="1" y="0"/>
                  </a:cubicBezTo>
                  <a:cubicBezTo>
                    <a:pt x="5" y="4"/>
                    <a:pt x="13" y="8"/>
                    <a:pt x="21" y="1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1095;p47">
              <a:extLst>
                <a:ext uri="{FF2B5EF4-FFF2-40B4-BE49-F238E27FC236}">
                  <a16:creationId xmlns:a16="http://schemas.microsoft.com/office/drawing/2014/main" id="{57A95820-D59E-4CEA-B779-DEFD7D714643}"/>
                </a:ext>
              </a:extLst>
            </p:cNvPr>
            <p:cNvSpPr/>
            <p:nvPr/>
          </p:nvSpPr>
          <p:spPr>
            <a:xfrm>
              <a:off x="5422625" y="3846600"/>
              <a:ext cx="400" cy="425"/>
            </a:xfrm>
            <a:custGeom>
              <a:avLst/>
              <a:gdLst/>
              <a:ahLst/>
              <a:cxnLst/>
              <a:rect l="l" t="t" r="r" b="b"/>
              <a:pathLst>
                <a:path w="16" h="17" extrusionOk="0">
                  <a:moveTo>
                    <a:pt x="0" y="1"/>
                  </a:moveTo>
                  <a:cubicBezTo>
                    <a:pt x="8" y="5"/>
                    <a:pt x="12" y="12"/>
                    <a:pt x="16" y="16"/>
                  </a:cubicBezTo>
                  <a:lnTo>
                    <a:pt x="16" y="16"/>
                  </a:lnTo>
                  <a:cubicBezTo>
                    <a:pt x="12" y="12"/>
                    <a:pt x="8"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1096;p47">
              <a:extLst>
                <a:ext uri="{FF2B5EF4-FFF2-40B4-BE49-F238E27FC236}">
                  <a16:creationId xmlns:a16="http://schemas.microsoft.com/office/drawing/2014/main" id="{B7B51298-53B0-4D4D-B45E-45F7C63D62DD}"/>
                </a:ext>
              </a:extLst>
            </p:cNvPr>
            <p:cNvSpPr/>
            <p:nvPr/>
          </p:nvSpPr>
          <p:spPr>
            <a:xfrm>
              <a:off x="5421325" y="3845725"/>
              <a:ext cx="125" cy="125"/>
            </a:xfrm>
            <a:custGeom>
              <a:avLst/>
              <a:gdLst/>
              <a:ahLst/>
              <a:cxnLst/>
              <a:rect l="l" t="t" r="r" b="b"/>
              <a:pathLst>
                <a:path w="5" h="5" extrusionOk="0">
                  <a:moveTo>
                    <a:pt x="5" y="4"/>
                  </a:moveTo>
                  <a:lnTo>
                    <a:pt x="5"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1097;p47">
              <a:extLst>
                <a:ext uri="{FF2B5EF4-FFF2-40B4-BE49-F238E27FC236}">
                  <a16:creationId xmlns:a16="http://schemas.microsoft.com/office/drawing/2014/main" id="{0ACBBB04-EBA0-49D8-9EE7-3C8EDC33C1F4}"/>
                </a:ext>
              </a:extLst>
            </p:cNvPr>
            <p:cNvSpPr/>
            <p:nvPr/>
          </p:nvSpPr>
          <p:spPr>
            <a:xfrm>
              <a:off x="5400000" y="3700375"/>
              <a:ext cx="9100" cy="4550"/>
            </a:xfrm>
            <a:custGeom>
              <a:avLst/>
              <a:gdLst/>
              <a:ahLst/>
              <a:cxnLst/>
              <a:rect l="l" t="t" r="r" b="b"/>
              <a:pathLst>
                <a:path w="364" h="182" extrusionOk="0">
                  <a:moveTo>
                    <a:pt x="1" y="0"/>
                  </a:moveTo>
                  <a:cubicBezTo>
                    <a:pt x="123" y="59"/>
                    <a:pt x="245" y="119"/>
                    <a:pt x="364" y="182"/>
                  </a:cubicBezTo>
                  <a:cubicBezTo>
                    <a:pt x="245" y="119"/>
                    <a:pt x="123" y="55"/>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1098;p47">
              <a:extLst>
                <a:ext uri="{FF2B5EF4-FFF2-40B4-BE49-F238E27FC236}">
                  <a16:creationId xmlns:a16="http://schemas.microsoft.com/office/drawing/2014/main" id="{AE5F32B7-EAEE-4814-A2A8-4A63E0B2B718}"/>
                </a:ext>
              </a:extLst>
            </p:cNvPr>
            <p:cNvSpPr/>
            <p:nvPr/>
          </p:nvSpPr>
          <p:spPr>
            <a:xfrm>
              <a:off x="5410175" y="3705500"/>
              <a:ext cx="7425" cy="4475"/>
            </a:xfrm>
            <a:custGeom>
              <a:avLst/>
              <a:gdLst/>
              <a:ahLst/>
              <a:cxnLst/>
              <a:rect l="l" t="t" r="r" b="b"/>
              <a:pathLst>
                <a:path w="297" h="179" extrusionOk="0">
                  <a:moveTo>
                    <a:pt x="297" y="178"/>
                  </a:moveTo>
                  <a:cubicBezTo>
                    <a:pt x="198" y="115"/>
                    <a:pt x="99" y="60"/>
                    <a:pt x="0" y="0"/>
                  </a:cubicBezTo>
                  <a:cubicBezTo>
                    <a:pt x="99" y="60"/>
                    <a:pt x="198" y="115"/>
                    <a:pt x="297" y="17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1099;p47">
              <a:extLst>
                <a:ext uri="{FF2B5EF4-FFF2-40B4-BE49-F238E27FC236}">
                  <a16:creationId xmlns:a16="http://schemas.microsoft.com/office/drawing/2014/main" id="{AE74F99C-4954-4503-BFEA-950359D46CE8}"/>
                </a:ext>
              </a:extLst>
            </p:cNvPr>
            <p:cNvSpPr/>
            <p:nvPr/>
          </p:nvSpPr>
          <p:spPr>
            <a:xfrm>
              <a:off x="5381350" y="3692950"/>
              <a:ext cx="6925" cy="2500"/>
            </a:xfrm>
            <a:custGeom>
              <a:avLst/>
              <a:gdLst/>
              <a:ahLst/>
              <a:cxnLst/>
              <a:rect l="l" t="t" r="r" b="b"/>
              <a:pathLst>
                <a:path w="277" h="100" extrusionOk="0">
                  <a:moveTo>
                    <a:pt x="0" y="1"/>
                  </a:moveTo>
                  <a:lnTo>
                    <a:pt x="0" y="1"/>
                  </a:lnTo>
                  <a:cubicBezTo>
                    <a:pt x="91" y="29"/>
                    <a:pt x="182" y="64"/>
                    <a:pt x="276" y="100"/>
                  </a:cubicBezTo>
                  <a:cubicBezTo>
                    <a:pt x="186" y="64"/>
                    <a:pt x="91" y="29"/>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1100;p47">
              <a:extLst>
                <a:ext uri="{FF2B5EF4-FFF2-40B4-BE49-F238E27FC236}">
                  <a16:creationId xmlns:a16="http://schemas.microsoft.com/office/drawing/2014/main" id="{024F1CF2-0F34-4FBE-86E8-3AB08746F2FF}"/>
                </a:ext>
              </a:extLst>
            </p:cNvPr>
            <p:cNvSpPr/>
            <p:nvPr/>
          </p:nvSpPr>
          <p:spPr>
            <a:xfrm>
              <a:off x="5360100" y="3686750"/>
              <a:ext cx="8925" cy="2275"/>
            </a:xfrm>
            <a:custGeom>
              <a:avLst/>
              <a:gdLst/>
              <a:ahLst/>
              <a:cxnLst/>
              <a:rect l="l" t="t" r="r" b="b"/>
              <a:pathLst>
                <a:path w="357" h="91" extrusionOk="0">
                  <a:moveTo>
                    <a:pt x="356" y="91"/>
                  </a:moveTo>
                  <a:cubicBezTo>
                    <a:pt x="238" y="59"/>
                    <a:pt x="119" y="28"/>
                    <a:pt x="1" y="0"/>
                  </a:cubicBezTo>
                  <a:cubicBezTo>
                    <a:pt x="119" y="28"/>
                    <a:pt x="238" y="59"/>
                    <a:pt x="356"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1101;p47">
              <a:extLst>
                <a:ext uri="{FF2B5EF4-FFF2-40B4-BE49-F238E27FC236}">
                  <a16:creationId xmlns:a16="http://schemas.microsoft.com/office/drawing/2014/main" id="{A9E7F947-ECC2-4C56-B4A3-35294410AC3C}"/>
                </a:ext>
              </a:extLst>
            </p:cNvPr>
            <p:cNvSpPr/>
            <p:nvPr/>
          </p:nvSpPr>
          <p:spPr>
            <a:xfrm>
              <a:off x="5390825" y="3696425"/>
              <a:ext cx="7525" cy="3275"/>
            </a:xfrm>
            <a:custGeom>
              <a:avLst/>
              <a:gdLst/>
              <a:ahLst/>
              <a:cxnLst/>
              <a:rect l="l" t="t" r="r" b="b"/>
              <a:pathLst>
                <a:path w="301" h="131" extrusionOk="0">
                  <a:moveTo>
                    <a:pt x="300" y="130"/>
                  </a:moveTo>
                  <a:cubicBezTo>
                    <a:pt x="202" y="83"/>
                    <a:pt x="103" y="40"/>
                    <a:pt x="0" y="0"/>
                  </a:cubicBezTo>
                  <a:cubicBezTo>
                    <a:pt x="103" y="40"/>
                    <a:pt x="202" y="83"/>
                    <a:pt x="300" y="13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1102;p47">
              <a:extLst>
                <a:ext uri="{FF2B5EF4-FFF2-40B4-BE49-F238E27FC236}">
                  <a16:creationId xmlns:a16="http://schemas.microsoft.com/office/drawing/2014/main" id="{1B721915-85A0-4BB2-BF8D-C654139FC97C}"/>
                </a:ext>
              </a:extLst>
            </p:cNvPr>
            <p:cNvSpPr/>
            <p:nvPr/>
          </p:nvSpPr>
          <p:spPr>
            <a:xfrm>
              <a:off x="5371375" y="3689700"/>
              <a:ext cx="7225" cy="2200"/>
            </a:xfrm>
            <a:custGeom>
              <a:avLst/>
              <a:gdLst/>
              <a:ahLst/>
              <a:cxnLst/>
              <a:rect l="l" t="t" r="r" b="b"/>
              <a:pathLst>
                <a:path w="289" h="88" extrusionOk="0">
                  <a:moveTo>
                    <a:pt x="0" y="0"/>
                  </a:moveTo>
                  <a:lnTo>
                    <a:pt x="0" y="0"/>
                  </a:lnTo>
                  <a:cubicBezTo>
                    <a:pt x="99" y="32"/>
                    <a:pt x="194" y="60"/>
                    <a:pt x="288" y="87"/>
                  </a:cubicBezTo>
                  <a:cubicBezTo>
                    <a:pt x="194" y="60"/>
                    <a:pt x="99" y="28"/>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1103;p47">
              <a:extLst>
                <a:ext uri="{FF2B5EF4-FFF2-40B4-BE49-F238E27FC236}">
                  <a16:creationId xmlns:a16="http://schemas.microsoft.com/office/drawing/2014/main" id="{20DFFCE2-58C8-48FE-BD58-7DBA5D94B48B}"/>
                </a:ext>
              </a:extLst>
            </p:cNvPr>
            <p:cNvSpPr/>
            <p:nvPr/>
          </p:nvSpPr>
          <p:spPr>
            <a:xfrm>
              <a:off x="5409175" y="3846600"/>
              <a:ext cx="425" cy="225"/>
            </a:xfrm>
            <a:custGeom>
              <a:avLst/>
              <a:gdLst/>
              <a:ahLst/>
              <a:cxnLst/>
              <a:rect l="l" t="t" r="r" b="b"/>
              <a:pathLst>
                <a:path w="17" h="9" extrusionOk="0">
                  <a:moveTo>
                    <a:pt x="17" y="1"/>
                  </a:moveTo>
                  <a:lnTo>
                    <a:pt x="17" y="1"/>
                  </a:lnTo>
                  <a:lnTo>
                    <a:pt x="1" y="9"/>
                  </a:lnTo>
                  <a:lnTo>
                    <a:pt x="1"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1104;p47">
              <a:extLst>
                <a:ext uri="{FF2B5EF4-FFF2-40B4-BE49-F238E27FC236}">
                  <a16:creationId xmlns:a16="http://schemas.microsoft.com/office/drawing/2014/main" id="{B58232FF-0D87-41B9-BB24-D2029C4137F7}"/>
                </a:ext>
              </a:extLst>
            </p:cNvPr>
            <p:cNvSpPr/>
            <p:nvPr/>
          </p:nvSpPr>
          <p:spPr>
            <a:xfrm>
              <a:off x="5421325" y="3845725"/>
              <a:ext cx="125" cy="125"/>
            </a:xfrm>
            <a:custGeom>
              <a:avLst/>
              <a:gdLst/>
              <a:ahLst/>
              <a:cxnLst/>
              <a:rect l="l" t="t" r="r" b="b"/>
              <a:pathLst>
                <a:path w="5" h="5" extrusionOk="0">
                  <a:moveTo>
                    <a:pt x="1" y="0"/>
                  </a:moveTo>
                  <a:lnTo>
                    <a:pt x="1" y="0"/>
                  </a:lnTo>
                  <a:lnTo>
                    <a:pt x="5" y="4"/>
                  </a:lnTo>
                  <a:lnTo>
                    <a:pt x="5"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1105;p47">
              <a:extLst>
                <a:ext uri="{FF2B5EF4-FFF2-40B4-BE49-F238E27FC236}">
                  <a16:creationId xmlns:a16="http://schemas.microsoft.com/office/drawing/2014/main" id="{7EEE4465-2FF6-4BE4-BAF1-9B7504C80174}"/>
                </a:ext>
              </a:extLst>
            </p:cNvPr>
            <p:cNvSpPr/>
            <p:nvPr/>
          </p:nvSpPr>
          <p:spPr>
            <a:xfrm>
              <a:off x="5417475" y="3844625"/>
              <a:ext cx="125" cy="25"/>
            </a:xfrm>
            <a:custGeom>
              <a:avLst/>
              <a:gdLst/>
              <a:ahLst/>
              <a:cxnLst/>
              <a:rect l="l" t="t" r="r" b="b"/>
              <a:pathLst>
                <a:path w="5" h="1" extrusionOk="0">
                  <a:moveTo>
                    <a:pt x="1" y="1"/>
                  </a:move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1106;p47">
              <a:extLst>
                <a:ext uri="{FF2B5EF4-FFF2-40B4-BE49-F238E27FC236}">
                  <a16:creationId xmlns:a16="http://schemas.microsoft.com/office/drawing/2014/main" id="{D41045DF-0F99-4922-96C4-973B57F1FCE9}"/>
                </a:ext>
              </a:extLst>
            </p:cNvPr>
            <p:cNvSpPr/>
            <p:nvPr/>
          </p:nvSpPr>
          <p:spPr>
            <a:xfrm>
              <a:off x="5419550" y="3845025"/>
              <a:ext cx="125" cy="25"/>
            </a:xfrm>
            <a:custGeom>
              <a:avLst/>
              <a:gdLst/>
              <a:ahLst/>
              <a:cxnLst/>
              <a:rect l="l" t="t" r="r" b="b"/>
              <a:pathLst>
                <a:path w="5" h="1" extrusionOk="0">
                  <a:moveTo>
                    <a:pt x="5" y="0"/>
                  </a:moveTo>
                  <a:lnTo>
                    <a:pt x="5"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 name="Google Shape;1107;p47">
              <a:extLst>
                <a:ext uri="{FF2B5EF4-FFF2-40B4-BE49-F238E27FC236}">
                  <a16:creationId xmlns:a16="http://schemas.microsoft.com/office/drawing/2014/main" id="{BE74F304-2A1A-419D-AB6F-046D88E75A7D}"/>
                </a:ext>
              </a:extLst>
            </p:cNvPr>
            <p:cNvSpPr/>
            <p:nvPr/>
          </p:nvSpPr>
          <p:spPr>
            <a:xfrm>
              <a:off x="5415400" y="3844625"/>
              <a:ext cx="425" cy="75"/>
            </a:xfrm>
            <a:custGeom>
              <a:avLst/>
              <a:gdLst/>
              <a:ahLst/>
              <a:cxnLst/>
              <a:rect l="l" t="t" r="r" b="b"/>
              <a:pathLst>
                <a:path w="17" h="3" extrusionOk="0">
                  <a:moveTo>
                    <a:pt x="1" y="1"/>
                  </a:moveTo>
                  <a:cubicBezTo>
                    <a:pt x="2" y="2"/>
                    <a:pt x="3" y="2"/>
                    <a:pt x="5" y="2"/>
                  </a:cubicBezTo>
                  <a:cubicBezTo>
                    <a:pt x="8" y="2"/>
                    <a:pt x="11" y="1"/>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1108;p47">
              <a:extLst>
                <a:ext uri="{FF2B5EF4-FFF2-40B4-BE49-F238E27FC236}">
                  <a16:creationId xmlns:a16="http://schemas.microsoft.com/office/drawing/2014/main" id="{581D828E-5A3D-4EF5-B854-4D175691811B}"/>
                </a:ext>
              </a:extLst>
            </p:cNvPr>
            <p:cNvSpPr/>
            <p:nvPr/>
          </p:nvSpPr>
          <p:spPr>
            <a:xfrm>
              <a:off x="4392925" y="4585100"/>
              <a:ext cx="317975" cy="815850"/>
            </a:xfrm>
            <a:custGeom>
              <a:avLst/>
              <a:gdLst/>
              <a:ahLst/>
              <a:cxnLst/>
              <a:rect l="l" t="t" r="r" b="b"/>
              <a:pathLst>
                <a:path w="12719" h="32634" extrusionOk="0">
                  <a:moveTo>
                    <a:pt x="0" y="1"/>
                  </a:moveTo>
                  <a:lnTo>
                    <a:pt x="1714" y="32231"/>
                  </a:lnTo>
                  <a:lnTo>
                    <a:pt x="3749" y="32290"/>
                  </a:lnTo>
                  <a:lnTo>
                    <a:pt x="4404" y="9543"/>
                  </a:lnTo>
                  <a:lnTo>
                    <a:pt x="5234" y="32634"/>
                  </a:lnTo>
                  <a:lnTo>
                    <a:pt x="7706" y="32491"/>
                  </a:lnTo>
                  <a:lnTo>
                    <a:pt x="12718" y="641"/>
                  </a:lnTo>
                  <a:lnTo>
                    <a:pt x="0" y="1"/>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3" name="Google Shape;1109;p47">
              <a:extLst>
                <a:ext uri="{FF2B5EF4-FFF2-40B4-BE49-F238E27FC236}">
                  <a16:creationId xmlns:a16="http://schemas.microsoft.com/office/drawing/2014/main" id="{BA9A9017-9E3F-45E4-BE1A-AC04A6AFC27E}"/>
                </a:ext>
              </a:extLst>
            </p:cNvPr>
            <p:cNvSpPr/>
            <p:nvPr/>
          </p:nvSpPr>
          <p:spPr>
            <a:xfrm>
              <a:off x="4349375" y="3987225"/>
              <a:ext cx="433100" cy="630075"/>
            </a:xfrm>
            <a:custGeom>
              <a:avLst/>
              <a:gdLst/>
              <a:ahLst/>
              <a:cxnLst/>
              <a:rect l="l" t="t" r="r" b="b"/>
              <a:pathLst>
                <a:path w="17324" h="25203" extrusionOk="0">
                  <a:moveTo>
                    <a:pt x="8448" y="0"/>
                  </a:moveTo>
                  <a:cubicBezTo>
                    <a:pt x="7738" y="0"/>
                    <a:pt x="7288" y="71"/>
                    <a:pt x="7288" y="71"/>
                  </a:cubicBezTo>
                  <a:cubicBezTo>
                    <a:pt x="6510" y="150"/>
                    <a:pt x="5127" y="589"/>
                    <a:pt x="5127" y="589"/>
                  </a:cubicBezTo>
                  <a:cubicBezTo>
                    <a:pt x="1367" y="1884"/>
                    <a:pt x="0" y="6912"/>
                    <a:pt x="222" y="10886"/>
                  </a:cubicBezTo>
                  <a:cubicBezTo>
                    <a:pt x="778" y="20815"/>
                    <a:pt x="494" y="24516"/>
                    <a:pt x="1865" y="24824"/>
                  </a:cubicBezTo>
                  <a:lnTo>
                    <a:pt x="11648" y="25188"/>
                  </a:lnTo>
                  <a:cubicBezTo>
                    <a:pt x="11841" y="25197"/>
                    <a:pt x="12027" y="25202"/>
                    <a:pt x="12206" y="25202"/>
                  </a:cubicBezTo>
                  <a:cubicBezTo>
                    <a:pt x="16721" y="25202"/>
                    <a:pt x="16585" y="22198"/>
                    <a:pt x="16585" y="22198"/>
                  </a:cubicBezTo>
                  <a:cubicBezTo>
                    <a:pt x="16818" y="20235"/>
                    <a:pt x="16941" y="18256"/>
                    <a:pt x="16945" y="16277"/>
                  </a:cubicBezTo>
                  <a:lnTo>
                    <a:pt x="17324" y="8816"/>
                  </a:lnTo>
                  <a:cubicBezTo>
                    <a:pt x="16660" y="879"/>
                    <a:pt x="10946" y="0"/>
                    <a:pt x="84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4" name="Google Shape;1110;p47">
              <a:extLst>
                <a:ext uri="{FF2B5EF4-FFF2-40B4-BE49-F238E27FC236}">
                  <a16:creationId xmlns:a16="http://schemas.microsoft.com/office/drawing/2014/main" id="{48C5B31D-AA31-4BA3-959F-C4BF07D0064D}"/>
                </a:ext>
              </a:extLst>
            </p:cNvPr>
            <p:cNvSpPr/>
            <p:nvPr/>
          </p:nvSpPr>
          <p:spPr>
            <a:xfrm>
              <a:off x="4662575" y="3906050"/>
              <a:ext cx="1325" cy="1200"/>
            </a:xfrm>
            <a:custGeom>
              <a:avLst/>
              <a:gdLst/>
              <a:ahLst/>
              <a:cxnLst/>
              <a:rect l="l" t="t" r="r" b="b"/>
              <a:pathLst>
                <a:path w="53" h="48" extrusionOk="0">
                  <a:moveTo>
                    <a:pt x="1" y="0"/>
                  </a:moveTo>
                  <a:cubicBezTo>
                    <a:pt x="6" y="4"/>
                    <a:pt x="11" y="7"/>
                    <a:pt x="16" y="11"/>
                  </a:cubicBezTo>
                  <a:lnTo>
                    <a:pt x="16" y="11"/>
                  </a:lnTo>
                  <a:cubicBezTo>
                    <a:pt x="11" y="7"/>
                    <a:pt x="6" y="4"/>
                    <a:pt x="1" y="0"/>
                  </a:cubicBezTo>
                  <a:close/>
                  <a:moveTo>
                    <a:pt x="16" y="11"/>
                  </a:moveTo>
                  <a:lnTo>
                    <a:pt x="16" y="11"/>
                  </a:lnTo>
                  <a:cubicBezTo>
                    <a:pt x="29" y="21"/>
                    <a:pt x="41" y="33"/>
                    <a:pt x="52" y="48"/>
                  </a:cubicBezTo>
                  <a:cubicBezTo>
                    <a:pt x="48" y="40"/>
                    <a:pt x="44" y="32"/>
                    <a:pt x="36" y="28"/>
                  </a:cubicBezTo>
                  <a:cubicBezTo>
                    <a:pt x="30" y="21"/>
                    <a:pt x="23" y="16"/>
                    <a:pt x="16"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1111;p47">
              <a:extLst>
                <a:ext uri="{FF2B5EF4-FFF2-40B4-BE49-F238E27FC236}">
                  <a16:creationId xmlns:a16="http://schemas.microsoft.com/office/drawing/2014/main" id="{360812ED-963C-4F57-9C16-5CB59E354041}"/>
                </a:ext>
              </a:extLst>
            </p:cNvPr>
            <p:cNvSpPr/>
            <p:nvPr/>
          </p:nvSpPr>
          <p:spPr>
            <a:xfrm>
              <a:off x="4652800" y="3904050"/>
              <a:ext cx="5950" cy="350"/>
            </a:xfrm>
            <a:custGeom>
              <a:avLst/>
              <a:gdLst/>
              <a:ahLst/>
              <a:cxnLst/>
              <a:rect l="l" t="t" r="r" b="b"/>
              <a:pathLst>
                <a:path w="238" h="14" extrusionOk="0">
                  <a:moveTo>
                    <a:pt x="112" y="1"/>
                  </a:moveTo>
                  <a:cubicBezTo>
                    <a:pt x="75" y="1"/>
                    <a:pt x="38" y="4"/>
                    <a:pt x="1" y="9"/>
                  </a:cubicBezTo>
                  <a:cubicBezTo>
                    <a:pt x="25" y="9"/>
                    <a:pt x="48" y="5"/>
                    <a:pt x="72" y="5"/>
                  </a:cubicBezTo>
                  <a:lnTo>
                    <a:pt x="92" y="5"/>
                  </a:lnTo>
                  <a:cubicBezTo>
                    <a:pt x="102" y="3"/>
                    <a:pt x="112" y="2"/>
                    <a:pt x="123" y="2"/>
                  </a:cubicBezTo>
                  <a:cubicBezTo>
                    <a:pt x="134" y="2"/>
                    <a:pt x="145" y="3"/>
                    <a:pt x="155" y="5"/>
                  </a:cubicBezTo>
                  <a:lnTo>
                    <a:pt x="175" y="5"/>
                  </a:lnTo>
                  <a:cubicBezTo>
                    <a:pt x="194" y="5"/>
                    <a:pt x="218" y="9"/>
                    <a:pt x="238" y="13"/>
                  </a:cubicBezTo>
                  <a:cubicBezTo>
                    <a:pt x="198" y="5"/>
                    <a:pt x="155" y="1"/>
                    <a:pt x="11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1112;p47">
              <a:extLst>
                <a:ext uri="{FF2B5EF4-FFF2-40B4-BE49-F238E27FC236}">
                  <a16:creationId xmlns:a16="http://schemas.microsoft.com/office/drawing/2014/main" id="{6E602B76-9A86-45CF-AC9A-F3FDFB476C61}"/>
                </a:ext>
              </a:extLst>
            </p:cNvPr>
            <p:cNvSpPr/>
            <p:nvPr/>
          </p:nvSpPr>
          <p:spPr>
            <a:xfrm>
              <a:off x="4659125" y="3904475"/>
              <a:ext cx="1600" cy="500"/>
            </a:xfrm>
            <a:custGeom>
              <a:avLst/>
              <a:gdLst/>
              <a:ahLst/>
              <a:cxnLst/>
              <a:rect l="l" t="t" r="r" b="b"/>
              <a:pathLst>
                <a:path w="64" h="20" extrusionOk="0">
                  <a:moveTo>
                    <a:pt x="1" y="0"/>
                  </a:moveTo>
                  <a:lnTo>
                    <a:pt x="1" y="0"/>
                  </a:lnTo>
                  <a:cubicBezTo>
                    <a:pt x="6" y="2"/>
                    <a:pt x="11" y="3"/>
                    <a:pt x="16" y="4"/>
                  </a:cubicBezTo>
                  <a:lnTo>
                    <a:pt x="16" y="4"/>
                  </a:lnTo>
                  <a:cubicBezTo>
                    <a:pt x="11" y="2"/>
                    <a:pt x="6" y="1"/>
                    <a:pt x="1" y="0"/>
                  </a:cubicBezTo>
                  <a:close/>
                  <a:moveTo>
                    <a:pt x="16" y="4"/>
                  </a:moveTo>
                  <a:cubicBezTo>
                    <a:pt x="32" y="8"/>
                    <a:pt x="49" y="14"/>
                    <a:pt x="64" y="20"/>
                  </a:cubicBezTo>
                  <a:cubicBezTo>
                    <a:pt x="56" y="16"/>
                    <a:pt x="44" y="8"/>
                    <a:pt x="32" y="8"/>
                  </a:cubicBezTo>
                  <a:cubicBezTo>
                    <a:pt x="28" y="6"/>
                    <a:pt x="22" y="5"/>
                    <a:pt x="16" y="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1113;p47">
              <a:extLst>
                <a:ext uri="{FF2B5EF4-FFF2-40B4-BE49-F238E27FC236}">
                  <a16:creationId xmlns:a16="http://schemas.microsoft.com/office/drawing/2014/main" id="{8FC3D0B3-726C-40AF-AF6C-FED55BB5A100}"/>
                </a:ext>
              </a:extLst>
            </p:cNvPr>
            <p:cNvSpPr/>
            <p:nvPr/>
          </p:nvSpPr>
          <p:spPr>
            <a:xfrm>
              <a:off x="4663975" y="3907325"/>
              <a:ext cx="1100" cy="1600"/>
            </a:xfrm>
            <a:custGeom>
              <a:avLst/>
              <a:gdLst/>
              <a:ahLst/>
              <a:cxnLst/>
              <a:rect l="l" t="t" r="r" b="b"/>
              <a:pathLst>
                <a:path w="44" h="64" extrusionOk="0">
                  <a:moveTo>
                    <a:pt x="0" y="1"/>
                  </a:moveTo>
                  <a:lnTo>
                    <a:pt x="0" y="1"/>
                  </a:lnTo>
                  <a:cubicBezTo>
                    <a:pt x="13" y="17"/>
                    <a:pt x="26" y="33"/>
                    <a:pt x="37" y="51"/>
                  </a:cubicBezTo>
                  <a:lnTo>
                    <a:pt x="37" y="51"/>
                  </a:lnTo>
                  <a:cubicBezTo>
                    <a:pt x="36" y="49"/>
                    <a:pt x="36" y="47"/>
                    <a:pt x="36" y="44"/>
                  </a:cubicBezTo>
                  <a:cubicBezTo>
                    <a:pt x="24" y="28"/>
                    <a:pt x="12" y="13"/>
                    <a:pt x="0" y="1"/>
                  </a:cubicBezTo>
                  <a:close/>
                  <a:moveTo>
                    <a:pt x="37" y="51"/>
                  </a:moveTo>
                  <a:lnTo>
                    <a:pt x="37" y="51"/>
                  </a:lnTo>
                  <a:cubicBezTo>
                    <a:pt x="38" y="56"/>
                    <a:pt x="41" y="61"/>
                    <a:pt x="44" y="64"/>
                  </a:cubicBezTo>
                  <a:cubicBezTo>
                    <a:pt x="41" y="60"/>
                    <a:pt x="39" y="55"/>
                    <a:pt x="37" y="5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1114;p47">
              <a:extLst>
                <a:ext uri="{FF2B5EF4-FFF2-40B4-BE49-F238E27FC236}">
                  <a16:creationId xmlns:a16="http://schemas.microsoft.com/office/drawing/2014/main" id="{460FDDD0-1E77-4545-9E2A-D743EEB4FBDA}"/>
                </a:ext>
              </a:extLst>
            </p:cNvPr>
            <p:cNvSpPr/>
            <p:nvPr/>
          </p:nvSpPr>
          <p:spPr>
            <a:xfrm>
              <a:off x="4650650" y="3904375"/>
              <a:ext cx="1800" cy="425"/>
            </a:xfrm>
            <a:custGeom>
              <a:avLst/>
              <a:gdLst/>
              <a:ahLst/>
              <a:cxnLst/>
              <a:rect l="l" t="t" r="r" b="b"/>
              <a:pathLst>
                <a:path w="72" h="17" extrusionOk="0">
                  <a:moveTo>
                    <a:pt x="71" y="0"/>
                  </a:moveTo>
                  <a:lnTo>
                    <a:pt x="71" y="0"/>
                  </a:lnTo>
                  <a:cubicBezTo>
                    <a:pt x="47" y="4"/>
                    <a:pt x="24" y="8"/>
                    <a:pt x="0" y="16"/>
                  </a:cubicBezTo>
                  <a:lnTo>
                    <a:pt x="16" y="12"/>
                  </a:lnTo>
                  <a:cubicBezTo>
                    <a:pt x="36" y="8"/>
                    <a:pt x="51" y="4"/>
                    <a:pt x="7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1115;p47">
              <a:extLst>
                <a:ext uri="{FF2B5EF4-FFF2-40B4-BE49-F238E27FC236}">
                  <a16:creationId xmlns:a16="http://schemas.microsoft.com/office/drawing/2014/main" id="{075AC2DE-FAE7-4A1A-BD7F-9BFC7AF1B646}"/>
                </a:ext>
              </a:extLst>
            </p:cNvPr>
            <p:cNvSpPr/>
            <p:nvPr/>
          </p:nvSpPr>
          <p:spPr>
            <a:xfrm>
              <a:off x="4660800" y="3905050"/>
              <a:ext cx="1700" cy="1025"/>
            </a:xfrm>
            <a:custGeom>
              <a:avLst/>
              <a:gdLst/>
              <a:ahLst/>
              <a:cxnLst/>
              <a:rect l="l" t="t" r="r" b="b"/>
              <a:pathLst>
                <a:path w="68" h="41" extrusionOk="0">
                  <a:moveTo>
                    <a:pt x="1" y="1"/>
                  </a:moveTo>
                  <a:cubicBezTo>
                    <a:pt x="25" y="13"/>
                    <a:pt x="48" y="25"/>
                    <a:pt x="68" y="40"/>
                  </a:cubicBezTo>
                  <a:lnTo>
                    <a:pt x="64" y="36"/>
                  </a:lnTo>
                  <a:cubicBezTo>
                    <a:pt x="48" y="21"/>
                    <a:pt x="28" y="9"/>
                    <a:pt x="9"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1116;p47">
              <a:extLst>
                <a:ext uri="{FF2B5EF4-FFF2-40B4-BE49-F238E27FC236}">
                  <a16:creationId xmlns:a16="http://schemas.microsoft.com/office/drawing/2014/main" id="{FE3365BF-FD1E-4C77-98B3-945541427F0A}"/>
                </a:ext>
              </a:extLst>
            </p:cNvPr>
            <p:cNvSpPr/>
            <p:nvPr/>
          </p:nvSpPr>
          <p:spPr>
            <a:xfrm>
              <a:off x="4660700" y="3904950"/>
              <a:ext cx="125" cy="125"/>
            </a:xfrm>
            <a:custGeom>
              <a:avLst/>
              <a:gdLst/>
              <a:ahLst/>
              <a:cxnLst/>
              <a:rect l="l" t="t" r="r" b="b"/>
              <a:pathLst>
                <a:path w="5" h="5" extrusionOk="0">
                  <a:moveTo>
                    <a:pt x="1" y="1"/>
                  </a:moveTo>
                  <a:lnTo>
                    <a:pt x="5" y="5"/>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1117;p47">
              <a:extLst>
                <a:ext uri="{FF2B5EF4-FFF2-40B4-BE49-F238E27FC236}">
                  <a16:creationId xmlns:a16="http://schemas.microsoft.com/office/drawing/2014/main" id="{03B212C0-2353-46F4-9F75-BFFA4514ED1C}"/>
                </a:ext>
              </a:extLst>
            </p:cNvPr>
            <p:cNvSpPr/>
            <p:nvPr/>
          </p:nvSpPr>
          <p:spPr>
            <a:xfrm>
              <a:off x="4662575" y="3906050"/>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1118;p47">
              <a:extLst>
                <a:ext uri="{FF2B5EF4-FFF2-40B4-BE49-F238E27FC236}">
                  <a16:creationId xmlns:a16="http://schemas.microsoft.com/office/drawing/2014/main" id="{0EA79AA1-A7F3-4C55-B10B-46AA61082CED}"/>
                </a:ext>
              </a:extLst>
            </p:cNvPr>
            <p:cNvSpPr/>
            <p:nvPr/>
          </p:nvSpPr>
          <p:spPr>
            <a:xfrm>
              <a:off x="4660900" y="3905050"/>
              <a:ext cx="1600" cy="925"/>
            </a:xfrm>
            <a:custGeom>
              <a:avLst/>
              <a:gdLst/>
              <a:ahLst/>
              <a:cxnLst/>
              <a:rect l="l" t="t" r="r" b="b"/>
              <a:pathLst>
                <a:path w="64" h="37" extrusionOk="0">
                  <a:moveTo>
                    <a:pt x="64" y="36"/>
                  </a:moveTo>
                  <a:lnTo>
                    <a:pt x="64" y="36"/>
                  </a:lnTo>
                  <a:cubicBezTo>
                    <a:pt x="44" y="25"/>
                    <a:pt x="24" y="9"/>
                    <a:pt x="1" y="1"/>
                  </a:cubicBezTo>
                  <a:lnTo>
                    <a:pt x="1" y="1"/>
                  </a:lnTo>
                  <a:cubicBezTo>
                    <a:pt x="24" y="9"/>
                    <a:pt x="44" y="25"/>
                    <a:pt x="64" y="3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1119;p47">
              <a:extLst>
                <a:ext uri="{FF2B5EF4-FFF2-40B4-BE49-F238E27FC236}">
                  <a16:creationId xmlns:a16="http://schemas.microsoft.com/office/drawing/2014/main" id="{91547167-854F-4FD0-81B5-7B2046144571}"/>
                </a:ext>
              </a:extLst>
            </p:cNvPr>
            <p:cNvSpPr/>
            <p:nvPr/>
          </p:nvSpPr>
          <p:spPr>
            <a:xfrm>
              <a:off x="4662575" y="3906050"/>
              <a:ext cx="925" cy="725"/>
            </a:xfrm>
            <a:custGeom>
              <a:avLst/>
              <a:gdLst/>
              <a:ahLst/>
              <a:cxnLst/>
              <a:rect l="l" t="t" r="r" b="b"/>
              <a:pathLst>
                <a:path w="37" h="29" extrusionOk="0">
                  <a:moveTo>
                    <a:pt x="36" y="28"/>
                  </a:moveTo>
                  <a:cubicBezTo>
                    <a:pt x="25" y="16"/>
                    <a:pt x="13" y="8"/>
                    <a:pt x="1" y="0"/>
                  </a:cubicBezTo>
                  <a:lnTo>
                    <a:pt x="1" y="0"/>
                  </a:lnTo>
                  <a:cubicBezTo>
                    <a:pt x="13" y="8"/>
                    <a:pt x="25" y="16"/>
                    <a:pt x="36"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1120;p47">
              <a:extLst>
                <a:ext uri="{FF2B5EF4-FFF2-40B4-BE49-F238E27FC236}">
                  <a16:creationId xmlns:a16="http://schemas.microsoft.com/office/drawing/2014/main" id="{C2263070-72CC-4B8E-A09E-C2B7A8927B9A}"/>
                </a:ext>
              </a:extLst>
            </p:cNvPr>
            <p:cNvSpPr/>
            <p:nvPr/>
          </p:nvSpPr>
          <p:spPr>
            <a:xfrm>
              <a:off x="4659925" y="3904675"/>
              <a:ext cx="800" cy="300"/>
            </a:xfrm>
            <a:custGeom>
              <a:avLst/>
              <a:gdLst/>
              <a:ahLst/>
              <a:cxnLst/>
              <a:rect l="l" t="t" r="r" b="b"/>
              <a:pathLst>
                <a:path w="32" h="12" extrusionOk="0">
                  <a:moveTo>
                    <a:pt x="0" y="0"/>
                  </a:moveTo>
                  <a:lnTo>
                    <a:pt x="0" y="0"/>
                  </a:lnTo>
                  <a:cubicBezTo>
                    <a:pt x="12" y="4"/>
                    <a:pt x="20" y="8"/>
                    <a:pt x="32" y="12"/>
                  </a:cubicBezTo>
                  <a:cubicBezTo>
                    <a:pt x="24" y="8"/>
                    <a:pt x="12"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1121;p47">
              <a:extLst>
                <a:ext uri="{FF2B5EF4-FFF2-40B4-BE49-F238E27FC236}">
                  <a16:creationId xmlns:a16="http://schemas.microsoft.com/office/drawing/2014/main" id="{9EB35953-4914-4771-B7E5-986AB42AB694}"/>
                </a:ext>
              </a:extLst>
            </p:cNvPr>
            <p:cNvSpPr/>
            <p:nvPr/>
          </p:nvSpPr>
          <p:spPr>
            <a:xfrm>
              <a:off x="4663975" y="3907225"/>
              <a:ext cx="1100" cy="1700"/>
            </a:xfrm>
            <a:custGeom>
              <a:avLst/>
              <a:gdLst/>
              <a:ahLst/>
              <a:cxnLst/>
              <a:rect l="l" t="t" r="r" b="b"/>
              <a:pathLst>
                <a:path w="44" h="68" extrusionOk="0">
                  <a:moveTo>
                    <a:pt x="44" y="68"/>
                  </a:moveTo>
                  <a:lnTo>
                    <a:pt x="44" y="68"/>
                  </a:lnTo>
                  <a:cubicBezTo>
                    <a:pt x="32" y="44"/>
                    <a:pt x="16" y="21"/>
                    <a:pt x="0" y="1"/>
                  </a:cubicBezTo>
                  <a:lnTo>
                    <a:pt x="0" y="1"/>
                  </a:lnTo>
                  <a:cubicBezTo>
                    <a:pt x="16" y="21"/>
                    <a:pt x="32" y="44"/>
                    <a:pt x="44"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1122;p47">
              <a:extLst>
                <a:ext uri="{FF2B5EF4-FFF2-40B4-BE49-F238E27FC236}">
                  <a16:creationId xmlns:a16="http://schemas.microsoft.com/office/drawing/2014/main" id="{DB9D5E72-94BB-4D22-BB85-25360BAA6A96}"/>
                </a:ext>
              </a:extLst>
            </p:cNvPr>
            <p:cNvSpPr/>
            <p:nvPr/>
          </p:nvSpPr>
          <p:spPr>
            <a:xfrm>
              <a:off x="4663975" y="3907325"/>
              <a:ext cx="900" cy="1125"/>
            </a:xfrm>
            <a:custGeom>
              <a:avLst/>
              <a:gdLst/>
              <a:ahLst/>
              <a:cxnLst/>
              <a:rect l="l" t="t" r="r" b="b"/>
              <a:pathLst>
                <a:path w="36" h="45" extrusionOk="0">
                  <a:moveTo>
                    <a:pt x="0" y="1"/>
                  </a:moveTo>
                  <a:cubicBezTo>
                    <a:pt x="12" y="13"/>
                    <a:pt x="24" y="28"/>
                    <a:pt x="36" y="44"/>
                  </a:cubicBezTo>
                  <a:cubicBezTo>
                    <a:pt x="24" y="28"/>
                    <a:pt x="12" y="13"/>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1123;p47">
              <a:extLst>
                <a:ext uri="{FF2B5EF4-FFF2-40B4-BE49-F238E27FC236}">
                  <a16:creationId xmlns:a16="http://schemas.microsoft.com/office/drawing/2014/main" id="{6121CA3E-8782-46B0-857F-AB998EA99D62}"/>
                </a:ext>
              </a:extLst>
            </p:cNvPr>
            <p:cNvSpPr/>
            <p:nvPr/>
          </p:nvSpPr>
          <p:spPr>
            <a:xfrm>
              <a:off x="4643025" y="3904775"/>
              <a:ext cx="7650" cy="2775"/>
            </a:xfrm>
            <a:custGeom>
              <a:avLst/>
              <a:gdLst/>
              <a:ahLst/>
              <a:cxnLst/>
              <a:rect l="l" t="t" r="r" b="b"/>
              <a:pathLst>
                <a:path w="306" h="111" extrusionOk="0">
                  <a:moveTo>
                    <a:pt x="305" y="0"/>
                  </a:moveTo>
                  <a:lnTo>
                    <a:pt x="305" y="0"/>
                  </a:lnTo>
                  <a:cubicBezTo>
                    <a:pt x="226" y="20"/>
                    <a:pt x="147" y="51"/>
                    <a:pt x="72" y="91"/>
                  </a:cubicBezTo>
                  <a:cubicBezTo>
                    <a:pt x="52" y="103"/>
                    <a:pt x="25" y="111"/>
                    <a:pt x="1" y="107"/>
                  </a:cubicBezTo>
                  <a:cubicBezTo>
                    <a:pt x="25" y="111"/>
                    <a:pt x="52" y="103"/>
                    <a:pt x="72" y="91"/>
                  </a:cubicBezTo>
                  <a:cubicBezTo>
                    <a:pt x="147" y="51"/>
                    <a:pt x="226" y="20"/>
                    <a:pt x="305"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1124;p47">
              <a:extLst>
                <a:ext uri="{FF2B5EF4-FFF2-40B4-BE49-F238E27FC236}">
                  <a16:creationId xmlns:a16="http://schemas.microsoft.com/office/drawing/2014/main" id="{EC90B040-4C91-46C2-8161-BC1BC2A324A2}"/>
                </a:ext>
              </a:extLst>
            </p:cNvPr>
            <p:cNvSpPr/>
            <p:nvPr/>
          </p:nvSpPr>
          <p:spPr>
            <a:xfrm>
              <a:off x="4640275" y="3853025"/>
              <a:ext cx="14925" cy="52450"/>
            </a:xfrm>
            <a:custGeom>
              <a:avLst/>
              <a:gdLst/>
              <a:ahLst/>
              <a:cxnLst/>
              <a:rect l="l" t="t" r="r" b="b"/>
              <a:pathLst>
                <a:path w="597" h="2098" extrusionOk="0">
                  <a:moveTo>
                    <a:pt x="8" y="2098"/>
                  </a:moveTo>
                  <a:cubicBezTo>
                    <a:pt x="0" y="2074"/>
                    <a:pt x="0" y="2046"/>
                    <a:pt x="8" y="2023"/>
                  </a:cubicBezTo>
                  <a:lnTo>
                    <a:pt x="597" y="0"/>
                  </a:lnTo>
                  <a:lnTo>
                    <a:pt x="8" y="2023"/>
                  </a:lnTo>
                  <a:cubicBezTo>
                    <a:pt x="0" y="2046"/>
                    <a:pt x="0" y="2074"/>
                    <a:pt x="8" y="20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1125;p47">
              <a:extLst>
                <a:ext uri="{FF2B5EF4-FFF2-40B4-BE49-F238E27FC236}">
                  <a16:creationId xmlns:a16="http://schemas.microsoft.com/office/drawing/2014/main" id="{70AFD194-64F2-4FCC-AF7A-7A43A6F3DB0F}"/>
                </a:ext>
              </a:extLst>
            </p:cNvPr>
            <p:cNvSpPr/>
            <p:nvPr/>
          </p:nvSpPr>
          <p:spPr>
            <a:xfrm>
              <a:off x="4650725" y="3904675"/>
              <a:ext cx="425" cy="125"/>
            </a:xfrm>
            <a:custGeom>
              <a:avLst/>
              <a:gdLst/>
              <a:ahLst/>
              <a:cxnLst/>
              <a:rect l="l" t="t" r="r" b="b"/>
              <a:pathLst>
                <a:path w="17" h="5" extrusionOk="0">
                  <a:moveTo>
                    <a:pt x="17" y="0"/>
                  </a:moveTo>
                  <a:lnTo>
                    <a:pt x="1" y="4"/>
                  </a:lnTo>
                  <a:lnTo>
                    <a:pt x="1"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1126;p47">
              <a:extLst>
                <a:ext uri="{FF2B5EF4-FFF2-40B4-BE49-F238E27FC236}">
                  <a16:creationId xmlns:a16="http://schemas.microsoft.com/office/drawing/2014/main" id="{00A09080-8C33-463A-B4C0-656832F5967C}"/>
                </a:ext>
              </a:extLst>
            </p:cNvPr>
            <p:cNvSpPr/>
            <p:nvPr/>
          </p:nvSpPr>
          <p:spPr>
            <a:xfrm>
              <a:off x="4663475" y="3906750"/>
              <a:ext cx="425" cy="500"/>
            </a:xfrm>
            <a:custGeom>
              <a:avLst/>
              <a:gdLst/>
              <a:ahLst/>
              <a:cxnLst/>
              <a:rect l="l" t="t" r="r" b="b"/>
              <a:pathLst>
                <a:path w="17" h="20" extrusionOk="0">
                  <a:moveTo>
                    <a:pt x="16" y="20"/>
                  </a:moveTo>
                  <a:lnTo>
                    <a:pt x="16" y="20"/>
                  </a:lnTo>
                  <a:cubicBezTo>
                    <a:pt x="12" y="12"/>
                    <a:pt x="8" y="4"/>
                    <a:pt x="0" y="0"/>
                  </a:cubicBezTo>
                  <a:cubicBezTo>
                    <a:pt x="8" y="4"/>
                    <a:pt x="12" y="12"/>
                    <a:pt x="16" y="2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1127;p47">
              <a:extLst>
                <a:ext uri="{FF2B5EF4-FFF2-40B4-BE49-F238E27FC236}">
                  <a16:creationId xmlns:a16="http://schemas.microsoft.com/office/drawing/2014/main" id="{C917040E-7DC1-431F-B763-7287463B1DB5}"/>
                </a:ext>
              </a:extLst>
            </p:cNvPr>
            <p:cNvSpPr/>
            <p:nvPr/>
          </p:nvSpPr>
          <p:spPr>
            <a:xfrm>
              <a:off x="4664850" y="3908425"/>
              <a:ext cx="225" cy="500"/>
            </a:xfrm>
            <a:custGeom>
              <a:avLst/>
              <a:gdLst/>
              <a:ahLst/>
              <a:cxnLst/>
              <a:rect l="l" t="t" r="r" b="b"/>
              <a:pathLst>
                <a:path w="9" h="20" extrusionOk="0">
                  <a:moveTo>
                    <a:pt x="1" y="0"/>
                  </a:moveTo>
                  <a:cubicBezTo>
                    <a:pt x="1" y="8"/>
                    <a:pt x="5" y="16"/>
                    <a:pt x="9" y="20"/>
                  </a:cubicBezTo>
                  <a:lnTo>
                    <a:pt x="9" y="20"/>
                  </a:lnTo>
                  <a:cubicBezTo>
                    <a:pt x="5" y="16"/>
                    <a:pt x="1"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1128;p47">
              <a:extLst>
                <a:ext uri="{FF2B5EF4-FFF2-40B4-BE49-F238E27FC236}">
                  <a16:creationId xmlns:a16="http://schemas.microsoft.com/office/drawing/2014/main" id="{4D9DBA5B-F02D-4D69-837E-52AE730F292A}"/>
                </a:ext>
              </a:extLst>
            </p:cNvPr>
            <p:cNvSpPr/>
            <p:nvPr/>
          </p:nvSpPr>
          <p:spPr>
            <a:xfrm>
              <a:off x="4663875" y="3907225"/>
              <a:ext cx="125" cy="125"/>
            </a:xfrm>
            <a:custGeom>
              <a:avLst/>
              <a:gdLst/>
              <a:ahLst/>
              <a:cxnLst/>
              <a:rect l="l" t="t" r="r" b="b"/>
              <a:pathLst>
                <a:path w="5" h="5" extrusionOk="0">
                  <a:moveTo>
                    <a:pt x="4" y="5"/>
                  </a:moveTo>
                  <a:lnTo>
                    <a:pt x="4" y="5"/>
                  </a:ln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1129;p47">
              <a:extLst>
                <a:ext uri="{FF2B5EF4-FFF2-40B4-BE49-F238E27FC236}">
                  <a16:creationId xmlns:a16="http://schemas.microsoft.com/office/drawing/2014/main" id="{6F432D8A-83C9-4EC5-A256-65610B9DD763}"/>
                </a:ext>
              </a:extLst>
            </p:cNvPr>
            <p:cNvSpPr/>
            <p:nvPr/>
          </p:nvSpPr>
          <p:spPr>
            <a:xfrm>
              <a:off x="4690150" y="3767225"/>
              <a:ext cx="6825" cy="7025"/>
            </a:xfrm>
            <a:custGeom>
              <a:avLst/>
              <a:gdLst/>
              <a:ahLst/>
              <a:cxnLst/>
              <a:rect l="l" t="t" r="r" b="b"/>
              <a:pathLst>
                <a:path w="273" h="281" extrusionOk="0">
                  <a:moveTo>
                    <a:pt x="0" y="0"/>
                  </a:moveTo>
                  <a:lnTo>
                    <a:pt x="0" y="0"/>
                  </a:lnTo>
                  <a:cubicBezTo>
                    <a:pt x="95" y="91"/>
                    <a:pt x="186" y="190"/>
                    <a:pt x="272" y="280"/>
                  </a:cubicBezTo>
                  <a:cubicBezTo>
                    <a:pt x="186" y="182"/>
                    <a:pt x="95" y="91"/>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 name="Google Shape;1130;p47">
              <a:extLst>
                <a:ext uri="{FF2B5EF4-FFF2-40B4-BE49-F238E27FC236}">
                  <a16:creationId xmlns:a16="http://schemas.microsoft.com/office/drawing/2014/main" id="{3AF133F5-5E8D-43EC-95BF-959C269F1DEF}"/>
                </a:ext>
              </a:extLst>
            </p:cNvPr>
            <p:cNvSpPr/>
            <p:nvPr/>
          </p:nvSpPr>
          <p:spPr>
            <a:xfrm>
              <a:off x="4697750" y="3775125"/>
              <a:ext cx="5450" cy="6425"/>
            </a:xfrm>
            <a:custGeom>
              <a:avLst/>
              <a:gdLst/>
              <a:ahLst/>
              <a:cxnLst/>
              <a:rect l="l" t="t" r="r" b="b"/>
              <a:pathLst>
                <a:path w="218" h="257" extrusionOk="0">
                  <a:moveTo>
                    <a:pt x="217" y="257"/>
                  </a:moveTo>
                  <a:cubicBezTo>
                    <a:pt x="146" y="170"/>
                    <a:pt x="75" y="83"/>
                    <a:pt x="0" y="0"/>
                  </a:cubicBezTo>
                  <a:cubicBezTo>
                    <a:pt x="75" y="83"/>
                    <a:pt x="146" y="170"/>
                    <a:pt x="217" y="25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1131;p47">
              <a:extLst>
                <a:ext uri="{FF2B5EF4-FFF2-40B4-BE49-F238E27FC236}">
                  <a16:creationId xmlns:a16="http://schemas.microsoft.com/office/drawing/2014/main" id="{B3F93C68-F2C7-40A1-A375-D5946880102A}"/>
                </a:ext>
              </a:extLst>
            </p:cNvPr>
            <p:cNvSpPr/>
            <p:nvPr/>
          </p:nvSpPr>
          <p:spPr>
            <a:xfrm>
              <a:off x="4675325" y="3754475"/>
              <a:ext cx="5550" cy="4475"/>
            </a:xfrm>
            <a:custGeom>
              <a:avLst/>
              <a:gdLst/>
              <a:ahLst/>
              <a:cxnLst/>
              <a:rect l="l" t="t" r="r" b="b"/>
              <a:pathLst>
                <a:path w="222" h="179" extrusionOk="0">
                  <a:moveTo>
                    <a:pt x="0" y="1"/>
                  </a:moveTo>
                  <a:cubicBezTo>
                    <a:pt x="72" y="56"/>
                    <a:pt x="147" y="119"/>
                    <a:pt x="222" y="178"/>
                  </a:cubicBezTo>
                  <a:cubicBezTo>
                    <a:pt x="147" y="119"/>
                    <a:pt x="76" y="56"/>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1132;p47">
              <a:extLst>
                <a:ext uri="{FF2B5EF4-FFF2-40B4-BE49-F238E27FC236}">
                  <a16:creationId xmlns:a16="http://schemas.microsoft.com/office/drawing/2014/main" id="{198686DE-E666-4547-A53F-E847F82B9E42}"/>
                </a:ext>
              </a:extLst>
            </p:cNvPr>
            <p:cNvSpPr/>
            <p:nvPr/>
          </p:nvSpPr>
          <p:spPr>
            <a:xfrm>
              <a:off x="4657850" y="3742125"/>
              <a:ext cx="7425" cy="4975"/>
            </a:xfrm>
            <a:custGeom>
              <a:avLst/>
              <a:gdLst/>
              <a:ahLst/>
              <a:cxnLst/>
              <a:rect l="l" t="t" r="r" b="b"/>
              <a:pathLst>
                <a:path w="297" h="199" extrusionOk="0">
                  <a:moveTo>
                    <a:pt x="297" y="198"/>
                  </a:moveTo>
                  <a:cubicBezTo>
                    <a:pt x="198" y="131"/>
                    <a:pt x="99" y="64"/>
                    <a:pt x="0" y="1"/>
                  </a:cubicBezTo>
                  <a:cubicBezTo>
                    <a:pt x="99" y="64"/>
                    <a:pt x="198" y="131"/>
                    <a:pt x="297" y="1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1133;p47">
              <a:extLst>
                <a:ext uri="{FF2B5EF4-FFF2-40B4-BE49-F238E27FC236}">
                  <a16:creationId xmlns:a16="http://schemas.microsoft.com/office/drawing/2014/main" id="{4436EC62-E555-40F0-9328-A142ED552349}"/>
                </a:ext>
              </a:extLst>
            </p:cNvPr>
            <p:cNvSpPr/>
            <p:nvPr/>
          </p:nvSpPr>
          <p:spPr>
            <a:xfrm>
              <a:off x="4682925" y="3760700"/>
              <a:ext cx="5950" cy="5350"/>
            </a:xfrm>
            <a:custGeom>
              <a:avLst/>
              <a:gdLst/>
              <a:ahLst/>
              <a:cxnLst/>
              <a:rect l="l" t="t" r="r" b="b"/>
              <a:pathLst>
                <a:path w="238" h="214" extrusionOk="0">
                  <a:moveTo>
                    <a:pt x="238" y="214"/>
                  </a:moveTo>
                  <a:cubicBezTo>
                    <a:pt x="159" y="143"/>
                    <a:pt x="80" y="68"/>
                    <a:pt x="1" y="0"/>
                  </a:cubicBezTo>
                  <a:cubicBezTo>
                    <a:pt x="80" y="68"/>
                    <a:pt x="159" y="143"/>
                    <a:pt x="238" y="214"/>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1134;p47">
              <a:extLst>
                <a:ext uri="{FF2B5EF4-FFF2-40B4-BE49-F238E27FC236}">
                  <a16:creationId xmlns:a16="http://schemas.microsoft.com/office/drawing/2014/main" id="{FF29CD91-DEB8-47AA-968B-9703FB6FD3D0}"/>
                </a:ext>
              </a:extLst>
            </p:cNvPr>
            <p:cNvSpPr/>
            <p:nvPr/>
          </p:nvSpPr>
          <p:spPr>
            <a:xfrm>
              <a:off x="4667225" y="3748450"/>
              <a:ext cx="5850" cy="4275"/>
            </a:xfrm>
            <a:custGeom>
              <a:avLst/>
              <a:gdLst/>
              <a:ahLst/>
              <a:cxnLst/>
              <a:rect l="l" t="t" r="r" b="b"/>
              <a:pathLst>
                <a:path w="234" h="171" extrusionOk="0">
                  <a:moveTo>
                    <a:pt x="234" y="170"/>
                  </a:moveTo>
                  <a:cubicBezTo>
                    <a:pt x="155" y="111"/>
                    <a:pt x="80" y="56"/>
                    <a:pt x="1" y="1"/>
                  </a:cubicBezTo>
                  <a:cubicBezTo>
                    <a:pt x="80" y="56"/>
                    <a:pt x="155" y="111"/>
                    <a:pt x="234" y="17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1135;p47">
              <a:extLst>
                <a:ext uri="{FF2B5EF4-FFF2-40B4-BE49-F238E27FC236}">
                  <a16:creationId xmlns:a16="http://schemas.microsoft.com/office/drawing/2014/main" id="{8C63DA87-DE0E-4F93-87EE-CE4F0D536639}"/>
                </a:ext>
              </a:extLst>
            </p:cNvPr>
            <p:cNvSpPr/>
            <p:nvPr/>
          </p:nvSpPr>
          <p:spPr>
            <a:xfrm>
              <a:off x="4652425" y="3904275"/>
              <a:ext cx="400" cy="125"/>
            </a:xfrm>
            <a:custGeom>
              <a:avLst/>
              <a:gdLst/>
              <a:ahLst/>
              <a:cxnLst/>
              <a:rect l="l" t="t" r="r" b="b"/>
              <a:pathLst>
                <a:path w="16" h="5" extrusionOk="0">
                  <a:moveTo>
                    <a:pt x="16" y="0"/>
                  </a:moveTo>
                  <a:lnTo>
                    <a:pt x="16" y="0"/>
                  </a:lnTo>
                  <a:lnTo>
                    <a:pt x="0" y="4"/>
                  </a:lnTo>
                  <a:lnTo>
                    <a:pt x="0"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1136;p47">
              <a:extLst>
                <a:ext uri="{FF2B5EF4-FFF2-40B4-BE49-F238E27FC236}">
                  <a16:creationId xmlns:a16="http://schemas.microsoft.com/office/drawing/2014/main" id="{78DEAAA9-0BE1-44A2-AB4C-B61FA37067CB}"/>
                </a:ext>
              </a:extLst>
            </p:cNvPr>
            <p:cNvSpPr/>
            <p:nvPr/>
          </p:nvSpPr>
          <p:spPr>
            <a:xfrm>
              <a:off x="4663875" y="3907225"/>
              <a:ext cx="125" cy="125"/>
            </a:xfrm>
            <a:custGeom>
              <a:avLst/>
              <a:gdLst/>
              <a:ahLst/>
              <a:cxnLst/>
              <a:rect l="l" t="t" r="r" b="b"/>
              <a:pathLst>
                <a:path w="5" h="5" extrusionOk="0">
                  <a:moveTo>
                    <a:pt x="0" y="1"/>
                  </a:moveTo>
                  <a:lnTo>
                    <a:pt x="0" y="1"/>
                  </a:lnTo>
                  <a:lnTo>
                    <a:pt x="4" y="5"/>
                  </a:lnTo>
                  <a:lnTo>
                    <a:pt x="4"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1137;p47">
              <a:extLst>
                <a:ext uri="{FF2B5EF4-FFF2-40B4-BE49-F238E27FC236}">
                  <a16:creationId xmlns:a16="http://schemas.microsoft.com/office/drawing/2014/main" id="{37A5EC7B-82F2-4298-8631-9DD941832249}"/>
                </a:ext>
              </a:extLst>
            </p:cNvPr>
            <p:cNvSpPr/>
            <p:nvPr/>
          </p:nvSpPr>
          <p:spPr>
            <a:xfrm>
              <a:off x="4660700" y="3904950"/>
              <a:ext cx="125" cy="125"/>
            </a:xfrm>
            <a:custGeom>
              <a:avLst/>
              <a:gdLst/>
              <a:ahLst/>
              <a:cxnLst/>
              <a:rect l="l" t="t" r="r" b="b"/>
              <a:pathLst>
                <a:path w="5" h="5" extrusionOk="0">
                  <a:moveTo>
                    <a:pt x="1" y="1"/>
                  </a:moveTo>
                  <a:lnTo>
                    <a:pt x="5" y="5"/>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1138;p47">
              <a:extLst>
                <a:ext uri="{FF2B5EF4-FFF2-40B4-BE49-F238E27FC236}">
                  <a16:creationId xmlns:a16="http://schemas.microsoft.com/office/drawing/2014/main" id="{D785C734-C3AE-4652-93D6-3730026B0499}"/>
                </a:ext>
              </a:extLst>
            </p:cNvPr>
            <p:cNvSpPr/>
            <p:nvPr/>
          </p:nvSpPr>
          <p:spPr>
            <a:xfrm>
              <a:off x="4662475" y="3905950"/>
              <a:ext cx="125" cy="125"/>
            </a:xfrm>
            <a:custGeom>
              <a:avLst/>
              <a:gdLst/>
              <a:ahLst/>
              <a:cxnLst/>
              <a:rect l="l" t="t" r="r" b="b"/>
              <a:pathLst>
                <a:path w="5" h="5" extrusionOk="0">
                  <a:moveTo>
                    <a:pt x="5" y="4"/>
                  </a:moveTo>
                  <a:lnTo>
                    <a:pt x="5" y="4"/>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 name="Google Shape;1139;p47">
              <a:extLst>
                <a:ext uri="{FF2B5EF4-FFF2-40B4-BE49-F238E27FC236}">
                  <a16:creationId xmlns:a16="http://schemas.microsoft.com/office/drawing/2014/main" id="{576C1CF8-2588-4CA5-9E7A-5EFC709B8F5B}"/>
                </a:ext>
              </a:extLst>
            </p:cNvPr>
            <p:cNvSpPr/>
            <p:nvPr/>
          </p:nvSpPr>
          <p:spPr>
            <a:xfrm>
              <a:off x="4658725" y="3904375"/>
              <a:ext cx="425" cy="125"/>
            </a:xfrm>
            <a:custGeom>
              <a:avLst/>
              <a:gdLst/>
              <a:ahLst/>
              <a:cxnLst/>
              <a:rect l="l" t="t" r="r" b="b"/>
              <a:pathLst>
                <a:path w="17" h="5" extrusionOk="0">
                  <a:moveTo>
                    <a:pt x="17" y="4"/>
                  </a:moveTo>
                  <a:lnTo>
                    <a:pt x="17"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 name="Google Shape;1140;p47">
              <a:extLst>
                <a:ext uri="{FF2B5EF4-FFF2-40B4-BE49-F238E27FC236}">
                  <a16:creationId xmlns:a16="http://schemas.microsoft.com/office/drawing/2014/main" id="{B1E1F1C7-0C38-4B79-BDE0-9EA029E33AFF}"/>
                </a:ext>
              </a:extLst>
            </p:cNvPr>
            <p:cNvSpPr/>
            <p:nvPr/>
          </p:nvSpPr>
          <p:spPr>
            <a:xfrm>
              <a:off x="4485550" y="3718500"/>
              <a:ext cx="243025" cy="297750"/>
            </a:xfrm>
            <a:custGeom>
              <a:avLst/>
              <a:gdLst/>
              <a:ahLst/>
              <a:cxnLst/>
              <a:rect l="l" t="t" r="r" b="b"/>
              <a:pathLst>
                <a:path w="9721" h="11910" extrusionOk="0">
                  <a:moveTo>
                    <a:pt x="4973" y="1"/>
                  </a:moveTo>
                  <a:cubicBezTo>
                    <a:pt x="4253" y="1"/>
                    <a:pt x="3475" y="294"/>
                    <a:pt x="2714" y="1120"/>
                  </a:cubicBezTo>
                  <a:cubicBezTo>
                    <a:pt x="2275" y="1594"/>
                    <a:pt x="1710" y="2289"/>
                    <a:pt x="1363" y="3347"/>
                  </a:cubicBezTo>
                  <a:cubicBezTo>
                    <a:pt x="774" y="5152"/>
                    <a:pt x="0" y="7340"/>
                    <a:pt x="1256" y="8853"/>
                  </a:cubicBezTo>
                  <a:cubicBezTo>
                    <a:pt x="1608" y="9280"/>
                    <a:pt x="2378" y="9738"/>
                    <a:pt x="3022" y="9797"/>
                  </a:cubicBezTo>
                  <a:lnTo>
                    <a:pt x="2966" y="9967"/>
                  </a:lnTo>
                  <a:lnTo>
                    <a:pt x="2595" y="11081"/>
                  </a:lnTo>
                  <a:cubicBezTo>
                    <a:pt x="2544" y="11199"/>
                    <a:pt x="2571" y="11342"/>
                    <a:pt x="2666" y="11432"/>
                  </a:cubicBezTo>
                  <a:cubicBezTo>
                    <a:pt x="3046" y="11785"/>
                    <a:pt x="3503" y="11910"/>
                    <a:pt x="3900" y="11910"/>
                  </a:cubicBezTo>
                  <a:cubicBezTo>
                    <a:pt x="4429" y="11910"/>
                    <a:pt x="4851" y="11688"/>
                    <a:pt x="4842" y="11488"/>
                  </a:cubicBezTo>
                  <a:cubicBezTo>
                    <a:pt x="4827" y="11172"/>
                    <a:pt x="5822" y="9825"/>
                    <a:pt x="7418" y="7735"/>
                  </a:cubicBezTo>
                  <a:cubicBezTo>
                    <a:pt x="9720" y="4726"/>
                    <a:pt x="8172" y="1775"/>
                    <a:pt x="8172" y="1775"/>
                  </a:cubicBezTo>
                  <a:cubicBezTo>
                    <a:pt x="8172" y="1775"/>
                    <a:pt x="6745" y="1"/>
                    <a:pt x="4973" y="1"/>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1141;p47">
              <a:extLst>
                <a:ext uri="{FF2B5EF4-FFF2-40B4-BE49-F238E27FC236}">
                  <a16:creationId xmlns:a16="http://schemas.microsoft.com/office/drawing/2014/main" id="{3B5A2EDB-B7B3-4B51-A2BE-47D2379755D8}"/>
                </a:ext>
              </a:extLst>
            </p:cNvPr>
            <p:cNvSpPr/>
            <p:nvPr/>
          </p:nvSpPr>
          <p:spPr>
            <a:xfrm>
              <a:off x="4481975" y="3984850"/>
              <a:ext cx="73500" cy="226925"/>
            </a:xfrm>
            <a:custGeom>
              <a:avLst/>
              <a:gdLst/>
              <a:ahLst/>
              <a:cxnLst/>
              <a:rect l="l" t="t" r="r" b="b"/>
              <a:pathLst>
                <a:path w="2940" h="9077" extrusionOk="0">
                  <a:moveTo>
                    <a:pt x="2939" y="0"/>
                  </a:moveTo>
                  <a:cubicBezTo>
                    <a:pt x="2939" y="0"/>
                    <a:pt x="1695" y="490"/>
                    <a:pt x="455" y="2311"/>
                  </a:cubicBezTo>
                  <a:lnTo>
                    <a:pt x="1454" y="2493"/>
                  </a:lnTo>
                  <a:lnTo>
                    <a:pt x="1" y="3365"/>
                  </a:lnTo>
                  <a:lnTo>
                    <a:pt x="1940" y="9077"/>
                  </a:lnTo>
                  <a:lnTo>
                    <a:pt x="2387" y="7414"/>
                  </a:lnTo>
                  <a:lnTo>
                    <a:pt x="2939" y="0"/>
                  </a:ln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6" name="Google Shape;1142;p47">
              <a:extLst>
                <a:ext uri="{FF2B5EF4-FFF2-40B4-BE49-F238E27FC236}">
                  <a16:creationId xmlns:a16="http://schemas.microsoft.com/office/drawing/2014/main" id="{6E3ADDE0-383D-4BEB-B32C-268DEB0BBF89}"/>
                </a:ext>
              </a:extLst>
            </p:cNvPr>
            <p:cNvSpPr/>
            <p:nvPr/>
          </p:nvSpPr>
          <p:spPr>
            <a:xfrm>
              <a:off x="4530475" y="3982875"/>
              <a:ext cx="114950" cy="228900"/>
            </a:xfrm>
            <a:custGeom>
              <a:avLst/>
              <a:gdLst/>
              <a:ahLst/>
              <a:cxnLst/>
              <a:rect l="l" t="t" r="r" b="b"/>
              <a:pathLst>
                <a:path w="4598" h="9156" extrusionOk="0">
                  <a:moveTo>
                    <a:pt x="3263" y="0"/>
                  </a:moveTo>
                  <a:lnTo>
                    <a:pt x="770" y="6292"/>
                  </a:lnTo>
                  <a:lnTo>
                    <a:pt x="0" y="9156"/>
                  </a:lnTo>
                  <a:lnTo>
                    <a:pt x="4554" y="4562"/>
                  </a:lnTo>
                  <a:lnTo>
                    <a:pt x="3555" y="3065"/>
                  </a:lnTo>
                  <a:lnTo>
                    <a:pt x="4598" y="3346"/>
                  </a:lnTo>
                  <a:cubicBezTo>
                    <a:pt x="4234" y="1039"/>
                    <a:pt x="3263" y="0"/>
                    <a:pt x="3263"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7" name="Google Shape;1143;p47">
              <a:extLst>
                <a:ext uri="{FF2B5EF4-FFF2-40B4-BE49-F238E27FC236}">
                  <a16:creationId xmlns:a16="http://schemas.microsoft.com/office/drawing/2014/main" id="{4FD1B20B-BBE6-4188-904C-F5A20A7E4769}"/>
                </a:ext>
              </a:extLst>
            </p:cNvPr>
            <p:cNvSpPr/>
            <p:nvPr/>
          </p:nvSpPr>
          <p:spPr>
            <a:xfrm>
              <a:off x="4542950" y="3649625"/>
              <a:ext cx="211200" cy="306175"/>
            </a:xfrm>
            <a:custGeom>
              <a:avLst/>
              <a:gdLst/>
              <a:ahLst/>
              <a:cxnLst/>
              <a:rect l="l" t="t" r="r" b="b"/>
              <a:pathLst>
                <a:path w="8448" h="12247" extrusionOk="0">
                  <a:moveTo>
                    <a:pt x="2468" y="0"/>
                  </a:moveTo>
                  <a:cubicBezTo>
                    <a:pt x="1155" y="0"/>
                    <a:pt x="0" y="1601"/>
                    <a:pt x="188" y="3353"/>
                  </a:cubicBezTo>
                  <a:cubicBezTo>
                    <a:pt x="339" y="4708"/>
                    <a:pt x="5521" y="7208"/>
                    <a:pt x="5521" y="7208"/>
                  </a:cubicBezTo>
                  <a:cubicBezTo>
                    <a:pt x="5197" y="7785"/>
                    <a:pt x="4885" y="8243"/>
                    <a:pt x="4363" y="9325"/>
                  </a:cubicBezTo>
                  <a:cubicBezTo>
                    <a:pt x="4142" y="9779"/>
                    <a:pt x="3597" y="10968"/>
                    <a:pt x="3633" y="11438"/>
                  </a:cubicBezTo>
                  <a:cubicBezTo>
                    <a:pt x="3659" y="11842"/>
                    <a:pt x="4435" y="12246"/>
                    <a:pt x="5071" y="12246"/>
                  </a:cubicBezTo>
                  <a:cubicBezTo>
                    <a:pt x="5398" y="12246"/>
                    <a:pt x="5689" y="12139"/>
                    <a:pt x="5821" y="11869"/>
                  </a:cubicBezTo>
                  <a:cubicBezTo>
                    <a:pt x="6354" y="10775"/>
                    <a:pt x="8447" y="9329"/>
                    <a:pt x="7511" y="7319"/>
                  </a:cubicBezTo>
                  <a:cubicBezTo>
                    <a:pt x="7108" y="6450"/>
                    <a:pt x="6208" y="4483"/>
                    <a:pt x="4446" y="1446"/>
                  </a:cubicBezTo>
                  <a:cubicBezTo>
                    <a:pt x="3851" y="418"/>
                    <a:pt x="3139" y="0"/>
                    <a:pt x="246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8" name="Google Shape;1144;p47">
              <a:extLst>
                <a:ext uri="{FF2B5EF4-FFF2-40B4-BE49-F238E27FC236}">
                  <a16:creationId xmlns:a16="http://schemas.microsoft.com/office/drawing/2014/main" id="{471FD336-DD6A-4CE6-A708-8809BE87F8CE}"/>
                </a:ext>
              </a:extLst>
            </p:cNvPr>
            <p:cNvSpPr/>
            <p:nvPr/>
          </p:nvSpPr>
          <p:spPr>
            <a:xfrm>
              <a:off x="4631200" y="3892525"/>
              <a:ext cx="39700" cy="42600"/>
            </a:xfrm>
            <a:custGeom>
              <a:avLst/>
              <a:gdLst/>
              <a:ahLst/>
              <a:cxnLst/>
              <a:rect l="l" t="t" r="r" b="b"/>
              <a:pathLst>
                <a:path w="1588" h="1704" extrusionOk="0">
                  <a:moveTo>
                    <a:pt x="1082" y="0"/>
                  </a:moveTo>
                  <a:cubicBezTo>
                    <a:pt x="1058" y="0"/>
                    <a:pt x="1035" y="4"/>
                    <a:pt x="1011" y="4"/>
                  </a:cubicBezTo>
                  <a:lnTo>
                    <a:pt x="995" y="4"/>
                  </a:lnTo>
                  <a:cubicBezTo>
                    <a:pt x="968" y="8"/>
                    <a:pt x="944" y="12"/>
                    <a:pt x="920" y="16"/>
                  </a:cubicBezTo>
                  <a:cubicBezTo>
                    <a:pt x="833" y="36"/>
                    <a:pt x="750" y="63"/>
                    <a:pt x="671" y="103"/>
                  </a:cubicBezTo>
                  <a:cubicBezTo>
                    <a:pt x="653" y="115"/>
                    <a:pt x="633" y="120"/>
                    <a:pt x="612" y="120"/>
                  </a:cubicBezTo>
                  <a:cubicBezTo>
                    <a:pt x="605" y="120"/>
                    <a:pt x="599" y="120"/>
                    <a:pt x="592" y="119"/>
                  </a:cubicBezTo>
                  <a:cubicBezTo>
                    <a:pt x="592" y="119"/>
                    <a:pt x="592" y="119"/>
                    <a:pt x="592" y="119"/>
                  </a:cubicBezTo>
                  <a:cubicBezTo>
                    <a:pt x="543" y="119"/>
                    <a:pt x="0" y="1517"/>
                    <a:pt x="55" y="1556"/>
                  </a:cubicBezTo>
                  <a:cubicBezTo>
                    <a:pt x="215" y="1662"/>
                    <a:pt x="365" y="1704"/>
                    <a:pt x="501" y="1704"/>
                  </a:cubicBezTo>
                  <a:cubicBezTo>
                    <a:pt x="937" y="1704"/>
                    <a:pt x="1239" y="1278"/>
                    <a:pt x="1323" y="1146"/>
                  </a:cubicBezTo>
                  <a:cubicBezTo>
                    <a:pt x="1339" y="1122"/>
                    <a:pt x="1347" y="1106"/>
                    <a:pt x="1347" y="1106"/>
                  </a:cubicBezTo>
                  <a:cubicBezTo>
                    <a:pt x="1560" y="668"/>
                    <a:pt x="1588" y="387"/>
                    <a:pt x="1513" y="218"/>
                  </a:cubicBezTo>
                  <a:cubicBezTo>
                    <a:pt x="1501" y="194"/>
                    <a:pt x="1485" y="170"/>
                    <a:pt x="1469" y="146"/>
                  </a:cubicBezTo>
                  <a:cubicBezTo>
                    <a:pt x="1453" y="123"/>
                    <a:pt x="1438" y="107"/>
                    <a:pt x="1418" y="91"/>
                  </a:cubicBezTo>
                  <a:lnTo>
                    <a:pt x="1414" y="87"/>
                  </a:lnTo>
                  <a:cubicBezTo>
                    <a:pt x="1394" y="71"/>
                    <a:pt x="1374" y="60"/>
                    <a:pt x="1351" y="52"/>
                  </a:cubicBezTo>
                  <a:lnTo>
                    <a:pt x="1347" y="52"/>
                  </a:lnTo>
                  <a:lnTo>
                    <a:pt x="1343" y="48"/>
                  </a:lnTo>
                  <a:cubicBezTo>
                    <a:pt x="1319" y="36"/>
                    <a:pt x="1299" y="28"/>
                    <a:pt x="1276" y="24"/>
                  </a:cubicBezTo>
                  <a:lnTo>
                    <a:pt x="1260" y="20"/>
                  </a:lnTo>
                  <a:cubicBezTo>
                    <a:pt x="1240" y="12"/>
                    <a:pt x="1216" y="8"/>
                    <a:pt x="1193" y="4"/>
                  </a:cubicBezTo>
                  <a:lnTo>
                    <a:pt x="1173" y="4"/>
                  </a:lnTo>
                  <a:cubicBezTo>
                    <a:pt x="1149" y="4"/>
                    <a:pt x="1126" y="0"/>
                    <a:pt x="1106"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1145;p47">
              <a:extLst>
                <a:ext uri="{FF2B5EF4-FFF2-40B4-BE49-F238E27FC236}">
                  <a16:creationId xmlns:a16="http://schemas.microsoft.com/office/drawing/2014/main" id="{2D2E1587-D676-4E9C-AE23-8E55FC066C54}"/>
                </a:ext>
              </a:extLst>
            </p:cNvPr>
            <p:cNvSpPr/>
            <p:nvPr/>
          </p:nvSpPr>
          <p:spPr>
            <a:xfrm>
              <a:off x="4662675" y="4063750"/>
              <a:ext cx="146350" cy="693900"/>
            </a:xfrm>
            <a:custGeom>
              <a:avLst/>
              <a:gdLst/>
              <a:ahLst/>
              <a:cxnLst/>
              <a:rect l="l" t="t" r="r" b="b"/>
              <a:pathLst>
                <a:path w="5854" h="27756" extrusionOk="0">
                  <a:moveTo>
                    <a:pt x="1" y="0"/>
                  </a:moveTo>
                  <a:lnTo>
                    <a:pt x="3797" y="27704"/>
                  </a:lnTo>
                  <a:lnTo>
                    <a:pt x="5531" y="27751"/>
                  </a:lnTo>
                  <a:cubicBezTo>
                    <a:pt x="5532" y="27754"/>
                    <a:pt x="5533" y="27756"/>
                    <a:pt x="5534" y="27756"/>
                  </a:cubicBezTo>
                  <a:cubicBezTo>
                    <a:pt x="5668" y="27756"/>
                    <a:pt x="5854" y="10285"/>
                    <a:pt x="4547" y="4029"/>
                  </a:cubicBezTo>
                  <a:cubicBezTo>
                    <a:pt x="4231" y="2516"/>
                    <a:pt x="1" y="0"/>
                    <a:pt x="1"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1146;p47">
              <a:extLst>
                <a:ext uri="{FF2B5EF4-FFF2-40B4-BE49-F238E27FC236}">
                  <a16:creationId xmlns:a16="http://schemas.microsoft.com/office/drawing/2014/main" id="{58FF5115-9996-47A3-8F05-46A285DF8C7A}"/>
                </a:ext>
              </a:extLst>
            </p:cNvPr>
            <p:cNvSpPr/>
            <p:nvPr/>
          </p:nvSpPr>
          <p:spPr>
            <a:xfrm>
              <a:off x="4757575" y="4756325"/>
              <a:ext cx="48000" cy="139750"/>
            </a:xfrm>
            <a:custGeom>
              <a:avLst/>
              <a:gdLst/>
              <a:ahLst/>
              <a:cxnLst/>
              <a:rect l="l" t="t" r="r" b="b"/>
              <a:pathLst>
                <a:path w="1920" h="5590" extrusionOk="0">
                  <a:moveTo>
                    <a:pt x="1" y="1"/>
                  </a:moveTo>
                  <a:cubicBezTo>
                    <a:pt x="1" y="1"/>
                    <a:pt x="31" y="3531"/>
                    <a:pt x="216" y="3531"/>
                  </a:cubicBezTo>
                  <a:cubicBezTo>
                    <a:pt x="230" y="3531"/>
                    <a:pt x="245" y="3510"/>
                    <a:pt x="261" y="3465"/>
                  </a:cubicBezTo>
                  <a:cubicBezTo>
                    <a:pt x="427" y="2995"/>
                    <a:pt x="506" y="2584"/>
                    <a:pt x="656" y="2205"/>
                  </a:cubicBezTo>
                  <a:cubicBezTo>
                    <a:pt x="671" y="2169"/>
                    <a:pt x="699" y="2155"/>
                    <a:pt x="728" y="2155"/>
                  </a:cubicBezTo>
                  <a:cubicBezTo>
                    <a:pt x="770" y="2155"/>
                    <a:pt x="815" y="2186"/>
                    <a:pt x="822" y="2228"/>
                  </a:cubicBezTo>
                  <a:cubicBezTo>
                    <a:pt x="881" y="2675"/>
                    <a:pt x="1020" y="3773"/>
                    <a:pt x="1083" y="5112"/>
                  </a:cubicBezTo>
                  <a:cubicBezTo>
                    <a:pt x="1098" y="5441"/>
                    <a:pt x="1139" y="5589"/>
                    <a:pt x="1193" y="5589"/>
                  </a:cubicBezTo>
                  <a:cubicBezTo>
                    <a:pt x="1428" y="5589"/>
                    <a:pt x="1920" y="2805"/>
                    <a:pt x="1731" y="44"/>
                  </a:cubicBezTo>
                  <a:lnTo>
                    <a:pt x="1" y="1"/>
                  </a:ln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1147;p47">
              <a:extLst>
                <a:ext uri="{FF2B5EF4-FFF2-40B4-BE49-F238E27FC236}">
                  <a16:creationId xmlns:a16="http://schemas.microsoft.com/office/drawing/2014/main" id="{42415BC2-2C52-4632-9B86-0305002A5314}"/>
                </a:ext>
              </a:extLst>
            </p:cNvPr>
            <p:cNvSpPr/>
            <p:nvPr/>
          </p:nvSpPr>
          <p:spPr>
            <a:xfrm>
              <a:off x="4325025" y="4733425"/>
              <a:ext cx="50425" cy="129025"/>
            </a:xfrm>
            <a:custGeom>
              <a:avLst/>
              <a:gdLst/>
              <a:ahLst/>
              <a:cxnLst/>
              <a:rect l="l" t="t" r="r" b="b"/>
              <a:pathLst>
                <a:path w="2017" h="5161" extrusionOk="0">
                  <a:moveTo>
                    <a:pt x="1670" y="0"/>
                  </a:moveTo>
                  <a:lnTo>
                    <a:pt x="173" y="16"/>
                  </a:lnTo>
                  <a:cubicBezTo>
                    <a:pt x="1" y="2791"/>
                    <a:pt x="807" y="5161"/>
                    <a:pt x="1064" y="5161"/>
                  </a:cubicBezTo>
                  <a:cubicBezTo>
                    <a:pt x="1102" y="5161"/>
                    <a:pt x="1128" y="5108"/>
                    <a:pt x="1136" y="4997"/>
                  </a:cubicBezTo>
                  <a:cubicBezTo>
                    <a:pt x="1239" y="3662"/>
                    <a:pt x="1077" y="2552"/>
                    <a:pt x="1093" y="2106"/>
                  </a:cubicBezTo>
                  <a:cubicBezTo>
                    <a:pt x="1093" y="2056"/>
                    <a:pt x="1140" y="2017"/>
                    <a:pt x="1186" y="2017"/>
                  </a:cubicBezTo>
                  <a:cubicBezTo>
                    <a:pt x="1213" y="2017"/>
                    <a:pt x="1239" y="2030"/>
                    <a:pt x="1255" y="2062"/>
                  </a:cubicBezTo>
                  <a:cubicBezTo>
                    <a:pt x="1440" y="2425"/>
                    <a:pt x="1567" y="2824"/>
                    <a:pt x="1780" y="3271"/>
                  </a:cubicBezTo>
                  <a:cubicBezTo>
                    <a:pt x="1801" y="3314"/>
                    <a:pt x="1819" y="3335"/>
                    <a:pt x="1833" y="3335"/>
                  </a:cubicBezTo>
                  <a:cubicBezTo>
                    <a:pt x="2016" y="3335"/>
                    <a:pt x="1670" y="0"/>
                    <a:pt x="1670"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1148;p47">
              <a:extLst>
                <a:ext uri="{FF2B5EF4-FFF2-40B4-BE49-F238E27FC236}">
                  <a16:creationId xmlns:a16="http://schemas.microsoft.com/office/drawing/2014/main" id="{263B4528-13B1-4696-B9ED-F77636456A45}"/>
                </a:ext>
              </a:extLst>
            </p:cNvPr>
            <p:cNvSpPr/>
            <p:nvPr/>
          </p:nvSpPr>
          <p:spPr>
            <a:xfrm>
              <a:off x="4271375" y="5390000"/>
              <a:ext cx="223675" cy="53600"/>
            </a:xfrm>
            <a:custGeom>
              <a:avLst/>
              <a:gdLst/>
              <a:ahLst/>
              <a:cxnLst/>
              <a:rect l="l" t="t" r="r" b="b"/>
              <a:pathLst>
                <a:path w="8947" h="2144" extrusionOk="0">
                  <a:moveTo>
                    <a:pt x="7817" y="0"/>
                  </a:moveTo>
                  <a:cubicBezTo>
                    <a:pt x="7542" y="0"/>
                    <a:pt x="7193" y="11"/>
                    <a:pt x="6762" y="23"/>
                  </a:cubicBezTo>
                  <a:cubicBezTo>
                    <a:pt x="5956" y="47"/>
                    <a:pt x="3776" y="564"/>
                    <a:pt x="3026" y="856"/>
                  </a:cubicBezTo>
                  <a:cubicBezTo>
                    <a:pt x="1623" y="1401"/>
                    <a:pt x="0" y="2081"/>
                    <a:pt x="976" y="2136"/>
                  </a:cubicBezTo>
                  <a:cubicBezTo>
                    <a:pt x="1066" y="2141"/>
                    <a:pt x="1171" y="2144"/>
                    <a:pt x="1289" y="2144"/>
                  </a:cubicBezTo>
                  <a:cubicBezTo>
                    <a:pt x="2659" y="2144"/>
                    <a:pt x="5762" y="1797"/>
                    <a:pt x="7686" y="1386"/>
                  </a:cubicBezTo>
                  <a:lnTo>
                    <a:pt x="7900" y="2065"/>
                  </a:lnTo>
                  <a:lnTo>
                    <a:pt x="8946" y="1848"/>
                  </a:lnTo>
                  <a:cubicBezTo>
                    <a:pt x="8946" y="1848"/>
                    <a:pt x="8938" y="359"/>
                    <a:pt x="8607" y="110"/>
                  </a:cubicBezTo>
                  <a:cubicBezTo>
                    <a:pt x="8498" y="26"/>
                    <a:pt x="8246" y="0"/>
                    <a:pt x="7817"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3" name="Google Shape;1149;p47">
              <a:extLst>
                <a:ext uri="{FF2B5EF4-FFF2-40B4-BE49-F238E27FC236}">
                  <a16:creationId xmlns:a16="http://schemas.microsoft.com/office/drawing/2014/main" id="{432024DC-8146-472E-8E8A-F27F1EEE3CF7}"/>
                </a:ext>
              </a:extLst>
            </p:cNvPr>
            <p:cNvSpPr/>
            <p:nvPr/>
          </p:nvSpPr>
          <p:spPr>
            <a:xfrm>
              <a:off x="4388775" y="5394200"/>
              <a:ext cx="223575" cy="57000"/>
            </a:xfrm>
            <a:custGeom>
              <a:avLst/>
              <a:gdLst/>
              <a:ahLst/>
              <a:cxnLst/>
              <a:rect l="l" t="t" r="r" b="b"/>
              <a:pathLst>
                <a:path w="8943" h="2280" extrusionOk="0">
                  <a:moveTo>
                    <a:pt x="7953" y="1"/>
                  </a:moveTo>
                  <a:cubicBezTo>
                    <a:pt x="7655" y="1"/>
                    <a:pt x="7250" y="22"/>
                    <a:pt x="6723" y="48"/>
                  </a:cubicBezTo>
                  <a:cubicBezTo>
                    <a:pt x="5913" y="88"/>
                    <a:pt x="3749" y="649"/>
                    <a:pt x="3002" y="957"/>
                  </a:cubicBezTo>
                  <a:cubicBezTo>
                    <a:pt x="1612" y="1530"/>
                    <a:pt x="0" y="2241"/>
                    <a:pt x="980" y="2276"/>
                  </a:cubicBezTo>
                  <a:cubicBezTo>
                    <a:pt x="1032" y="2278"/>
                    <a:pt x="1089" y="2279"/>
                    <a:pt x="1150" y="2279"/>
                  </a:cubicBezTo>
                  <a:cubicBezTo>
                    <a:pt x="2436" y="2279"/>
                    <a:pt x="5688" y="1855"/>
                    <a:pt x="7671" y="1391"/>
                  </a:cubicBezTo>
                  <a:lnTo>
                    <a:pt x="7900" y="2063"/>
                  </a:lnTo>
                  <a:lnTo>
                    <a:pt x="8943" y="1826"/>
                  </a:lnTo>
                  <a:cubicBezTo>
                    <a:pt x="8943" y="1826"/>
                    <a:pt x="8903" y="345"/>
                    <a:pt x="8571" y="96"/>
                  </a:cubicBezTo>
                  <a:cubicBezTo>
                    <a:pt x="8477" y="26"/>
                    <a:pt x="8278" y="1"/>
                    <a:pt x="795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Google Shape;1150;p47">
              <a:extLst>
                <a:ext uri="{FF2B5EF4-FFF2-40B4-BE49-F238E27FC236}">
                  <a16:creationId xmlns:a16="http://schemas.microsoft.com/office/drawing/2014/main" id="{968D6BD2-2E13-4DD3-8AE7-F2FE1AEBE235}"/>
                </a:ext>
              </a:extLst>
            </p:cNvPr>
            <p:cNvSpPr/>
            <p:nvPr/>
          </p:nvSpPr>
          <p:spPr>
            <a:xfrm>
              <a:off x="4541625" y="3998575"/>
              <a:ext cx="62125" cy="171625"/>
            </a:xfrm>
            <a:custGeom>
              <a:avLst/>
              <a:gdLst/>
              <a:ahLst/>
              <a:cxnLst/>
              <a:rect l="l" t="t" r="r" b="b"/>
              <a:pathLst>
                <a:path w="2485" h="6865" extrusionOk="0">
                  <a:moveTo>
                    <a:pt x="514" y="0"/>
                  </a:moveTo>
                  <a:lnTo>
                    <a:pt x="1" y="6865"/>
                  </a:lnTo>
                  <a:lnTo>
                    <a:pt x="2485" y="218"/>
                  </a:lnTo>
                  <a:lnTo>
                    <a:pt x="2485" y="218"/>
                  </a:lnTo>
                  <a:cubicBezTo>
                    <a:pt x="2109" y="441"/>
                    <a:pt x="1788" y="522"/>
                    <a:pt x="1521" y="522"/>
                  </a:cubicBezTo>
                  <a:cubicBezTo>
                    <a:pt x="842" y="522"/>
                    <a:pt x="514" y="0"/>
                    <a:pt x="514"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Google Shape;1151;p47">
              <a:extLst>
                <a:ext uri="{FF2B5EF4-FFF2-40B4-BE49-F238E27FC236}">
                  <a16:creationId xmlns:a16="http://schemas.microsoft.com/office/drawing/2014/main" id="{C901E2E5-A710-44A9-B936-7E012933A7D7}"/>
                </a:ext>
              </a:extLst>
            </p:cNvPr>
            <p:cNvSpPr/>
            <p:nvPr/>
          </p:nvSpPr>
          <p:spPr>
            <a:xfrm>
              <a:off x="4329325" y="4136025"/>
              <a:ext cx="128000" cy="597925"/>
            </a:xfrm>
            <a:custGeom>
              <a:avLst/>
              <a:gdLst/>
              <a:ahLst/>
              <a:cxnLst/>
              <a:rect l="l" t="t" r="r" b="b"/>
              <a:pathLst>
                <a:path w="5120" h="23917" extrusionOk="0">
                  <a:moveTo>
                    <a:pt x="5119" y="0"/>
                  </a:moveTo>
                  <a:lnTo>
                    <a:pt x="5119" y="0"/>
                  </a:lnTo>
                  <a:cubicBezTo>
                    <a:pt x="5119" y="0"/>
                    <a:pt x="1466" y="320"/>
                    <a:pt x="1182" y="1624"/>
                  </a:cubicBezTo>
                  <a:cubicBezTo>
                    <a:pt x="735" y="3642"/>
                    <a:pt x="1" y="23916"/>
                    <a:pt x="1" y="23916"/>
                  </a:cubicBezTo>
                  <a:lnTo>
                    <a:pt x="1498" y="23900"/>
                  </a:lnTo>
                  <a:lnTo>
                    <a:pt x="511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6" name="Google Shape;1152;p47">
              <a:extLst>
                <a:ext uri="{FF2B5EF4-FFF2-40B4-BE49-F238E27FC236}">
                  <a16:creationId xmlns:a16="http://schemas.microsoft.com/office/drawing/2014/main" id="{9ADDBD80-1A9C-4C80-97BF-A641D141AA18}"/>
                </a:ext>
              </a:extLst>
            </p:cNvPr>
            <p:cNvSpPr/>
            <p:nvPr/>
          </p:nvSpPr>
          <p:spPr>
            <a:xfrm>
              <a:off x="2306775" y="1258100"/>
              <a:ext cx="895425" cy="201775"/>
            </a:xfrm>
            <a:custGeom>
              <a:avLst/>
              <a:gdLst/>
              <a:ahLst/>
              <a:cxnLst/>
              <a:rect l="l" t="t" r="r" b="b"/>
              <a:pathLst>
                <a:path w="35817" h="8071" extrusionOk="0">
                  <a:moveTo>
                    <a:pt x="14009" y="0"/>
                  </a:moveTo>
                  <a:cubicBezTo>
                    <a:pt x="6134" y="0"/>
                    <a:pt x="209" y="1249"/>
                    <a:pt x="111" y="3106"/>
                  </a:cubicBezTo>
                  <a:cubicBezTo>
                    <a:pt x="0" y="5275"/>
                    <a:pt x="7876" y="7447"/>
                    <a:pt x="17703" y="7961"/>
                  </a:cubicBezTo>
                  <a:cubicBezTo>
                    <a:pt x="19119" y="8035"/>
                    <a:pt x="20498" y="8070"/>
                    <a:pt x="21822" y="8070"/>
                  </a:cubicBezTo>
                  <a:cubicBezTo>
                    <a:pt x="29688" y="8070"/>
                    <a:pt x="35608" y="6819"/>
                    <a:pt x="35706" y="4963"/>
                  </a:cubicBezTo>
                  <a:cubicBezTo>
                    <a:pt x="35816" y="2798"/>
                    <a:pt x="27941" y="622"/>
                    <a:pt x="18114" y="109"/>
                  </a:cubicBezTo>
                  <a:cubicBezTo>
                    <a:pt x="16703" y="35"/>
                    <a:pt x="15329" y="0"/>
                    <a:pt x="1400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Google Shape;1153;p47">
              <a:extLst>
                <a:ext uri="{FF2B5EF4-FFF2-40B4-BE49-F238E27FC236}">
                  <a16:creationId xmlns:a16="http://schemas.microsoft.com/office/drawing/2014/main" id="{6D39E31C-1A9D-401E-A756-317DAE758645}"/>
                </a:ext>
              </a:extLst>
            </p:cNvPr>
            <p:cNvSpPr/>
            <p:nvPr/>
          </p:nvSpPr>
          <p:spPr>
            <a:xfrm>
              <a:off x="2610600" y="512275"/>
              <a:ext cx="664575" cy="736800"/>
            </a:xfrm>
            <a:custGeom>
              <a:avLst/>
              <a:gdLst/>
              <a:ahLst/>
              <a:cxnLst/>
              <a:rect l="l" t="t" r="r" b="b"/>
              <a:pathLst>
                <a:path w="26583" h="29472" extrusionOk="0">
                  <a:moveTo>
                    <a:pt x="14722" y="0"/>
                  </a:moveTo>
                  <a:cubicBezTo>
                    <a:pt x="10697" y="0"/>
                    <a:pt x="4689" y="941"/>
                    <a:pt x="4472" y="6527"/>
                  </a:cubicBezTo>
                  <a:cubicBezTo>
                    <a:pt x="4472" y="6527"/>
                    <a:pt x="3840" y="11638"/>
                    <a:pt x="2726" y="15991"/>
                  </a:cubicBezTo>
                  <a:lnTo>
                    <a:pt x="2765" y="15999"/>
                  </a:lnTo>
                  <a:cubicBezTo>
                    <a:pt x="1806" y="19696"/>
                    <a:pt x="751" y="23105"/>
                    <a:pt x="751" y="23105"/>
                  </a:cubicBezTo>
                  <a:cubicBezTo>
                    <a:pt x="751" y="23105"/>
                    <a:pt x="1" y="26328"/>
                    <a:pt x="5866" y="27548"/>
                  </a:cubicBezTo>
                  <a:lnTo>
                    <a:pt x="17992" y="29472"/>
                  </a:lnTo>
                  <a:cubicBezTo>
                    <a:pt x="17992" y="29472"/>
                    <a:pt x="17993" y="29472"/>
                    <a:pt x="17993" y="29472"/>
                  </a:cubicBezTo>
                  <a:cubicBezTo>
                    <a:pt x="18285" y="29472"/>
                    <a:pt x="17529" y="27523"/>
                    <a:pt x="19177" y="23199"/>
                  </a:cubicBezTo>
                  <a:cubicBezTo>
                    <a:pt x="20089" y="20798"/>
                    <a:pt x="20749" y="19471"/>
                    <a:pt x="24153" y="12962"/>
                  </a:cubicBezTo>
                  <a:cubicBezTo>
                    <a:pt x="26326" y="8814"/>
                    <a:pt x="26582" y="6389"/>
                    <a:pt x="26582" y="6389"/>
                  </a:cubicBezTo>
                  <a:lnTo>
                    <a:pt x="23253" y="3229"/>
                  </a:lnTo>
                  <a:cubicBezTo>
                    <a:pt x="23138" y="3115"/>
                    <a:pt x="23012" y="3012"/>
                    <a:pt x="22877" y="2917"/>
                  </a:cubicBezTo>
                  <a:cubicBezTo>
                    <a:pt x="22285" y="2495"/>
                    <a:pt x="21013" y="1646"/>
                    <a:pt x="20606" y="1476"/>
                  </a:cubicBezTo>
                  <a:cubicBezTo>
                    <a:pt x="20606" y="1476"/>
                    <a:pt x="19165" y="563"/>
                    <a:pt x="18300" y="243"/>
                  </a:cubicBezTo>
                  <a:cubicBezTo>
                    <a:pt x="18300" y="243"/>
                    <a:pt x="16767" y="0"/>
                    <a:pt x="1472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Google Shape;1154;p47">
              <a:extLst>
                <a:ext uri="{FF2B5EF4-FFF2-40B4-BE49-F238E27FC236}">
                  <a16:creationId xmlns:a16="http://schemas.microsoft.com/office/drawing/2014/main" id="{BB109D03-C92C-469E-8C35-8E99090EA2CA}"/>
                </a:ext>
              </a:extLst>
            </p:cNvPr>
            <p:cNvSpPr/>
            <p:nvPr/>
          </p:nvSpPr>
          <p:spPr>
            <a:xfrm>
              <a:off x="3043500" y="518450"/>
              <a:ext cx="83150" cy="231875"/>
            </a:xfrm>
            <a:custGeom>
              <a:avLst/>
              <a:gdLst/>
              <a:ahLst/>
              <a:cxnLst/>
              <a:rect l="l" t="t" r="r" b="b"/>
              <a:pathLst>
                <a:path w="3326" h="9275" extrusionOk="0">
                  <a:moveTo>
                    <a:pt x="984" y="0"/>
                  </a:moveTo>
                  <a:lnTo>
                    <a:pt x="0" y="9274"/>
                  </a:lnTo>
                  <a:lnTo>
                    <a:pt x="3326" y="1276"/>
                  </a:lnTo>
                  <a:lnTo>
                    <a:pt x="984" y="0"/>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Google Shape;1155;p47">
              <a:extLst>
                <a:ext uri="{FF2B5EF4-FFF2-40B4-BE49-F238E27FC236}">
                  <a16:creationId xmlns:a16="http://schemas.microsoft.com/office/drawing/2014/main" id="{CBDD26A5-5563-4000-880E-5F2590DF2624}"/>
                </a:ext>
              </a:extLst>
            </p:cNvPr>
            <p:cNvSpPr/>
            <p:nvPr/>
          </p:nvSpPr>
          <p:spPr>
            <a:xfrm>
              <a:off x="2878300" y="1999400"/>
              <a:ext cx="156425" cy="181325"/>
            </a:xfrm>
            <a:custGeom>
              <a:avLst/>
              <a:gdLst/>
              <a:ahLst/>
              <a:cxnLst/>
              <a:rect l="l" t="t" r="r" b="b"/>
              <a:pathLst>
                <a:path w="6257" h="7253" extrusionOk="0">
                  <a:moveTo>
                    <a:pt x="4333" y="1"/>
                  </a:moveTo>
                  <a:cubicBezTo>
                    <a:pt x="3476" y="1411"/>
                    <a:pt x="0" y="6079"/>
                    <a:pt x="0" y="6079"/>
                  </a:cubicBezTo>
                  <a:lnTo>
                    <a:pt x="838" y="7252"/>
                  </a:lnTo>
                  <a:cubicBezTo>
                    <a:pt x="838" y="7252"/>
                    <a:pt x="5206" y="3018"/>
                    <a:pt x="6257" y="1810"/>
                  </a:cubicBezTo>
                  <a:lnTo>
                    <a:pt x="4333"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Google Shape;1156;p47">
              <a:extLst>
                <a:ext uri="{FF2B5EF4-FFF2-40B4-BE49-F238E27FC236}">
                  <a16:creationId xmlns:a16="http://schemas.microsoft.com/office/drawing/2014/main" id="{66CA8D02-611F-4F5A-9207-5CC022D68F88}"/>
                </a:ext>
              </a:extLst>
            </p:cNvPr>
            <p:cNvSpPr/>
            <p:nvPr/>
          </p:nvSpPr>
          <p:spPr>
            <a:xfrm>
              <a:off x="3120900" y="389775"/>
              <a:ext cx="2100" cy="425"/>
            </a:xfrm>
            <a:custGeom>
              <a:avLst/>
              <a:gdLst/>
              <a:ahLst/>
              <a:cxnLst/>
              <a:rect l="l" t="t" r="r" b="b"/>
              <a:pathLst>
                <a:path w="84" h="17" extrusionOk="0">
                  <a:moveTo>
                    <a:pt x="1" y="1"/>
                  </a:moveTo>
                  <a:cubicBezTo>
                    <a:pt x="28" y="5"/>
                    <a:pt x="56" y="9"/>
                    <a:pt x="84" y="17"/>
                  </a:cubicBezTo>
                  <a:cubicBezTo>
                    <a:pt x="64" y="9"/>
                    <a:pt x="48" y="5"/>
                    <a:pt x="28"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Google Shape;1157;p47">
              <a:extLst>
                <a:ext uri="{FF2B5EF4-FFF2-40B4-BE49-F238E27FC236}">
                  <a16:creationId xmlns:a16="http://schemas.microsoft.com/office/drawing/2014/main" id="{A3FAA481-7C7F-42CE-972F-0355028F9024}"/>
                </a:ext>
              </a:extLst>
            </p:cNvPr>
            <p:cNvSpPr/>
            <p:nvPr/>
          </p:nvSpPr>
          <p:spPr>
            <a:xfrm>
              <a:off x="3127225" y="392550"/>
              <a:ext cx="4375" cy="5450"/>
            </a:xfrm>
            <a:custGeom>
              <a:avLst/>
              <a:gdLst/>
              <a:ahLst/>
              <a:cxnLst/>
              <a:rect l="l" t="t" r="r" b="b"/>
              <a:pathLst>
                <a:path w="175" h="218" extrusionOk="0">
                  <a:moveTo>
                    <a:pt x="1" y="0"/>
                  </a:moveTo>
                  <a:cubicBezTo>
                    <a:pt x="21" y="17"/>
                    <a:pt x="40" y="36"/>
                    <a:pt x="59" y="55"/>
                  </a:cubicBezTo>
                  <a:lnTo>
                    <a:pt x="59" y="55"/>
                  </a:lnTo>
                  <a:cubicBezTo>
                    <a:pt x="58" y="54"/>
                    <a:pt x="57" y="53"/>
                    <a:pt x="56" y="52"/>
                  </a:cubicBezTo>
                  <a:cubicBezTo>
                    <a:pt x="40" y="32"/>
                    <a:pt x="20" y="16"/>
                    <a:pt x="1" y="0"/>
                  </a:cubicBezTo>
                  <a:close/>
                  <a:moveTo>
                    <a:pt x="59" y="55"/>
                  </a:moveTo>
                  <a:lnTo>
                    <a:pt x="59" y="55"/>
                  </a:lnTo>
                  <a:cubicBezTo>
                    <a:pt x="61" y="58"/>
                    <a:pt x="64" y="63"/>
                    <a:pt x="68" y="66"/>
                  </a:cubicBezTo>
                  <a:lnTo>
                    <a:pt x="68" y="66"/>
                  </a:lnTo>
                  <a:cubicBezTo>
                    <a:pt x="65" y="62"/>
                    <a:pt x="62" y="58"/>
                    <a:pt x="59" y="55"/>
                  </a:cubicBezTo>
                  <a:close/>
                  <a:moveTo>
                    <a:pt x="68" y="66"/>
                  </a:moveTo>
                  <a:cubicBezTo>
                    <a:pt x="75" y="73"/>
                    <a:pt x="81" y="80"/>
                    <a:pt x="87" y="87"/>
                  </a:cubicBezTo>
                  <a:lnTo>
                    <a:pt x="87" y="87"/>
                  </a:lnTo>
                  <a:cubicBezTo>
                    <a:pt x="82" y="81"/>
                    <a:pt x="77" y="74"/>
                    <a:pt x="72" y="68"/>
                  </a:cubicBezTo>
                  <a:cubicBezTo>
                    <a:pt x="71" y="67"/>
                    <a:pt x="69" y="66"/>
                    <a:pt x="68" y="66"/>
                  </a:cubicBezTo>
                  <a:close/>
                  <a:moveTo>
                    <a:pt x="87" y="87"/>
                  </a:moveTo>
                  <a:cubicBezTo>
                    <a:pt x="98" y="101"/>
                    <a:pt x="109" y="115"/>
                    <a:pt x="119" y="131"/>
                  </a:cubicBezTo>
                  <a:cubicBezTo>
                    <a:pt x="123" y="135"/>
                    <a:pt x="127" y="143"/>
                    <a:pt x="131" y="150"/>
                  </a:cubicBezTo>
                  <a:cubicBezTo>
                    <a:pt x="143" y="165"/>
                    <a:pt x="154" y="182"/>
                    <a:pt x="164" y="199"/>
                  </a:cubicBezTo>
                  <a:lnTo>
                    <a:pt x="164" y="199"/>
                  </a:lnTo>
                  <a:cubicBezTo>
                    <a:pt x="142" y="159"/>
                    <a:pt x="116" y="122"/>
                    <a:pt x="87" y="87"/>
                  </a:cubicBezTo>
                  <a:close/>
                  <a:moveTo>
                    <a:pt x="164" y="199"/>
                  </a:moveTo>
                  <a:lnTo>
                    <a:pt x="164" y="199"/>
                  </a:lnTo>
                  <a:cubicBezTo>
                    <a:pt x="168" y="205"/>
                    <a:pt x="171" y="211"/>
                    <a:pt x="174" y="218"/>
                  </a:cubicBezTo>
                  <a:cubicBezTo>
                    <a:pt x="171" y="211"/>
                    <a:pt x="168" y="205"/>
                    <a:pt x="164" y="199"/>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2" name="Google Shape;1158;p47">
              <a:extLst>
                <a:ext uri="{FF2B5EF4-FFF2-40B4-BE49-F238E27FC236}">
                  <a16:creationId xmlns:a16="http://schemas.microsoft.com/office/drawing/2014/main" id="{06AF3F41-BB33-4BA8-952D-C4646C991F1E}"/>
                </a:ext>
              </a:extLst>
            </p:cNvPr>
            <p:cNvSpPr/>
            <p:nvPr/>
          </p:nvSpPr>
          <p:spPr>
            <a:xfrm>
              <a:off x="3125250" y="391175"/>
              <a:ext cx="1700" cy="1100"/>
            </a:xfrm>
            <a:custGeom>
              <a:avLst/>
              <a:gdLst/>
              <a:ahLst/>
              <a:cxnLst/>
              <a:rect l="l" t="t" r="r" b="b"/>
              <a:pathLst>
                <a:path w="68" h="44" extrusionOk="0">
                  <a:moveTo>
                    <a:pt x="1" y="0"/>
                  </a:moveTo>
                  <a:lnTo>
                    <a:pt x="1" y="0"/>
                  </a:lnTo>
                  <a:cubicBezTo>
                    <a:pt x="24" y="12"/>
                    <a:pt x="44" y="28"/>
                    <a:pt x="68" y="44"/>
                  </a:cubicBezTo>
                  <a:cubicBezTo>
                    <a:pt x="56" y="36"/>
                    <a:pt x="48" y="28"/>
                    <a:pt x="36" y="20"/>
                  </a:cubicBezTo>
                  <a:cubicBezTo>
                    <a:pt x="24" y="12"/>
                    <a:pt x="12" y="4"/>
                    <a:pt x="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Google Shape;1159;p47">
              <a:extLst>
                <a:ext uri="{FF2B5EF4-FFF2-40B4-BE49-F238E27FC236}">
                  <a16:creationId xmlns:a16="http://schemas.microsoft.com/office/drawing/2014/main" id="{34EA323D-1301-4664-A7E4-285DD53A4957}"/>
                </a:ext>
              </a:extLst>
            </p:cNvPr>
            <p:cNvSpPr/>
            <p:nvPr/>
          </p:nvSpPr>
          <p:spPr>
            <a:xfrm>
              <a:off x="3118450" y="389775"/>
              <a:ext cx="2375" cy="225"/>
            </a:xfrm>
            <a:custGeom>
              <a:avLst/>
              <a:gdLst/>
              <a:ahLst/>
              <a:cxnLst/>
              <a:rect l="l" t="t" r="r" b="b"/>
              <a:pathLst>
                <a:path w="95" h="9" extrusionOk="0">
                  <a:moveTo>
                    <a:pt x="28" y="1"/>
                  </a:moveTo>
                  <a:cubicBezTo>
                    <a:pt x="22" y="1"/>
                    <a:pt x="15" y="4"/>
                    <a:pt x="9" y="7"/>
                  </a:cubicBezTo>
                  <a:lnTo>
                    <a:pt x="9" y="7"/>
                  </a:lnTo>
                  <a:cubicBezTo>
                    <a:pt x="38" y="1"/>
                    <a:pt x="66" y="1"/>
                    <a:pt x="95" y="1"/>
                  </a:cubicBezTo>
                  <a:close/>
                  <a:moveTo>
                    <a:pt x="9" y="7"/>
                  </a:moveTo>
                  <a:cubicBezTo>
                    <a:pt x="6" y="7"/>
                    <a:pt x="3" y="8"/>
                    <a:pt x="0" y="9"/>
                  </a:cubicBezTo>
                  <a:cubicBezTo>
                    <a:pt x="3" y="9"/>
                    <a:pt x="6" y="8"/>
                    <a:pt x="9" y="7"/>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1160;p47">
              <a:extLst>
                <a:ext uri="{FF2B5EF4-FFF2-40B4-BE49-F238E27FC236}">
                  <a16:creationId xmlns:a16="http://schemas.microsoft.com/office/drawing/2014/main" id="{2C15F0E5-874D-4D69-9C0D-E5D83F495BBF}"/>
                </a:ext>
              </a:extLst>
            </p:cNvPr>
            <p:cNvSpPr/>
            <p:nvPr/>
          </p:nvSpPr>
          <p:spPr>
            <a:xfrm>
              <a:off x="3131775" y="398375"/>
              <a:ext cx="1000" cy="2000"/>
            </a:xfrm>
            <a:custGeom>
              <a:avLst/>
              <a:gdLst/>
              <a:ahLst/>
              <a:cxnLst/>
              <a:rect l="l" t="t" r="r" b="b"/>
              <a:pathLst>
                <a:path w="40" h="80" extrusionOk="0">
                  <a:moveTo>
                    <a:pt x="0" y="0"/>
                  </a:moveTo>
                  <a:cubicBezTo>
                    <a:pt x="9" y="21"/>
                    <a:pt x="21" y="40"/>
                    <a:pt x="31" y="60"/>
                  </a:cubicBezTo>
                  <a:lnTo>
                    <a:pt x="31" y="60"/>
                  </a:lnTo>
                  <a:cubicBezTo>
                    <a:pt x="23" y="38"/>
                    <a:pt x="12" y="19"/>
                    <a:pt x="0" y="0"/>
                  </a:cubicBezTo>
                  <a:close/>
                  <a:moveTo>
                    <a:pt x="31" y="60"/>
                  </a:moveTo>
                  <a:cubicBezTo>
                    <a:pt x="31" y="61"/>
                    <a:pt x="31" y="62"/>
                    <a:pt x="32" y="64"/>
                  </a:cubicBezTo>
                  <a:cubicBezTo>
                    <a:pt x="32" y="64"/>
                    <a:pt x="33" y="65"/>
                    <a:pt x="33" y="65"/>
                  </a:cubicBezTo>
                  <a:lnTo>
                    <a:pt x="33" y="65"/>
                  </a:lnTo>
                  <a:cubicBezTo>
                    <a:pt x="32" y="63"/>
                    <a:pt x="31" y="62"/>
                    <a:pt x="31" y="60"/>
                  </a:cubicBezTo>
                  <a:close/>
                  <a:moveTo>
                    <a:pt x="33" y="65"/>
                  </a:moveTo>
                  <a:lnTo>
                    <a:pt x="33" y="65"/>
                  </a:lnTo>
                  <a:cubicBezTo>
                    <a:pt x="35" y="68"/>
                    <a:pt x="36" y="71"/>
                    <a:pt x="37" y="74"/>
                  </a:cubicBezTo>
                  <a:lnTo>
                    <a:pt x="37" y="74"/>
                  </a:lnTo>
                  <a:cubicBezTo>
                    <a:pt x="36" y="70"/>
                    <a:pt x="35" y="67"/>
                    <a:pt x="33" y="65"/>
                  </a:cubicBezTo>
                  <a:close/>
                  <a:moveTo>
                    <a:pt x="37" y="74"/>
                  </a:moveTo>
                  <a:cubicBezTo>
                    <a:pt x="38" y="75"/>
                    <a:pt x="39" y="77"/>
                    <a:pt x="40" y="79"/>
                  </a:cubicBezTo>
                  <a:cubicBezTo>
                    <a:pt x="39" y="77"/>
                    <a:pt x="38" y="76"/>
                    <a:pt x="37" y="7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1161;p47">
              <a:extLst>
                <a:ext uri="{FF2B5EF4-FFF2-40B4-BE49-F238E27FC236}">
                  <a16:creationId xmlns:a16="http://schemas.microsoft.com/office/drawing/2014/main" id="{1B681F79-B0E8-4A46-873E-57554CF796A2}"/>
                </a:ext>
              </a:extLst>
            </p:cNvPr>
            <p:cNvSpPr/>
            <p:nvPr/>
          </p:nvSpPr>
          <p:spPr>
            <a:xfrm>
              <a:off x="3123075" y="390175"/>
              <a:ext cx="2100" cy="925"/>
            </a:xfrm>
            <a:custGeom>
              <a:avLst/>
              <a:gdLst/>
              <a:ahLst/>
              <a:cxnLst/>
              <a:rect l="l" t="t" r="r" b="b"/>
              <a:pathLst>
                <a:path w="84" h="37" extrusionOk="0">
                  <a:moveTo>
                    <a:pt x="1" y="1"/>
                  </a:moveTo>
                  <a:cubicBezTo>
                    <a:pt x="11" y="4"/>
                    <a:pt x="21" y="7"/>
                    <a:pt x="32" y="11"/>
                  </a:cubicBezTo>
                  <a:lnTo>
                    <a:pt x="32" y="11"/>
                  </a:lnTo>
                  <a:cubicBezTo>
                    <a:pt x="23" y="7"/>
                    <a:pt x="14" y="4"/>
                    <a:pt x="5" y="1"/>
                  </a:cubicBezTo>
                  <a:close/>
                  <a:moveTo>
                    <a:pt x="32" y="11"/>
                  </a:moveTo>
                  <a:cubicBezTo>
                    <a:pt x="46" y="18"/>
                    <a:pt x="61" y="25"/>
                    <a:pt x="76" y="32"/>
                  </a:cubicBezTo>
                  <a:lnTo>
                    <a:pt x="84" y="36"/>
                  </a:lnTo>
                  <a:cubicBezTo>
                    <a:pt x="66" y="26"/>
                    <a:pt x="49" y="18"/>
                    <a:pt x="32"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1162;p47">
              <a:extLst>
                <a:ext uri="{FF2B5EF4-FFF2-40B4-BE49-F238E27FC236}">
                  <a16:creationId xmlns:a16="http://schemas.microsoft.com/office/drawing/2014/main" id="{8E6109ED-4B7D-450A-97E4-B3B5FEC35806}"/>
                </a:ext>
              </a:extLst>
            </p:cNvPr>
            <p:cNvSpPr/>
            <p:nvPr/>
          </p:nvSpPr>
          <p:spPr>
            <a:xfrm>
              <a:off x="3125150" y="391075"/>
              <a:ext cx="125" cy="125"/>
            </a:xfrm>
            <a:custGeom>
              <a:avLst/>
              <a:gdLst/>
              <a:ahLst/>
              <a:cxnLst/>
              <a:rect l="l" t="t" r="r" b="b"/>
              <a:pathLst>
                <a:path w="5" h="5" extrusionOk="0">
                  <a:moveTo>
                    <a:pt x="1" y="0"/>
                  </a:moveTo>
                  <a:lnTo>
                    <a:pt x="5"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1163;p47">
              <a:extLst>
                <a:ext uri="{FF2B5EF4-FFF2-40B4-BE49-F238E27FC236}">
                  <a16:creationId xmlns:a16="http://schemas.microsoft.com/office/drawing/2014/main" id="{EDB3ABFA-A708-4249-9A59-AEA6131720DC}"/>
                </a:ext>
              </a:extLst>
            </p:cNvPr>
            <p:cNvSpPr/>
            <p:nvPr/>
          </p:nvSpPr>
          <p:spPr>
            <a:xfrm>
              <a:off x="3122975" y="390175"/>
              <a:ext cx="25" cy="25"/>
            </a:xfrm>
            <a:custGeom>
              <a:avLst/>
              <a:gdLst/>
              <a:ahLst/>
              <a:cxnLst/>
              <a:rect l="l" t="t" r="r" b="b"/>
              <a:pathLst>
                <a:path w="1" h="1" extrusionOk="0">
                  <a:moveTo>
                    <a:pt x="1" y="1"/>
                  </a:moveTo>
                  <a:lnTo>
                    <a:pt x="1"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8" name="Google Shape;1164;p47">
              <a:extLst>
                <a:ext uri="{FF2B5EF4-FFF2-40B4-BE49-F238E27FC236}">
                  <a16:creationId xmlns:a16="http://schemas.microsoft.com/office/drawing/2014/main" id="{1DAD28ED-E8EA-4BFB-B363-D2CF741BB585}"/>
                </a:ext>
              </a:extLst>
            </p:cNvPr>
            <p:cNvSpPr/>
            <p:nvPr/>
          </p:nvSpPr>
          <p:spPr>
            <a:xfrm>
              <a:off x="3123075" y="390175"/>
              <a:ext cx="2000" cy="925"/>
            </a:xfrm>
            <a:custGeom>
              <a:avLst/>
              <a:gdLst/>
              <a:ahLst/>
              <a:cxnLst/>
              <a:rect l="l" t="t" r="r" b="b"/>
              <a:pathLst>
                <a:path w="80" h="37" extrusionOk="0">
                  <a:moveTo>
                    <a:pt x="1" y="1"/>
                  </a:moveTo>
                  <a:lnTo>
                    <a:pt x="1" y="1"/>
                  </a:lnTo>
                  <a:cubicBezTo>
                    <a:pt x="28" y="9"/>
                    <a:pt x="56" y="20"/>
                    <a:pt x="80" y="36"/>
                  </a:cubicBezTo>
                  <a:lnTo>
                    <a:pt x="80" y="36"/>
                  </a:lnTo>
                  <a:cubicBezTo>
                    <a:pt x="56" y="20"/>
                    <a:pt x="28" y="9"/>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9" name="Google Shape;1165;p47">
              <a:extLst>
                <a:ext uri="{FF2B5EF4-FFF2-40B4-BE49-F238E27FC236}">
                  <a16:creationId xmlns:a16="http://schemas.microsoft.com/office/drawing/2014/main" id="{6008E338-0353-4349-B188-6514D6552231}"/>
                </a:ext>
              </a:extLst>
            </p:cNvPr>
            <p:cNvSpPr/>
            <p:nvPr/>
          </p:nvSpPr>
          <p:spPr>
            <a:xfrm>
              <a:off x="3121600" y="389775"/>
              <a:ext cx="1400" cy="425"/>
            </a:xfrm>
            <a:custGeom>
              <a:avLst/>
              <a:gdLst/>
              <a:ahLst/>
              <a:cxnLst/>
              <a:rect l="l" t="t" r="r" b="b"/>
              <a:pathLst>
                <a:path w="56" h="17" extrusionOk="0">
                  <a:moveTo>
                    <a:pt x="0" y="1"/>
                  </a:moveTo>
                  <a:cubicBezTo>
                    <a:pt x="20" y="5"/>
                    <a:pt x="36" y="9"/>
                    <a:pt x="56" y="17"/>
                  </a:cubicBezTo>
                  <a:lnTo>
                    <a:pt x="56" y="17"/>
                  </a:lnTo>
                  <a:cubicBezTo>
                    <a:pt x="36" y="9"/>
                    <a:pt x="20"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0" name="Google Shape;1166;p47">
              <a:extLst>
                <a:ext uri="{FF2B5EF4-FFF2-40B4-BE49-F238E27FC236}">
                  <a16:creationId xmlns:a16="http://schemas.microsoft.com/office/drawing/2014/main" id="{A5B3E1F9-25EF-48AB-AF11-6AC6A21AD728}"/>
                </a:ext>
              </a:extLst>
            </p:cNvPr>
            <p:cNvSpPr/>
            <p:nvPr/>
          </p:nvSpPr>
          <p:spPr>
            <a:xfrm>
              <a:off x="3125250" y="391175"/>
              <a:ext cx="925" cy="500"/>
            </a:xfrm>
            <a:custGeom>
              <a:avLst/>
              <a:gdLst/>
              <a:ahLst/>
              <a:cxnLst/>
              <a:rect l="l" t="t" r="r" b="b"/>
              <a:pathLst>
                <a:path w="37" h="20" extrusionOk="0">
                  <a:moveTo>
                    <a:pt x="1" y="0"/>
                  </a:moveTo>
                  <a:lnTo>
                    <a:pt x="1" y="0"/>
                  </a:lnTo>
                  <a:cubicBezTo>
                    <a:pt x="12" y="4"/>
                    <a:pt x="24" y="12"/>
                    <a:pt x="36" y="20"/>
                  </a:cubicBezTo>
                  <a:cubicBezTo>
                    <a:pt x="24" y="12"/>
                    <a:pt x="12" y="4"/>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1" name="Google Shape;1167;p47">
              <a:extLst>
                <a:ext uri="{FF2B5EF4-FFF2-40B4-BE49-F238E27FC236}">
                  <a16:creationId xmlns:a16="http://schemas.microsoft.com/office/drawing/2014/main" id="{88FCAA0D-FE50-4F1C-98DB-C79021657518}"/>
                </a:ext>
              </a:extLst>
            </p:cNvPr>
            <p:cNvSpPr/>
            <p:nvPr/>
          </p:nvSpPr>
          <p:spPr>
            <a:xfrm>
              <a:off x="3118450" y="389675"/>
              <a:ext cx="2375" cy="325"/>
            </a:xfrm>
            <a:custGeom>
              <a:avLst/>
              <a:gdLst/>
              <a:ahLst/>
              <a:cxnLst/>
              <a:rect l="l" t="t" r="r" b="b"/>
              <a:pathLst>
                <a:path w="95" h="13" extrusionOk="0">
                  <a:moveTo>
                    <a:pt x="0" y="13"/>
                  </a:moveTo>
                  <a:lnTo>
                    <a:pt x="0" y="13"/>
                  </a:lnTo>
                  <a:cubicBezTo>
                    <a:pt x="32" y="5"/>
                    <a:pt x="63" y="1"/>
                    <a:pt x="95" y="5"/>
                  </a:cubicBezTo>
                  <a:lnTo>
                    <a:pt x="95" y="5"/>
                  </a:lnTo>
                  <a:cubicBezTo>
                    <a:pt x="63" y="1"/>
                    <a:pt x="32"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2" name="Google Shape;1168;p47">
              <a:extLst>
                <a:ext uri="{FF2B5EF4-FFF2-40B4-BE49-F238E27FC236}">
                  <a16:creationId xmlns:a16="http://schemas.microsoft.com/office/drawing/2014/main" id="{348992FA-4045-4A45-8767-A3D17F8E6574}"/>
                </a:ext>
              </a:extLst>
            </p:cNvPr>
            <p:cNvSpPr/>
            <p:nvPr/>
          </p:nvSpPr>
          <p:spPr>
            <a:xfrm>
              <a:off x="3119125" y="389775"/>
              <a:ext cx="1700" cy="25"/>
            </a:xfrm>
            <a:custGeom>
              <a:avLst/>
              <a:gdLst/>
              <a:ahLst/>
              <a:cxnLst/>
              <a:rect l="l" t="t" r="r" b="b"/>
              <a:pathLst>
                <a:path w="68" h="1" extrusionOk="0">
                  <a:moveTo>
                    <a:pt x="68" y="1"/>
                  </a:moveTo>
                  <a:cubicBezTo>
                    <a:pt x="44" y="1"/>
                    <a:pt x="20" y="1"/>
                    <a:pt x="1" y="1"/>
                  </a:cubicBezTo>
                  <a:cubicBezTo>
                    <a:pt x="20" y="1"/>
                    <a:pt x="44" y="1"/>
                    <a:pt x="6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3" name="Google Shape;1169;p47">
              <a:extLst>
                <a:ext uri="{FF2B5EF4-FFF2-40B4-BE49-F238E27FC236}">
                  <a16:creationId xmlns:a16="http://schemas.microsoft.com/office/drawing/2014/main" id="{58F5709A-5E50-4630-8A83-12452E1DF635}"/>
                </a:ext>
              </a:extLst>
            </p:cNvPr>
            <p:cNvSpPr/>
            <p:nvPr/>
          </p:nvSpPr>
          <p:spPr>
            <a:xfrm>
              <a:off x="3132750" y="400350"/>
              <a:ext cx="3000" cy="9100"/>
            </a:xfrm>
            <a:custGeom>
              <a:avLst/>
              <a:gdLst/>
              <a:ahLst/>
              <a:cxnLst/>
              <a:rect l="l" t="t" r="r" b="b"/>
              <a:pathLst>
                <a:path w="120" h="364" extrusionOk="0">
                  <a:moveTo>
                    <a:pt x="1" y="0"/>
                  </a:moveTo>
                  <a:lnTo>
                    <a:pt x="1" y="0"/>
                  </a:lnTo>
                  <a:cubicBezTo>
                    <a:pt x="40" y="91"/>
                    <a:pt x="68" y="186"/>
                    <a:pt x="80" y="285"/>
                  </a:cubicBezTo>
                  <a:cubicBezTo>
                    <a:pt x="84" y="312"/>
                    <a:pt x="96" y="340"/>
                    <a:pt x="119" y="364"/>
                  </a:cubicBezTo>
                  <a:cubicBezTo>
                    <a:pt x="96" y="340"/>
                    <a:pt x="84" y="312"/>
                    <a:pt x="80" y="285"/>
                  </a:cubicBezTo>
                  <a:cubicBezTo>
                    <a:pt x="68" y="186"/>
                    <a:pt x="40" y="91"/>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1170;p47">
              <a:extLst>
                <a:ext uri="{FF2B5EF4-FFF2-40B4-BE49-F238E27FC236}">
                  <a16:creationId xmlns:a16="http://schemas.microsoft.com/office/drawing/2014/main" id="{C04986E2-3D85-450B-831F-5D6555D1ADEA}"/>
                </a:ext>
              </a:extLst>
            </p:cNvPr>
            <p:cNvSpPr/>
            <p:nvPr/>
          </p:nvSpPr>
          <p:spPr>
            <a:xfrm>
              <a:off x="3139475" y="358875"/>
              <a:ext cx="38225" cy="51475"/>
            </a:xfrm>
            <a:custGeom>
              <a:avLst/>
              <a:gdLst/>
              <a:ahLst/>
              <a:cxnLst/>
              <a:rect l="l" t="t" r="r" b="b"/>
              <a:pathLst>
                <a:path w="1529" h="2059" extrusionOk="0">
                  <a:moveTo>
                    <a:pt x="0" y="2058"/>
                  </a:moveTo>
                  <a:cubicBezTo>
                    <a:pt x="28" y="2050"/>
                    <a:pt x="52" y="2031"/>
                    <a:pt x="68" y="2007"/>
                  </a:cubicBezTo>
                  <a:lnTo>
                    <a:pt x="1529" y="1"/>
                  </a:lnTo>
                  <a:lnTo>
                    <a:pt x="68" y="2007"/>
                  </a:lnTo>
                  <a:cubicBezTo>
                    <a:pt x="52" y="2031"/>
                    <a:pt x="28" y="2050"/>
                    <a:pt x="0" y="205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1171;p47">
              <a:extLst>
                <a:ext uri="{FF2B5EF4-FFF2-40B4-BE49-F238E27FC236}">
                  <a16:creationId xmlns:a16="http://schemas.microsoft.com/office/drawing/2014/main" id="{2E5B0ED2-A989-4876-BA15-435EB9FF2276}"/>
                </a:ext>
              </a:extLst>
            </p:cNvPr>
            <p:cNvSpPr/>
            <p:nvPr/>
          </p:nvSpPr>
          <p:spPr>
            <a:xfrm>
              <a:off x="3132550" y="399950"/>
              <a:ext cx="225" cy="425"/>
            </a:xfrm>
            <a:custGeom>
              <a:avLst/>
              <a:gdLst/>
              <a:ahLst/>
              <a:cxnLst/>
              <a:rect l="l" t="t" r="r" b="b"/>
              <a:pathLst>
                <a:path w="9" h="17" extrusionOk="0">
                  <a:moveTo>
                    <a:pt x="1" y="1"/>
                  </a:moveTo>
                  <a:cubicBezTo>
                    <a:pt x="1" y="5"/>
                    <a:pt x="5" y="9"/>
                    <a:pt x="9" y="16"/>
                  </a:cubicBezTo>
                  <a:cubicBezTo>
                    <a:pt x="5" y="9"/>
                    <a:pt x="5" y="5"/>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1172;p47">
              <a:extLst>
                <a:ext uri="{FF2B5EF4-FFF2-40B4-BE49-F238E27FC236}">
                  <a16:creationId xmlns:a16="http://schemas.microsoft.com/office/drawing/2014/main" id="{93B57356-A605-450E-9482-38E4F23BF0AB}"/>
                </a:ext>
              </a:extLst>
            </p:cNvPr>
            <p:cNvSpPr/>
            <p:nvPr/>
          </p:nvSpPr>
          <p:spPr>
            <a:xfrm>
              <a:off x="3120900" y="389775"/>
              <a:ext cx="725" cy="25"/>
            </a:xfrm>
            <a:custGeom>
              <a:avLst/>
              <a:gdLst/>
              <a:ahLst/>
              <a:cxnLst/>
              <a:rect l="l" t="t" r="r" b="b"/>
              <a:pathLst>
                <a:path w="29" h="1" extrusionOk="0">
                  <a:moveTo>
                    <a:pt x="1" y="1"/>
                  </a:moveTo>
                  <a:lnTo>
                    <a:pt x="1" y="1"/>
                  </a:lnTo>
                  <a:lnTo>
                    <a:pt x="28" y="1"/>
                  </a:lnTo>
                  <a:cubicBezTo>
                    <a:pt x="21" y="1"/>
                    <a:pt x="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1173;p47">
              <a:extLst>
                <a:ext uri="{FF2B5EF4-FFF2-40B4-BE49-F238E27FC236}">
                  <a16:creationId xmlns:a16="http://schemas.microsoft.com/office/drawing/2014/main" id="{1F01683E-07DC-4DEC-B6B2-5825F67BD42D}"/>
                </a:ext>
              </a:extLst>
            </p:cNvPr>
            <p:cNvSpPr/>
            <p:nvPr/>
          </p:nvSpPr>
          <p:spPr>
            <a:xfrm>
              <a:off x="3118450" y="389775"/>
              <a:ext cx="700" cy="225"/>
            </a:xfrm>
            <a:custGeom>
              <a:avLst/>
              <a:gdLst/>
              <a:ahLst/>
              <a:cxnLst/>
              <a:rect l="l" t="t" r="r" b="b"/>
              <a:pathLst>
                <a:path w="28" h="9" extrusionOk="0">
                  <a:moveTo>
                    <a:pt x="28" y="1"/>
                  </a:moveTo>
                  <a:cubicBezTo>
                    <a:pt x="20" y="1"/>
                    <a:pt x="8" y="9"/>
                    <a:pt x="0" y="9"/>
                  </a:cubicBezTo>
                  <a:lnTo>
                    <a:pt x="0" y="9"/>
                  </a:lnTo>
                  <a:cubicBezTo>
                    <a:pt x="8" y="9"/>
                    <a:pt x="20" y="1"/>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1174;p47">
              <a:extLst>
                <a:ext uri="{FF2B5EF4-FFF2-40B4-BE49-F238E27FC236}">
                  <a16:creationId xmlns:a16="http://schemas.microsoft.com/office/drawing/2014/main" id="{405A84F5-83E0-4129-A5B9-C66D7D705461}"/>
                </a:ext>
              </a:extLst>
            </p:cNvPr>
            <p:cNvSpPr/>
            <p:nvPr/>
          </p:nvSpPr>
          <p:spPr>
            <a:xfrm>
              <a:off x="3120800" y="389775"/>
              <a:ext cx="125" cy="25"/>
            </a:xfrm>
            <a:custGeom>
              <a:avLst/>
              <a:gdLst/>
              <a:ahLst/>
              <a:cxnLst/>
              <a:rect l="l" t="t" r="r" b="b"/>
              <a:pathLst>
                <a:path w="5" h="1" extrusionOk="0">
                  <a:moveTo>
                    <a:pt x="1" y="1"/>
                  </a:moveTo>
                  <a:lnTo>
                    <a:pt x="1" y="1"/>
                  </a:lnTo>
                  <a:lnTo>
                    <a:pt x="5"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1175;p47">
              <a:extLst>
                <a:ext uri="{FF2B5EF4-FFF2-40B4-BE49-F238E27FC236}">
                  <a16:creationId xmlns:a16="http://schemas.microsoft.com/office/drawing/2014/main" id="{7F0E126F-EAE2-4B7B-A345-DEF48B91EC77}"/>
                </a:ext>
              </a:extLst>
            </p:cNvPr>
            <p:cNvSpPr/>
            <p:nvPr/>
          </p:nvSpPr>
          <p:spPr>
            <a:xfrm>
              <a:off x="3152400" y="374875"/>
              <a:ext cx="10200" cy="1300"/>
            </a:xfrm>
            <a:custGeom>
              <a:avLst/>
              <a:gdLst/>
              <a:ahLst/>
              <a:cxnLst/>
              <a:rect l="l" t="t" r="r" b="b"/>
              <a:pathLst>
                <a:path w="408" h="52" extrusionOk="0">
                  <a:moveTo>
                    <a:pt x="1" y="0"/>
                  </a:moveTo>
                  <a:cubicBezTo>
                    <a:pt x="135" y="12"/>
                    <a:pt x="273" y="28"/>
                    <a:pt x="408" y="52"/>
                  </a:cubicBezTo>
                  <a:cubicBezTo>
                    <a:pt x="273" y="28"/>
                    <a:pt x="135" y="12"/>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1176;p47">
              <a:extLst>
                <a:ext uri="{FF2B5EF4-FFF2-40B4-BE49-F238E27FC236}">
                  <a16:creationId xmlns:a16="http://schemas.microsoft.com/office/drawing/2014/main" id="{88F66598-ADB4-4EC3-ADAA-FF6E2F351B5C}"/>
                </a:ext>
              </a:extLst>
            </p:cNvPr>
            <p:cNvSpPr/>
            <p:nvPr/>
          </p:nvSpPr>
          <p:spPr>
            <a:xfrm>
              <a:off x="3142425" y="374375"/>
              <a:ext cx="8825" cy="525"/>
            </a:xfrm>
            <a:custGeom>
              <a:avLst/>
              <a:gdLst/>
              <a:ahLst/>
              <a:cxnLst/>
              <a:rect l="l" t="t" r="r" b="b"/>
              <a:pathLst>
                <a:path w="353" h="21" extrusionOk="0">
                  <a:moveTo>
                    <a:pt x="1" y="1"/>
                  </a:moveTo>
                  <a:cubicBezTo>
                    <a:pt x="119" y="5"/>
                    <a:pt x="234" y="9"/>
                    <a:pt x="352" y="20"/>
                  </a:cubicBezTo>
                  <a:cubicBezTo>
                    <a:pt x="234" y="9"/>
                    <a:pt x="11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1177;p47">
              <a:extLst>
                <a:ext uri="{FF2B5EF4-FFF2-40B4-BE49-F238E27FC236}">
                  <a16:creationId xmlns:a16="http://schemas.microsoft.com/office/drawing/2014/main" id="{4F2EEBB2-2D3C-4DCB-AAB0-04BFC84F02DC}"/>
                </a:ext>
              </a:extLst>
            </p:cNvPr>
            <p:cNvSpPr/>
            <p:nvPr/>
          </p:nvSpPr>
          <p:spPr>
            <a:xfrm>
              <a:off x="3175425" y="378425"/>
              <a:ext cx="7225" cy="1700"/>
            </a:xfrm>
            <a:custGeom>
              <a:avLst/>
              <a:gdLst/>
              <a:ahLst/>
              <a:cxnLst/>
              <a:rect l="l" t="t" r="r" b="b"/>
              <a:pathLst>
                <a:path w="289" h="68" extrusionOk="0">
                  <a:moveTo>
                    <a:pt x="0" y="1"/>
                  </a:moveTo>
                  <a:cubicBezTo>
                    <a:pt x="95" y="20"/>
                    <a:pt x="194" y="44"/>
                    <a:pt x="288" y="68"/>
                  </a:cubicBezTo>
                  <a:cubicBezTo>
                    <a:pt x="194" y="44"/>
                    <a:pt x="95" y="2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1178;p47">
              <a:extLst>
                <a:ext uri="{FF2B5EF4-FFF2-40B4-BE49-F238E27FC236}">
                  <a16:creationId xmlns:a16="http://schemas.microsoft.com/office/drawing/2014/main" id="{8FABEBFF-CB0C-46FB-A651-BDF0D95A9725}"/>
                </a:ext>
              </a:extLst>
            </p:cNvPr>
            <p:cNvSpPr/>
            <p:nvPr/>
          </p:nvSpPr>
          <p:spPr>
            <a:xfrm>
              <a:off x="3195175" y="383750"/>
              <a:ext cx="8900" cy="3100"/>
            </a:xfrm>
            <a:custGeom>
              <a:avLst/>
              <a:gdLst/>
              <a:ahLst/>
              <a:cxnLst/>
              <a:rect l="l" t="t" r="r" b="b"/>
              <a:pathLst>
                <a:path w="356" h="124" extrusionOk="0">
                  <a:moveTo>
                    <a:pt x="0" y="1"/>
                  </a:moveTo>
                  <a:cubicBezTo>
                    <a:pt x="119" y="40"/>
                    <a:pt x="237" y="80"/>
                    <a:pt x="355" y="123"/>
                  </a:cubicBezTo>
                  <a:cubicBezTo>
                    <a:pt x="237" y="80"/>
                    <a:pt x="119" y="4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Google Shape;1179;p47">
              <a:extLst>
                <a:ext uri="{FF2B5EF4-FFF2-40B4-BE49-F238E27FC236}">
                  <a16:creationId xmlns:a16="http://schemas.microsoft.com/office/drawing/2014/main" id="{952CB048-7373-453E-91E0-72C67B281E79}"/>
                </a:ext>
              </a:extLst>
            </p:cNvPr>
            <p:cNvSpPr/>
            <p:nvPr/>
          </p:nvSpPr>
          <p:spPr>
            <a:xfrm>
              <a:off x="3164450" y="376350"/>
              <a:ext cx="8125" cy="1500"/>
            </a:xfrm>
            <a:custGeom>
              <a:avLst/>
              <a:gdLst/>
              <a:ahLst/>
              <a:cxnLst/>
              <a:rect l="l" t="t" r="r" b="b"/>
              <a:pathLst>
                <a:path w="325" h="60" extrusionOk="0">
                  <a:moveTo>
                    <a:pt x="1" y="1"/>
                  </a:moveTo>
                  <a:lnTo>
                    <a:pt x="1" y="1"/>
                  </a:lnTo>
                  <a:cubicBezTo>
                    <a:pt x="89" y="17"/>
                    <a:pt x="183" y="31"/>
                    <a:pt x="271" y="48"/>
                  </a:cubicBezTo>
                  <a:lnTo>
                    <a:pt x="271" y="48"/>
                  </a:lnTo>
                  <a:cubicBezTo>
                    <a:pt x="181" y="30"/>
                    <a:pt x="89" y="14"/>
                    <a:pt x="1" y="1"/>
                  </a:cubicBezTo>
                  <a:close/>
                  <a:moveTo>
                    <a:pt x="271" y="48"/>
                  </a:moveTo>
                  <a:cubicBezTo>
                    <a:pt x="289" y="52"/>
                    <a:pt x="307" y="56"/>
                    <a:pt x="325" y="60"/>
                  </a:cubicBezTo>
                  <a:cubicBezTo>
                    <a:pt x="307" y="56"/>
                    <a:pt x="289" y="52"/>
                    <a:pt x="271" y="4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4" name="Google Shape;1180;p47">
              <a:extLst>
                <a:ext uri="{FF2B5EF4-FFF2-40B4-BE49-F238E27FC236}">
                  <a16:creationId xmlns:a16="http://schemas.microsoft.com/office/drawing/2014/main" id="{95F59834-98A3-4223-B252-1313661AA7D9}"/>
                </a:ext>
              </a:extLst>
            </p:cNvPr>
            <p:cNvSpPr/>
            <p:nvPr/>
          </p:nvSpPr>
          <p:spPr>
            <a:xfrm>
              <a:off x="3185475" y="380900"/>
              <a:ext cx="7350" cy="2100"/>
            </a:xfrm>
            <a:custGeom>
              <a:avLst/>
              <a:gdLst/>
              <a:ahLst/>
              <a:cxnLst/>
              <a:rect l="l" t="t" r="r" b="b"/>
              <a:pathLst>
                <a:path w="294" h="84" extrusionOk="0">
                  <a:moveTo>
                    <a:pt x="1" y="0"/>
                  </a:moveTo>
                  <a:cubicBezTo>
                    <a:pt x="100" y="28"/>
                    <a:pt x="194" y="56"/>
                    <a:pt x="293" y="83"/>
                  </a:cubicBezTo>
                  <a:cubicBezTo>
                    <a:pt x="194" y="56"/>
                    <a:pt x="100" y="2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5" name="Google Shape;1181;p47">
              <a:extLst>
                <a:ext uri="{FF2B5EF4-FFF2-40B4-BE49-F238E27FC236}">
                  <a16:creationId xmlns:a16="http://schemas.microsoft.com/office/drawing/2014/main" id="{E092ABCD-67A9-4667-8746-1805E56E2928}"/>
                </a:ext>
              </a:extLst>
            </p:cNvPr>
            <p:cNvSpPr/>
            <p:nvPr/>
          </p:nvSpPr>
          <p:spPr>
            <a:xfrm>
              <a:off x="3131575" y="397975"/>
              <a:ext cx="225" cy="425"/>
            </a:xfrm>
            <a:custGeom>
              <a:avLst/>
              <a:gdLst/>
              <a:ahLst/>
              <a:cxnLst/>
              <a:rect l="l" t="t" r="r" b="b"/>
              <a:pathLst>
                <a:path w="9" h="17" extrusionOk="0">
                  <a:moveTo>
                    <a:pt x="0" y="1"/>
                  </a:moveTo>
                  <a:lnTo>
                    <a:pt x="4" y="9"/>
                  </a:lnTo>
                  <a:lnTo>
                    <a:pt x="4" y="9"/>
                  </a:lnTo>
                  <a:cubicBezTo>
                    <a:pt x="3" y="6"/>
                    <a:pt x="2" y="3"/>
                    <a:pt x="0" y="1"/>
                  </a:cubicBezTo>
                  <a:close/>
                  <a:moveTo>
                    <a:pt x="4" y="9"/>
                  </a:moveTo>
                  <a:cubicBezTo>
                    <a:pt x="5" y="12"/>
                    <a:pt x="6" y="14"/>
                    <a:pt x="8" y="16"/>
                  </a:cubicBezTo>
                  <a:lnTo>
                    <a:pt x="4"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6" name="Google Shape;1182;p47">
              <a:extLst>
                <a:ext uri="{FF2B5EF4-FFF2-40B4-BE49-F238E27FC236}">
                  <a16:creationId xmlns:a16="http://schemas.microsoft.com/office/drawing/2014/main" id="{74D02B0A-B5C0-46FE-8DB1-617CB8484589}"/>
                </a:ext>
              </a:extLst>
            </p:cNvPr>
            <p:cNvSpPr/>
            <p:nvPr/>
          </p:nvSpPr>
          <p:spPr>
            <a:xfrm>
              <a:off x="3120800" y="389775"/>
              <a:ext cx="125" cy="25"/>
            </a:xfrm>
            <a:custGeom>
              <a:avLst/>
              <a:gdLst/>
              <a:ahLst/>
              <a:cxnLst/>
              <a:rect l="l" t="t" r="r" b="b"/>
              <a:pathLst>
                <a:path w="5" h="1" extrusionOk="0">
                  <a:moveTo>
                    <a:pt x="5" y="1"/>
                  </a:moveTo>
                  <a:lnTo>
                    <a:pt x="5"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1183;p47">
              <a:extLst>
                <a:ext uri="{FF2B5EF4-FFF2-40B4-BE49-F238E27FC236}">
                  <a16:creationId xmlns:a16="http://schemas.microsoft.com/office/drawing/2014/main" id="{A4B9A5DE-2811-4965-BB93-77A313B6CE34}"/>
                </a:ext>
              </a:extLst>
            </p:cNvPr>
            <p:cNvSpPr/>
            <p:nvPr/>
          </p:nvSpPr>
          <p:spPr>
            <a:xfrm>
              <a:off x="3125150" y="391075"/>
              <a:ext cx="125" cy="125"/>
            </a:xfrm>
            <a:custGeom>
              <a:avLst/>
              <a:gdLst/>
              <a:ahLst/>
              <a:cxnLst/>
              <a:rect l="l" t="t" r="r" b="b"/>
              <a:pathLst>
                <a:path w="5" h="5" extrusionOk="0">
                  <a:moveTo>
                    <a:pt x="5" y="4"/>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1184;p47">
              <a:extLst>
                <a:ext uri="{FF2B5EF4-FFF2-40B4-BE49-F238E27FC236}">
                  <a16:creationId xmlns:a16="http://schemas.microsoft.com/office/drawing/2014/main" id="{213D9E63-8822-46D0-BD03-82DE318F293A}"/>
                </a:ext>
              </a:extLst>
            </p:cNvPr>
            <p:cNvSpPr/>
            <p:nvPr/>
          </p:nvSpPr>
          <p:spPr>
            <a:xfrm>
              <a:off x="3122975" y="390175"/>
              <a:ext cx="25" cy="25"/>
            </a:xfrm>
            <a:custGeom>
              <a:avLst/>
              <a:gdLst/>
              <a:ahLst/>
              <a:cxnLst/>
              <a:rect l="l" t="t" r="r" b="b"/>
              <a:pathLst>
                <a:path w="1" h="1" extrusionOk="0">
                  <a:moveTo>
                    <a:pt x="1" y="1"/>
                  </a:move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1185;p47">
              <a:extLst>
                <a:ext uri="{FF2B5EF4-FFF2-40B4-BE49-F238E27FC236}">
                  <a16:creationId xmlns:a16="http://schemas.microsoft.com/office/drawing/2014/main" id="{4867B15E-E2AE-4A85-A15F-2DA7F0E6F6C5}"/>
                </a:ext>
              </a:extLst>
            </p:cNvPr>
            <p:cNvSpPr/>
            <p:nvPr/>
          </p:nvSpPr>
          <p:spPr>
            <a:xfrm>
              <a:off x="3126925" y="392250"/>
              <a:ext cx="325" cy="325"/>
            </a:xfrm>
            <a:custGeom>
              <a:avLst/>
              <a:gdLst/>
              <a:ahLst/>
              <a:cxnLst/>
              <a:rect l="l" t="t" r="r" b="b"/>
              <a:pathLst>
                <a:path w="13" h="13" extrusionOk="0">
                  <a:moveTo>
                    <a:pt x="1" y="1"/>
                  </a:moveTo>
                  <a:lnTo>
                    <a:pt x="1" y="1"/>
                  </a:lnTo>
                  <a:lnTo>
                    <a:pt x="13" y="12"/>
                  </a:lnTo>
                  <a:lnTo>
                    <a:pt x="13" y="12"/>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1186;p47">
              <a:extLst>
                <a:ext uri="{FF2B5EF4-FFF2-40B4-BE49-F238E27FC236}">
                  <a16:creationId xmlns:a16="http://schemas.microsoft.com/office/drawing/2014/main" id="{DBE14C7B-520F-49E6-A90C-026A5646F6B7}"/>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1187;p47">
              <a:extLst>
                <a:ext uri="{FF2B5EF4-FFF2-40B4-BE49-F238E27FC236}">
                  <a16:creationId xmlns:a16="http://schemas.microsoft.com/office/drawing/2014/main" id="{316AC2E9-32CC-40FB-A2EB-5CC5B12C24BA}"/>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1188;p47">
              <a:extLst>
                <a:ext uri="{FF2B5EF4-FFF2-40B4-BE49-F238E27FC236}">
                  <a16:creationId xmlns:a16="http://schemas.microsoft.com/office/drawing/2014/main" id="{93D75021-3631-412A-B52C-477D62333D9C}"/>
                </a:ext>
              </a:extLst>
            </p:cNvPr>
            <p:cNvSpPr/>
            <p:nvPr/>
          </p:nvSpPr>
          <p:spPr>
            <a:xfrm>
              <a:off x="3061950" y="261625"/>
              <a:ext cx="307125" cy="302175"/>
            </a:xfrm>
            <a:custGeom>
              <a:avLst/>
              <a:gdLst/>
              <a:ahLst/>
              <a:cxnLst/>
              <a:rect l="l" t="t" r="r" b="b"/>
              <a:pathLst>
                <a:path w="12285" h="12087" extrusionOk="0">
                  <a:moveTo>
                    <a:pt x="6988" y="0"/>
                  </a:moveTo>
                  <a:cubicBezTo>
                    <a:pt x="6988" y="0"/>
                    <a:pt x="3125" y="683"/>
                    <a:pt x="1980" y="4996"/>
                  </a:cubicBezTo>
                  <a:cubicBezTo>
                    <a:pt x="1186" y="7990"/>
                    <a:pt x="649" y="9886"/>
                    <a:pt x="344" y="10100"/>
                  </a:cubicBezTo>
                  <a:cubicBezTo>
                    <a:pt x="1" y="10337"/>
                    <a:pt x="562" y="11849"/>
                    <a:pt x="1964" y="12082"/>
                  </a:cubicBezTo>
                  <a:cubicBezTo>
                    <a:pt x="1982" y="12085"/>
                    <a:pt x="2001" y="12087"/>
                    <a:pt x="2019" y="12087"/>
                  </a:cubicBezTo>
                  <a:cubicBezTo>
                    <a:pt x="2151" y="12087"/>
                    <a:pt x="2277" y="12014"/>
                    <a:pt x="2343" y="11897"/>
                  </a:cubicBezTo>
                  <a:lnTo>
                    <a:pt x="3109" y="10751"/>
                  </a:lnTo>
                  <a:lnTo>
                    <a:pt x="3228" y="10577"/>
                  </a:lnTo>
                  <a:cubicBezTo>
                    <a:pt x="3745" y="11130"/>
                    <a:pt x="4729" y="11518"/>
                    <a:pt x="5380" y="11541"/>
                  </a:cubicBezTo>
                  <a:cubicBezTo>
                    <a:pt x="5417" y="11542"/>
                    <a:pt x="5454" y="11543"/>
                    <a:pt x="5490" y="11543"/>
                  </a:cubicBezTo>
                  <a:cubicBezTo>
                    <a:pt x="7738" y="11543"/>
                    <a:pt x="9188" y="9288"/>
                    <a:pt x="10424" y="7473"/>
                  </a:cubicBezTo>
                  <a:cubicBezTo>
                    <a:pt x="11159" y="6387"/>
                    <a:pt x="11400" y="5360"/>
                    <a:pt x="11526" y="4609"/>
                  </a:cubicBezTo>
                  <a:cubicBezTo>
                    <a:pt x="12284" y="103"/>
                    <a:pt x="6988" y="0"/>
                    <a:pt x="698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1189;p47">
              <a:extLst>
                <a:ext uri="{FF2B5EF4-FFF2-40B4-BE49-F238E27FC236}">
                  <a16:creationId xmlns:a16="http://schemas.microsoft.com/office/drawing/2014/main" id="{0712189E-C8A0-4633-9800-D77341BC9ACE}"/>
                </a:ext>
              </a:extLst>
            </p:cNvPr>
            <p:cNvSpPr/>
            <p:nvPr/>
          </p:nvSpPr>
          <p:spPr>
            <a:xfrm>
              <a:off x="2489650" y="1512700"/>
              <a:ext cx="69050" cy="199100"/>
            </a:xfrm>
            <a:custGeom>
              <a:avLst/>
              <a:gdLst/>
              <a:ahLst/>
              <a:cxnLst/>
              <a:rect l="l" t="t" r="r" b="b"/>
              <a:pathLst>
                <a:path w="2762" h="7964" extrusionOk="0">
                  <a:moveTo>
                    <a:pt x="2607" y="0"/>
                  </a:moveTo>
                  <a:lnTo>
                    <a:pt x="0" y="415"/>
                  </a:lnTo>
                  <a:cubicBezTo>
                    <a:pt x="186" y="2003"/>
                    <a:pt x="1406" y="7963"/>
                    <a:pt x="1406" y="7963"/>
                  </a:cubicBezTo>
                  <a:lnTo>
                    <a:pt x="2761" y="7465"/>
                  </a:lnTo>
                  <a:cubicBezTo>
                    <a:pt x="2761" y="7465"/>
                    <a:pt x="2520" y="1651"/>
                    <a:pt x="260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1190;p47">
              <a:extLst>
                <a:ext uri="{FF2B5EF4-FFF2-40B4-BE49-F238E27FC236}">
                  <a16:creationId xmlns:a16="http://schemas.microsoft.com/office/drawing/2014/main" id="{3206AEDC-2C38-4210-9B7B-202C4B1C8207}"/>
                </a:ext>
              </a:extLst>
            </p:cNvPr>
            <p:cNvSpPr/>
            <p:nvPr/>
          </p:nvSpPr>
          <p:spPr>
            <a:xfrm>
              <a:off x="2349250" y="1688025"/>
              <a:ext cx="244700" cy="144450"/>
            </a:xfrm>
            <a:custGeom>
              <a:avLst/>
              <a:gdLst/>
              <a:ahLst/>
              <a:cxnLst/>
              <a:rect l="l" t="t" r="r" b="b"/>
              <a:pathLst>
                <a:path w="9788" h="5778" extrusionOk="0">
                  <a:moveTo>
                    <a:pt x="8610" y="0"/>
                  </a:moveTo>
                  <a:cubicBezTo>
                    <a:pt x="8304" y="0"/>
                    <a:pt x="7678" y="243"/>
                    <a:pt x="6529" y="725"/>
                  </a:cubicBezTo>
                  <a:cubicBezTo>
                    <a:pt x="5612" y="1112"/>
                    <a:pt x="3341" y="2672"/>
                    <a:pt x="2607" y="3344"/>
                  </a:cubicBezTo>
                  <a:cubicBezTo>
                    <a:pt x="1383" y="4458"/>
                    <a:pt x="1" y="5778"/>
                    <a:pt x="550" y="5778"/>
                  </a:cubicBezTo>
                  <a:cubicBezTo>
                    <a:pt x="615" y="5778"/>
                    <a:pt x="705" y="5760"/>
                    <a:pt x="825" y="5721"/>
                  </a:cubicBezTo>
                  <a:cubicBezTo>
                    <a:pt x="2172" y="5287"/>
                    <a:pt x="6055" y="3288"/>
                    <a:pt x="8247" y="1851"/>
                  </a:cubicBezTo>
                  <a:lnTo>
                    <a:pt x="8681" y="2392"/>
                  </a:lnTo>
                  <a:lnTo>
                    <a:pt x="9787" y="1681"/>
                  </a:lnTo>
                  <a:lnTo>
                    <a:pt x="9270" y="587"/>
                  </a:lnTo>
                  <a:cubicBezTo>
                    <a:pt x="9266" y="575"/>
                    <a:pt x="9262" y="567"/>
                    <a:pt x="9258" y="559"/>
                  </a:cubicBezTo>
                  <a:lnTo>
                    <a:pt x="9242" y="523"/>
                  </a:lnTo>
                  <a:cubicBezTo>
                    <a:pt x="9128" y="306"/>
                    <a:pt x="8887" y="46"/>
                    <a:pt x="8685" y="6"/>
                  </a:cubicBezTo>
                  <a:cubicBezTo>
                    <a:pt x="8663" y="2"/>
                    <a:pt x="8638" y="0"/>
                    <a:pt x="86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1191;p47">
              <a:extLst>
                <a:ext uri="{FF2B5EF4-FFF2-40B4-BE49-F238E27FC236}">
                  <a16:creationId xmlns:a16="http://schemas.microsoft.com/office/drawing/2014/main" id="{CB421662-EE2E-4E26-B366-91408FC1B087}"/>
                </a:ext>
              </a:extLst>
            </p:cNvPr>
            <p:cNvSpPr/>
            <p:nvPr/>
          </p:nvSpPr>
          <p:spPr>
            <a:xfrm>
              <a:off x="2361275" y="737400"/>
              <a:ext cx="943825" cy="1314950"/>
            </a:xfrm>
            <a:custGeom>
              <a:avLst/>
              <a:gdLst/>
              <a:ahLst/>
              <a:cxnLst/>
              <a:rect l="l" t="t" r="r" b="b"/>
              <a:pathLst>
                <a:path w="37753" h="52598" extrusionOk="0">
                  <a:moveTo>
                    <a:pt x="4434" y="0"/>
                  </a:moveTo>
                  <a:cubicBezTo>
                    <a:pt x="3574" y="0"/>
                    <a:pt x="2706" y="818"/>
                    <a:pt x="1810" y="2843"/>
                  </a:cubicBezTo>
                  <a:cubicBezTo>
                    <a:pt x="1" y="6935"/>
                    <a:pt x="2090" y="22682"/>
                    <a:pt x="4693" y="31794"/>
                  </a:cubicBezTo>
                  <a:lnTo>
                    <a:pt x="7750" y="30933"/>
                  </a:lnTo>
                  <a:cubicBezTo>
                    <a:pt x="7075" y="24788"/>
                    <a:pt x="6810" y="23966"/>
                    <a:pt x="6289" y="15517"/>
                  </a:cubicBezTo>
                  <a:cubicBezTo>
                    <a:pt x="6283" y="15434"/>
                    <a:pt x="6278" y="15354"/>
                    <a:pt x="6273" y="15276"/>
                  </a:cubicBezTo>
                  <a:lnTo>
                    <a:pt x="6273" y="15276"/>
                  </a:lnTo>
                  <a:cubicBezTo>
                    <a:pt x="6915" y="18659"/>
                    <a:pt x="9326" y="26060"/>
                    <a:pt x="16813" y="26060"/>
                  </a:cubicBezTo>
                  <a:cubicBezTo>
                    <a:pt x="17586" y="26060"/>
                    <a:pt x="18414" y="25981"/>
                    <a:pt x="19299" y="25811"/>
                  </a:cubicBezTo>
                  <a:cubicBezTo>
                    <a:pt x="27076" y="28994"/>
                    <a:pt x="28759" y="27509"/>
                    <a:pt x="29264" y="31044"/>
                  </a:cubicBezTo>
                  <a:cubicBezTo>
                    <a:pt x="30224" y="37739"/>
                    <a:pt x="27783" y="45038"/>
                    <a:pt x="24718" y="50406"/>
                  </a:cubicBezTo>
                  <a:lnTo>
                    <a:pt x="26752" y="52598"/>
                  </a:lnTo>
                  <a:cubicBezTo>
                    <a:pt x="32771" y="45283"/>
                    <a:pt x="37752" y="35634"/>
                    <a:pt x="37582" y="31320"/>
                  </a:cubicBezTo>
                  <a:cubicBezTo>
                    <a:pt x="37325" y="24910"/>
                    <a:pt x="27965" y="20467"/>
                    <a:pt x="27965" y="20467"/>
                  </a:cubicBezTo>
                  <a:cubicBezTo>
                    <a:pt x="21084" y="19207"/>
                    <a:pt x="10724" y="14103"/>
                    <a:pt x="10724" y="14103"/>
                  </a:cubicBezTo>
                  <a:cubicBezTo>
                    <a:pt x="10724" y="14103"/>
                    <a:pt x="11798" y="12662"/>
                    <a:pt x="11869" y="10683"/>
                  </a:cubicBezTo>
                  <a:cubicBezTo>
                    <a:pt x="9170" y="6381"/>
                    <a:pt x="6836" y="0"/>
                    <a:pt x="4434"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1192;p47">
              <a:extLst>
                <a:ext uri="{FF2B5EF4-FFF2-40B4-BE49-F238E27FC236}">
                  <a16:creationId xmlns:a16="http://schemas.microsoft.com/office/drawing/2014/main" id="{AEBFBE92-3395-435A-A07A-3D5D32F47E97}"/>
                </a:ext>
              </a:extLst>
            </p:cNvPr>
            <p:cNvSpPr/>
            <p:nvPr/>
          </p:nvSpPr>
          <p:spPr>
            <a:xfrm>
              <a:off x="3033225" y="548175"/>
              <a:ext cx="128675" cy="251725"/>
            </a:xfrm>
            <a:custGeom>
              <a:avLst/>
              <a:gdLst/>
              <a:ahLst/>
              <a:cxnLst/>
              <a:rect l="l" t="t" r="r" b="b"/>
              <a:pathLst>
                <a:path w="5147" h="10069" extrusionOk="0">
                  <a:moveTo>
                    <a:pt x="3765" y="0"/>
                  </a:moveTo>
                  <a:lnTo>
                    <a:pt x="411" y="8089"/>
                  </a:lnTo>
                  <a:lnTo>
                    <a:pt x="0" y="10068"/>
                  </a:lnTo>
                  <a:lnTo>
                    <a:pt x="5068" y="5095"/>
                  </a:lnTo>
                  <a:lnTo>
                    <a:pt x="4002" y="3409"/>
                  </a:lnTo>
                  <a:lnTo>
                    <a:pt x="5147" y="3749"/>
                  </a:lnTo>
                  <a:cubicBezTo>
                    <a:pt x="4811" y="1177"/>
                    <a:pt x="3765" y="0"/>
                    <a:pt x="3765" y="0"/>
                  </a:cubicBezTo>
                  <a:close/>
                  <a:moveTo>
                    <a:pt x="0" y="10068"/>
                  </a:moveTo>
                  <a:lnTo>
                    <a:pt x="0" y="10068"/>
                  </a:lnTo>
                  <a:lnTo>
                    <a:pt x="0" y="10068"/>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1193;p47">
              <a:extLst>
                <a:ext uri="{FF2B5EF4-FFF2-40B4-BE49-F238E27FC236}">
                  <a16:creationId xmlns:a16="http://schemas.microsoft.com/office/drawing/2014/main" id="{C3823BA0-FAFD-4114-8FD8-291363B18BAE}"/>
                </a:ext>
              </a:extLst>
            </p:cNvPr>
            <p:cNvSpPr/>
            <p:nvPr/>
          </p:nvSpPr>
          <p:spPr>
            <a:xfrm>
              <a:off x="2974475" y="516175"/>
              <a:ext cx="94425" cy="283725"/>
            </a:xfrm>
            <a:custGeom>
              <a:avLst/>
              <a:gdLst/>
              <a:ahLst/>
              <a:cxnLst/>
              <a:rect l="l" t="t" r="r" b="b"/>
              <a:pathLst>
                <a:path w="3777" h="11349" extrusionOk="0">
                  <a:moveTo>
                    <a:pt x="3776" y="0"/>
                  </a:moveTo>
                  <a:cubicBezTo>
                    <a:pt x="3776" y="1"/>
                    <a:pt x="2208" y="573"/>
                    <a:pt x="601" y="2805"/>
                  </a:cubicBezTo>
                  <a:lnTo>
                    <a:pt x="1845" y="3066"/>
                  </a:lnTo>
                  <a:lnTo>
                    <a:pt x="0" y="4108"/>
                  </a:lnTo>
                  <a:lnTo>
                    <a:pt x="2350" y="11348"/>
                  </a:lnTo>
                  <a:lnTo>
                    <a:pt x="3061" y="7932"/>
                  </a:lnTo>
                  <a:lnTo>
                    <a:pt x="3776"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1194;p47">
              <a:extLst>
                <a:ext uri="{FF2B5EF4-FFF2-40B4-BE49-F238E27FC236}">
                  <a16:creationId xmlns:a16="http://schemas.microsoft.com/office/drawing/2014/main" id="{B074A461-503D-49D5-A632-AB34C520F3DD}"/>
                </a:ext>
              </a:extLst>
            </p:cNvPr>
            <p:cNvSpPr/>
            <p:nvPr/>
          </p:nvSpPr>
          <p:spPr>
            <a:xfrm>
              <a:off x="3185300" y="658250"/>
              <a:ext cx="481375" cy="953500"/>
            </a:xfrm>
            <a:custGeom>
              <a:avLst/>
              <a:gdLst/>
              <a:ahLst/>
              <a:cxnLst/>
              <a:rect l="l" t="t" r="r" b="b"/>
              <a:pathLst>
                <a:path w="19255" h="38140" extrusionOk="0">
                  <a:moveTo>
                    <a:pt x="2248" y="0"/>
                  </a:moveTo>
                  <a:cubicBezTo>
                    <a:pt x="1967" y="0"/>
                    <a:pt x="1682" y="71"/>
                    <a:pt x="1379" y="211"/>
                  </a:cubicBezTo>
                  <a:cubicBezTo>
                    <a:pt x="893" y="436"/>
                    <a:pt x="537" y="874"/>
                    <a:pt x="371" y="1384"/>
                  </a:cubicBezTo>
                  <a:lnTo>
                    <a:pt x="0" y="7360"/>
                  </a:lnTo>
                  <a:lnTo>
                    <a:pt x="17683" y="38140"/>
                  </a:lnTo>
                  <a:lnTo>
                    <a:pt x="19255" y="37200"/>
                  </a:lnTo>
                  <a:cubicBezTo>
                    <a:pt x="19255" y="37200"/>
                    <a:pt x="8930" y="14765"/>
                    <a:pt x="7860" y="10583"/>
                  </a:cubicBezTo>
                  <a:cubicBezTo>
                    <a:pt x="7248" y="8189"/>
                    <a:pt x="5779" y="2525"/>
                    <a:pt x="3883" y="795"/>
                  </a:cubicBezTo>
                  <a:cubicBezTo>
                    <a:pt x="3301" y="260"/>
                    <a:pt x="2785" y="0"/>
                    <a:pt x="22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1195;p47">
              <a:extLst>
                <a:ext uri="{FF2B5EF4-FFF2-40B4-BE49-F238E27FC236}">
                  <a16:creationId xmlns:a16="http://schemas.microsoft.com/office/drawing/2014/main" id="{187B0198-6FC1-461A-A310-8099E4E4F48B}"/>
                </a:ext>
              </a:extLst>
            </p:cNvPr>
            <p:cNvSpPr/>
            <p:nvPr/>
          </p:nvSpPr>
          <p:spPr>
            <a:xfrm>
              <a:off x="2672525" y="550700"/>
              <a:ext cx="403775" cy="997075"/>
            </a:xfrm>
            <a:custGeom>
              <a:avLst/>
              <a:gdLst/>
              <a:ahLst/>
              <a:cxnLst/>
              <a:rect l="l" t="t" r="r" b="b"/>
              <a:pathLst>
                <a:path w="16151" h="39883" extrusionOk="0">
                  <a:moveTo>
                    <a:pt x="6247" y="1"/>
                  </a:moveTo>
                  <a:cubicBezTo>
                    <a:pt x="5964" y="1"/>
                    <a:pt x="5646" y="71"/>
                    <a:pt x="5289" y="219"/>
                  </a:cubicBezTo>
                  <a:cubicBezTo>
                    <a:pt x="5289" y="219"/>
                    <a:pt x="1655" y="1633"/>
                    <a:pt x="976" y="6021"/>
                  </a:cubicBezTo>
                  <a:cubicBezTo>
                    <a:pt x="514" y="8995"/>
                    <a:pt x="0" y="15015"/>
                    <a:pt x="63" y="18072"/>
                  </a:cubicBezTo>
                  <a:cubicBezTo>
                    <a:pt x="79" y="19644"/>
                    <a:pt x="198" y="23384"/>
                    <a:pt x="916" y="24846"/>
                  </a:cubicBezTo>
                  <a:cubicBezTo>
                    <a:pt x="1841" y="26722"/>
                    <a:pt x="14804" y="39883"/>
                    <a:pt x="14804" y="39883"/>
                  </a:cubicBezTo>
                  <a:lnTo>
                    <a:pt x="16151" y="38812"/>
                  </a:lnTo>
                  <a:lnTo>
                    <a:pt x="6158" y="25359"/>
                  </a:lnTo>
                  <a:cubicBezTo>
                    <a:pt x="5735" y="24818"/>
                    <a:pt x="5490" y="24166"/>
                    <a:pt x="5455" y="23483"/>
                  </a:cubicBezTo>
                  <a:cubicBezTo>
                    <a:pt x="5407" y="22519"/>
                    <a:pt x="5419" y="21074"/>
                    <a:pt x="5759" y="19763"/>
                  </a:cubicBezTo>
                  <a:lnTo>
                    <a:pt x="5763" y="19763"/>
                  </a:lnTo>
                  <a:cubicBezTo>
                    <a:pt x="5763" y="19763"/>
                    <a:pt x="10998" y="1"/>
                    <a:pt x="6247"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1196;p47">
              <a:extLst>
                <a:ext uri="{FF2B5EF4-FFF2-40B4-BE49-F238E27FC236}">
                  <a16:creationId xmlns:a16="http://schemas.microsoft.com/office/drawing/2014/main" id="{CA1877F6-0B27-458F-9A1D-988F639B3AD0}"/>
                </a:ext>
              </a:extLst>
            </p:cNvPr>
            <p:cNvSpPr/>
            <p:nvPr/>
          </p:nvSpPr>
          <p:spPr>
            <a:xfrm>
              <a:off x="2824375" y="2141650"/>
              <a:ext cx="144125" cy="235950"/>
            </a:xfrm>
            <a:custGeom>
              <a:avLst/>
              <a:gdLst/>
              <a:ahLst/>
              <a:cxnLst/>
              <a:rect l="l" t="t" r="r" b="b"/>
              <a:pathLst>
                <a:path w="5765" h="9438" extrusionOk="0">
                  <a:moveTo>
                    <a:pt x="1883" y="1"/>
                  </a:moveTo>
                  <a:cubicBezTo>
                    <a:pt x="1304" y="1"/>
                    <a:pt x="1" y="867"/>
                    <a:pt x="1" y="867"/>
                  </a:cubicBezTo>
                  <a:lnTo>
                    <a:pt x="498" y="2088"/>
                  </a:lnTo>
                  <a:lnTo>
                    <a:pt x="1336" y="1839"/>
                  </a:lnTo>
                  <a:cubicBezTo>
                    <a:pt x="2319" y="4276"/>
                    <a:pt x="4330" y="8083"/>
                    <a:pt x="5179" y="9197"/>
                  </a:cubicBezTo>
                  <a:cubicBezTo>
                    <a:pt x="5305" y="9363"/>
                    <a:pt x="5396" y="9438"/>
                    <a:pt x="5460" y="9438"/>
                  </a:cubicBezTo>
                  <a:cubicBezTo>
                    <a:pt x="5764" y="9438"/>
                    <a:pt x="5417" y="7722"/>
                    <a:pt x="5080" y="6231"/>
                  </a:cubicBezTo>
                  <a:cubicBezTo>
                    <a:pt x="4859" y="5259"/>
                    <a:pt x="3895" y="2680"/>
                    <a:pt x="3362" y="1843"/>
                  </a:cubicBezTo>
                  <a:cubicBezTo>
                    <a:pt x="2635" y="693"/>
                    <a:pt x="2268" y="105"/>
                    <a:pt x="2007" y="18"/>
                  </a:cubicBezTo>
                  <a:cubicBezTo>
                    <a:pt x="1971" y="6"/>
                    <a:pt x="1930" y="1"/>
                    <a:pt x="188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1197;p47">
              <a:extLst>
                <a:ext uri="{FF2B5EF4-FFF2-40B4-BE49-F238E27FC236}">
                  <a16:creationId xmlns:a16="http://schemas.microsoft.com/office/drawing/2014/main" id="{4E88E7C2-9F89-4F44-BCE3-5368474CC419}"/>
                </a:ext>
              </a:extLst>
            </p:cNvPr>
            <p:cNvSpPr/>
            <p:nvPr/>
          </p:nvSpPr>
          <p:spPr>
            <a:xfrm>
              <a:off x="3061950" y="516175"/>
              <a:ext cx="29750" cy="76950"/>
            </a:xfrm>
            <a:custGeom>
              <a:avLst/>
              <a:gdLst/>
              <a:ahLst/>
              <a:cxnLst/>
              <a:rect l="l" t="t" r="r" b="b"/>
              <a:pathLst>
                <a:path w="1190" h="3078" extrusionOk="0">
                  <a:moveTo>
                    <a:pt x="277" y="0"/>
                  </a:moveTo>
                  <a:lnTo>
                    <a:pt x="1" y="3077"/>
                  </a:lnTo>
                  <a:lnTo>
                    <a:pt x="1190" y="1608"/>
                  </a:lnTo>
                  <a:lnTo>
                    <a:pt x="277"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1198;p47">
              <a:extLst>
                <a:ext uri="{FF2B5EF4-FFF2-40B4-BE49-F238E27FC236}">
                  <a16:creationId xmlns:a16="http://schemas.microsoft.com/office/drawing/2014/main" id="{E650E2A0-7449-4046-8ACB-CF334FEEC1BC}"/>
                </a:ext>
              </a:extLst>
            </p:cNvPr>
            <p:cNvSpPr/>
            <p:nvPr/>
          </p:nvSpPr>
          <p:spPr>
            <a:xfrm>
              <a:off x="3104325" y="548175"/>
              <a:ext cx="23025" cy="55900"/>
            </a:xfrm>
            <a:custGeom>
              <a:avLst/>
              <a:gdLst/>
              <a:ahLst/>
              <a:cxnLst/>
              <a:rect l="l" t="t" r="r" b="b"/>
              <a:pathLst>
                <a:path w="921" h="2236" extrusionOk="0">
                  <a:moveTo>
                    <a:pt x="921" y="0"/>
                  </a:moveTo>
                  <a:lnTo>
                    <a:pt x="12" y="569"/>
                  </a:lnTo>
                  <a:lnTo>
                    <a:pt x="0" y="2236"/>
                  </a:lnTo>
                  <a:lnTo>
                    <a:pt x="921"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1199;p47">
              <a:extLst>
                <a:ext uri="{FF2B5EF4-FFF2-40B4-BE49-F238E27FC236}">
                  <a16:creationId xmlns:a16="http://schemas.microsoft.com/office/drawing/2014/main" id="{9C9C95E5-8064-4142-BAC1-E2F6B74D33A5}"/>
                </a:ext>
              </a:extLst>
            </p:cNvPr>
            <p:cNvSpPr/>
            <p:nvPr/>
          </p:nvSpPr>
          <p:spPr>
            <a:xfrm>
              <a:off x="3043400" y="556375"/>
              <a:ext cx="61250" cy="194350"/>
            </a:xfrm>
            <a:custGeom>
              <a:avLst/>
              <a:gdLst/>
              <a:ahLst/>
              <a:cxnLst/>
              <a:rect l="l" t="t" r="r" b="b"/>
              <a:pathLst>
                <a:path w="2450" h="7774" extrusionOk="0">
                  <a:moveTo>
                    <a:pt x="1932" y="0"/>
                  </a:moveTo>
                  <a:lnTo>
                    <a:pt x="1414" y="640"/>
                  </a:lnTo>
                  <a:lnTo>
                    <a:pt x="1616" y="703"/>
                  </a:lnTo>
                  <a:lnTo>
                    <a:pt x="541" y="3693"/>
                  </a:lnTo>
                  <a:lnTo>
                    <a:pt x="0" y="7773"/>
                  </a:lnTo>
                  <a:lnTo>
                    <a:pt x="1604" y="3914"/>
                  </a:lnTo>
                  <a:lnTo>
                    <a:pt x="2307" y="928"/>
                  </a:lnTo>
                  <a:lnTo>
                    <a:pt x="2445" y="972"/>
                  </a:lnTo>
                  <a:lnTo>
                    <a:pt x="2449" y="241"/>
                  </a:lnTo>
                  <a:lnTo>
                    <a:pt x="1932" y="0"/>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1200;p47">
              <a:extLst>
                <a:ext uri="{FF2B5EF4-FFF2-40B4-BE49-F238E27FC236}">
                  <a16:creationId xmlns:a16="http://schemas.microsoft.com/office/drawing/2014/main" id="{014E6271-C9A9-4B10-96E7-93A6DB264D82}"/>
                </a:ext>
              </a:extLst>
            </p:cNvPr>
            <p:cNvSpPr/>
            <p:nvPr/>
          </p:nvSpPr>
          <p:spPr>
            <a:xfrm>
              <a:off x="3056900" y="238175"/>
              <a:ext cx="379050" cy="202125"/>
            </a:xfrm>
            <a:custGeom>
              <a:avLst/>
              <a:gdLst/>
              <a:ahLst/>
              <a:cxnLst/>
              <a:rect l="l" t="t" r="r" b="b"/>
              <a:pathLst>
                <a:path w="15162" h="8085" extrusionOk="0">
                  <a:moveTo>
                    <a:pt x="11785" y="0"/>
                  </a:moveTo>
                  <a:cubicBezTo>
                    <a:pt x="11568" y="0"/>
                    <a:pt x="11336" y="16"/>
                    <a:pt x="11088" y="49"/>
                  </a:cubicBezTo>
                  <a:cubicBezTo>
                    <a:pt x="6992" y="598"/>
                    <a:pt x="4512" y="1175"/>
                    <a:pt x="3414" y="1424"/>
                  </a:cubicBezTo>
                  <a:cubicBezTo>
                    <a:pt x="870" y="2004"/>
                    <a:pt x="1028" y="4994"/>
                    <a:pt x="396" y="6278"/>
                  </a:cubicBezTo>
                  <a:cubicBezTo>
                    <a:pt x="1" y="7083"/>
                    <a:pt x="1312" y="8084"/>
                    <a:pt x="2065" y="8084"/>
                  </a:cubicBezTo>
                  <a:cubicBezTo>
                    <a:pt x="2184" y="8084"/>
                    <a:pt x="2289" y="8059"/>
                    <a:pt x="2371" y="8004"/>
                  </a:cubicBezTo>
                  <a:cubicBezTo>
                    <a:pt x="2833" y="7696"/>
                    <a:pt x="3548" y="6333"/>
                    <a:pt x="3813" y="5804"/>
                  </a:cubicBezTo>
                  <a:cubicBezTo>
                    <a:pt x="4445" y="4536"/>
                    <a:pt x="4646" y="3916"/>
                    <a:pt x="4950" y="3197"/>
                  </a:cubicBezTo>
                  <a:cubicBezTo>
                    <a:pt x="4950" y="3197"/>
                    <a:pt x="9623" y="5529"/>
                    <a:pt x="11686" y="5529"/>
                  </a:cubicBezTo>
                  <a:cubicBezTo>
                    <a:pt x="11973" y="5529"/>
                    <a:pt x="12210" y="5484"/>
                    <a:pt x="12376" y="5382"/>
                  </a:cubicBezTo>
                  <a:cubicBezTo>
                    <a:pt x="14881" y="3841"/>
                    <a:pt x="15161" y="0"/>
                    <a:pt x="1178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1201;p47">
              <a:extLst>
                <a:ext uri="{FF2B5EF4-FFF2-40B4-BE49-F238E27FC236}">
                  <a16:creationId xmlns:a16="http://schemas.microsoft.com/office/drawing/2014/main" id="{B3363577-F665-4BEC-B1BB-BD8C96D4B079}"/>
                </a:ext>
              </a:extLst>
            </p:cNvPr>
            <p:cNvSpPr/>
            <p:nvPr/>
          </p:nvSpPr>
          <p:spPr>
            <a:xfrm>
              <a:off x="3098400" y="378025"/>
              <a:ext cx="47300" cy="58300"/>
            </a:xfrm>
            <a:custGeom>
              <a:avLst/>
              <a:gdLst/>
              <a:ahLst/>
              <a:cxnLst/>
              <a:rect l="l" t="t" r="r" b="b"/>
              <a:pathLst>
                <a:path w="1892" h="2332" extrusionOk="0">
                  <a:moveTo>
                    <a:pt x="1189" y="1"/>
                  </a:moveTo>
                  <a:cubicBezTo>
                    <a:pt x="1158" y="1"/>
                    <a:pt x="1122" y="5"/>
                    <a:pt x="1090" y="13"/>
                  </a:cubicBezTo>
                  <a:cubicBezTo>
                    <a:pt x="877" y="60"/>
                    <a:pt x="636" y="289"/>
                    <a:pt x="383" y="807"/>
                  </a:cubicBezTo>
                  <a:cubicBezTo>
                    <a:pt x="383" y="807"/>
                    <a:pt x="376" y="826"/>
                    <a:pt x="364" y="858"/>
                  </a:cubicBezTo>
                  <a:cubicBezTo>
                    <a:pt x="281" y="1083"/>
                    <a:pt x="0" y="2023"/>
                    <a:pt x="893" y="2331"/>
                  </a:cubicBezTo>
                  <a:cubicBezTo>
                    <a:pt x="894" y="2331"/>
                    <a:pt x="894" y="2332"/>
                    <a:pt x="895" y="2332"/>
                  </a:cubicBezTo>
                  <a:cubicBezTo>
                    <a:pt x="992" y="2332"/>
                    <a:pt x="1892" y="838"/>
                    <a:pt x="1853" y="799"/>
                  </a:cubicBezTo>
                  <a:cubicBezTo>
                    <a:pt x="1829" y="775"/>
                    <a:pt x="1813" y="747"/>
                    <a:pt x="1809" y="716"/>
                  </a:cubicBezTo>
                  <a:cubicBezTo>
                    <a:pt x="1790" y="613"/>
                    <a:pt x="1758" y="514"/>
                    <a:pt x="1711" y="419"/>
                  </a:cubicBezTo>
                  <a:cubicBezTo>
                    <a:pt x="1699" y="392"/>
                    <a:pt x="1683" y="368"/>
                    <a:pt x="1667" y="340"/>
                  </a:cubicBezTo>
                  <a:cubicBezTo>
                    <a:pt x="1663" y="337"/>
                    <a:pt x="1663" y="329"/>
                    <a:pt x="1659" y="325"/>
                  </a:cubicBezTo>
                  <a:cubicBezTo>
                    <a:pt x="1643" y="301"/>
                    <a:pt x="1628" y="273"/>
                    <a:pt x="1608" y="254"/>
                  </a:cubicBezTo>
                  <a:lnTo>
                    <a:pt x="1596" y="234"/>
                  </a:lnTo>
                  <a:cubicBezTo>
                    <a:pt x="1576" y="210"/>
                    <a:pt x="1556" y="190"/>
                    <a:pt x="1541" y="171"/>
                  </a:cubicBezTo>
                  <a:lnTo>
                    <a:pt x="1525" y="155"/>
                  </a:lnTo>
                  <a:cubicBezTo>
                    <a:pt x="1505" y="135"/>
                    <a:pt x="1485" y="119"/>
                    <a:pt x="1462" y="103"/>
                  </a:cubicBezTo>
                  <a:lnTo>
                    <a:pt x="1450" y="92"/>
                  </a:lnTo>
                  <a:cubicBezTo>
                    <a:pt x="1426" y="76"/>
                    <a:pt x="1402" y="60"/>
                    <a:pt x="1379" y="48"/>
                  </a:cubicBezTo>
                  <a:lnTo>
                    <a:pt x="1375" y="44"/>
                  </a:lnTo>
                  <a:lnTo>
                    <a:pt x="1367" y="40"/>
                  </a:lnTo>
                  <a:cubicBezTo>
                    <a:pt x="1343" y="28"/>
                    <a:pt x="1316" y="21"/>
                    <a:pt x="1288" y="13"/>
                  </a:cubicBezTo>
                  <a:lnTo>
                    <a:pt x="1280" y="13"/>
                  </a:lnTo>
                  <a:cubicBezTo>
                    <a:pt x="1252" y="5"/>
                    <a:pt x="1225" y="1"/>
                    <a:pt x="1193"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1202;p47">
              <a:extLst>
                <a:ext uri="{FF2B5EF4-FFF2-40B4-BE49-F238E27FC236}">
                  <a16:creationId xmlns:a16="http://schemas.microsoft.com/office/drawing/2014/main" id="{CD3E8B72-ED8C-47B3-B464-29EA035E43EE}"/>
                </a:ext>
              </a:extLst>
            </p:cNvPr>
            <p:cNvSpPr/>
            <p:nvPr/>
          </p:nvSpPr>
          <p:spPr>
            <a:xfrm>
              <a:off x="365767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1203;p47">
              <a:extLst>
                <a:ext uri="{FF2B5EF4-FFF2-40B4-BE49-F238E27FC236}">
                  <a16:creationId xmlns:a16="http://schemas.microsoft.com/office/drawing/2014/main" id="{8315B638-C137-4CEA-9602-A60854E3A7E6}"/>
                </a:ext>
              </a:extLst>
            </p:cNvPr>
            <p:cNvSpPr/>
            <p:nvPr/>
          </p:nvSpPr>
          <p:spPr>
            <a:xfrm>
              <a:off x="310312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1204;p47">
              <a:extLst>
                <a:ext uri="{FF2B5EF4-FFF2-40B4-BE49-F238E27FC236}">
                  <a16:creationId xmlns:a16="http://schemas.microsoft.com/office/drawing/2014/main" id="{14B88F6D-1C41-46F7-9831-3AF905CEEEBA}"/>
                </a:ext>
              </a:extLst>
            </p:cNvPr>
            <p:cNvSpPr/>
            <p:nvPr/>
          </p:nvSpPr>
          <p:spPr>
            <a:xfrm>
              <a:off x="3576600" y="51065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1205;p47">
              <a:extLst>
                <a:ext uri="{FF2B5EF4-FFF2-40B4-BE49-F238E27FC236}">
                  <a16:creationId xmlns:a16="http://schemas.microsoft.com/office/drawing/2014/main" id="{E230B45E-0FE7-44A4-9F89-1C7DCCD61A11}"/>
                </a:ext>
              </a:extLst>
            </p:cNvPr>
            <p:cNvSpPr/>
            <p:nvPr/>
          </p:nvSpPr>
          <p:spPr>
            <a:xfrm>
              <a:off x="3531475" y="47648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1206;p47">
              <a:extLst>
                <a:ext uri="{FF2B5EF4-FFF2-40B4-BE49-F238E27FC236}">
                  <a16:creationId xmlns:a16="http://schemas.microsoft.com/office/drawing/2014/main" id="{E038F4DD-149F-486F-8202-DFF074E6A893}"/>
                </a:ext>
              </a:extLst>
            </p:cNvPr>
            <p:cNvSpPr/>
            <p:nvPr/>
          </p:nvSpPr>
          <p:spPr>
            <a:xfrm>
              <a:off x="3486250" y="44231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1207;p47">
              <a:extLst>
                <a:ext uri="{FF2B5EF4-FFF2-40B4-BE49-F238E27FC236}">
                  <a16:creationId xmlns:a16="http://schemas.microsoft.com/office/drawing/2014/main" id="{79C34C72-422D-4E1F-B9CA-2FAD1CE69EF0}"/>
                </a:ext>
              </a:extLst>
            </p:cNvPr>
            <p:cNvSpPr/>
            <p:nvPr/>
          </p:nvSpPr>
          <p:spPr>
            <a:xfrm>
              <a:off x="3441025" y="40814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1208;p47">
              <a:extLst>
                <a:ext uri="{FF2B5EF4-FFF2-40B4-BE49-F238E27FC236}">
                  <a16:creationId xmlns:a16="http://schemas.microsoft.com/office/drawing/2014/main" id="{961B13E5-3666-4D26-AF8B-9D01DC093853}"/>
                </a:ext>
              </a:extLst>
            </p:cNvPr>
            <p:cNvSpPr/>
            <p:nvPr/>
          </p:nvSpPr>
          <p:spPr>
            <a:xfrm>
              <a:off x="3395800" y="3739775"/>
              <a:ext cx="563475" cy="25"/>
            </a:xfrm>
            <a:custGeom>
              <a:avLst/>
              <a:gdLst/>
              <a:ahLst/>
              <a:cxnLst/>
              <a:rect l="l" t="t" r="r" b="b"/>
              <a:pathLst>
                <a:path w="22539"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1209;p47">
              <a:extLst>
                <a:ext uri="{FF2B5EF4-FFF2-40B4-BE49-F238E27FC236}">
                  <a16:creationId xmlns:a16="http://schemas.microsoft.com/office/drawing/2014/main" id="{876F16DF-485E-4336-816B-73BAC6B1DB85}"/>
                </a:ext>
              </a:extLst>
            </p:cNvPr>
            <p:cNvSpPr/>
            <p:nvPr/>
          </p:nvSpPr>
          <p:spPr>
            <a:xfrm>
              <a:off x="3350675" y="3398000"/>
              <a:ext cx="563450" cy="25"/>
            </a:xfrm>
            <a:custGeom>
              <a:avLst/>
              <a:gdLst/>
              <a:ahLst/>
              <a:cxnLst/>
              <a:rect l="l" t="t" r="r" b="b"/>
              <a:pathLst>
                <a:path w="22538"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1210;p47">
              <a:extLst>
                <a:ext uri="{FF2B5EF4-FFF2-40B4-BE49-F238E27FC236}">
                  <a16:creationId xmlns:a16="http://schemas.microsoft.com/office/drawing/2014/main" id="{74791C1F-6D6F-4A1B-9769-E3135C7A073A}"/>
                </a:ext>
              </a:extLst>
            </p:cNvPr>
            <p:cNvSpPr/>
            <p:nvPr/>
          </p:nvSpPr>
          <p:spPr>
            <a:xfrm>
              <a:off x="3305450" y="30563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1211;p47">
              <a:extLst>
                <a:ext uri="{FF2B5EF4-FFF2-40B4-BE49-F238E27FC236}">
                  <a16:creationId xmlns:a16="http://schemas.microsoft.com/office/drawing/2014/main" id="{BAAED10C-4F3A-4E90-B0B0-8649F1A81563}"/>
                </a:ext>
              </a:extLst>
            </p:cNvPr>
            <p:cNvSpPr/>
            <p:nvPr/>
          </p:nvSpPr>
          <p:spPr>
            <a:xfrm>
              <a:off x="3260225" y="271460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1212;p47">
              <a:extLst>
                <a:ext uri="{FF2B5EF4-FFF2-40B4-BE49-F238E27FC236}">
                  <a16:creationId xmlns:a16="http://schemas.microsoft.com/office/drawing/2014/main" id="{480737A0-D4BD-4B90-8414-A7106ADD47AA}"/>
                </a:ext>
              </a:extLst>
            </p:cNvPr>
            <p:cNvSpPr/>
            <p:nvPr/>
          </p:nvSpPr>
          <p:spPr>
            <a:xfrm>
              <a:off x="3215000" y="23729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1213;p47">
              <a:extLst>
                <a:ext uri="{FF2B5EF4-FFF2-40B4-BE49-F238E27FC236}">
                  <a16:creationId xmlns:a16="http://schemas.microsoft.com/office/drawing/2014/main" id="{FB0DF9F3-2174-49FD-94AE-8A5401235B56}"/>
                </a:ext>
              </a:extLst>
            </p:cNvPr>
            <p:cNvSpPr/>
            <p:nvPr/>
          </p:nvSpPr>
          <p:spPr>
            <a:xfrm>
              <a:off x="3169775" y="2031200"/>
              <a:ext cx="563575" cy="25"/>
            </a:xfrm>
            <a:custGeom>
              <a:avLst/>
              <a:gdLst/>
              <a:ahLst/>
              <a:cxnLst/>
              <a:rect l="l" t="t" r="r" b="b"/>
              <a:pathLst>
                <a:path w="22543" h="1" fill="none" extrusionOk="0">
                  <a:moveTo>
                    <a:pt x="1" y="1"/>
                  </a:moveTo>
                  <a:lnTo>
                    <a:pt x="22542"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1214;p47">
              <a:extLst>
                <a:ext uri="{FF2B5EF4-FFF2-40B4-BE49-F238E27FC236}">
                  <a16:creationId xmlns:a16="http://schemas.microsoft.com/office/drawing/2014/main" id="{450D9FB2-CBC4-4329-8A63-597D7E26B373}"/>
                </a:ext>
              </a:extLst>
            </p:cNvPr>
            <p:cNvSpPr/>
            <p:nvPr/>
          </p:nvSpPr>
          <p:spPr>
            <a:xfrm>
              <a:off x="3048225" y="1535025"/>
              <a:ext cx="99325" cy="165025"/>
            </a:xfrm>
            <a:custGeom>
              <a:avLst/>
              <a:gdLst/>
              <a:ahLst/>
              <a:cxnLst/>
              <a:rect l="l" t="t" r="r" b="b"/>
              <a:pathLst>
                <a:path w="3973" h="6601" extrusionOk="0">
                  <a:moveTo>
                    <a:pt x="1502" y="0"/>
                  </a:moveTo>
                  <a:lnTo>
                    <a:pt x="1" y="1197"/>
                  </a:lnTo>
                  <a:cubicBezTo>
                    <a:pt x="1" y="1197"/>
                    <a:pt x="467" y="3891"/>
                    <a:pt x="2390" y="5692"/>
                  </a:cubicBezTo>
                  <a:cubicBezTo>
                    <a:pt x="3129" y="6387"/>
                    <a:pt x="3481" y="6600"/>
                    <a:pt x="3634" y="6600"/>
                  </a:cubicBezTo>
                  <a:cubicBezTo>
                    <a:pt x="3878" y="6600"/>
                    <a:pt x="3615" y="6055"/>
                    <a:pt x="3615" y="6055"/>
                  </a:cubicBezTo>
                  <a:cubicBezTo>
                    <a:pt x="3097" y="5241"/>
                    <a:pt x="2307" y="4609"/>
                    <a:pt x="2232" y="3385"/>
                  </a:cubicBezTo>
                  <a:cubicBezTo>
                    <a:pt x="2225" y="3271"/>
                    <a:pt x="2308" y="2381"/>
                    <a:pt x="2388" y="2381"/>
                  </a:cubicBezTo>
                  <a:cubicBezTo>
                    <a:pt x="2391" y="2381"/>
                    <a:pt x="2395" y="2382"/>
                    <a:pt x="2398" y="2386"/>
                  </a:cubicBezTo>
                  <a:cubicBezTo>
                    <a:pt x="3101" y="3112"/>
                    <a:pt x="3521" y="3332"/>
                    <a:pt x="3739" y="3332"/>
                  </a:cubicBezTo>
                  <a:cubicBezTo>
                    <a:pt x="3956" y="3332"/>
                    <a:pt x="3972" y="3112"/>
                    <a:pt x="3868" y="2962"/>
                  </a:cubicBezTo>
                  <a:cubicBezTo>
                    <a:pt x="3263" y="2093"/>
                    <a:pt x="1502" y="0"/>
                    <a:pt x="150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1215;p47">
              <a:extLst>
                <a:ext uri="{FF2B5EF4-FFF2-40B4-BE49-F238E27FC236}">
                  <a16:creationId xmlns:a16="http://schemas.microsoft.com/office/drawing/2014/main" id="{8198BA4A-F04D-4E4A-B315-211D306591A5}"/>
                </a:ext>
              </a:extLst>
            </p:cNvPr>
            <p:cNvSpPr/>
            <p:nvPr/>
          </p:nvSpPr>
          <p:spPr>
            <a:xfrm>
              <a:off x="3634975" y="1597725"/>
              <a:ext cx="86900" cy="163250"/>
            </a:xfrm>
            <a:custGeom>
              <a:avLst/>
              <a:gdLst/>
              <a:ahLst/>
              <a:cxnLst/>
              <a:rect l="l" t="t" r="r" b="b"/>
              <a:pathLst>
                <a:path w="3476" h="6530" extrusionOk="0">
                  <a:moveTo>
                    <a:pt x="1240" y="0"/>
                  </a:moveTo>
                  <a:lnTo>
                    <a:pt x="0" y="936"/>
                  </a:lnTo>
                  <a:cubicBezTo>
                    <a:pt x="0" y="936"/>
                    <a:pt x="679" y="2548"/>
                    <a:pt x="577" y="3808"/>
                  </a:cubicBezTo>
                  <a:cubicBezTo>
                    <a:pt x="549" y="4162"/>
                    <a:pt x="586" y="4292"/>
                    <a:pt x="660" y="4292"/>
                  </a:cubicBezTo>
                  <a:cubicBezTo>
                    <a:pt x="806" y="4292"/>
                    <a:pt x="1096" y="3785"/>
                    <a:pt x="1319" y="3507"/>
                  </a:cubicBezTo>
                  <a:cubicBezTo>
                    <a:pt x="1371" y="3440"/>
                    <a:pt x="1624" y="3121"/>
                    <a:pt x="1719" y="3121"/>
                  </a:cubicBezTo>
                  <a:cubicBezTo>
                    <a:pt x="1724" y="3121"/>
                    <a:pt x="1730" y="3122"/>
                    <a:pt x="1734" y="3124"/>
                  </a:cubicBezTo>
                  <a:cubicBezTo>
                    <a:pt x="1995" y="3267"/>
                    <a:pt x="2125" y="3361"/>
                    <a:pt x="2176" y="4325"/>
                  </a:cubicBezTo>
                  <a:cubicBezTo>
                    <a:pt x="2248" y="5648"/>
                    <a:pt x="2161" y="6324"/>
                    <a:pt x="2161" y="6324"/>
                  </a:cubicBezTo>
                  <a:cubicBezTo>
                    <a:pt x="2161" y="6324"/>
                    <a:pt x="2210" y="6530"/>
                    <a:pt x="2325" y="6530"/>
                  </a:cubicBezTo>
                  <a:cubicBezTo>
                    <a:pt x="2446" y="6530"/>
                    <a:pt x="2639" y="6301"/>
                    <a:pt x="2923" y="5360"/>
                  </a:cubicBezTo>
                  <a:cubicBezTo>
                    <a:pt x="3476" y="3531"/>
                    <a:pt x="1552" y="292"/>
                    <a:pt x="1240"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1216;p47">
              <a:extLst>
                <a:ext uri="{FF2B5EF4-FFF2-40B4-BE49-F238E27FC236}">
                  <a16:creationId xmlns:a16="http://schemas.microsoft.com/office/drawing/2014/main" id="{E8531749-1BF9-4C6E-98CD-DB73E376F356}"/>
                </a:ext>
              </a:extLst>
            </p:cNvPr>
            <p:cNvSpPr/>
            <p:nvPr/>
          </p:nvSpPr>
          <p:spPr>
            <a:xfrm>
              <a:off x="3613725" y="1568575"/>
              <a:ext cx="65600" cy="55125"/>
            </a:xfrm>
            <a:custGeom>
              <a:avLst/>
              <a:gdLst/>
              <a:ahLst/>
              <a:cxnLst/>
              <a:rect l="l" t="t" r="r" b="b"/>
              <a:pathLst>
                <a:path w="2624" h="2205" extrusionOk="0">
                  <a:moveTo>
                    <a:pt x="1861" y="1"/>
                  </a:moveTo>
                  <a:lnTo>
                    <a:pt x="1" y="1352"/>
                  </a:lnTo>
                  <a:lnTo>
                    <a:pt x="767" y="2205"/>
                  </a:lnTo>
                  <a:lnTo>
                    <a:pt x="2624" y="811"/>
                  </a:lnTo>
                  <a:lnTo>
                    <a:pt x="1861"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1217;p47">
              <a:extLst>
                <a:ext uri="{FF2B5EF4-FFF2-40B4-BE49-F238E27FC236}">
                  <a16:creationId xmlns:a16="http://schemas.microsoft.com/office/drawing/2014/main" id="{FAA79008-030D-474B-A510-55C1778895F4}"/>
                </a:ext>
              </a:extLst>
            </p:cNvPr>
            <p:cNvSpPr/>
            <p:nvPr/>
          </p:nvSpPr>
          <p:spPr>
            <a:xfrm>
              <a:off x="3629925" y="1601475"/>
              <a:ext cx="8025" cy="6200"/>
            </a:xfrm>
            <a:custGeom>
              <a:avLst/>
              <a:gdLst/>
              <a:ahLst/>
              <a:cxnLst/>
              <a:rect l="l" t="t" r="r" b="b"/>
              <a:pathLst>
                <a:path w="321" h="248" extrusionOk="0">
                  <a:moveTo>
                    <a:pt x="208" y="1"/>
                  </a:moveTo>
                  <a:cubicBezTo>
                    <a:pt x="174" y="1"/>
                    <a:pt x="136" y="14"/>
                    <a:pt x="99" y="40"/>
                  </a:cubicBezTo>
                  <a:cubicBezTo>
                    <a:pt x="32" y="87"/>
                    <a:pt x="1" y="166"/>
                    <a:pt x="36" y="213"/>
                  </a:cubicBezTo>
                  <a:cubicBezTo>
                    <a:pt x="51" y="236"/>
                    <a:pt x="78" y="247"/>
                    <a:pt x="110" y="247"/>
                  </a:cubicBezTo>
                  <a:cubicBezTo>
                    <a:pt x="145" y="247"/>
                    <a:pt x="185" y="234"/>
                    <a:pt x="222" y="210"/>
                  </a:cubicBezTo>
                  <a:cubicBezTo>
                    <a:pt x="289" y="158"/>
                    <a:pt x="321" y="83"/>
                    <a:pt x="285" y="36"/>
                  </a:cubicBezTo>
                  <a:cubicBezTo>
                    <a:pt x="268" y="13"/>
                    <a:pt x="240" y="1"/>
                    <a:pt x="208"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1218;p47">
              <a:extLst>
                <a:ext uri="{FF2B5EF4-FFF2-40B4-BE49-F238E27FC236}">
                  <a16:creationId xmlns:a16="http://schemas.microsoft.com/office/drawing/2014/main" id="{30B663FB-BC37-49B7-A407-2BABEDE3AD52}"/>
                </a:ext>
              </a:extLst>
            </p:cNvPr>
            <p:cNvSpPr/>
            <p:nvPr/>
          </p:nvSpPr>
          <p:spPr>
            <a:xfrm>
              <a:off x="3032325" y="1512800"/>
              <a:ext cx="59375" cy="57100"/>
            </a:xfrm>
            <a:custGeom>
              <a:avLst/>
              <a:gdLst/>
              <a:ahLst/>
              <a:cxnLst/>
              <a:rect l="l" t="t" r="r" b="b"/>
              <a:pathLst>
                <a:path w="2375" h="2284" extrusionOk="0">
                  <a:moveTo>
                    <a:pt x="1810" y="0"/>
                  </a:moveTo>
                  <a:lnTo>
                    <a:pt x="1" y="1331"/>
                  </a:lnTo>
                  <a:lnTo>
                    <a:pt x="534" y="2283"/>
                  </a:lnTo>
                  <a:lnTo>
                    <a:pt x="2375" y="964"/>
                  </a:lnTo>
                  <a:lnTo>
                    <a:pt x="1810"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1219;p47">
              <a:extLst>
                <a:ext uri="{FF2B5EF4-FFF2-40B4-BE49-F238E27FC236}">
                  <a16:creationId xmlns:a16="http://schemas.microsoft.com/office/drawing/2014/main" id="{FCFBC790-C9CE-47B6-A75A-A2BF8D403E0F}"/>
                </a:ext>
              </a:extLst>
            </p:cNvPr>
            <p:cNvSpPr/>
            <p:nvPr/>
          </p:nvSpPr>
          <p:spPr>
            <a:xfrm>
              <a:off x="3069750" y="1529150"/>
              <a:ext cx="7725" cy="6125"/>
            </a:xfrm>
            <a:custGeom>
              <a:avLst/>
              <a:gdLst/>
              <a:ahLst/>
              <a:cxnLst/>
              <a:rect l="l" t="t" r="r" b="b"/>
              <a:pathLst>
                <a:path w="309" h="245" extrusionOk="0">
                  <a:moveTo>
                    <a:pt x="202" y="0"/>
                  </a:moveTo>
                  <a:cubicBezTo>
                    <a:pt x="168" y="0"/>
                    <a:pt x="129" y="14"/>
                    <a:pt x="96" y="41"/>
                  </a:cubicBezTo>
                  <a:cubicBezTo>
                    <a:pt x="29" y="93"/>
                    <a:pt x="1" y="168"/>
                    <a:pt x="36" y="211"/>
                  </a:cubicBezTo>
                  <a:cubicBezTo>
                    <a:pt x="51" y="234"/>
                    <a:pt x="77" y="245"/>
                    <a:pt x="108" y="245"/>
                  </a:cubicBezTo>
                  <a:cubicBezTo>
                    <a:pt x="142" y="245"/>
                    <a:pt x="183" y="231"/>
                    <a:pt x="218" y="203"/>
                  </a:cubicBezTo>
                  <a:cubicBezTo>
                    <a:pt x="281" y="156"/>
                    <a:pt x="309" y="77"/>
                    <a:pt x="273" y="34"/>
                  </a:cubicBezTo>
                  <a:cubicBezTo>
                    <a:pt x="259" y="11"/>
                    <a:pt x="232" y="0"/>
                    <a:pt x="2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81" name="CuadroTexto 480">
            <a:extLst>
              <a:ext uri="{FF2B5EF4-FFF2-40B4-BE49-F238E27FC236}">
                <a16:creationId xmlns:a16="http://schemas.microsoft.com/office/drawing/2014/main" id="{79856A58-7730-4D9F-9DA4-8681CCC8D3C8}"/>
              </a:ext>
            </a:extLst>
          </p:cNvPr>
          <p:cNvSpPr txBox="1"/>
          <p:nvPr/>
        </p:nvSpPr>
        <p:spPr>
          <a:xfrm>
            <a:off x="2795995" y="864884"/>
            <a:ext cx="8014723" cy="923330"/>
          </a:xfrm>
          <a:prstGeom prst="rect">
            <a:avLst/>
          </a:prstGeom>
          <a:noFill/>
        </p:spPr>
        <p:txBody>
          <a:bodyPr wrap="square">
            <a:spAutoFit/>
          </a:bodyPr>
          <a:lstStyle/>
          <a:p>
            <a:pPr algn="just"/>
            <a:r>
              <a:rPr lang="es-PE" dirty="0"/>
              <a:t>Siguiendo con nuestro objetivo general, se procederá a desarrollar la metodología de ciencia de datos </a:t>
            </a:r>
            <a:r>
              <a:rPr lang="es-PE" dirty="0">
                <a:solidFill>
                  <a:schemeClr val="accent1">
                    <a:lumMod val="60000"/>
                    <a:lumOff val="40000"/>
                  </a:schemeClr>
                </a:solidFill>
              </a:rPr>
              <a:t>CRISP-DM</a:t>
            </a:r>
            <a:r>
              <a:rPr lang="es-PE" dirty="0"/>
              <a:t>, por lo que a continuación se indicaran sus etapas y como es que cada una de estas fue satisfecha.</a:t>
            </a:r>
            <a:endParaRPr lang="es-ES" dirty="0"/>
          </a:p>
        </p:txBody>
      </p:sp>
      <p:sp>
        <p:nvSpPr>
          <p:cNvPr id="484" name="Rectángulo 483">
            <a:extLst>
              <a:ext uri="{FF2B5EF4-FFF2-40B4-BE49-F238E27FC236}">
                <a16:creationId xmlns:a16="http://schemas.microsoft.com/office/drawing/2014/main" id="{1C2462C7-DEEE-41F9-8326-589633925B81}"/>
              </a:ext>
            </a:extLst>
          </p:cNvPr>
          <p:cNvSpPr/>
          <p:nvPr/>
        </p:nvSpPr>
        <p:spPr>
          <a:xfrm>
            <a:off x="4170116" y="2877608"/>
            <a:ext cx="7580735" cy="3171157"/>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buFont typeface="Arial" panose="020B0604020202020204" pitchFamily="34" charset="0"/>
              <a:buChar char="•"/>
            </a:pPr>
            <a:r>
              <a:rPr lang="es-PE" sz="1800" dirty="0">
                <a:solidFill>
                  <a:schemeClr val="bg2"/>
                </a:solidFill>
              </a:rPr>
              <a:t>Sistema Integrado de </a:t>
            </a:r>
            <a:r>
              <a:rPr lang="es-PE" sz="1800" dirty="0" err="1">
                <a:solidFill>
                  <a:schemeClr val="bg2"/>
                </a:solidFill>
              </a:rPr>
              <a:t>Estadisticas</a:t>
            </a:r>
            <a:r>
              <a:rPr lang="es-PE" sz="1800" dirty="0">
                <a:solidFill>
                  <a:schemeClr val="bg2"/>
                </a:solidFill>
              </a:rPr>
              <a:t> de la Criminalidad y Seguridad Ciudadana </a:t>
            </a:r>
            <a:r>
              <a:rPr lang="es-PE" sz="1800" dirty="0">
                <a:hlinkClick r:id="rId2"/>
              </a:rPr>
              <a:t>http://datacrim.inei.gob.pe/panel/mapa</a:t>
            </a:r>
            <a:r>
              <a:rPr lang="es-PE" sz="1800" dirty="0"/>
              <a:t> </a:t>
            </a:r>
            <a:endParaRPr lang="es-ES" sz="1800" dirty="0"/>
          </a:p>
          <a:p>
            <a:pPr marL="285750" lvl="0" indent="-285750" algn="just">
              <a:buFont typeface="Arial" panose="020B0604020202020204" pitchFamily="34" charset="0"/>
              <a:buChar char="•"/>
            </a:pPr>
            <a:r>
              <a:rPr lang="es-PE" sz="1800" dirty="0">
                <a:solidFill>
                  <a:schemeClr val="bg2"/>
                </a:solidFill>
              </a:rPr>
              <a:t>El proyecto de data </a:t>
            </a:r>
            <a:r>
              <a:rPr lang="es-PE" sz="1800" dirty="0" err="1">
                <a:solidFill>
                  <a:schemeClr val="bg2"/>
                </a:solidFill>
              </a:rPr>
              <a:t>criminaldesarrollado</a:t>
            </a:r>
            <a:r>
              <a:rPr lang="es-PE" sz="1800" dirty="0">
                <a:solidFill>
                  <a:schemeClr val="bg2"/>
                </a:solidFill>
              </a:rPr>
              <a:t> por estudiantes de periodismo </a:t>
            </a:r>
            <a:r>
              <a:rPr lang="es-PE" sz="1800" dirty="0"/>
              <a:t> </a:t>
            </a:r>
            <a:r>
              <a:rPr lang="es-PE" sz="1800" dirty="0">
                <a:hlinkClick r:id="rId3"/>
              </a:rPr>
              <a:t>https://inciudadana01.wixsite.com/datacriminal/base-de-datos</a:t>
            </a:r>
            <a:endParaRPr lang="es-ES" sz="1800" dirty="0"/>
          </a:p>
          <a:p>
            <a:pPr marL="285750" lvl="0" indent="-285750" algn="just">
              <a:buFont typeface="Arial" panose="020B0604020202020204" pitchFamily="34" charset="0"/>
              <a:buChar char="•"/>
            </a:pPr>
            <a:r>
              <a:rPr lang="es-PE" sz="1800" dirty="0">
                <a:solidFill>
                  <a:schemeClr val="bg2"/>
                </a:solidFill>
              </a:rPr>
              <a:t>Los </a:t>
            </a:r>
            <a:r>
              <a:rPr lang="es-PE" sz="1800" dirty="0" err="1">
                <a:solidFill>
                  <a:schemeClr val="bg2"/>
                </a:solidFill>
              </a:rPr>
              <a:t>dataset</a:t>
            </a:r>
            <a:r>
              <a:rPr lang="es-PE" sz="1800" dirty="0">
                <a:solidFill>
                  <a:schemeClr val="bg2"/>
                </a:solidFill>
              </a:rPr>
              <a:t> de CUHK y AR, los cuales contienes 2 grupos de imágenes, el grupo de sketch(input) y el grupo que contiene las imágenes de las personas reales (output)</a:t>
            </a:r>
          </a:p>
          <a:p>
            <a:pPr marL="285750" lvl="0" indent="-285750" algn="just">
              <a:buFont typeface="Arial" panose="020B0604020202020204" pitchFamily="34" charset="0"/>
              <a:buChar char="•"/>
            </a:pPr>
            <a:r>
              <a:rPr lang="es-PE" sz="1800" dirty="0">
                <a:hlinkClick r:id="rId4"/>
              </a:rPr>
              <a:t>http://mmlab.ie.cuhk.edu.hk/archive/facesketch.html</a:t>
            </a:r>
            <a:endParaRPr lang="es-ES" sz="1800" dirty="0"/>
          </a:p>
        </p:txBody>
      </p:sp>
      <p:sp>
        <p:nvSpPr>
          <p:cNvPr id="486" name="Rectángulo: esquinas redondeadas 485">
            <a:extLst>
              <a:ext uri="{FF2B5EF4-FFF2-40B4-BE49-F238E27FC236}">
                <a16:creationId xmlns:a16="http://schemas.microsoft.com/office/drawing/2014/main" id="{BCD15FE2-A776-4789-94B9-45DB768F2E41}"/>
              </a:ext>
            </a:extLst>
          </p:cNvPr>
          <p:cNvSpPr/>
          <p:nvPr/>
        </p:nvSpPr>
        <p:spPr>
          <a:xfrm>
            <a:off x="3524608" y="2484388"/>
            <a:ext cx="3647632" cy="80241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PE" sz="1800" dirty="0">
                <a:solidFill>
                  <a:schemeClr val="accent1">
                    <a:lumMod val="75000"/>
                  </a:schemeClr>
                </a:solidFill>
                <a:latin typeface="Gill Sans MT" panose="020B0502020104020203" pitchFamily="34" charset="0"/>
              </a:rPr>
              <a:t>RECOLECCIÓN DE DATOS</a:t>
            </a:r>
            <a:endParaRPr lang="es-ES" sz="1800" dirty="0">
              <a:solidFill>
                <a:schemeClr val="accent1">
                  <a:lumMod val="75000"/>
                </a:schemeClr>
              </a:solidFill>
              <a:latin typeface="Gill Sans MT" panose="020B0502020104020203" pitchFamily="34" charset="0"/>
            </a:endParaRPr>
          </a:p>
        </p:txBody>
      </p:sp>
    </p:spTree>
    <p:extLst>
      <p:ext uri="{BB962C8B-B14F-4D97-AF65-F5344CB8AC3E}">
        <p14:creationId xmlns:p14="http://schemas.microsoft.com/office/powerpoint/2010/main" val="3363736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 name="Google Shape;985;p47">
            <a:extLst>
              <a:ext uri="{FF2B5EF4-FFF2-40B4-BE49-F238E27FC236}">
                <a16:creationId xmlns:a16="http://schemas.microsoft.com/office/drawing/2014/main" id="{6519E6A5-ECA5-4A13-9BB5-C9975E849D7E}"/>
              </a:ext>
            </a:extLst>
          </p:cNvPr>
          <p:cNvGrpSpPr>
            <a:grpSpLocks noChangeAspect="1"/>
          </p:cNvGrpSpPr>
          <p:nvPr/>
        </p:nvGrpSpPr>
        <p:grpSpPr>
          <a:xfrm>
            <a:off x="582594" y="538640"/>
            <a:ext cx="3952844" cy="5997696"/>
            <a:chOff x="1976025" y="238175"/>
            <a:chExt cx="3447100" cy="5230325"/>
          </a:xfrm>
        </p:grpSpPr>
        <p:sp>
          <p:nvSpPr>
            <p:cNvPr id="240" name="Google Shape;986;p47">
              <a:extLst>
                <a:ext uri="{FF2B5EF4-FFF2-40B4-BE49-F238E27FC236}">
                  <a16:creationId xmlns:a16="http://schemas.microsoft.com/office/drawing/2014/main" id="{9C4EE70E-4B60-430C-BE48-3A2A85291FDC}"/>
                </a:ext>
              </a:extLst>
            </p:cNvPr>
            <p:cNvSpPr/>
            <p:nvPr/>
          </p:nvSpPr>
          <p:spPr>
            <a:xfrm>
              <a:off x="2090325" y="4536925"/>
              <a:ext cx="343350" cy="871625"/>
            </a:xfrm>
            <a:custGeom>
              <a:avLst/>
              <a:gdLst/>
              <a:ahLst/>
              <a:cxnLst/>
              <a:rect l="l" t="t" r="r" b="b"/>
              <a:pathLst>
                <a:path w="13734" h="34865" extrusionOk="0">
                  <a:moveTo>
                    <a:pt x="1" y="0"/>
                  </a:moveTo>
                  <a:lnTo>
                    <a:pt x="3670" y="34576"/>
                  </a:lnTo>
                  <a:lnTo>
                    <a:pt x="6328" y="34865"/>
                  </a:lnTo>
                  <a:lnTo>
                    <a:pt x="8477" y="10041"/>
                  </a:lnTo>
                  <a:lnTo>
                    <a:pt x="7947" y="34576"/>
                  </a:lnTo>
                  <a:lnTo>
                    <a:pt x="10139" y="34620"/>
                  </a:lnTo>
                  <a:lnTo>
                    <a:pt x="13734"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 name="Google Shape;987;p47">
              <a:extLst>
                <a:ext uri="{FF2B5EF4-FFF2-40B4-BE49-F238E27FC236}">
                  <a16:creationId xmlns:a16="http://schemas.microsoft.com/office/drawing/2014/main" id="{8A3F7518-4869-4FBB-8C29-BEE09AA4E6A3}"/>
                </a:ext>
              </a:extLst>
            </p:cNvPr>
            <p:cNvSpPr/>
            <p:nvPr/>
          </p:nvSpPr>
          <p:spPr>
            <a:xfrm>
              <a:off x="2027925" y="3883525"/>
              <a:ext cx="475775" cy="677700"/>
            </a:xfrm>
            <a:custGeom>
              <a:avLst/>
              <a:gdLst/>
              <a:ahLst/>
              <a:cxnLst/>
              <a:rect l="l" t="t" r="r" b="b"/>
              <a:pathLst>
                <a:path w="19031" h="27108" extrusionOk="0">
                  <a:moveTo>
                    <a:pt x="9722" y="1"/>
                  </a:moveTo>
                  <a:cubicBezTo>
                    <a:pt x="6810" y="1"/>
                    <a:pt x="1340" y="1087"/>
                    <a:pt x="273" y="9026"/>
                  </a:cubicBezTo>
                  <a:lnTo>
                    <a:pt x="273" y="17084"/>
                  </a:lnTo>
                  <a:cubicBezTo>
                    <a:pt x="170" y="19216"/>
                    <a:pt x="194" y="21353"/>
                    <a:pt x="340" y="23482"/>
                  </a:cubicBezTo>
                  <a:cubicBezTo>
                    <a:pt x="340" y="23482"/>
                    <a:pt x="0" y="26970"/>
                    <a:pt x="5494" y="26970"/>
                  </a:cubicBezTo>
                  <a:lnTo>
                    <a:pt x="16052" y="27108"/>
                  </a:lnTo>
                  <a:cubicBezTo>
                    <a:pt x="17541" y="26851"/>
                    <a:pt x="17442" y="22846"/>
                    <a:pt x="18576" y="12186"/>
                  </a:cubicBezTo>
                  <a:cubicBezTo>
                    <a:pt x="19030" y="7916"/>
                    <a:pt x="17833" y="2426"/>
                    <a:pt x="13852" y="830"/>
                  </a:cubicBezTo>
                  <a:cubicBezTo>
                    <a:pt x="13852" y="830"/>
                    <a:pt x="12387" y="277"/>
                    <a:pt x="11553" y="155"/>
                  </a:cubicBezTo>
                  <a:cubicBezTo>
                    <a:pt x="11553" y="155"/>
                    <a:pt x="10819" y="1"/>
                    <a:pt x="9722"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988;p47">
              <a:extLst>
                <a:ext uri="{FF2B5EF4-FFF2-40B4-BE49-F238E27FC236}">
                  <a16:creationId xmlns:a16="http://schemas.microsoft.com/office/drawing/2014/main" id="{7EF1D9E7-EB6E-4F11-A70D-E77A67D91E55}"/>
                </a:ext>
              </a:extLst>
            </p:cNvPr>
            <p:cNvSpPr/>
            <p:nvPr/>
          </p:nvSpPr>
          <p:spPr>
            <a:xfrm>
              <a:off x="2206750" y="3766025"/>
              <a:ext cx="1800" cy="825"/>
            </a:xfrm>
            <a:custGeom>
              <a:avLst/>
              <a:gdLst/>
              <a:ahLst/>
              <a:cxnLst/>
              <a:rect l="l" t="t" r="r" b="b"/>
              <a:pathLst>
                <a:path w="72" h="33" extrusionOk="0">
                  <a:moveTo>
                    <a:pt x="71" y="1"/>
                  </a:moveTo>
                  <a:lnTo>
                    <a:pt x="71" y="1"/>
                  </a:lnTo>
                  <a:cubicBezTo>
                    <a:pt x="52" y="5"/>
                    <a:pt x="36" y="9"/>
                    <a:pt x="20" y="16"/>
                  </a:cubicBezTo>
                  <a:cubicBezTo>
                    <a:pt x="12" y="20"/>
                    <a:pt x="8" y="24"/>
                    <a:pt x="0" y="32"/>
                  </a:cubicBezTo>
                  <a:cubicBezTo>
                    <a:pt x="20" y="16"/>
                    <a:pt x="44" y="9"/>
                    <a:pt x="7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989;p47">
              <a:extLst>
                <a:ext uri="{FF2B5EF4-FFF2-40B4-BE49-F238E27FC236}">
                  <a16:creationId xmlns:a16="http://schemas.microsoft.com/office/drawing/2014/main" id="{20CBEB5E-60E5-4C70-A4E5-B26829B3E2DA}"/>
                </a:ext>
              </a:extLst>
            </p:cNvPr>
            <p:cNvSpPr/>
            <p:nvPr/>
          </p:nvSpPr>
          <p:spPr>
            <a:xfrm>
              <a:off x="2212975" y="3765625"/>
              <a:ext cx="6025" cy="2000"/>
            </a:xfrm>
            <a:custGeom>
              <a:avLst/>
              <a:gdLst/>
              <a:ahLst/>
              <a:cxnLst/>
              <a:rect l="l" t="t" r="r" b="b"/>
              <a:pathLst>
                <a:path w="241" h="80" extrusionOk="0">
                  <a:moveTo>
                    <a:pt x="0" y="1"/>
                  </a:moveTo>
                  <a:lnTo>
                    <a:pt x="0" y="1"/>
                  </a:lnTo>
                  <a:cubicBezTo>
                    <a:pt x="24" y="5"/>
                    <a:pt x="47" y="9"/>
                    <a:pt x="67" y="17"/>
                  </a:cubicBezTo>
                  <a:lnTo>
                    <a:pt x="87" y="21"/>
                  </a:lnTo>
                  <a:cubicBezTo>
                    <a:pt x="95" y="22"/>
                    <a:pt x="104" y="24"/>
                    <a:pt x="112" y="26"/>
                  </a:cubicBezTo>
                  <a:lnTo>
                    <a:pt x="112" y="26"/>
                  </a:lnTo>
                  <a:cubicBezTo>
                    <a:pt x="75" y="15"/>
                    <a:pt x="38" y="6"/>
                    <a:pt x="0" y="1"/>
                  </a:cubicBezTo>
                  <a:close/>
                  <a:moveTo>
                    <a:pt x="112" y="26"/>
                  </a:moveTo>
                  <a:cubicBezTo>
                    <a:pt x="115" y="27"/>
                    <a:pt x="119" y="28"/>
                    <a:pt x="122" y="30"/>
                  </a:cubicBezTo>
                  <a:lnTo>
                    <a:pt x="122" y="30"/>
                  </a:lnTo>
                  <a:cubicBezTo>
                    <a:pt x="119" y="28"/>
                    <a:pt x="115" y="27"/>
                    <a:pt x="112" y="26"/>
                  </a:cubicBezTo>
                  <a:close/>
                  <a:moveTo>
                    <a:pt x="122" y="30"/>
                  </a:moveTo>
                  <a:cubicBezTo>
                    <a:pt x="134" y="34"/>
                    <a:pt x="144" y="38"/>
                    <a:pt x="154" y="44"/>
                  </a:cubicBezTo>
                  <a:lnTo>
                    <a:pt x="174" y="52"/>
                  </a:lnTo>
                  <a:cubicBezTo>
                    <a:pt x="198" y="60"/>
                    <a:pt x="221" y="72"/>
                    <a:pt x="241" y="80"/>
                  </a:cubicBezTo>
                  <a:cubicBezTo>
                    <a:pt x="203" y="60"/>
                    <a:pt x="163" y="43"/>
                    <a:pt x="122" y="30"/>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 name="Google Shape;990;p47">
              <a:extLst>
                <a:ext uri="{FF2B5EF4-FFF2-40B4-BE49-F238E27FC236}">
                  <a16:creationId xmlns:a16="http://schemas.microsoft.com/office/drawing/2014/main" id="{43E48E43-3A14-4A7E-B441-A8137B57037C}"/>
                </a:ext>
              </a:extLst>
            </p:cNvPr>
            <p:cNvSpPr/>
            <p:nvPr/>
          </p:nvSpPr>
          <p:spPr>
            <a:xfrm>
              <a:off x="2210700" y="3765525"/>
              <a:ext cx="1900" cy="125"/>
            </a:xfrm>
            <a:custGeom>
              <a:avLst/>
              <a:gdLst/>
              <a:ahLst/>
              <a:cxnLst/>
              <a:rect l="l" t="t" r="r" b="b"/>
              <a:pathLst>
                <a:path w="76" h="5" extrusionOk="0">
                  <a:moveTo>
                    <a:pt x="40" y="1"/>
                  </a:moveTo>
                  <a:cubicBezTo>
                    <a:pt x="24" y="1"/>
                    <a:pt x="12" y="1"/>
                    <a:pt x="0" y="5"/>
                  </a:cubicBezTo>
                  <a:cubicBezTo>
                    <a:pt x="12" y="3"/>
                    <a:pt x="25" y="2"/>
                    <a:pt x="38" y="2"/>
                  </a:cubicBezTo>
                  <a:cubicBezTo>
                    <a:pt x="44" y="2"/>
                    <a:pt x="50" y="2"/>
                    <a:pt x="55" y="3"/>
                  </a:cubicBezTo>
                  <a:lnTo>
                    <a:pt x="55" y="3"/>
                  </a:lnTo>
                  <a:cubicBezTo>
                    <a:pt x="50" y="2"/>
                    <a:pt x="45" y="1"/>
                    <a:pt x="40" y="1"/>
                  </a:cubicBezTo>
                  <a:close/>
                  <a:moveTo>
                    <a:pt x="55" y="3"/>
                  </a:moveTo>
                  <a:lnTo>
                    <a:pt x="55" y="3"/>
                  </a:lnTo>
                  <a:cubicBezTo>
                    <a:pt x="62" y="4"/>
                    <a:pt x="69" y="5"/>
                    <a:pt x="75" y="5"/>
                  </a:cubicBezTo>
                  <a:cubicBezTo>
                    <a:pt x="69" y="4"/>
                    <a:pt x="62" y="3"/>
                    <a:pt x="55" y="3"/>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 name="Google Shape;991;p47">
              <a:extLst>
                <a:ext uri="{FF2B5EF4-FFF2-40B4-BE49-F238E27FC236}">
                  <a16:creationId xmlns:a16="http://schemas.microsoft.com/office/drawing/2014/main" id="{31F372E3-6BE7-41F8-91C1-5832588D41E8}"/>
                </a:ext>
              </a:extLst>
            </p:cNvPr>
            <p:cNvSpPr/>
            <p:nvPr/>
          </p:nvSpPr>
          <p:spPr>
            <a:xfrm>
              <a:off x="2204975" y="3766825"/>
              <a:ext cx="1700" cy="1300"/>
            </a:xfrm>
            <a:custGeom>
              <a:avLst/>
              <a:gdLst/>
              <a:ahLst/>
              <a:cxnLst/>
              <a:rect l="l" t="t" r="r" b="b"/>
              <a:pathLst>
                <a:path w="68" h="52" extrusionOk="0">
                  <a:moveTo>
                    <a:pt x="67" y="0"/>
                  </a:moveTo>
                  <a:cubicBezTo>
                    <a:pt x="48" y="8"/>
                    <a:pt x="32" y="20"/>
                    <a:pt x="16" y="36"/>
                  </a:cubicBezTo>
                  <a:cubicBezTo>
                    <a:pt x="15" y="37"/>
                    <a:pt x="13" y="39"/>
                    <a:pt x="12" y="41"/>
                  </a:cubicBezTo>
                  <a:lnTo>
                    <a:pt x="12" y="41"/>
                  </a:lnTo>
                  <a:cubicBezTo>
                    <a:pt x="29" y="26"/>
                    <a:pt x="48" y="13"/>
                    <a:pt x="67" y="0"/>
                  </a:cubicBezTo>
                  <a:close/>
                  <a:moveTo>
                    <a:pt x="12" y="41"/>
                  </a:moveTo>
                  <a:cubicBezTo>
                    <a:pt x="8" y="44"/>
                    <a:pt x="4" y="48"/>
                    <a:pt x="0" y="52"/>
                  </a:cubicBezTo>
                  <a:cubicBezTo>
                    <a:pt x="6" y="49"/>
                    <a:pt x="9" y="44"/>
                    <a:pt x="12" y="4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 name="Google Shape;992;p47">
              <a:extLst>
                <a:ext uri="{FF2B5EF4-FFF2-40B4-BE49-F238E27FC236}">
                  <a16:creationId xmlns:a16="http://schemas.microsoft.com/office/drawing/2014/main" id="{ED34BF84-BD6E-48AE-A5D7-E18E3AFBD5A3}"/>
                </a:ext>
              </a:extLst>
            </p:cNvPr>
            <p:cNvSpPr/>
            <p:nvPr/>
          </p:nvSpPr>
          <p:spPr>
            <a:xfrm>
              <a:off x="2219375" y="3767900"/>
              <a:ext cx="1700" cy="1025"/>
            </a:xfrm>
            <a:custGeom>
              <a:avLst/>
              <a:gdLst/>
              <a:ahLst/>
              <a:cxnLst/>
              <a:rect l="l" t="t" r="r" b="b"/>
              <a:pathLst>
                <a:path w="68" h="41" extrusionOk="0">
                  <a:moveTo>
                    <a:pt x="1" y="1"/>
                  </a:moveTo>
                  <a:lnTo>
                    <a:pt x="1" y="1"/>
                  </a:lnTo>
                  <a:cubicBezTo>
                    <a:pt x="24" y="13"/>
                    <a:pt x="48" y="24"/>
                    <a:pt x="68" y="40"/>
                  </a:cubicBezTo>
                  <a:cubicBezTo>
                    <a:pt x="64" y="36"/>
                    <a:pt x="60" y="32"/>
                    <a:pt x="56" y="28"/>
                  </a:cubicBezTo>
                  <a:cubicBezTo>
                    <a:pt x="36" y="20"/>
                    <a:pt x="21" y="9"/>
                    <a:pt x="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993;p47">
              <a:extLst>
                <a:ext uri="{FF2B5EF4-FFF2-40B4-BE49-F238E27FC236}">
                  <a16:creationId xmlns:a16="http://schemas.microsoft.com/office/drawing/2014/main" id="{39E8E0C3-B845-432D-ADC2-B192F218CB2F}"/>
                </a:ext>
              </a:extLst>
            </p:cNvPr>
            <p:cNvSpPr/>
            <p:nvPr/>
          </p:nvSpPr>
          <p:spPr>
            <a:xfrm>
              <a:off x="2208625" y="3765625"/>
              <a:ext cx="2000" cy="325"/>
            </a:xfrm>
            <a:custGeom>
              <a:avLst/>
              <a:gdLst/>
              <a:ahLst/>
              <a:cxnLst/>
              <a:rect l="l" t="t" r="r" b="b"/>
              <a:pathLst>
                <a:path w="80" h="13" extrusionOk="0">
                  <a:moveTo>
                    <a:pt x="75" y="1"/>
                  </a:moveTo>
                  <a:cubicBezTo>
                    <a:pt x="48" y="1"/>
                    <a:pt x="24" y="5"/>
                    <a:pt x="0" y="13"/>
                  </a:cubicBezTo>
                  <a:cubicBezTo>
                    <a:pt x="24" y="5"/>
                    <a:pt x="52" y="1"/>
                    <a:pt x="79"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994;p47">
              <a:extLst>
                <a:ext uri="{FF2B5EF4-FFF2-40B4-BE49-F238E27FC236}">
                  <a16:creationId xmlns:a16="http://schemas.microsoft.com/office/drawing/2014/main" id="{6F198607-D695-4F8F-8578-3AF3C68B859F}"/>
                </a:ext>
              </a:extLst>
            </p:cNvPr>
            <p:cNvSpPr/>
            <p:nvPr/>
          </p:nvSpPr>
          <p:spPr>
            <a:xfrm>
              <a:off x="2210600" y="3765625"/>
              <a:ext cx="125" cy="25"/>
            </a:xfrm>
            <a:custGeom>
              <a:avLst/>
              <a:gdLst/>
              <a:ahLst/>
              <a:cxnLst/>
              <a:rect l="l" t="t" r="r" b="b"/>
              <a:pathLst>
                <a:path w="5" h="1" extrusionOk="0">
                  <a:moveTo>
                    <a:pt x="0" y="1"/>
                  </a:moveTo>
                  <a:lnTo>
                    <a:pt x="0" y="1"/>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 name="Google Shape;995;p47">
              <a:extLst>
                <a:ext uri="{FF2B5EF4-FFF2-40B4-BE49-F238E27FC236}">
                  <a16:creationId xmlns:a16="http://schemas.microsoft.com/office/drawing/2014/main" id="{A519C35A-F1D7-4E0E-870E-B0F83BBD594F}"/>
                </a:ext>
              </a:extLst>
            </p:cNvPr>
            <p:cNvSpPr/>
            <p:nvPr/>
          </p:nvSpPr>
          <p:spPr>
            <a:xfrm>
              <a:off x="2208425" y="3766025"/>
              <a:ext cx="125" cy="25"/>
            </a:xfrm>
            <a:custGeom>
              <a:avLst/>
              <a:gdLst/>
              <a:ahLst/>
              <a:cxnLst/>
              <a:rect l="l" t="t" r="r" b="b"/>
              <a:pathLst>
                <a:path w="5" h="1" extrusionOk="0">
                  <a:moveTo>
                    <a:pt x="0" y="1"/>
                  </a:moveTo>
                  <a:lnTo>
                    <a:pt x="0" y="1"/>
                  </a:lnTo>
                  <a:cubicBezTo>
                    <a:pt x="0" y="1"/>
                    <a:pt x="4" y="1"/>
                    <a:pt x="4" y="1"/>
                  </a:cubicBez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0" name="Google Shape;996;p47">
              <a:extLst>
                <a:ext uri="{FF2B5EF4-FFF2-40B4-BE49-F238E27FC236}">
                  <a16:creationId xmlns:a16="http://schemas.microsoft.com/office/drawing/2014/main" id="{D08E5728-EA2B-4C63-8C57-90BED36BFC6A}"/>
                </a:ext>
              </a:extLst>
            </p:cNvPr>
            <p:cNvSpPr/>
            <p:nvPr/>
          </p:nvSpPr>
          <p:spPr>
            <a:xfrm>
              <a:off x="2208525" y="3765625"/>
              <a:ext cx="2000" cy="325"/>
            </a:xfrm>
            <a:custGeom>
              <a:avLst/>
              <a:gdLst/>
              <a:ahLst/>
              <a:cxnLst/>
              <a:rect l="l" t="t" r="r" b="b"/>
              <a:pathLst>
                <a:path w="80" h="13" extrusionOk="0">
                  <a:moveTo>
                    <a:pt x="0" y="13"/>
                  </a:moveTo>
                  <a:lnTo>
                    <a:pt x="0" y="13"/>
                  </a:lnTo>
                  <a:cubicBezTo>
                    <a:pt x="28" y="5"/>
                    <a:pt x="56" y="1"/>
                    <a:pt x="79" y="1"/>
                  </a:cubicBezTo>
                  <a:lnTo>
                    <a:pt x="79" y="1"/>
                  </a:lnTo>
                  <a:cubicBezTo>
                    <a:pt x="56" y="1"/>
                    <a:pt x="28"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1" name="Google Shape;997;p47">
              <a:extLst>
                <a:ext uri="{FF2B5EF4-FFF2-40B4-BE49-F238E27FC236}">
                  <a16:creationId xmlns:a16="http://schemas.microsoft.com/office/drawing/2014/main" id="{32A7FBC9-F84F-431A-BE8A-491CF0B3E10D}"/>
                </a:ext>
              </a:extLst>
            </p:cNvPr>
            <p:cNvSpPr/>
            <p:nvPr/>
          </p:nvSpPr>
          <p:spPr>
            <a:xfrm>
              <a:off x="2207325" y="3766025"/>
              <a:ext cx="1225" cy="425"/>
            </a:xfrm>
            <a:custGeom>
              <a:avLst/>
              <a:gdLst/>
              <a:ahLst/>
              <a:cxnLst/>
              <a:rect l="l" t="t" r="r" b="b"/>
              <a:pathLst>
                <a:path w="49" h="17" extrusionOk="0">
                  <a:moveTo>
                    <a:pt x="1" y="16"/>
                  </a:moveTo>
                  <a:cubicBezTo>
                    <a:pt x="17" y="9"/>
                    <a:pt x="33" y="5"/>
                    <a:pt x="48" y="1"/>
                  </a:cubicBezTo>
                  <a:lnTo>
                    <a:pt x="48" y="1"/>
                  </a:lnTo>
                  <a:cubicBezTo>
                    <a:pt x="33" y="5"/>
                    <a:pt x="17" y="9"/>
                    <a:pt x="1"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 name="Google Shape;998;p47">
              <a:extLst>
                <a:ext uri="{FF2B5EF4-FFF2-40B4-BE49-F238E27FC236}">
                  <a16:creationId xmlns:a16="http://schemas.microsoft.com/office/drawing/2014/main" id="{B8240E63-D102-443C-8FF7-B26D28FAA72B}"/>
                </a:ext>
              </a:extLst>
            </p:cNvPr>
            <p:cNvSpPr/>
            <p:nvPr/>
          </p:nvSpPr>
          <p:spPr>
            <a:xfrm>
              <a:off x="2210700" y="3765525"/>
              <a:ext cx="1000" cy="125"/>
            </a:xfrm>
            <a:custGeom>
              <a:avLst/>
              <a:gdLst/>
              <a:ahLst/>
              <a:cxnLst/>
              <a:rect l="l" t="t" r="r" b="b"/>
              <a:pathLst>
                <a:path w="40" h="5" extrusionOk="0">
                  <a:moveTo>
                    <a:pt x="0" y="5"/>
                  </a:moveTo>
                  <a:lnTo>
                    <a:pt x="0" y="5"/>
                  </a:lnTo>
                  <a:cubicBezTo>
                    <a:pt x="12" y="1"/>
                    <a:pt x="24" y="1"/>
                    <a:pt x="40" y="1"/>
                  </a:cubicBezTo>
                  <a:cubicBezTo>
                    <a:pt x="24" y="1"/>
                    <a:pt x="12" y="1"/>
                    <a:pt x="0"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3" name="Google Shape;999;p47">
              <a:extLst>
                <a:ext uri="{FF2B5EF4-FFF2-40B4-BE49-F238E27FC236}">
                  <a16:creationId xmlns:a16="http://schemas.microsoft.com/office/drawing/2014/main" id="{F46DBC52-A3CC-4A14-8CA0-85018F262C36}"/>
                </a:ext>
              </a:extLst>
            </p:cNvPr>
            <p:cNvSpPr/>
            <p:nvPr/>
          </p:nvSpPr>
          <p:spPr>
            <a:xfrm>
              <a:off x="2204975" y="3766825"/>
              <a:ext cx="1700" cy="1300"/>
            </a:xfrm>
            <a:custGeom>
              <a:avLst/>
              <a:gdLst/>
              <a:ahLst/>
              <a:cxnLst/>
              <a:rect l="l" t="t" r="r" b="b"/>
              <a:pathLst>
                <a:path w="68" h="52" extrusionOk="0">
                  <a:moveTo>
                    <a:pt x="0" y="52"/>
                  </a:moveTo>
                  <a:lnTo>
                    <a:pt x="0" y="52"/>
                  </a:lnTo>
                  <a:cubicBezTo>
                    <a:pt x="20" y="32"/>
                    <a:pt x="44" y="16"/>
                    <a:pt x="67" y="0"/>
                  </a:cubicBezTo>
                  <a:lnTo>
                    <a:pt x="67" y="0"/>
                  </a:lnTo>
                  <a:cubicBezTo>
                    <a:pt x="44" y="16"/>
                    <a:pt x="20" y="32"/>
                    <a:pt x="0" y="5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4" name="Google Shape;1000;p47">
              <a:extLst>
                <a:ext uri="{FF2B5EF4-FFF2-40B4-BE49-F238E27FC236}">
                  <a16:creationId xmlns:a16="http://schemas.microsoft.com/office/drawing/2014/main" id="{770EE6EF-E045-439E-AAED-781E701496B6}"/>
                </a:ext>
              </a:extLst>
            </p:cNvPr>
            <p:cNvSpPr/>
            <p:nvPr/>
          </p:nvSpPr>
          <p:spPr>
            <a:xfrm>
              <a:off x="2205350" y="3766825"/>
              <a:ext cx="1325" cy="900"/>
            </a:xfrm>
            <a:custGeom>
              <a:avLst/>
              <a:gdLst/>
              <a:ahLst/>
              <a:cxnLst/>
              <a:rect l="l" t="t" r="r" b="b"/>
              <a:pathLst>
                <a:path w="53" h="36" extrusionOk="0">
                  <a:moveTo>
                    <a:pt x="52" y="0"/>
                  </a:moveTo>
                  <a:cubicBezTo>
                    <a:pt x="33" y="8"/>
                    <a:pt x="17" y="20"/>
                    <a:pt x="1" y="36"/>
                  </a:cubicBezTo>
                  <a:cubicBezTo>
                    <a:pt x="17" y="20"/>
                    <a:pt x="33" y="8"/>
                    <a:pt x="5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5" name="Google Shape;1001;p47">
              <a:extLst>
                <a:ext uri="{FF2B5EF4-FFF2-40B4-BE49-F238E27FC236}">
                  <a16:creationId xmlns:a16="http://schemas.microsoft.com/office/drawing/2014/main" id="{CFA764DE-1A64-4246-97B7-0115F333E7D3}"/>
                </a:ext>
              </a:extLst>
            </p:cNvPr>
            <p:cNvSpPr/>
            <p:nvPr/>
          </p:nvSpPr>
          <p:spPr>
            <a:xfrm>
              <a:off x="2221050" y="3768900"/>
              <a:ext cx="6850" cy="5450"/>
            </a:xfrm>
            <a:custGeom>
              <a:avLst/>
              <a:gdLst/>
              <a:ahLst/>
              <a:cxnLst/>
              <a:rect l="l" t="t" r="r" b="b"/>
              <a:pathLst>
                <a:path w="274" h="218" extrusionOk="0">
                  <a:moveTo>
                    <a:pt x="1" y="0"/>
                  </a:moveTo>
                  <a:lnTo>
                    <a:pt x="1" y="0"/>
                  </a:lnTo>
                  <a:cubicBezTo>
                    <a:pt x="76" y="48"/>
                    <a:pt x="147" y="107"/>
                    <a:pt x="206" y="174"/>
                  </a:cubicBezTo>
                  <a:cubicBezTo>
                    <a:pt x="226" y="194"/>
                    <a:pt x="250" y="210"/>
                    <a:pt x="273" y="217"/>
                  </a:cubicBezTo>
                  <a:cubicBezTo>
                    <a:pt x="250" y="210"/>
                    <a:pt x="226" y="194"/>
                    <a:pt x="206" y="174"/>
                  </a:cubicBezTo>
                  <a:cubicBezTo>
                    <a:pt x="147" y="107"/>
                    <a:pt x="76" y="4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6" name="Google Shape;1002;p47">
              <a:extLst>
                <a:ext uri="{FF2B5EF4-FFF2-40B4-BE49-F238E27FC236}">
                  <a16:creationId xmlns:a16="http://schemas.microsoft.com/office/drawing/2014/main" id="{805C3C3A-68F0-48FE-B14A-3DA6DBD76836}"/>
                </a:ext>
              </a:extLst>
            </p:cNvPr>
            <p:cNvSpPr/>
            <p:nvPr/>
          </p:nvSpPr>
          <p:spPr>
            <a:xfrm>
              <a:off x="2231225" y="3714475"/>
              <a:ext cx="3475" cy="58700"/>
            </a:xfrm>
            <a:custGeom>
              <a:avLst/>
              <a:gdLst/>
              <a:ahLst/>
              <a:cxnLst/>
              <a:rect l="l" t="t" r="r" b="b"/>
              <a:pathLst>
                <a:path w="139" h="2348" extrusionOk="0">
                  <a:moveTo>
                    <a:pt x="1" y="2347"/>
                  </a:moveTo>
                  <a:cubicBezTo>
                    <a:pt x="21" y="2327"/>
                    <a:pt x="28" y="2300"/>
                    <a:pt x="28" y="2272"/>
                  </a:cubicBezTo>
                  <a:lnTo>
                    <a:pt x="139" y="1"/>
                  </a:lnTo>
                  <a:lnTo>
                    <a:pt x="28" y="2272"/>
                  </a:lnTo>
                  <a:cubicBezTo>
                    <a:pt x="28" y="2300"/>
                    <a:pt x="21" y="2327"/>
                    <a:pt x="1" y="23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7" name="Google Shape;1003;p47">
              <a:extLst>
                <a:ext uri="{FF2B5EF4-FFF2-40B4-BE49-F238E27FC236}">
                  <a16:creationId xmlns:a16="http://schemas.microsoft.com/office/drawing/2014/main" id="{AAFCFB32-1EAE-46FA-98C8-AF48B872CEFF}"/>
                </a:ext>
              </a:extLst>
            </p:cNvPr>
            <p:cNvSpPr/>
            <p:nvPr/>
          </p:nvSpPr>
          <p:spPr>
            <a:xfrm>
              <a:off x="2220775" y="3768600"/>
              <a:ext cx="300" cy="325"/>
            </a:xfrm>
            <a:custGeom>
              <a:avLst/>
              <a:gdLst/>
              <a:ahLst/>
              <a:cxnLst/>
              <a:rect l="l" t="t" r="r" b="b"/>
              <a:pathLst>
                <a:path w="12" h="13" extrusionOk="0">
                  <a:moveTo>
                    <a:pt x="0" y="0"/>
                  </a:moveTo>
                  <a:cubicBezTo>
                    <a:pt x="4" y="4"/>
                    <a:pt x="8" y="8"/>
                    <a:pt x="12" y="12"/>
                  </a:cubicBezTo>
                  <a:lnTo>
                    <a:pt x="12" y="12"/>
                  </a:lnTo>
                  <a:cubicBezTo>
                    <a:pt x="8" y="8"/>
                    <a:pt x="4"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8" name="Google Shape;1004;p47">
              <a:extLst>
                <a:ext uri="{FF2B5EF4-FFF2-40B4-BE49-F238E27FC236}">
                  <a16:creationId xmlns:a16="http://schemas.microsoft.com/office/drawing/2014/main" id="{7AD394D2-330C-434B-9642-4DD636E709AE}"/>
                </a:ext>
              </a:extLst>
            </p:cNvPr>
            <p:cNvSpPr/>
            <p:nvPr/>
          </p:nvSpPr>
          <p:spPr>
            <a:xfrm>
              <a:off x="2206750" y="3766425"/>
              <a:ext cx="600" cy="425"/>
            </a:xfrm>
            <a:custGeom>
              <a:avLst/>
              <a:gdLst/>
              <a:ahLst/>
              <a:cxnLst/>
              <a:rect l="l" t="t" r="r" b="b"/>
              <a:pathLst>
                <a:path w="24" h="17" extrusionOk="0">
                  <a:moveTo>
                    <a:pt x="0" y="16"/>
                  </a:moveTo>
                  <a:lnTo>
                    <a:pt x="0" y="16"/>
                  </a:lnTo>
                  <a:cubicBezTo>
                    <a:pt x="8" y="8"/>
                    <a:pt x="12" y="4"/>
                    <a:pt x="24" y="0"/>
                  </a:cubicBezTo>
                  <a:cubicBezTo>
                    <a:pt x="12" y="4"/>
                    <a:pt x="8" y="8"/>
                    <a:pt x="0"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9" name="Google Shape;1005;p47">
              <a:extLst>
                <a:ext uri="{FF2B5EF4-FFF2-40B4-BE49-F238E27FC236}">
                  <a16:creationId xmlns:a16="http://schemas.microsoft.com/office/drawing/2014/main" id="{F7F7529D-9879-4D0A-9A98-54CF6395009D}"/>
                </a:ext>
              </a:extLst>
            </p:cNvPr>
            <p:cNvSpPr/>
            <p:nvPr/>
          </p:nvSpPr>
          <p:spPr>
            <a:xfrm>
              <a:off x="2204975" y="3767700"/>
              <a:ext cx="400" cy="425"/>
            </a:xfrm>
            <a:custGeom>
              <a:avLst/>
              <a:gdLst/>
              <a:ahLst/>
              <a:cxnLst/>
              <a:rect l="l" t="t" r="r" b="b"/>
              <a:pathLst>
                <a:path w="16" h="17" extrusionOk="0">
                  <a:moveTo>
                    <a:pt x="16" y="1"/>
                  </a:moveTo>
                  <a:cubicBezTo>
                    <a:pt x="12" y="5"/>
                    <a:pt x="4" y="13"/>
                    <a:pt x="0" y="17"/>
                  </a:cubicBezTo>
                  <a:lnTo>
                    <a:pt x="0" y="17"/>
                  </a:lnTo>
                  <a:cubicBezTo>
                    <a:pt x="4" y="13"/>
                    <a:pt x="12" y="5"/>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0" name="Google Shape;1006;p47">
              <a:extLst>
                <a:ext uri="{FF2B5EF4-FFF2-40B4-BE49-F238E27FC236}">
                  <a16:creationId xmlns:a16="http://schemas.microsoft.com/office/drawing/2014/main" id="{B4585BAB-028B-494D-B41C-AC1A6AD452BB}"/>
                </a:ext>
              </a:extLst>
            </p:cNvPr>
            <p:cNvSpPr/>
            <p:nvPr/>
          </p:nvSpPr>
          <p:spPr>
            <a:xfrm>
              <a:off x="2206650" y="3766825"/>
              <a:ext cx="125" cy="25"/>
            </a:xfrm>
            <a:custGeom>
              <a:avLst/>
              <a:gdLst/>
              <a:ahLst/>
              <a:cxnLst/>
              <a:rect l="l" t="t" r="r" b="b"/>
              <a:pathLst>
                <a:path w="5" h="1" extrusionOk="0">
                  <a:moveTo>
                    <a:pt x="0" y="0"/>
                  </a:moveTo>
                  <a:lnTo>
                    <a:pt x="0" y="0"/>
                  </a:lnTo>
                  <a:lnTo>
                    <a:pt x="4" y="0"/>
                  </a:lnTo>
                  <a:lnTo>
                    <a:pt x="4"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1" name="Google Shape;1007;p47">
              <a:extLst>
                <a:ext uri="{FF2B5EF4-FFF2-40B4-BE49-F238E27FC236}">
                  <a16:creationId xmlns:a16="http://schemas.microsoft.com/office/drawing/2014/main" id="{DB1AB9DD-4751-4923-BFD5-5E7064275029}"/>
                </a:ext>
              </a:extLst>
            </p:cNvPr>
            <p:cNvSpPr/>
            <p:nvPr/>
          </p:nvSpPr>
          <p:spPr>
            <a:xfrm>
              <a:off x="2219575" y="3614750"/>
              <a:ext cx="9400" cy="4875"/>
            </a:xfrm>
            <a:custGeom>
              <a:avLst/>
              <a:gdLst/>
              <a:ahLst/>
              <a:cxnLst/>
              <a:rect l="l" t="t" r="r" b="b"/>
              <a:pathLst>
                <a:path w="376" h="195" extrusionOk="0">
                  <a:moveTo>
                    <a:pt x="376" y="1"/>
                  </a:moveTo>
                  <a:lnTo>
                    <a:pt x="376" y="1"/>
                  </a:lnTo>
                  <a:cubicBezTo>
                    <a:pt x="250" y="60"/>
                    <a:pt x="123" y="127"/>
                    <a:pt x="1" y="194"/>
                  </a:cubicBezTo>
                  <a:cubicBezTo>
                    <a:pt x="123" y="127"/>
                    <a:pt x="250" y="64"/>
                    <a:pt x="37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1008;p47">
              <a:extLst>
                <a:ext uri="{FF2B5EF4-FFF2-40B4-BE49-F238E27FC236}">
                  <a16:creationId xmlns:a16="http://schemas.microsoft.com/office/drawing/2014/main" id="{1E757EB8-9C5F-4507-BD94-085E7F1CFEE4}"/>
                </a:ext>
              </a:extLst>
            </p:cNvPr>
            <p:cNvSpPr/>
            <p:nvPr/>
          </p:nvSpPr>
          <p:spPr>
            <a:xfrm>
              <a:off x="2210700" y="3620175"/>
              <a:ext cx="7725" cy="4675"/>
            </a:xfrm>
            <a:custGeom>
              <a:avLst/>
              <a:gdLst/>
              <a:ahLst/>
              <a:cxnLst/>
              <a:rect l="l" t="t" r="r" b="b"/>
              <a:pathLst>
                <a:path w="309" h="187" extrusionOk="0">
                  <a:moveTo>
                    <a:pt x="0" y="187"/>
                  </a:moveTo>
                  <a:cubicBezTo>
                    <a:pt x="103" y="119"/>
                    <a:pt x="206" y="60"/>
                    <a:pt x="308" y="1"/>
                  </a:cubicBezTo>
                  <a:cubicBezTo>
                    <a:pt x="206" y="60"/>
                    <a:pt x="103" y="119"/>
                    <a:pt x="0" y="18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3" name="Google Shape;1009;p47">
              <a:extLst>
                <a:ext uri="{FF2B5EF4-FFF2-40B4-BE49-F238E27FC236}">
                  <a16:creationId xmlns:a16="http://schemas.microsoft.com/office/drawing/2014/main" id="{D2A823A2-56B6-4E67-8298-C02679638288}"/>
                </a:ext>
              </a:extLst>
            </p:cNvPr>
            <p:cNvSpPr/>
            <p:nvPr/>
          </p:nvSpPr>
          <p:spPr>
            <a:xfrm>
              <a:off x="2241400" y="3606950"/>
              <a:ext cx="7125" cy="2600"/>
            </a:xfrm>
            <a:custGeom>
              <a:avLst/>
              <a:gdLst/>
              <a:ahLst/>
              <a:cxnLst/>
              <a:rect l="l" t="t" r="r" b="b"/>
              <a:pathLst>
                <a:path w="285" h="104" extrusionOk="0">
                  <a:moveTo>
                    <a:pt x="1" y="103"/>
                  </a:moveTo>
                  <a:cubicBezTo>
                    <a:pt x="95" y="68"/>
                    <a:pt x="190" y="32"/>
                    <a:pt x="285" y="1"/>
                  </a:cubicBezTo>
                  <a:cubicBezTo>
                    <a:pt x="190" y="32"/>
                    <a:pt x="95" y="68"/>
                    <a:pt x="1" y="10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1010;p47">
              <a:extLst>
                <a:ext uri="{FF2B5EF4-FFF2-40B4-BE49-F238E27FC236}">
                  <a16:creationId xmlns:a16="http://schemas.microsoft.com/office/drawing/2014/main" id="{FADF1761-33FF-45A2-AAE8-367AC6611B27}"/>
                </a:ext>
              </a:extLst>
            </p:cNvPr>
            <p:cNvSpPr/>
            <p:nvPr/>
          </p:nvSpPr>
          <p:spPr>
            <a:xfrm>
              <a:off x="2261450" y="3600525"/>
              <a:ext cx="9300" cy="2400"/>
            </a:xfrm>
            <a:custGeom>
              <a:avLst/>
              <a:gdLst/>
              <a:ahLst/>
              <a:cxnLst/>
              <a:rect l="l" t="t" r="r" b="b"/>
              <a:pathLst>
                <a:path w="372" h="96" extrusionOk="0">
                  <a:moveTo>
                    <a:pt x="372" y="1"/>
                  </a:moveTo>
                  <a:cubicBezTo>
                    <a:pt x="245" y="32"/>
                    <a:pt x="123" y="64"/>
                    <a:pt x="0" y="96"/>
                  </a:cubicBezTo>
                  <a:cubicBezTo>
                    <a:pt x="123" y="64"/>
                    <a:pt x="249" y="32"/>
                    <a:pt x="37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1011;p47">
              <a:extLst>
                <a:ext uri="{FF2B5EF4-FFF2-40B4-BE49-F238E27FC236}">
                  <a16:creationId xmlns:a16="http://schemas.microsoft.com/office/drawing/2014/main" id="{3493D8E6-3EBF-47EC-9BD0-E5888F285F83}"/>
                </a:ext>
              </a:extLst>
            </p:cNvPr>
            <p:cNvSpPr/>
            <p:nvPr/>
          </p:nvSpPr>
          <p:spPr>
            <a:xfrm>
              <a:off x="2230750" y="3610600"/>
              <a:ext cx="7800" cy="3475"/>
            </a:xfrm>
            <a:custGeom>
              <a:avLst/>
              <a:gdLst/>
              <a:ahLst/>
              <a:cxnLst/>
              <a:rect l="l" t="t" r="r" b="b"/>
              <a:pathLst>
                <a:path w="312" h="139" extrusionOk="0">
                  <a:moveTo>
                    <a:pt x="312" y="1"/>
                  </a:moveTo>
                  <a:lnTo>
                    <a:pt x="312" y="1"/>
                  </a:lnTo>
                  <a:cubicBezTo>
                    <a:pt x="209" y="44"/>
                    <a:pt x="103" y="88"/>
                    <a:pt x="0" y="139"/>
                  </a:cubicBezTo>
                  <a:cubicBezTo>
                    <a:pt x="103" y="92"/>
                    <a:pt x="209" y="44"/>
                    <a:pt x="31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1012;p47">
              <a:extLst>
                <a:ext uri="{FF2B5EF4-FFF2-40B4-BE49-F238E27FC236}">
                  <a16:creationId xmlns:a16="http://schemas.microsoft.com/office/drawing/2014/main" id="{38A0D7C0-FB1F-4B69-89CF-8AE0D430BFD3}"/>
                </a:ext>
              </a:extLst>
            </p:cNvPr>
            <p:cNvSpPr/>
            <p:nvPr/>
          </p:nvSpPr>
          <p:spPr>
            <a:xfrm>
              <a:off x="2251475" y="3603700"/>
              <a:ext cx="7425" cy="2300"/>
            </a:xfrm>
            <a:custGeom>
              <a:avLst/>
              <a:gdLst/>
              <a:ahLst/>
              <a:cxnLst/>
              <a:rect l="l" t="t" r="r" b="b"/>
              <a:pathLst>
                <a:path w="297" h="92" extrusionOk="0">
                  <a:moveTo>
                    <a:pt x="0" y="91"/>
                  </a:moveTo>
                  <a:cubicBezTo>
                    <a:pt x="99" y="60"/>
                    <a:pt x="198" y="28"/>
                    <a:pt x="297" y="0"/>
                  </a:cubicBezTo>
                  <a:cubicBezTo>
                    <a:pt x="198" y="28"/>
                    <a:pt x="99" y="60"/>
                    <a:pt x="0"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1013;p47">
              <a:extLst>
                <a:ext uri="{FF2B5EF4-FFF2-40B4-BE49-F238E27FC236}">
                  <a16:creationId xmlns:a16="http://schemas.microsoft.com/office/drawing/2014/main" id="{1FD69853-F8B4-4A41-BA38-756E2C216E5E}"/>
                </a:ext>
              </a:extLst>
            </p:cNvPr>
            <p:cNvSpPr/>
            <p:nvPr/>
          </p:nvSpPr>
          <p:spPr>
            <a:xfrm>
              <a:off x="2219000" y="3767600"/>
              <a:ext cx="400" cy="325"/>
            </a:xfrm>
            <a:custGeom>
              <a:avLst/>
              <a:gdLst/>
              <a:ahLst/>
              <a:cxnLst/>
              <a:rect l="l" t="t" r="r" b="b"/>
              <a:pathLst>
                <a:path w="16" h="13" extrusionOk="0">
                  <a:moveTo>
                    <a:pt x="0" y="1"/>
                  </a:moveTo>
                  <a:lnTo>
                    <a:pt x="0" y="1"/>
                  </a:lnTo>
                  <a:lnTo>
                    <a:pt x="16" y="13"/>
                  </a:lnTo>
                  <a:lnTo>
                    <a:pt x="16" y="13"/>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1014;p47">
              <a:extLst>
                <a:ext uri="{FF2B5EF4-FFF2-40B4-BE49-F238E27FC236}">
                  <a16:creationId xmlns:a16="http://schemas.microsoft.com/office/drawing/2014/main" id="{8A141397-077D-460C-BE11-9712232D3813}"/>
                </a:ext>
              </a:extLst>
            </p:cNvPr>
            <p:cNvSpPr/>
            <p:nvPr/>
          </p:nvSpPr>
          <p:spPr>
            <a:xfrm>
              <a:off x="2206650" y="3766825"/>
              <a:ext cx="125" cy="25"/>
            </a:xfrm>
            <a:custGeom>
              <a:avLst/>
              <a:gdLst/>
              <a:ahLst/>
              <a:cxnLst/>
              <a:rect l="l" t="t" r="r" b="b"/>
              <a:pathLst>
                <a:path w="5" h="1" extrusionOk="0">
                  <a:moveTo>
                    <a:pt x="4" y="0"/>
                  </a:moveTo>
                  <a:lnTo>
                    <a:pt x="4" y="0"/>
                  </a:lnTo>
                  <a:lnTo>
                    <a:pt x="0" y="0"/>
                  </a:lnTo>
                  <a:lnTo>
                    <a:pt x="0"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1015;p47">
              <a:extLst>
                <a:ext uri="{FF2B5EF4-FFF2-40B4-BE49-F238E27FC236}">
                  <a16:creationId xmlns:a16="http://schemas.microsoft.com/office/drawing/2014/main" id="{9367394E-E665-4B01-9EFB-A6E13F5E3F25}"/>
                </a:ext>
              </a:extLst>
            </p:cNvPr>
            <p:cNvSpPr/>
            <p:nvPr/>
          </p:nvSpPr>
          <p:spPr>
            <a:xfrm>
              <a:off x="2210600" y="3765625"/>
              <a:ext cx="125" cy="25"/>
            </a:xfrm>
            <a:custGeom>
              <a:avLst/>
              <a:gdLst/>
              <a:ahLst/>
              <a:cxnLst/>
              <a:rect l="l" t="t" r="r" b="b"/>
              <a:pathLst>
                <a:path w="5" h="1" extrusionOk="0">
                  <a:moveTo>
                    <a:pt x="4" y="1"/>
                  </a:move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1016;p47">
              <a:extLst>
                <a:ext uri="{FF2B5EF4-FFF2-40B4-BE49-F238E27FC236}">
                  <a16:creationId xmlns:a16="http://schemas.microsoft.com/office/drawing/2014/main" id="{5426F57C-68C3-4999-99E8-37EB8296B06E}"/>
                </a:ext>
              </a:extLst>
            </p:cNvPr>
            <p:cNvSpPr/>
            <p:nvPr/>
          </p:nvSpPr>
          <p:spPr>
            <a:xfrm>
              <a:off x="2208525" y="376602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1017;p47">
              <a:extLst>
                <a:ext uri="{FF2B5EF4-FFF2-40B4-BE49-F238E27FC236}">
                  <a16:creationId xmlns:a16="http://schemas.microsoft.com/office/drawing/2014/main" id="{04B92C10-3115-4EF1-81C4-1FC76321A6A2}"/>
                </a:ext>
              </a:extLst>
            </p:cNvPr>
            <p:cNvSpPr/>
            <p:nvPr/>
          </p:nvSpPr>
          <p:spPr>
            <a:xfrm>
              <a:off x="2212575" y="3765625"/>
              <a:ext cx="425" cy="25"/>
            </a:xfrm>
            <a:custGeom>
              <a:avLst/>
              <a:gdLst/>
              <a:ahLst/>
              <a:cxnLst/>
              <a:rect l="l" t="t" r="r" b="b"/>
              <a:pathLst>
                <a:path w="17" h="1" extrusionOk="0">
                  <a:moveTo>
                    <a:pt x="0" y="1"/>
                  </a:moveTo>
                  <a:lnTo>
                    <a:pt x="0" y="1"/>
                  </a:lnTo>
                  <a:lnTo>
                    <a:pt x="16" y="1"/>
                  </a:lnTo>
                  <a:lnTo>
                    <a:pt x="16"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1018;p47">
              <a:extLst>
                <a:ext uri="{FF2B5EF4-FFF2-40B4-BE49-F238E27FC236}">
                  <a16:creationId xmlns:a16="http://schemas.microsoft.com/office/drawing/2014/main" id="{495DC8DC-547A-44A9-88C5-4CBDCA7E6164}"/>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3" name="Google Shape;1019;p47">
              <a:extLst>
                <a:ext uri="{FF2B5EF4-FFF2-40B4-BE49-F238E27FC236}">
                  <a16:creationId xmlns:a16="http://schemas.microsoft.com/office/drawing/2014/main" id="{9A3D0F42-C857-4B31-8027-4746CF789B17}"/>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4" name="Google Shape;1020;p47">
              <a:extLst>
                <a:ext uri="{FF2B5EF4-FFF2-40B4-BE49-F238E27FC236}">
                  <a16:creationId xmlns:a16="http://schemas.microsoft.com/office/drawing/2014/main" id="{90DD0611-E6B2-4ECD-8596-396F05566E84}"/>
                </a:ext>
              </a:extLst>
            </p:cNvPr>
            <p:cNvSpPr/>
            <p:nvPr/>
          </p:nvSpPr>
          <p:spPr>
            <a:xfrm>
              <a:off x="2165475" y="3589025"/>
              <a:ext cx="225650" cy="320000"/>
            </a:xfrm>
            <a:custGeom>
              <a:avLst/>
              <a:gdLst/>
              <a:ahLst/>
              <a:cxnLst/>
              <a:rect l="l" t="t" r="r" b="b"/>
              <a:pathLst>
                <a:path w="9026" h="12800" extrusionOk="0">
                  <a:moveTo>
                    <a:pt x="5442" y="0"/>
                  </a:moveTo>
                  <a:cubicBezTo>
                    <a:pt x="3968" y="0"/>
                    <a:pt x="2611" y="856"/>
                    <a:pt x="2611" y="856"/>
                  </a:cubicBezTo>
                  <a:cubicBezTo>
                    <a:pt x="2611" y="856"/>
                    <a:pt x="0" y="3324"/>
                    <a:pt x="1296" y="7199"/>
                  </a:cubicBezTo>
                  <a:cubicBezTo>
                    <a:pt x="2192" y="9893"/>
                    <a:pt x="2737" y="11611"/>
                    <a:pt x="2611" y="11931"/>
                  </a:cubicBezTo>
                  <a:cubicBezTo>
                    <a:pt x="2500" y="12205"/>
                    <a:pt x="3197" y="12799"/>
                    <a:pt x="4073" y="12799"/>
                  </a:cubicBezTo>
                  <a:cubicBezTo>
                    <a:pt x="4323" y="12799"/>
                    <a:pt x="4586" y="12751"/>
                    <a:pt x="4851" y="12634"/>
                  </a:cubicBezTo>
                  <a:cubicBezTo>
                    <a:pt x="4977" y="12575"/>
                    <a:pt x="5056" y="12440"/>
                    <a:pt x="5048" y="12302"/>
                  </a:cubicBezTo>
                  <a:lnTo>
                    <a:pt x="5060" y="11034"/>
                  </a:lnTo>
                  <a:lnTo>
                    <a:pt x="5060" y="10845"/>
                  </a:lnTo>
                  <a:cubicBezTo>
                    <a:pt x="5226" y="10885"/>
                    <a:pt x="5408" y="10903"/>
                    <a:pt x="5597" y="10903"/>
                  </a:cubicBezTo>
                  <a:cubicBezTo>
                    <a:pt x="6175" y="10903"/>
                    <a:pt x="6808" y="10732"/>
                    <a:pt x="7193" y="10497"/>
                  </a:cubicBezTo>
                  <a:cubicBezTo>
                    <a:pt x="9002" y="9395"/>
                    <a:pt x="8978" y="6891"/>
                    <a:pt x="9006" y="4845"/>
                  </a:cubicBezTo>
                  <a:cubicBezTo>
                    <a:pt x="9025" y="3640"/>
                    <a:pt x="8690" y="2736"/>
                    <a:pt x="8409" y="2100"/>
                  </a:cubicBezTo>
                  <a:cubicBezTo>
                    <a:pt x="7690" y="469"/>
                    <a:pt x="6534" y="0"/>
                    <a:pt x="54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1021;p47">
              <a:extLst>
                <a:ext uri="{FF2B5EF4-FFF2-40B4-BE49-F238E27FC236}">
                  <a16:creationId xmlns:a16="http://schemas.microsoft.com/office/drawing/2014/main" id="{6C9926AA-F09E-4B08-B2BB-670159C9CBE8}"/>
                </a:ext>
              </a:extLst>
            </p:cNvPr>
            <p:cNvSpPr/>
            <p:nvPr/>
          </p:nvSpPr>
          <p:spPr>
            <a:xfrm>
              <a:off x="2291275" y="3881550"/>
              <a:ext cx="74575" cy="245800"/>
            </a:xfrm>
            <a:custGeom>
              <a:avLst/>
              <a:gdLst/>
              <a:ahLst/>
              <a:cxnLst/>
              <a:rect l="l" t="t" r="r" b="b"/>
              <a:pathLst>
                <a:path w="2983" h="9832" extrusionOk="0">
                  <a:moveTo>
                    <a:pt x="0" y="1"/>
                  </a:moveTo>
                  <a:lnTo>
                    <a:pt x="194" y="8019"/>
                  </a:lnTo>
                  <a:lnTo>
                    <a:pt x="585" y="9832"/>
                  </a:lnTo>
                  <a:lnTo>
                    <a:pt x="2982" y="3785"/>
                  </a:lnTo>
                  <a:lnTo>
                    <a:pt x="1462" y="2766"/>
                  </a:lnTo>
                  <a:lnTo>
                    <a:pt x="2548" y="2623"/>
                  </a:lnTo>
                  <a:cubicBezTo>
                    <a:pt x="1312" y="597"/>
                    <a:pt x="0" y="1"/>
                    <a:pt x="0"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1022;p47">
              <a:extLst>
                <a:ext uri="{FF2B5EF4-FFF2-40B4-BE49-F238E27FC236}">
                  <a16:creationId xmlns:a16="http://schemas.microsoft.com/office/drawing/2014/main" id="{6D1E956F-BB7E-4BFD-B4EF-F9AA5F07FD1C}"/>
                </a:ext>
              </a:extLst>
            </p:cNvPr>
            <p:cNvSpPr/>
            <p:nvPr/>
          </p:nvSpPr>
          <p:spPr>
            <a:xfrm>
              <a:off x="2189375" y="3876325"/>
              <a:ext cx="116425" cy="250925"/>
            </a:xfrm>
            <a:custGeom>
              <a:avLst/>
              <a:gdLst/>
              <a:ahLst/>
              <a:cxnLst/>
              <a:rect l="l" t="t" r="r" b="b"/>
              <a:pathLst>
                <a:path w="4657" h="10037" extrusionOk="0">
                  <a:moveTo>
                    <a:pt x="1639" y="1"/>
                  </a:moveTo>
                  <a:cubicBezTo>
                    <a:pt x="1639" y="1"/>
                    <a:pt x="537" y="1067"/>
                    <a:pt x="24" y="3532"/>
                  </a:cubicBezTo>
                  <a:lnTo>
                    <a:pt x="1157" y="3287"/>
                  </a:lnTo>
                  <a:lnTo>
                    <a:pt x="1157" y="3287"/>
                  </a:lnTo>
                  <a:lnTo>
                    <a:pt x="0" y="4847"/>
                  </a:lnTo>
                  <a:lnTo>
                    <a:pt x="4657" y="10037"/>
                  </a:lnTo>
                  <a:lnTo>
                    <a:pt x="4657" y="10037"/>
                  </a:lnTo>
                  <a:lnTo>
                    <a:pt x="3985" y="6909"/>
                  </a:lnTo>
                  <a:lnTo>
                    <a:pt x="1639" y="1"/>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1023;p47">
              <a:extLst>
                <a:ext uri="{FF2B5EF4-FFF2-40B4-BE49-F238E27FC236}">
                  <a16:creationId xmlns:a16="http://schemas.microsoft.com/office/drawing/2014/main" id="{C8A44FF6-4AB7-4934-A16D-EC22354C4B08}"/>
                </a:ext>
              </a:extLst>
            </p:cNvPr>
            <p:cNvSpPr/>
            <p:nvPr/>
          </p:nvSpPr>
          <p:spPr>
            <a:xfrm>
              <a:off x="2110275" y="3522300"/>
              <a:ext cx="298650" cy="294625"/>
            </a:xfrm>
            <a:custGeom>
              <a:avLst/>
              <a:gdLst/>
              <a:ahLst/>
              <a:cxnLst/>
              <a:rect l="l" t="t" r="r" b="b"/>
              <a:pathLst>
                <a:path w="11946" h="11785" extrusionOk="0">
                  <a:moveTo>
                    <a:pt x="9302" y="0"/>
                  </a:moveTo>
                  <a:cubicBezTo>
                    <a:pt x="8730" y="0"/>
                    <a:pt x="8070" y="259"/>
                    <a:pt x="7359" y="879"/>
                  </a:cubicBezTo>
                  <a:cubicBezTo>
                    <a:pt x="5841" y="2197"/>
                    <a:pt x="4531" y="2389"/>
                    <a:pt x="3529" y="2389"/>
                  </a:cubicBezTo>
                  <a:cubicBezTo>
                    <a:pt x="3118" y="2389"/>
                    <a:pt x="2759" y="2357"/>
                    <a:pt x="2458" y="2357"/>
                  </a:cubicBezTo>
                  <a:cubicBezTo>
                    <a:pt x="2109" y="2357"/>
                    <a:pt x="1839" y="2400"/>
                    <a:pt x="1659" y="2589"/>
                  </a:cubicBezTo>
                  <a:cubicBezTo>
                    <a:pt x="0" y="4315"/>
                    <a:pt x="2145" y="9730"/>
                    <a:pt x="2307" y="11029"/>
                  </a:cubicBezTo>
                  <a:cubicBezTo>
                    <a:pt x="2372" y="11553"/>
                    <a:pt x="3013" y="11785"/>
                    <a:pt x="3617" y="11785"/>
                  </a:cubicBezTo>
                  <a:cubicBezTo>
                    <a:pt x="4108" y="11785"/>
                    <a:pt x="4576" y="11632"/>
                    <a:pt x="4693" y="11357"/>
                  </a:cubicBezTo>
                  <a:cubicBezTo>
                    <a:pt x="4890" y="10891"/>
                    <a:pt x="4752" y="9489"/>
                    <a:pt x="4685" y="8948"/>
                  </a:cubicBezTo>
                  <a:cubicBezTo>
                    <a:pt x="4531" y="7660"/>
                    <a:pt x="4373" y="7084"/>
                    <a:pt x="4246" y="6381"/>
                  </a:cubicBezTo>
                  <a:cubicBezTo>
                    <a:pt x="4246" y="6381"/>
                    <a:pt x="10412" y="5646"/>
                    <a:pt x="11032" y="4315"/>
                  </a:cubicBezTo>
                  <a:cubicBezTo>
                    <a:pt x="11946" y="2363"/>
                    <a:pt x="11028" y="0"/>
                    <a:pt x="93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1024;p47">
              <a:extLst>
                <a:ext uri="{FF2B5EF4-FFF2-40B4-BE49-F238E27FC236}">
                  <a16:creationId xmlns:a16="http://schemas.microsoft.com/office/drawing/2014/main" id="{BDE0C7BD-9DFD-4D4C-A1E1-B2AB0E4C85BA}"/>
                </a:ext>
              </a:extLst>
            </p:cNvPr>
            <p:cNvSpPr/>
            <p:nvPr/>
          </p:nvSpPr>
          <p:spPr>
            <a:xfrm>
              <a:off x="2199425" y="3752600"/>
              <a:ext cx="32525" cy="50550"/>
            </a:xfrm>
            <a:custGeom>
              <a:avLst/>
              <a:gdLst/>
              <a:ahLst/>
              <a:cxnLst/>
              <a:rect l="l" t="t" r="r" b="b"/>
              <a:pathLst>
                <a:path w="1301" h="2022" extrusionOk="0">
                  <a:moveTo>
                    <a:pt x="435" y="0"/>
                  </a:moveTo>
                  <a:cubicBezTo>
                    <a:pt x="412" y="4"/>
                    <a:pt x="384" y="8"/>
                    <a:pt x="360" y="20"/>
                  </a:cubicBezTo>
                  <a:lnTo>
                    <a:pt x="356" y="20"/>
                  </a:lnTo>
                  <a:cubicBezTo>
                    <a:pt x="329" y="28"/>
                    <a:pt x="305" y="40"/>
                    <a:pt x="281" y="52"/>
                  </a:cubicBezTo>
                  <a:cubicBezTo>
                    <a:pt x="254" y="72"/>
                    <a:pt x="230" y="91"/>
                    <a:pt x="210" y="111"/>
                  </a:cubicBezTo>
                  <a:cubicBezTo>
                    <a:pt x="76" y="261"/>
                    <a:pt x="1" y="550"/>
                    <a:pt x="68" y="1075"/>
                  </a:cubicBezTo>
                  <a:cubicBezTo>
                    <a:pt x="68" y="1075"/>
                    <a:pt x="72" y="1095"/>
                    <a:pt x="80" y="1126"/>
                  </a:cubicBezTo>
                  <a:cubicBezTo>
                    <a:pt x="126" y="1316"/>
                    <a:pt x="334" y="2022"/>
                    <a:pt x="972" y="2022"/>
                  </a:cubicBezTo>
                  <a:cubicBezTo>
                    <a:pt x="1051" y="2022"/>
                    <a:pt x="1137" y="2011"/>
                    <a:pt x="1229" y="1987"/>
                  </a:cubicBezTo>
                  <a:cubicBezTo>
                    <a:pt x="1300" y="1971"/>
                    <a:pt x="1237" y="348"/>
                    <a:pt x="1186" y="340"/>
                  </a:cubicBezTo>
                  <a:cubicBezTo>
                    <a:pt x="1158" y="332"/>
                    <a:pt x="1131" y="316"/>
                    <a:pt x="1111" y="297"/>
                  </a:cubicBezTo>
                  <a:cubicBezTo>
                    <a:pt x="1048" y="230"/>
                    <a:pt x="969" y="170"/>
                    <a:pt x="890" y="123"/>
                  </a:cubicBezTo>
                  <a:cubicBezTo>
                    <a:pt x="866" y="107"/>
                    <a:pt x="838" y="95"/>
                    <a:pt x="815" y="83"/>
                  </a:cubicBezTo>
                  <a:lnTo>
                    <a:pt x="799" y="76"/>
                  </a:lnTo>
                  <a:cubicBezTo>
                    <a:pt x="775" y="64"/>
                    <a:pt x="751" y="52"/>
                    <a:pt x="728" y="44"/>
                  </a:cubicBezTo>
                  <a:lnTo>
                    <a:pt x="708" y="36"/>
                  </a:lnTo>
                  <a:cubicBezTo>
                    <a:pt x="684" y="28"/>
                    <a:pt x="657" y="20"/>
                    <a:pt x="633" y="16"/>
                  </a:cubicBezTo>
                  <a:lnTo>
                    <a:pt x="613" y="12"/>
                  </a:lnTo>
                  <a:cubicBezTo>
                    <a:pt x="589" y="8"/>
                    <a:pt x="566" y="4"/>
                    <a:pt x="5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1025;p47">
              <a:extLst>
                <a:ext uri="{FF2B5EF4-FFF2-40B4-BE49-F238E27FC236}">
                  <a16:creationId xmlns:a16="http://schemas.microsoft.com/office/drawing/2014/main" id="{B8B0FB25-48E9-424F-8BE7-6AB3ABC3CE6C}"/>
                </a:ext>
              </a:extLst>
            </p:cNvPr>
            <p:cNvSpPr/>
            <p:nvPr/>
          </p:nvSpPr>
          <p:spPr>
            <a:xfrm>
              <a:off x="1981175" y="3960750"/>
              <a:ext cx="190250" cy="740800"/>
            </a:xfrm>
            <a:custGeom>
              <a:avLst/>
              <a:gdLst/>
              <a:ahLst/>
              <a:cxnLst/>
              <a:rect l="l" t="t" r="r" b="b"/>
              <a:pathLst>
                <a:path w="7610" h="29632" extrusionOk="0">
                  <a:moveTo>
                    <a:pt x="7609" y="1"/>
                  </a:moveTo>
                  <a:cubicBezTo>
                    <a:pt x="7609" y="1"/>
                    <a:pt x="2921" y="2481"/>
                    <a:pt x="2494" y="4089"/>
                  </a:cubicBezTo>
                  <a:cubicBezTo>
                    <a:pt x="749" y="10756"/>
                    <a:pt x="0" y="29589"/>
                    <a:pt x="144" y="29589"/>
                  </a:cubicBezTo>
                  <a:cubicBezTo>
                    <a:pt x="145" y="29589"/>
                    <a:pt x="147" y="29588"/>
                    <a:pt x="148" y="29584"/>
                  </a:cubicBezTo>
                  <a:lnTo>
                    <a:pt x="2020" y="29632"/>
                  </a:lnTo>
                  <a:lnTo>
                    <a:pt x="7609"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1026;p47">
              <a:extLst>
                <a:ext uri="{FF2B5EF4-FFF2-40B4-BE49-F238E27FC236}">
                  <a16:creationId xmlns:a16="http://schemas.microsoft.com/office/drawing/2014/main" id="{F5243F82-CE07-403C-BA3B-229E3C475772}"/>
                </a:ext>
              </a:extLst>
            </p:cNvPr>
            <p:cNvSpPr/>
            <p:nvPr/>
          </p:nvSpPr>
          <p:spPr>
            <a:xfrm>
              <a:off x="1976025" y="4700350"/>
              <a:ext cx="55675" cy="150075"/>
            </a:xfrm>
            <a:custGeom>
              <a:avLst/>
              <a:gdLst/>
              <a:ahLst/>
              <a:cxnLst/>
              <a:rect l="l" t="t" r="r" b="b"/>
              <a:pathLst>
                <a:path w="2227" h="6003" extrusionOk="0">
                  <a:moveTo>
                    <a:pt x="354" y="0"/>
                  </a:moveTo>
                  <a:cubicBezTo>
                    <a:pt x="0" y="2970"/>
                    <a:pt x="383" y="6002"/>
                    <a:pt x="637" y="6002"/>
                  </a:cubicBezTo>
                  <a:cubicBezTo>
                    <a:pt x="695" y="6002"/>
                    <a:pt x="746" y="5845"/>
                    <a:pt x="781" y="5494"/>
                  </a:cubicBezTo>
                  <a:cubicBezTo>
                    <a:pt x="923" y="4053"/>
                    <a:pt x="1128" y="2880"/>
                    <a:pt x="1219" y="2406"/>
                  </a:cubicBezTo>
                  <a:cubicBezTo>
                    <a:pt x="1228" y="2358"/>
                    <a:pt x="1275" y="2326"/>
                    <a:pt x="1319" y="2326"/>
                  </a:cubicBezTo>
                  <a:cubicBezTo>
                    <a:pt x="1352" y="2326"/>
                    <a:pt x="1383" y="2344"/>
                    <a:pt x="1397" y="2386"/>
                  </a:cubicBezTo>
                  <a:cubicBezTo>
                    <a:pt x="1535" y="2805"/>
                    <a:pt x="1602" y="3251"/>
                    <a:pt x="1756" y="3764"/>
                  </a:cubicBezTo>
                  <a:cubicBezTo>
                    <a:pt x="1771" y="3815"/>
                    <a:pt x="1787" y="3838"/>
                    <a:pt x="1802" y="3838"/>
                  </a:cubicBezTo>
                  <a:cubicBezTo>
                    <a:pt x="1999" y="3838"/>
                    <a:pt x="2226" y="48"/>
                    <a:pt x="2226" y="48"/>
                  </a:cubicBezTo>
                  <a:lnTo>
                    <a:pt x="354"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1" name="Google Shape;1027;p47">
              <a:extLst>
                <a:ext uri="{FF2B5EF4-FFF2-40B4-BE49-F238E27FC236}">
                  <a16:creationId xmlns:a16="http://schemas.microsoft.com/office/drawing/2014/main" id="{B01DFE65-06C6-4136-9871-3555A30E282A}"/>
                </a:ext>
              </a:extLst>
            </p:cNvPr>
            <p:cNvSpPr/>
            <p:nvPr/>
          </p:nvSpPr>
          <p:spPr>
            <a:xfrm>
              <a:off x="2440000" y="4698175"/>
              <a:ext cx="55075" cy="139725"/>
            </a:xfrm>
            <a:custGeom>
              <a:avLst/>
              <a:gdLst/>
              <a:ahLst/>
              <a:cxnLst/>
              <a:rect l="l" t="t" r="r" b="b"/>
              <a:pathLst>
                <a:path w="2203" h="5589" extrusionOk="0">
                  <a:moveTo>
                    <a:pt x="552" y="0"/>
                  </a:moveTo>
                  <a:cubicBezTo>
                    <a:pt x="552" y="0"/>
                    <a:pt x="0" y="3582"/>
                    <a:pt x="197" y="3582"/>
                  </a:cubicBezTo>
                  <a:cubicBezTo>
                    <a:pt x="212" y="3582"/>
                    <a:pt x="232" y="3561"/>
                    <a:pt x="256" y="3516"/>
                  </a:cubicBezTo>
                  <a:cubicBezTo>
                    <a:pt x="513" y="3046"/>
                    <a:pt x="671" y="2623"/>
                    <a:pt x="892" y="2240"/>
                  </a:cubicBezTo>
                  <a:cubicBezTo>
                    <a:pt x="909" y="2210"/>
                    <a:pt x="935" y="2197"/>
                    <a:pt x="962" y="2197"/>
                  </a:cubicBezTo>
                  <a:cubicBezTo>
                    <a:pt x="1012" y="2197"/>
                    <a:pt x="1065" y="2241"/>
                    <a:pt x="1062" y="2295"/>
                  </a:cubicBezTo>
                  <a:cubicBezTo>
                    <a:pt x="1054" y="2777"/>
                    <a:pt x="821" y="3966"/>
                    <a:pt x="857" y="5407"/>
                  </a:cubicBezTo>
                  <a:cubicBezTo>
                    <a:pt x="860" y="5531"/>
                    <a:pt x="886" y="5589"/>
                    <a:pt x="929" y="5589"/>
                  </a:cubicBezTo>
                  <a:cubicBezTo>
                    <a:pt x="1210" y="5589"/>
                    <a:pt x="2202" y="3085"/>
                    <a:pt x="2168" y="99"/>
                  </a:cubicBezTo>
                  <a:lnTo>
                    <a:pt x="552"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1028;p47">
              <a:extLst>
                <a:ext uri="{FF2B5EF4-FFF2-40B4-BE49-F238E27FC236}">
                  <a16:creationId xmlns:a16="http://schemas.microsoft.com/office/drawing/2014/main" id="{BB3EB5C6-0317-4CFD-BB76-16C3AFD757CD}"/>
                </a:ext>
              </a:extLst>
            </p:cNvPr>
            <p:cNvSpPr/>
            <p:nvPr/>
          </p:nvSpPr>
          <p:spPr>
            <a:xfrm>
              <a:off x="2277550" y="5399550"/>
              <a:ext cx="240550" cy="67175"/>
            </a:xfrm>
            <a:custGeom>
              <a:avLst/>
              <a:gdLst/>
              <a:ahLst/>
              <a:cxnLst/>
              <a:rect l="l" t="t" r="r" b="b"/>
              <a:pathLst>
                <a:path w="9622" h="2687" extrusionOk="0">
                  <a:moveTo>
                    <a:pt x="975" y="0"/>
                  </a:moveTo>
                  <a:cubicBezTo>
                    <a:pt x="713" y="0"/>
                    <a:pt x="546" y="24"/>
                    <a:pt x="458" y="83"/>
                  </a:cubicBezTo>
                  <a:cubicBezTo>
                    <a:pt x="91" y="340"/>
                    <a:pt x="0" y="1940"/>
                    <a:pt x="0" y="1940"/>
                  </a:cubicBezTo>
                  <a:lnTo>
                    <a:pt x="1118" y="2228"/>
                  </a:lnTo>
                  <a:lnTo>
                    <a:pt x="1383" y="1513"/>
                  </a:lnTo>
                  <a:cubicBezTo>
                    <a:pt x="3595" y="2102"/>
                    <a:pt x="7285" y="2686"/>
                    <a:pt x="8542" y="2686"/>
                  </a:cubicBezTo>
                  <a:cubicBezTo>
                    <a:pt x="8551" y="2686"/>
                    <a:pt x="8559" y="2686"/>
                    <a:pt x="8567" y="2686"/>
                  </a:cubicBezTo>
                  <a:cubicBezTo>
                    <a:pt x="9622" y="2678"/>
                    <a:pt x="7908" y="1857"/>
                    <a:pt x="6430" y="1193"/>
                  </a:cubicBezTo>
                  <a:cubicBezTo>
                    <a:pt x="5636" y="838"/>
                    <a:pt x="3318" y="162"/>
                    <a:pt x="2449" y="91"/>
                  </a:cubicBezTo>
                  <a:cubicBezTo>
                    <a:pt x="1787" y="38"/>
                    <a:pt x="1306" y="0"/>
                    <a:pt x="97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1029;p47">
              <a:extLst>
                <a:ext uri="{FF2B5EF4-FFF2-40B4-BE49-F238E27FC236}">
                  <a16:creationId xmlns:a16="http://schemas.microsoft.com/office/drawing/2014/main" id="{5A8B6787-0414-474A-861D-A0D6CC518F37}"/>
                </a:ext>
              </a:extLst>
            </p:cNvPr>
            <p:cNvSpPr/>
            <p:nvPr/>
          </p:nvSpPr>
          <p:spPr>
            <a:xfrm>
              <a:off x="2151050" y="5397650"/>
              <a:ext cx="239400" cy="70850"/>
            </a:xfrm>
            <a:custGeom>
              <a:avLst/>
              <a:gdLst/>
              <a:ahLst/>
              <a:cxnLst/>
              <a:rect l="l" t="t" r="r" b="b"/>
              <a:pathLst>
                <a:path w="9576" h="2834" extrusionOk="0">
                  <a:moveTo>
                    <a:pt x="927" y="0"/>
                  </a:moveTo>
                  <a:cubicBezTo>
                    <a:pt x="714" y="0"/>
                    <a:pt x="573" y="21"/>
                    <a:pt x="494" y="72"/>
                  </a:cubicBezTo>
                  <a:cubicBezTo>
                    <a:pt x="119" y="321"/>
                    <a:pt x="1" y="1917"/>
                    <a:pt x="1" y="1917"/>
                  </a:cubicBezTo>
                  <a:lnTo>
                    <a:pt x="1107" y="2229"/>
                  </a:lnTo>
                  <a:lnTo>
                    <a:pt x="1387" y="1518"/>
                  </a:lnTo>
                  <a:cubicBezTo>
                    <a:pt x="3603" y="2154"/>
                    <a:pt x="7319" y="2821"/>
                    <a:pt x="8548" y="2833"/>
                  </a:cubicBezTo>
                  <a:cubicBezTo>
                    <a:pt x="8557" y="2833"/>
                    <a:pt x="8567" y="2833"/>
                    <a:pt x="8576" y="2833"/>
                  </a:cubicBezTo>
                  <a:cubicBezTo>
                    <a:pt x="9575" y="2833"/>
                    <a:pt x="7895" y="1990"/>
                    <a:pt x="6443" y="1305"/>
                  </a:cubicBezTo>
                  <a:cubicBezTo>
                    <a:pt x="5653" y="933"/>
                    <a:pt x="3350" y="211"/>
                    <a:pt x="2485" y="124"/>
                  </a:cubicBezTo>
                  <a:cubicBezTo>
                    <a:pt x="1764" y="52"/>
                    <a:pt x="1258" y="0"/>
                    <a:pt x="927"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4" name="Google Shape;1030;p47">
              <a:extLst>
                <a:ext uri="{FF2B5EF4-FFF2-40B4-BE49-F238E27FC236}">
                  <a16:creationId xmlns:a16="http://schemas.microsoft.com/office/drawing/2014/main" id="{885F1DE2-72B6-4C96-AAFD-2F3830D5F4F7}"/>
                </a:ext>
              </a:extLst>
            </p:cNvPr>
            <p:cNvSpPr/>
            <p:nvPr/>
          </p:nvSpPr>
          <p:spPr>
            <a:xfrm>
              <a:off x="2238250" y="3896575"/>
              <a:ext cx="57875" cy="185450"/>
            </a:xfrm>
            <a:custGeom>
              <a:avLst/>
              <a:gdLst/>
              <a:ahLst/>
              <a:cxnLst/>
              <a:rect l="l" t="t" r="r" b="b"/>
              <a:pathLst>
                <a:path w="2315" h="7418" extrusionOk="0">
                  <a:moveTo>
                    <a:pt x="2133" y="0"/>
                  </a:moveTo>
                  <a:cubicBezTo>
                    <a:pt x="2133" y="0"/>
                    <a:pt x="1779" y="503"/>
                    <a:pt x="1097" y="503"/>
                  </a:cubicBezTo>
                  <a:cubicBezTo>
                    <a:pt x="795" y="503"/>
                    <a:pt x="428" y="404"/>
                    <a:pt x="0" y="119"/>
                  </a:cubicBezTo>
                  <a:lnTo>
                    <a:pt x="0" y="119"/>
                  </a:lnTo>
                  <a:lnTo>
                    <a:pt x="2315" y="7418"/>
                  </a:lnTo>
                  <a:lnTo>
                    <a:pt x="2133"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1031;p47">
              <a:extLst>
                <a:ext uri="{FF2B5EF4-FFF2-40B4-BE49-F238E27FC236}">
                  <a16:creationId xmlns:a16="http://schemas.microsoft.com/office/drawing/2014/main" id="{9544310E-2FBC-44AB-BCD1-938B18D39A36}"/>
                </a:ext>
              </a:extLst>
            </p:cNvPr>
            <p:cNvSpPr/>
            <p:nvPr/>
          </p:nvSpPr>
          <p:spPr>
            <a:xfrm>
              <a:off x="2388725" y="4049825"/>
              <a:ext cx="113175" cy="650850"/>
            </a:xfrm>
            <a:custGeom>
              <a:avLst/>
              <a:gdLst/>
              <a:ahLst/>
              <a:cxnLst/>
              <a:rect l="l" t="t" r="r" b="b"/>
              <a:pathLst>
                <a:path w="4527" h="26034" extrusionOk="0">
                  <a:moveTo>
                    <a:pt x="1" y="0"/>
                  </a:moveTo>
                  <a:lnTo>
                    <a:pt x="2603" y="25934"/>
                  </a:lnTo>
                  <a:lnTo>
                    <a:pt x="4219" y="26033"/>
                  </a:lnTo>
                  <a:cubicBezTo>
                    <a:pt x="4219" y="26033"/>
                    <a:pt x="4527" y="4155"/>
                    <a:pt x="4156" y="1959"/>
                  </a:cubicBezTo>
                  <a:cubicBezTo>
                    <a:pt x="3915" y="541"/>
                    <a:pt x="1" y="0"/>
                    <a:pt x="1"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6" name="Google Shape;1032;p47">
              <a:extLst>
                <a:ext uri="{FF2B5EF4-FFF2-40B4-BE49-F238E27FC236}">
                  <a16:creationId xmlns:a16="http://schemas.microsoft.com/office/drawing/2014/main" id="{38748CFB-7D6D-4EF5-A290-DAE8020858F7}"/>
                </a:ext>
              </a:extLst>
            </p:cNvPr>
            <p:cNvSpPr/>
            <p:nvPr/>
          </p:nvSpPr>
          <p:spPr>
            <a:xfrm>
              <a:off x="2843550" y="4557750"/>
              <a:ext cx="328050" cy="841625"/>
            </a:xfrm>
            <a:custGeom>
              <a:avLst/>
              <a:gdLst/>
              <a:ahLst/>
              <a:cxnLst/>
              <a:rect l="l" t="t" r="r" b="b"/>
              <a:pathLst>
                <a:path w="13122" h="33665" extrusionOk="0">
                  <a:moveTo>
                    <a:pt x="13121" y="1"/>
                  </a:moveTo>
                  <a:lnTo>
                    <a:pt x="0" y="660"/>
                  </a:lnTo>
                  <a:lnTo>
                    <a:pt x="5174" y="33518"/>
                  </a:lnTo>
                  <a:lnTo>
                    <a:pt x="7726" y="33664"/>
                  </a:lnTo>
                  <a:lnTo>
                    <a:pt x="8583" y="9847"/>
                  </a:lnTo>
                  <a:lnTo>
                    <a:pt x="9258" y="33309"/>
                  </a:lnTo>
                  <a:lnTo>
                    <a:pt x="11356" y="33250"/>
                  </a:lnTo>
                  <a:lnTo>
                    <a:pt x="13121"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7" name="Google Shape;1033;p47">
              <a:extLst>
                <a:ext uri="{FF2B5EF4-FFF2-40B4-BE49-F238E27FC236}">
                  <a16:creationId xmlns:a16="http://schemas.microsoft.com/office/drawing/2014/main" id="{CAC46CFA-034A-4767-96C6-45AAB2C290E5}"/>
                </a:ext>
              </a:extLst>
            </p:cNvPr>
            <p:cNvSpPr/>
            <p:nvPr/>
          </p:nvSpPr>
          <p:spPr>
            <a:xfrm>
              <a:off x="2794950" y="3941050"/>
              <a:ext cx="446750" cy="649875"/>
            </a:xfrm>
            <a:custGeom>
              <a:avLst/>
              <a:gdLst/>
              <a:ahLst/>
              <a:cxnLst/>
              <a:rect l="l" t="t" r="r" b="b"/>
              <a:pathLst>
                <a:path w="17870" h="25995" extrusionOk="0">
                  <a:moveTo>
                    <a:pt x="9154" y="0"/>
                  </a:moveTo>
                  <a:cubicBezTo>
                    <a:pt x="6577" y="0"/>
                    <a:pt x="686" y="907"/>
                    <a:pt x="1" y="9091"/>
                  </a:cubicBezTo>
                  <a:lnTo>
                    <a:pt x="392" y="16789"/>
                  </a:lnTo>
                  <a:cubicBezTo>
                    <a:pt x="396" y="18831"/>
                    <a:pt x="522" y="20869"/>
                    <a:pt x="767" y="22895"/>
                  </a:cubicBezTo>
                  <a:cubicBezTo>
                    <a:pt x="767" y="22895"/>
                    <a:pt x="621" y="25995"/>
                    <a:pt x="5279" y="25995"/>
                  </a:cubicBezTo>
                  <a:cubicBezTo>
                    <a:pt x="5463" y="25995"/>
                    <a:pt x="5655" y="25990"/>
                    <a:pt x="5854" y="25980"/>
                  </a:cubicBezTo>
                  <a:lnTo>
                    <a:pt x="15950" y="25605"/>
                  </a:lnTo>
                  <a:cubicBezTo>
                    <a:pt x="17360" y="25289"/>
                    <a:pt x="17071" y="21465"/>
                    <a:pt x="17640" y="11228"/>
                  </a:cubicBezTo>
                  <a:cubicBezTo>
                    <a:pt x="17869" y="7128"/>
                    <a:pt x="16459" y="1942"/>
                    <a:pt x="12581" y="607"/>
                  </a:cubicBezTo>
                  <a:cubicBezTo>
                    <a:pt x="12581" y="607"/>
                    <a:pt x="11155" y="153"/>
                    <a:pt x="10353" y="74"/>
                  </a:cubicBezTo>
                  <a:cubicBezTo>
                    <a:pt x="10353" y="74"/>
                    <a:pt x="9888" y="0"/>
                    <a:pt x="9154"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1034;p47">
              <a:extLst>
                <a:ext uri="{FF2B5EF4-FFF2-40B4-BE49-F238E27FC236}">
                  <a16:creationId xmlns:a16="http://schemas.microsoft.com/office/drawing/2014/main" id="{9007678A-3443-4458-B9F2-A8A7B98AE365}"/>
                </a:ext>
              </a:extLst>
            </p:cNvPr>
            <p:cNvSpPr/>
            <p:nvPr/>
          </p:nvSpPr>
          <p:spPr>
            <a:xfrm>
              <a:off x="2917300" y="3857275"/>
              <a:ext cx="1300" cy="1200"/>
            </a:xfrm>
            <a:custGeom>
              <a:avLst/>
              <a:gdLst/>
              <a:ahLst/>
              <a:cxnLst/>
              <a:rect l="l" t="t" r="r" b="b"/>
              <a:pathLst>
                <a:path w="52" h="48" extrusionOk="0">
                  <a:moveTo>
                    <a:pt x="52" y="0"/>
                  </a:moveTo>
                  <a:cubicBezTo>
                    <a:pt x="49" y="2"/>
                    <a:pt x="46" y="4"/>
                    <a:pt x="43" y="6"/>
                  </a:cubicBezTo>
                  <a:lnTo>
                    <a:pt x="43" y="6"/>
                  </a:lnTo>
                  <a:cubicBezTo>
                    <a:pt x="46" y="4"/>
                    <a:pt x="49" y="2"/>
                    <a:pt x="52" y="0"/>
                  </a:cubicBezTo>
                  <a:close/>
                  <a:moveTo>
                    <a:pt x="43" y="6"/>
                  </a:moveTo>
                  <a:cubicBezTo>
                    <a:pt x="34" y="12"/>
                    <a:pt x="25" y="19"/>
                    <a:pt x="16" y="28"/>
                  </a:cubicBezTo>
                  <a:cubicBezTo>
                    <a:pt x="8" y="32"/>
                    <a:pt x="4" y="44"/>
                    <a:pt x="0" y="48"/>
                  </a:cubicBezTo>
                  <a:cubicBezTo>
                    <a:pt x="14" y="34"/>
                    <a:pt x="27" y="18"/>
                    <a:pt x="43" y="6"/>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1035;p47">
              <a:extLst>
                <a:ext uri="{FF2B5EF4-FFF2-40B4-BE49-F238E27FC236}">
                  <a16:creationId xmlns:a16="http://schemas.microsoft.com/office/drawing/2014/main" id="{DB554F49-F858-40B4-8237-98F005707D2B}"/>
                </a:ext>
              </a:extLst>
            </p:cNvPr>
            <p:cNvSpPr/>
            <p:nvPr/>
          </p:nvSpPr>
          <p:spPr>
            <a:xfrm>
              <a:off x="2922525" y="3855225"/>
              <a:ext cx="6150" cy="300"/>
            </a:xfrm>
            <a:custGeom>
              <a:avLst/>
              <a:gdLst/>
              <a:ahLst/>
              <a:cxnLst/>
              <a:rect l="l" t="t" r="r" b="b"/>
              <a:pathLst>
                <a:path w="246" h="12" extrusionOk="0">
                  <a:moveTo>
                    <a:pt x="68" y="3"/>
                  </a:moveTo>
                  <a:cubicBezTo>
                    <a:pt x="44" y="3"/>
                    <a:pt x="25" y="7"/>
                    <a:pt x="1" y="11"/>
                  </a:cubicBezTo>
                  <a:cubicBezTo>
                    <a:pt x="24" y="8"/>
                    <a:pt x="47" y="5"/>
                    <a:pt x="71" y="3"/>
                  </a:cubicBezTo>
                  <a:close/>
                  <a:moveTo>
                    <a:pt x="132" y="1"/>
                  </a:moveTo>
                  <a:cubicBezTo>
                    <a:pt x="111" y="1"/>
                    <a:pt x="91" y="2"/>
                    <a:pt x="71" y="3"/>
                  </a:cubicBezTo>
                  <a:lnTo>
                    <a:pt x="175" y="3"/>
                  </a:lnTo>
                  <a:cubicBezTo>
                    <a:pt x="198" y="3"/>
                    <a:pt x="222" y="7"/>
                    <a:pt x="246" y="11"/>
                  </a:cubicBezTo>
                  <a:cubicBezTo>
                    <a:pt x="207" y="4"/>
                    <a:pt x="169" y="1"/>
                    <a:pt x="13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1036;p47">
              <a:extLst>
                <a:ext uri="{FF2B5EF4-FFF2-40B4-BE49-F238E27FC236}">
                  <a16:creationId xmlns:a16="http://schemas.microsoft.com/office/drawing/2014/main" id="{58D05738-3095-4F98-A35E-8C2661C50860}"/>
                </a:ext>
              </a:extLst>
            </p:cNvPr>
            <p:cNvSpPr/>
            <p:nvPr/>
          </p:nvSpPr>
          <p:spPr>
            <a:xfrm>
              <a:off x="2920650" y="3855600"/>
              <a:ext cx="1600" cy="600"/>
            </a:xfrm>
            <a:custGeom>
              <a:avLst/>
              <a:gdLst/>
              <a:ahLst/>
              <a:cxnLst/>
              <a:rect l="l" t="t" r="r" b="b"/>
              <a:pathLst>
                <a:path w="64" h="24" extrusionOk="0">
                  <a:moveTo>
                    <a:pt x="64" y="0"/>
                  </a:moveTo>
                  <a:cubicBezTo>
                    <a:pt x="52" y="0"/>
                    <a:pt x="40" y="4"/>
                    <a:pt x="28" y="8"/>
                  </a:cubicBezTo>
                  <a:cubicBezTo>
                    <a:pt x="23" y="11"/>
                    <a:pt x="15" y="16"/>
                    <a:pt x="8" y="20"/>
                  </a:cubicBezTo>
                  <a:lnTo>
                    <a:pt x="8" y="20"/>
                  </a:lnTo>
                  <a:cubicBezTo>
                    <a:pt x="26" y="11"/>
                    <a:pt x="43" y="7"/>
                    <a:pt x="64" y="0"/>
                  </a:cubicBezTo>
                  <a:close/>
                  <a:moveTo>
                    <a:pt x="8" y="20"/>
                  </a:moveTo>
                  <a:cubicBezTo>
                    <a:pt x="6" y="21"/>
                    <a:pt x="3" y="22"/>
                    <a:pt x="1" y="24"/>
                  </a:cubicBezTo>
                  <a:cubicBezTo>
                    <a:pt x="3" y="23"/>
                    <a:pt x="6" y="21"/>
                    <a:pt x="8" y="2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 name="Google Shape;1037;p47">
              <a:extLst>
                <a:ext uri="{FF2B5EF4-FFF2-40B4-BE49-F238E27FC236}">
                  <a16:creationId xmlns:a16="http://schemas.microsoft.com/office/drawing/2014/main" id="{10A69606-62DC-42E6-8E45-745E6A70BA02}"/>
                </a:ext>
              </a:extLst>
            </p:cNvPr>
            <p:cNvSpPr/>
            <p:nvPr/>
          </p:nvSpPr>
          <p:spPr>
            <a:xfrm>
              <a:off x="2916125" y="3858550"/>
              <a:ext cx="1100" cy="1700"/>
            </a:xfrm>
            <a:custGeom>
              <a:avLst/>
              <a:gdLst/>
              <a:ahLst/>
              <a:cxnLst/>
              <a:rect l="l" t="t" r="r" b="b"/>
              <a:pathLst>
                <a:path w="44" h="68" extrusionOk="0">
                  <a:moveTo>
                    <a:pt x="44" y="1"/>
                  </a:moveTo>
                  <a:lnTo>
                    <a:pt x="44" y="1"/>
                  </a:lnTo>
                  <a:cubicBezTo>
                    <a:pt x="32" y="12"/>
                    <a:pt x="20" y="28"/>
                    <a:pt x="8" y="48"/>
                  </a:cubicBezTo>
                  <a:cubicBezTo>
                    <a:pt x="4" y="52"/>
                    <a:pt x="4" y="60"/>
                    <a:pt x="0" y="68"/>
                  </a:cubicBezTo>
                  <a:cubicBezTo>
                    <a:pt x="12" y="44"/>
                    <a:pt x="28" y="20"/>
                    <a:pt x="44"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1038;p47">
              <a:extLst>
                <a:ext uri="{FF2B5EF4-FFF2-40B4-BE49-F238E27FC236}">
                  <a16:creationId xmlns:a16="http://schemas.microsoft.com/office/drawing/2014/main" id="{70C329F4-0B0E-4092-995B-EB788982907E}"/>
                </a:ext>
              </a:extLst>
            </p:cNvPr>
            <p:cNvSpPr/>
            <p:nvPr/>
          </p:nvSpPr>
          <p:spPr>
            <a:xfrm>
              <a:off x="2929050" y="3855500"/>
              <a:ext cx="1900" cy="400"/>
            </a:xfrm>
            <a:custGeom>
              <a:avLst/>
              <a:gdLst/>
              <a:ahLst/>
              <a:cxnLst/>
              <a:rect l="l" t="t" r="r" b="b"/>
              <a:pathLst>
                <a:path w="76" h="16" extrusionOk="0">
                  <a:moveTo>
                    <a:pt x="0" y="0"/>
                  </a:moveTo>
                  <a:lnTo>
                    <a:pt x="0" y="0"/>
                  </a:lnTo>
                  <a:cubicBezTo>
                    <a:pt x="16" y="5"/>
                    <a:pt x="30" y="8"/>
                    <a:pt x="44" y="10"/>
                  </a:cubicBezTo>
                  <a:lnTo>
                    <a:pt x="44" y="10"/>
                  </a:lnTo>
                  <a:cubicBezTo>
                    <a:pt x="29" y="6"/>
                    <a:pt x="15" y="3"/>
                    <a:pt x="0" y="0"/>
                  </a:cubicBezTo>
                  <a:close/>
                  <a:moveTo>
                    <a:pt x="44" y="10"/>
                  </a:moveTo>
                  <a:lnTo>
                    <a:pt x="44" y="10"/>
                  </a:lnTo>
                  <a:cubicBezTo>
                    <a:pt x="49" y="12"/>
                    <a:pt x="54" y="14"/>
                    <a:pt x="60" y="16"/>
                  </a:cubicBezTo>
                  <a:lnTo>
                    <a:pt x="76" y="16"/>
                  </a:lnTo>
                  <a:cubicBezTo>
                    <a:pt x="65" y="14"/>
                    <a:pt x="55" y="12"/>
                    <a:pt x="44" y="1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1039;p47">
              <a:extLst>
                <a:ext uri="{FF2B5EF4-FFF2-40B4-BE49-F238E27FC236}">
                  <a16:creationId xmlns:a16="http://schemas.microsoft.com/office/drawing/2014/main" id="{2D4F34FD-A7FF-4C99-955D-71D2579E1BB0}"/>
                </a:ext>
              </a:extLst>
            </p:cNvPr>
            <p:cNvSpPr/>
            <p:nvPr/>
          </p:nvSpPr>
          <p:spPr>
            <a:xfrm>
              <a:off x="2918675" y="3856175"/>
              <a:ext cx="1800" cy="1025"/>
            </a:xfrm>
            <a:custGeom>
              <a:avLst/>
              <a:gdLst/>
              <a:ahLst/>
              <a:cxnLst/>
              <a:rect l="l" t="t" r="r" b="b"/>
              <a:pathLst>
                <a:path w="72" h="41" extrusionOk="0">
                  <a:moveTo>
                    <a:pt x="64" y="1"/>
                  </a:moveTo>
                  <a:cubicBezTo>
                    <a:pt x="44" y="13"/>
                    <a:pt x="24" y="24"/>
                    <a:pt x="5" y="36"/>
                  </a:cubicBezTo>
                  <a:lnTo>
                    <a:pt x="1" y="40"/>
                  </a:lnTo>
                  <a:cubicBezTo>
                    <a:pt x="24" y="24"/>
                    <a:pt x="44" y="13"/>
                    <a:pt x="7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1040;p47">
              <a:extLst>
                <a:ext uri="{FF2B5EF4-FFF2-40B4-BE49-F238E27FC236}">
                  <a16:creationId xmlns:a16="http://schemas.microsoft.com/office/drawing/2014/main" id="{67059204-E32D-42C9-BE07-D53463B1FC5E}"/>
                </a:ext>
              </a:extLst>
            </p:cNvPr>
            <p:cNvSpPr/>
            <p:nvPr/>
          </p:nvSpPr>
          <p:spPr>
            <a:xfrm>
              <a:off x="2920450" y="3856175"/>
              <a:ext cx="125" cy="25"/>
            </a:xfrm>
            <a:custGeom>
              <a:avLst/>
              <a:gdLst/>
              <a:ahLst/>
              <a:cxnLst/>
              <a:rect l="l" t="t" r="r" b="b"/>
              <a:pathLst>
                <a:path w="5" h="1" extrusionOk="0">
                  <a:moveTo>
                    <a:pt x="1" y="1"/>
                  </a:moveTo>
                  <a:lnTo>
                    <a:pt x="1" y="1"/>
                  </a:ln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 name="Google Shape;1041;p47">
              <a:extLst>
                <a:ext uri="{FF2B5EF4-FFF2-40B4-BE49-F238E27FC236}">
                  <a16:creationId xmlns:a16="http://schemas.microsoft.com/office/drawing/2014/main" id="{63F3AA18-1ED7-488B-8070-6C178C0554F5}"/>
                </a:ext>
              </a:extLst>
            </p:cNvPr>
            <p:cNvSpPr/>
            <p:nvPr/>
          </p:nvSpPr>
          <p:spPr>
            <a:xfrm>
              <a:off x="2918575" y="3857275"/>
              <a:ext cx="125" cy="25"/>
            </a:xfrm>
            <a:custGeom>
              <a:avLst/>
              <a:gdLst/>
              <a:ahLst/>
              <a:cxnLst/>
              <a:rect l="l" t="t" r="r" b="b"/>
              <a:pathLst>
                <a:path w="5" h="1" extrusionOk="0">
                  <a:moveTo>
                    <a:pt x="1" y="0"/>
                  </a:moveTo>
                  <a:lnTo>
                    <a:pt x="1" y="0"/>
                  </a:lnTo>
                  <a:lnTo>
                    <a:pt x="5" y="0"/>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1042;p47">
              <a:extLst>
                <a:ext uri="{FF2B5EF4-FFF2-40B4-BE49-F238E27FC236}">
                  <a16:creationId xmlns:a16="http://schemas.microsoft.com/office/drawing/2014/main" id="{C41C01ED-3D46-4A58-97C9-C530642CD27D}"/>
                </a:ext>
              </a:extLst>
            </p:cNvPr>
            <p:cNvSpPr/>
            <p:nvPr/>
          </p:nvSpPr>
          <p:spPr>
            <a:xfrm>
              <a:off x="2918675" y="3856175"/>
              <a:ext cx="1700" cy="1025"/>
            </a:xfrm>
            <a:custGeom>
              <a:avLst/>
              <a:gdLst/>
              <a:ahLst/>
              <a:cxnLst/>
              <a:rect l="l" t="t" r="r" b="b"/>
              <a:pathLst>
                <a:path w="68" h="41" extrusionOk="0">
                  <a:moveTo>
                    <a:pt x="1" y="40"/>
                  </a:moveTo>
                  <a:lnTo>
                    <a:pt x="1" y="40"/>
                  </a:lnTo>
                  <a:cubicBezTo>
                    <a:pt x="21" y="24"/>
                    <a:pt x="44" y="13"/>
                    <a:pt x="68" y="1"/>
                  </a:cubicBezTo>
                  <a:lnTo>
                    <a:pt x="68" y="1"/>
                  </a:lnTo>
                  <a:cubicBezTo>
                    <a:pt x="44" y="13"/>
                    <a:pt x="21" y="24"/>
                    <a:pt x="1" y="4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1043;p47">
              <a:extLst>
                <a:ext uri="{FF2B5EF4-FFF2-40B4-BE49-F238E27FC236}">
                  <a16:creationId xmlns:a16="http://schemas.microsoft.com/office/drawing/2014/main" id="{4C2EF831-9F52-4A13-9739-D7E87CD920B0}"/>
                </a:ext>
              </a:extLst>
            </p:cNvPr>
            <p:cNvSpPr/>
            <p:nvPr/>
          </p:nvSpPr>
          <p:spPr>
            <a:xfrm>
              <a:off x="2917700" y="3857275"/>
              <a:ext cx="900" cy="700"/>
            </a:xfrm>
            <a:custGeom>
              <a:avLst/>
              <a:gdLst/>
              <a:ahLst/>
              <a:cxnLst/>
              <a:rect l="l" t="t" r="r" b="b"/>
              <a:pathLst>
                <a:path w="36" h="28" extrusionOk="0">
                  <a:moveTo>
                    <a:pt x="0" y="28"/>
                  </a:moveTo>
                  <a:cubicBezTo>
                    <a:pt x="12" y="16"/>
                    <a:pt x="24" y="8"/>
                    <a:pt x="36" y="0"/>
                  </a:cubicBezTo>
                  <a:lnTo>
                    <a:pt x="36" y="0"/>
                  </a:lnTo>
                  <a:cubicBezTo>
                    <a:pt x="24" y="8"/>
                    <a:pt x="12" y="16"/>
                    <a:pt x="0"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1044;p47">
              <a:extLst>
                <a:ext uri="{FF2B5EF4-FFF2-40B4-BE49-F238E27FC236}">
                  <a16:creationId xmlns:a16="http://schemas.microsoft.com/office/drawing/2014/main" id="{B36C5EB0-2073-4F40-9147-F839A5170778}"/>
                </a:ext>
              </a:extLst>
            </p:cNvPr>
            <p:cNvSpPr/>
            <p:nvPr/>
          </p:nvSpPr>
          <p:spPr>
            <a:xfrm>
              <a:off x="2920650" y="3855775"/>
              <a:ext cx="725" cy="425"/>
            </a:xfrm>
            <a:custGeom>
              <a:avLst/>
              <a:gdLst/>
              <a:ahLst/>
              <a:cxnLst/>
              <a:rect l="l" t="t" r="r" b="b"/>
              <a:pathLst>
                <a:path w="29" h="17" extrusionOk="0">
                  <a:moveTo>
                    <a:pt x="28" y="1"/>
                  </a:moveTo>
                  <a:cubicBezTo>
                    <a:pt x="17" y="5"/>
                    <a:pt x="9" y="13"/>
                    <a:pt x="1" y="17"/>
                  </a:cubicBezTo>
                  <a:cubicBezTo>
                    <a:pt x="9" y="13"/>
                    <a:pt x="21" y="5"/>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 name="Google Shape;1045;p47">
              <a:extLst>
                <a:ext uri="{FF2B5EF4-FFF2-40B4-BE49-F238E27FC236}">
                  <a16:creationId xmlns:a16="http://schemas.microsoft.com/office/drawing/2014/main" id="{040ACDDD-2A78-4453-9A4C-F232328D9C2A}"/>
                </a:ext>
              </a:extLst>
            </p:cNvPr>
            <p:cNvSpPr/>
            <p:nvPr/>
          </p:nvSpPr>
          <p:spPr>
            <a:xfrm>
              <a:off x="2916125" y="3858550"/>
              <a:ext cx="1100" cy="1700"/>
            </a:xfrm>
            <a:custGeom>
              <a:avLst/>
              <a:gdLst/>
              <a:ahLst/>
              <a:cxnLst/>
              <a:rect l="l" t="t" r="r" b="b"/>
              <a:pathLst>
                <a:path w="44" h="68" extrusionOk="0">
                  <a:moveTo>
                    <a:pt x="0" y="68"/>
                  </a:moveTo>
                  <a:lnTo>
                    <a:pt x="0" y="68"/>
                  </a:lnTo>
                  <a:cubicBezTo>
                    <a:pt x="12" y="44"/>
                    <a:pt x="28" y="20"/>
                    <a:pt x="44" y="1"/>
                  </a:cubicBezTo>
                  <a:lnTo>
                    <a:pt x="44" y="1"/>
                  </a:lnTo>
                  <a:cubicBezTo>
                    <a:pt x="28" y="20"/>
                    <a:pt x="12" y="44"/>
                    <a:pt x="0"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1046;p47">
              <a:extLst>
                <a:ext uri="{FF2B5EF4-FFF2-40B4-BE49-F238E27FC236}">
                  <a16:creationId xmlns:a16="http://schemas.microsoft.com/office/drawing/2014/main" id="{861D483E-12AB-404C-A138-F364390C7D1A}"/>
                </a:ext>
              </a:extLst>
            </p:cNvPr>
            <p:cNvSpPr/>
            <p:nvPr/>
          </p:nvSpPr>
          <p:spPr>
            <a:xfrm>
              <a:off x="2916300" y="3858550"/>
              <a:ext cx="925" cy="1200"/>
            </a:xfrm>
            <a:custGeom>
              <a:avLst/>
              <a:gdLst/>
              <a:ahLst/>
              <a:cxnLst/>
              <a:rect l="l" t="t" r="r" b="b"/>
              <a:pathLst>
                <a:path w="37" h="48" extrusionOk="0">
                  <a:moveTo>
                    <a:pt x="37" y="1"/>
                  </a:moveTo>
                  <a:cubicBezTo>
                    <a:pt x="25" y="12"/>
                    <a:pt x="13" y="28"/>
                    <a:pt x="1" y="48"/>
                  </a:cubicBezTo>
                  <a:cubicBezTo>
                    <a:pt x="13" y="28"/>
                    <a:pt x="25" y="12"/>
                    <a:pt x="37"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 name="Google Shape;1047;p47">
              <a:extLst>
                <a:ext uri="{FF2B5EF4-FFF2-40B4-BE49-F238E27FC236}">
                  <a16:creationId xmlns:a16="http://schemas.microsoft.com/office/drawing/2014/main" id="{43C14880-6C31-4B07-BFE8-A1C358E9120E}"/>
                </a:ext>
              </a:extLst>
            </p:cNvPr>
            <p:cNvSpPr/>
            <p:nvPr/>
          </p:nvSpPr>
          <p:spPr>
            <a:xfrm>
              <a:off x="2930925" y="3855875"/>
              <a:ext cx="7925" cy="2900"/>
            </a:xfrm>
            <a:custGeom>
              <a:avLst/>
              <a:gdLst/>
              <a:ahLst/>
              <a:cxnLst/>
              <a:rect l="l" t="t" r="r" b="b"/>
              <a:pathLst>
                <a:path w="317" h="116" extrusionOk="0">
                  <a:moveTo>
                    <a:pt x="1" y="1"/>
                  </a:moveTo>
                  <a:lnTo>
                    <a:pt x="1" y="1"/>
                  </a:lnTo>
                  <a:cubicBezTo>
                    <a:pt x="83" y="21"/>
                    <a:pt x="166" y="56"/>
                    <a:pt x="241" y="96"/>
                  </a:cubicBezTo>
                  <a:cubicBezTo>
                    <a:pt x="261" y="112"/>
                    <a:pt x="289" y="115"/>
                    <a:pt x="317" y="115"/>
                  </a:cubicBezTo>
                  <a:cubicBezTo>
                    <a:pt x="289" y="115"/>
                    <a:pt x="261" y="112"/>
                    <a:pt x="241" y="96"/>
                  </a:cubicBezTo>
                  <a:cubicBezTo>
                    <a:pt x="166" y="56"/>
                    <a:pt x="83" y="2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1048;p47">
              <a:extLst>
                <a:ext uri="{FF2B5EF4-FFF2-40B4-BE49-F238E27FC236}">
                  <a16:creationId xmlns:a16="http://schemas.microsoft.com/office/drawing/2014/main" id="{7288716C-95CE-4F54-AD7B-3E30D1B9004A}"/>
                </a:ext>
              </a:extLst>
            </p:cNvPr>
            <p:cNvSpPr/>
            <p:nvPr/>
          </p:nvSpPr>
          <p:spPr>
            <a:xfrm>
              <a:off x="2926275" y="3802475"/>
              <a:ext cx="15450" cy="54125"/>
            </a:xfrm>
            <a:custGeom>
              <a:avLst/>
              <a:gdLst/>
              <a:ahLst/>
              <a:cxnLst/>
              <a:rect l="l" t="t" r="r" b="b"/>
              <a:pathLst>
                <a:path w="618" h="2165" extrusionOk="0">
                  <a:moveTo>
                    <a:pt x="609" y="2165"/>
                  </a:moveTo>
                  <a:cubicBezTo>
                    <a:pt x="617" y="2141"/>
                    <a:pt x="617" y="2113"/>
                    <a:pt x="609" y="2090"/>
                  </a:cubicBezTo>
                  <a:lnTo>
                    <a:pt x="1" y="0"/>
                  </a:lnTo>
                  <a:lnTo>
                    <a:pt x="609" y="2090"/>
                  </a:lnTo>
                  <a:cubicBezTo>
                    <a:pt x="617" y="2113"/>
                    <a:pt x="617" y="2141"/>
                    <a:pt x="609" y="216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 name="Google Shape;1049;p47">
              <a:extLst>
                <a:ext uri="{FF2B5EF4-FFF2-40B4-BE49-F238E27FC236}">
                  <a16:creationId xmlns:a16="http://schemas.microsoft.com/office/drawing/2014/main" id="{37F9E01E-31DC-462E-A0EE-F6E41E61670F}"/>
                </a:ext>
              </a:extLst>
            </p:cNvPr>
            <p:cNvSpPr/>
            <p:nvPr/>
          </p:nvSpPr>
          <p:spPr>
            <a:xfrm>
              <a:off x="2930525" y="3855875"/>
              <a:ext cx="325" cy="125"/>
            </a:xfrm>
            <a:custGeom>
              <a:avLst/>
              <a:gdLst/>
              <a:ahLst/>
              <a:cxnLst/>
              <a:rect l="l" t="t" r="r" b="b"/>
              <a:pathLst>
                <a:path w="13" h="5" extrusionOk="0">
                  <a:moveTo>
                    <a:pt x="1" y="1"/>
                  </a:moveTo>
                  <a:lnTo>
                    <a:pt x="13" y="5"/>
                  </a:lnTo>
                  <a:lnTo>
                    <a:pt x="13"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1050;p47">
              <a:extLst>
                <a:ext uri="{FF2B5EF4-FFF2-40B4-BE49-F238E27FC236}">
                  <a16:creationId xmlns:a16="http://schemas.microsoft.com/office/drawing/2014/main" id="{AF859B2C-038F-4852-8FB1-CC0C8D43C959}"/>
                </a:ext>
              </a:extLst>
            </p:cNvPr>
            <p:cNvSpPr/>
            <p:nvPr/>
          </p:nvSpPr>
          <p:spPr>
            <a:xfrm>
              <a:off x="2917300" y="3857950"/>
              <a:ext cx="425" cy="525"/>
            </a:xfrm>
            <a:custGeom>
              <a:avLst/>
              <a:gdLst/>
              <a:ahLst/>
              <a:cxnLst/>
              <a:rect l="l" t="t" r="r" b="b"/>
              <a:pathLst>
                <a:path w="17" h="21" extrusionOk="0">
                  <a:moveTo>
                    <a:pt x="0" y="21"/>
                  </a:moveTo>
                  <a:lnTo>
                    <a:pt x="0" y="21"/>
                  </a:lnTo>
                  <a:cubicBezTo>
                    <a:pt x="4" y="17"/>
                    <a:pt x="8" y="5"/>
                    <a:pt x="16" y="1"/>
                  </a:cubicBezTo>
                  <a:cubicBezTo>
                    <a:pt x="8" y="5"/>
                    <a:pt x="4" y="17"/>
                    <a:pt x="0" y="2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 name="Google Shape;1051;p47">
              <a:extLst>
                <a:ext uri="{FF2B5EF4-FFF2-40B4-BE49-F238E27FC236}">
                  <a16:creationId xmlns:a16="http://schemas.microsoft.com/office/drawing/2014/main" id="{985D080F-2C17-425C-90C5-F398B25145A6}"/>
                </a:ext>
              </a:extLst>
            </p:cNvPr>
            <p:cNvSpPr/>
            <p:nvPr/>
          </p:nvSpPr>
          <p:spPr>
            <a:xfrm>
              <a:off x="2916125" y="3859725"/>
              <a:ext cx="200" cy="525"/>
            </a:xfrm>
            <a:custGeom>
              <a:avLst/>
              <a:gdLst/>
              <a:ahLst/>
              <a:cxnLst/>
              <a:rect l="l" t="t" r="r" b="b"/>
              <a:pathLst>
                <a:path w="8" h="21" extrusionOk="0">
                  <a:moveTo>
                    <a:pt x="8" y="1"/>
                  </a:moveTo>
                  <a:cubicBezTo>
                    <a:pt x="4" y="5"/>
                    <a:pt x="4" y="13"/>
                    <a:pt x="0" y="21"/>
                  </a:cubicBezTo>
                  <a:lnTo>
                    <a:pt x="0" y="21"/>
                  </a:lnTo>
                  <a:cubicBezTo>
                    <a:pt x="4" y="13"/>
                    <a:pt x="4" y="5"/>
                    <a:pt x="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1052;p47">
              <a:extLst>
                <a:ext uri="{FF2B5EF4-FFF2-40B4-BE49-F238E27FC236}">
                  <a16:creationId xmlns:a16="http://schemas.microsoft.com/office/drawing/2014/main" id="{490026A7-785F-4569-A8A1-408FA0DFA7A2}"/>
                </a:ext>
              </a:extLst>
            </p:cNvPr>
            <p:cNvSpPr/>
            <p:nvPr/>
          </p:nvSpPr>
          <p:spPr>
            <a:xfrm>
              <a:off x="2917200" y="3858450"/>
              <a:ext cx="125" cy="125"/>
            </a:xfrm>
            <a:custGeom>
              <a:avLst/>
              <a:gdLst/>
              <a:ahLst/>
              <a:cxnLst/>
              <a:rect l="l" t="t" r="r" b="b"/>
              <a:pathLst>
                <a:path w="5" h="5" extrusionOk="0">
                  <a:moveTo>
                    <a:pt x="1" y="5"/>
                  </a:moveTo>
                  <a:lnTo>
                    <a:pt x="1" y="5"/>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7" name="Google Shape;1053;p47">
              <a:extLst>
                <a:ext uri="{FF2B5EF4-FFF2-40B4-BE49-F238E27FC236}">
                  <a16:creationId xmlns:a16="http://schemas.microsoft.com/office/drawing/2014/main" id="{C92DDDC4-AD09-4E2B-8F6E-96CA9716EE46}"/>
                </a:ext>
              </a:extLst>
            </p:cNvPr>
            <p:cNvSpPr/>
            <p:nvPr/>
          </p:nvSpPr>
          <p:spPr>
            <a:xfrm>
              <a:off x="2883125" y="3714000"/>
              <a:ext cx="7150" cy="7325"/>
            </a:xfrm>
            <a:custGeom>
              <a:avLst/>
              <a:gdLst/>
              <a:ahLst/>
              <a:cxnLst/>
              <a:rect l="l" t="t" r="r" b="b"/>
              <a:pathLst>
                <a:path w="286" h="293" extrusionOk="0">
                  <a:moveTo>
                    <a:pt x="1" y="292"/>
                  </a:moveTo>
                  <a:cubicBezTo>
                    <a:pt x="92" y="194"/>
                    <a:pt x="187" y="95"/>
                    <a:pt x="285" y="0"/>
                  </a:cubicBezTo>
                  <a:cubicBezTo>
                    <a:pt x="187" y="95"/>
                    <a:pt x="92" y="194"/>
                    <a:pt x="1" y="29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1054;p47">
              <a:extLst>
                <a:ext uri="{FF2B5EF4-FFF2-40B4-BE49-F238E27FC236}">
                  <a16:creationId xmlns:a16="http://schemas.microsoft.com/office/drawing/2014/main" id="{CDDCE1DE-A7C2-45B2-BA56-ABE6E4D06F85}"/>
                </a:ext>
              </a:extLst>
            </p:cNvPr>
            <p:cNvSpPr/>
            <p:nvPr/>
          </p:nvSpPr>
          <p:spPr>
            <a:xfrm>
              <a:off x="2876825" y="3722175"/>
              <a:ext cx="5550" cy="6650"/>
            </a:xfrm>
            <a:custGeom>
              <a:avLst/>
              <a:gdLst/>
              <a:ahLst/>
              <a:cxnLst/>
              <a:rect l="l" t="t" r="r" b="b"/>
              <a:pathLst>
                <a:path w="222" h="266" extrusionOk="0">
                  <a:moveTo>
                    <a:pt x="0" y="266"/>
                  </a:moveTo>
                  <a:cubicBezTo>
                    <a:pt x="71" y="175"/>
                    <a:pt x="146" y="88"/>
                    <a:pt x="221" y="1"/>
                  </a:cubicBezTo>
                  <a:cubicBezTo>
                    <a:pt x="146" y="88"/>
                    <a:pt x="71" y="175"/>
                    <a:pt x="0" y="26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1055;p47">
              <a:extLst>
                <a:ext uri="{FF2B5EF4-FFF2-40B4-BE49-F238E27FC236}">
                  <a16:creationId xmlns:a16="http://schemas.microsoft.com/office/drawing/2014/main" id="{4078EA3F-E14A-4401-9FE1-71624D848018}"/>
                </a:ext>
              </a:extLst>
            </p:cNvPr>
            <p:cNvSpPr/>
            <p:nvPr/>
          </p:nvSpPr>
          <p:spPr>
            <a:xfrm>
              <a:off x="2899825" y="3700850"/>
              <a:ext cx="5650" cy="4675"/>
            </a:xfrm>
            <a:custGeom>
              <a:avLst/>
              <a:gdLst/>
              <a:ahLst/>
              <a:cxnLst/>
              <a:rect l="l" t="t" r="r" b="b"/>
              <a:pathLst>
                <a:path w="226" h="187" extrusionOk="0">
                  <a:moveTo>
                    <a:pt x="0" y="186"/>
                  </a:moveTo>
                  <a:cubicBezTo>
                    <a:pt x="75" y="123"/>
                    <a:pt x="150" y="60"/>
                    <a:pt x="226" y="1"/>
                  </a:cubicBezTo>
                  <a:cubicBezTo>
                    <a:pt x="150" y="60"/>
                    <a:pt x="75" y="123"/>
                    <a:pt x="0" y="18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1056;p47">
              <a:extLst>
                <a:ext uri="{FF2B5EF4-FFF2-40B4-BE49-F238E27FC236}">
                  <a16:creationId xmlns:a16="http://schemas.microsoft.com/office/drawing/2014/main" id="{0AEE5BC5-D5F4-448D-A5CC-EA5BCECDB6C6}"/>
                </a:ext>
              </a:extLst>
            </p:cNvPr>
            <p:cNvSpPr/>
            <p:nvPr/>
          </p:nvSpPr>
          <p:spPr>
            <a:xfrm>
              <a:off x="2915925" y="3688225"/>
              <a:ext cx="7725" cy="5050"/>
            </a:xfrm>
            <a:custGeom>
              <a:avLst/>
              <a:gdLst/>
              <a:ahLst/>
              <a:cxnLst/>
              <a:rect l="l" t="t" r="r" b="b"/>
              <a:pathLst>
                <a:path w="309" h="202" extrusionOk="0">
                  <a:moveTo>
                    <a:pt x="0" y="202"/>
                  </a:moveTo>
                  <a:cubicBezTo>
                    <a:pt x="103" y="131"/>
                    <a:pt x="206" y="63"/>
                    <a:pt x="308" y="0"/>
                  </a:cubicBezTo>
                  <a:cubicBezTo>
                    <a:pt x="206" y="63"/>
                    <a:pt x="103" y="131"/>
                    <a:pt x="0" y="20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1057;p47">
              <a:extLst>
                <a:ext uri="{FF2B5EF4-FFF2-40B4-BE49-F238E27FC236}">
                  <a16:creationId xmlns:a16="http://schemas.microsoft.com/office/drawing/2014/main" id="{F8DD932F-0537-4039-88DB-F1737A651B2F}"/>
                </a:ext>
              </a:extLst>
            </p:cNvPr>
            <p:cNvSpPr/>
            <p:nvPr/>
          </p:nvSpPr>
          <p:spPr>
            <a:xfrm>
              <a:off x="2891625" y="3707275"/>
              <a:ext cx="6050" cy="5550"/>
            </a:xfrm>
            <a:custGeom>
              <a:avLst/>
              <a:gdLst/>
              <a:ahLst/>
              <a:cxnLst/>
              <a:rect l="l" t="t" r="r" b="b"/>
              <a:pathLst>
                <a:path w="242" h="222" extrusionOk="0">
                  <a:moveTo>
                    <a:pt x="1" y="222"/>
                  </a:moveTo>
                  <a:cubicBezTo>
                    <a:pt x="80" y="147"/>
                    <a:pt x="159" y="72"/>
                    <a:pt x="241" y="1"/>
                  </a:cubicBezTo>
                  <a:cubicBezTo>
                    <a:pt x="159" y="72"/>
                    <a:pt x="80" y="147"/>
                    <a:pt x="1" y="22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1058;p47">
              <a:extLst>
                <a:ext uri="{FF2B5EF4-FFF2-40B4-BE49-F238E27FC236}">
                  <a16:creationId xmlns:a16="http://schemas.microsoft.com/office/drawing/2014/main" id="{CF91FA92-273A-4ED6-9DFA-BF26059BEBE3}"/>
                </a:ext>
              </a:extLst>
            </p:cNvPr>
            <p:cNvSpPr/>
            <p:nvPr/>
          </p:nvSpPr>
          <p:spPr>
            <a:xfrm>
              <a:off x="2907825" y="3694725"/>
              <a:ext cx="6050" cy="4375"/>
            </a:xfrm>
            <a:custGeom>
              <a:avLst/>
              <a:gdLst/>
              <a:ahLst/>
              <a:cxnLst/>
              <a:rect l="l" t="t" r="r" b="b"/>
              <a:pathLst>
                <a:path w="242" h="175" extrusionOk="0">
                  <a:moveTo>
                    <a:pt x="0" y="175"/>
                  </a:moveTo>
                  <a:cubicBezTo>
                    <a:pt x="79" y="115"/>
                    <a:pt x="162" y="56"/>
                    <a:pt x="241" y="1"/>
                  </a:cubicBezTo>
                  <a:cubicBezTo>
                    <a:pt x="162" y="56"/>
                    <a:pt x="79" y="115"/>
                    <a:pt x="0" y="17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3" name="Google Shape;1059;p47">
              <a:extLst>
                <a:ext uri="{FF2B5EF4-FFF2-40B4-BE49-F238E27FC236}">
                  <a16:creationId xmlns:a16="http://schemas.microsoft.com/office/drawing/2014/main" id="{40F07E43-29DC-42C6-8BCB-B6D627A8820C}"/>
                </a:ext>
              </a:extLst>
            </p:cNvPr>
            <p:cNvSpPr/>
            <p:nvPr/>
          </p:nvSpPr>
          <p:spPr>
            <a:xfrm>
              <a:off x="2928650" y="3855500"/>
              <a:ext cx="425" cy="125"/>
            </a:xfrm>
            <a:custGeom>
              <a:avLst/>
              <a:gdLst/>
              <a:ahLst/>
              <a:cxnLst/>
              <a:rect l="l" t="t" r="r" b="b"/>
              <a:pathLst>
                <a:path w="17" h="5" extrusionOk="0">
                  <a:moveTo>
                    <a:pt x="1" y="0"/>
                  </a:moveTo>
                  <a:lnTo>
                    <a:pt x="16" y="4"/>
                  </a:lnTo>
                  <a:cubicBezTo>
                    <a:pt x="13" y="0"/>
                    <a:pt x="5" y="0"/>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1060;p47">
              <a:extLst>
                <a:ext uri="{FF2B5EF4-FFF2-40B4-BE49-F238E27FC236}">
                  <a16:creationId xmlns:a16="http://schemas.microsoft.com/office/drawing/2014/main" id="{63798CB6-1ED7-468F-825F-DC7A8FE3D03D}"/>
                </a:ext>
              </a:extLst>
            </p:cNvPr>
            <p:cNvSpPr/>
            <p:nvPr/>
          </p:nvSpPr>
          <p:spPr>
            <a:xfrm>
              <a:off x="2917200" y="3858450"/>
              <a:ext cx="125" cy="125"/>
            </a:xfrm>
            <a:custGeom>
              <a:avLst/>
              <a:gdLst/>
              <a:ahLst/>
              <a:cxnLst/>
              <a:rect l="l" t="t" r="r" b="b"/>
              <a:pathLst>
                <a:path w="5" h="5" extrusionOk="0">
                  <a:moveTo>
                    <a:pt x="4" y="1"/>
                  </a:moveTo>
                  <a:lnTo>
                    <a:pt x="4" y="1"/>
                  </a:lnTo>
                  <a:lnTo>
                    <a:pt x="1" y="5"/>
                  </a:lnTo>
                  <a:lnTo>
                    <a:pt x="1"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5" name="Google Shape;1061;p47">
              <a:extLst>
                <a:ext uri="{FF2B5EF4-FFF2-40B4-BE49-F238E27FC236}">
                  <a16:creationId xmlns:a16="http://schemas.microsoft.com/office/drawing/2014/main" id="{2F8A2FAB-4E51-4AFE-AB4C-7C5570DDC280}"/>
                </a:ext>
              </a:extLst>
            </p:cNvPr>
            <p:cNvSpPr/>
            <p:nvPr/>
          </p:nvSpPr>
          <p:spPr>
            <a:xfrm>
              <a:off x="2920450" y="3856175"/>
              <a:ext cx="125" cy="25"/>
            </a:xfrm>
            <a:custGeom>
              <a:avLst/>
              <a:gdLst/>
              <a:ahLst/>
              <a:cxnLst/>
              <a:rect l="l" t="t" r="r" b="b"/>
              <a:pathLst>
                <a:path w="5" h="1" extrusionOk="0">
                  <a:moveTo>
                    <a:pt x="5" y="1"/>
                  </a:move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1062;p47">
              <a:extLst>
                <a:ext uri="{FF2B5EF4-FFF2-40B4-BE49-F238E27FC236}">
                  <a16:creationId xmlns:a16="http://schemas.microsoft.com/office/drawing/2014/main" id="{C1C9BE34-77BA-4062-9863-09F68052559A}"/>
                </a:ext>
              </a:extLst>
            </p:cNvPr>
            <p:cNvSpPr/>
            <p:nvPr/>
          </p:nvSpPr>
          <p:spPr>
            <a:xfrm>
              <a:off x="2918575" y="3857175"/>
              <a:ext cx="125" cy="125"/>
            </a:xfrm>
            <a:custGeom>
              <a:avLst/>
              <a:gdLst/>
              <a:ahLst/>
              <a:cxnLst/>
              <a:rect l="l" t="t" r="r" b="b"/>
              <a:pathLst>
                <a:path w="5" h="5" extrusionOk="0">
                  <a:moveTo>
                    <a:pt x="1" y="4"/>
                  </a:moveTo>
                  <a:lnTo>
                    <a:pt x="1"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7" name="Google Shape;1063;p47">
              <a:extLst>
                <a:ext uri="{FF2B5EF4-FFF2-40B4-BE49-F238E27FC236}">
                  <a16:creationId xmlns:a16="http://schemas.microsoft.com/office/drawing/2014/main" id="{8BDBA60A-FCBF-4EAB-9D05-BCF1B1269A0B}"/>
                </a:ext>
              </a:extLst>
            </p:cNvPr>
            <p:cNvSpPr/>
            <p:nvPr/>
          </p:nvSpPr>
          <p:spPr>
            <a:xfrm>
              <a:off x="2922150" y="3855500"/>
              <a:ext cx="400" cy="125"/>
            </a:xfrm>
            <a:custGeom>
              <a:avLst/>
              <a:gdLst/>
              <a:ahLst/>
              <a:cxnLst/>
              <a:rect l="l" t="t" r="r" b="b"/>
              <a:pathLst>
                <a:path w="16" h="5" extrusionOk="0">
                  <a:moveTo>
                    <a:pt x="0" y="4"/>
                  </a:moveTo>
                  <a:lnTo>
                    <a:pt x="0" y="4"/>
                  </a:lnTo>
                  <a:lnTo>
                    <a:pt x="16" y="0"/>
                  </a:lnTo>
                  <a:lnTo>
                    <a:pt x="16"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1064;p47">
              <a:extLst>
                <a:ext uri="{FF2B5EF4-FFF2-40B4-BE49-F238E27FC236}">
                  <a16:creationId xmlns:a16="http://schemas.microsoft.com/office/drawing/2014/main" id="{03F9DE36-1C1D-49FA-BB48-ACACC17D3AD8}"/>
                </a:ext>
              </a:extLst>
            </p:cNvPr>
            <p:cNvSpPr/>
            <p:nvPr/>
          </p:nvSpPr>
          <p:spPr>
            <a:xfrm>
              <a:off x="2850550" y="3663800"/>
              <a:ext cx="250725" cy="307150"/>
            </a:xfrm>
            <a:custGeom>
              <a:avLst/>
              <a:gdLst/>
              <a:ahLst/>
              <a:cxnLst/>
              <a:rect l="l" t="t" r="r" b="b"/>
              <a:pathLst>
                <a:path w="10029" h="12286" extrusionOk="0">
                  <a:moveTo>
                    <a:pt x="4897" y="0"/>
                  </a:moveTo>
                  <a:cubicBezTo>
                    <a:pt x="3069" y="0"/>
                    <a:pt x="1596" y="1830"/>
                    <a:pt x="1596" y="1830"/>
                  </a:cubicBezTo>
                  <a:cubicBezTo>
                    <a:pt x="1596" y="1830"/>
                    <a:pt x="0" y="4872"/>
                    <a:pt x="2378" y="7980"/>
                  </a:cubicBezTo>
                  <a:cubicBezTo>
                    <a:pt x="4025" y="10133"/>
                    <a:pt x="5052" y="11523"/>
                    <a:pt x="5036" y="11851"/>
                  </a:cubicBezTo>
                  <a:cubicBezTo>
                    <a:pt x="5025" y="12058"/>
                    <a:pt x="5460" y="12286"/>
                    <a:pt x="6004" y="12286"/>
                  </a:cubicBezTo>
                  <a:cubicBezTo>
                    <a:pt x="6415" y="12286"/>
                    <a:pt x="6888" y="12157"/>
                    <a:pt x="7280" y="11792"/>
                  </a:cubicBezTo>
                  <a:cubicBezTo>
                    <a:pt x="7379" y="11697"/>
                    <a:pt x="7406" y="11555"/>
                    <a:pt x="7351" y="11428"/>
                  </a:cubicBezTo>
                  <a:lnTo>
                    <a:pt x="6972" y="10283"/>
                  </a:lnTo>
                  <a:lnTo>
                    <a:pt x="6912" y="10109"/>
                  </a:lnTo>
                  <a:cubicBezTo>
                    <a:pt x="7576" y="10046"/>
                    <a:pt x="8370" y="9572"/>
                    <a:pt x="8733" y="9133"/>
                  </a:cubicBezTo>
                  <a:cubicBezTo>
                    <a:pt x="10029" y="7569"/>
                    <a:pt x="9227" y="5314"/>
                    <a:pt x="8623" y="3454"/>
                  </a:cubicBezTo>
                  <a:cubicBezTo>
                    <a:pt x="8263" y="2360"/>
                    <a:pt x="7683" y="1645"/>
                    <a:pt x="7228" y="1155"/>
                  </a:cubicBezTo>
                  <a:cubicBezTo>
                    <a:pt x="6443" y="303"/>
                    <a:pt x="5640" y="0"/>
                    <a:pt x="489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1065;p47">
              <a:extLst>
                <a:ext uri="{FF2B5EF4-FFF2-40B4-BE49-F238E27FC236}">
                  <a16:creationId xmlns:a16="http://schemas.microsoft.com/office/drawing/2014/main" id="{C5A076F4-298C-44FB-8520-FC0BB9027C0C}"/>
                </a:ext>
              </a:extLst>
            </p:cNvPr>
            <p:cNvSpPr/>
            <p:nvPr/>
          </p:nvSpPr>
          <p:spPr>
            <a:xfrm>
              <a:off x="3029175" y="3938525"/>
              <a:ext cx="75750" cy="234150"/>
            </a:xfrm>
            <a:custGeom>
              <a:avLst/>
              <a:gdLst/>
              <a:ahLst/>
              <a:cxnLst/>
              <a:rect l="l" t="t" r="r" b="b"/>
              <a:pathLst>
                <a:path w="3030" h="9366" extrusionOk="0">
                  <a:moveTo>
                    <a:pt x="1" y="1"/>
                  </a:moveTo>
                  <a:lnTo>
                    <a:pt x="569" y="7652"/>
                  </a:lnTo>
                  <a:lnTo>
                    <a:pt x="1031" y="9366"/>
                  </a:lnTo>
                  <a:lnTo>
                    <a:pt x="3030" y="3473"/>
                  </a:lnTo>
                  <a:lnTo>
                    <a:pt x="1529" y="2572"/>
                  </a:lnTo>
                  <a:lnTo>
                    <a:pt x="2560" y="2387"/>
                  </a:lnTo>
                  <a:cubicBezTo>
                    <a:pt x="1284" y="507"/>
                    <a:pt x="1" y="1"/>
                    <a:pt x="1"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1066;p47">
              <a:extLst>
                <a:ext uri="{FF2B5EF4-FFF2-40B4-BE49-F238E27FC236}">
                  <a16:creationId xmlns:a16="http://schemas.microsoft.com/office/drawing/2014/main" id="{086A46CB-1BFB-40C5-96AD-A42AC7D13F87}"/>
                </a:ext>
              </a:extLst>
            </p:cNvPr>
            <p:cNvSpPr/>
            <p:nvPr/>
          </p:nvSpPr>
          <p:spPr>
            <a:xfrm>
              <a:off x="2936350" y="3936450"/>
              <a:ext cx="118625" cy="236225"/>
            </a:xfrm>
            <a:custGeom>
              <a:avLst/>
              <a:gdLst/>
              <a:ahLst/>
              <a:cxnLst/>
              <a:rect l="l" t="t" r="r" b="b"/>
              <a:pathLst>
                <a:path w="4745" h="9449" extrusionOk="0">
                  <a:moveTo>
                    <a:pt x="1375" y="1"/>
                  </a:moveTo>
                  <a:cubicBezTo>
                    <a:pt x="1375" y="1"/>
                    <a:pt x="376" y="1071"/>
                    <a:pt x="1" y="3453"/>
                  </a:cubicBezTo>
                  <a:lnTo>
                    <a:pt x="1075" y="3165"/>
                  </a:lnTo>
                  <a:lnTo>
                    <a:pt x="1075" y="3165"/>
                  </a:lnTo>
                  <a:lnTo>
                    <a:pt x="44" y="4709"/>
                  </a:lnTo>
                  <a:lnTo>
                    <a:pt x="4744" y="9449"/>
                  </a:lnTo>
                  <a:lnTo>
                    <a:pt x="3951" y="6490"/>
                  </a:lnTo>
                  <a:lnTo>
                    <a:pt x="1375"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1067;p47">
              <a:extLst>
                <a:ext uri="{FF2B5EF4-FFF2-40B4-BE49-F238E27FC236}">
                  <a16:creationId xmlns:a16="http://schemas.microsoft.com/office/drawing/2014/main" id="{C837E30A-5BDF-4971-BEC8-147ED7FB2B66}"/>
                </a:ext>
              </a:extLst>
            </p:cNvPr>
            <p:cNvSpPr/>
            <p:nvPr/>
          </p:nvSpPr>
          <p:spPr>
            <a:xfrm>
              <a:off x="2840575" y="3592725"/>
              <a:ext cx="201400" cy="378225"/>
            </a:xfrm>
            <a:custGeom>
              <a:avLst/>
              <a:gdLst/>
              <a:ahLst/>
              <a:cxnLst/>
              <a:rect l="l" t="t" r="r" b="b"/>
              <a:pathLst>
                <a:path w="8056" h="15129" extrusionOk="0">
                  <a:moveTo>
                    <a:pt x="5510" y="0"/>
                  </a:moveTo>
                  <a:cubicBezTo>
                    <a:pt x="4820" y="0"/>
                    <a:pt x="4086" y="430"/>
                    <a:pt x="3472" y="1490"/>
                  </a:cubicBezTo>
                  <a:cubicBezTo>
                    <a:pt x="1652" y="4626"/>
                    <a:pt x="723" y="6652"/>
                    <a:pt x="309" y="7549"/>
                  </a:cubicBezTo>
                  <a:cubicBezTo>
                    <a:pt x="60" y="8058"/>
                    <a:pt x="1" y="8639"/>
                    <a:pt x="143" y="9188"/>
                  </a:cubicBezTo>
                  <a:lnTo>
                    <a:pt x="135" y="9180"/>
                  </a:lnTo>
                  <a:lnTo>
                    <a:pt x="151" y="9220"/>
                  </a:lnTo>
                  <a:cubicBezTo>
                    <a:pt x="202" y="9413"/>
                    <a:pt x="269" y="9603"/>
                    <a:pt x="360" y="9788"/>
                  </a:cubicBezTo>
                  <a:lnTo>
                    <a:pt x="2327" y="15128"/>
                  </a:lnTo>
                  <a:lnTo>
                    <a:pt x="4219" y="12036"/>
                  </a:lnTo>
                  <a:cubicBezTo>
                    <a:pt x="4223" y="12032"/>
                    <a:pt x="4223" y="12028"/>
                    <a:pt x="4227" y="12028"/>
                  </a:cubicBezTo>
                  <a:lnTo>
                    <a:pt x="4262" y="11965"/>
                  </a:lnTo>
                  <a:lnTo>
                    <a:pt x="4258" y="11965"/>
                  </a:lnTo>
                  <a:cubicBezTo>
                    <a:pt x="4290" y="11913"/>
                    <a:pt x="4306" y="11858"/>
                    <a:pt x="4314" y="11799"/>
                  </a:cubicBezTo>
                  <a:cubicBezTo>
                    <a:pt x="4345" y="11317"/>
                    <a:pt x="3784" y="10089"/>
                    <a:pt x="3559" y="9622"/>
                  </a:cubicBezTo>
                  <a:cubicBezTo>
                    <a:pt x="3022" y="8505"/>
                    <a:pt x="2698" y="8031"/>
                    <a:pt x="2362" y="7434"/>
                  </a:cubicBezTo>
                  <a:cubicBezTo>
                    <a:pt x="2362" y="7434"/>
                    <a:pt x="7714" y="4855"/>
                    <a:pt x="7864" y="3457"/>
                  </a:cubicBezTo>
                  <a:cubicBezTo>
                    <a:pt x="8055" y="1652"/>
                    <a:pt x="6864" y="0"/>
                    <a:pt x="55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1068;p47">
              <a:extLst>
                <a:ext uri="{FF2B5EF4-FFF2-40B4-BE49-F238E27FC236}">
                  <a16:creationId xmlns:a16="http://schemas.microsoft.com/office/drawing/2014/main" id="{4E8E0035-18F5-48A1-988A-280D379ED783}"/>
                </a:ext>
              </a:extLst>
            </p:cNvPr>
            <p:cNvSpPr/>
            <p:nvPr/>
          </p:nvSpPr>
          <p:spPr>
            <a:xfrm>
              <a:off x="2910100" y="3843350"/>
              <a:ext cx="40900" cy="43825"/>
            </a:xfrm>
            <a:custGeom>
              <a:avLst/>
              <a:gdLst/>
              <a:ahLst/>
              <a:cxnLst/>
              <a:rect l="l" t="t" r="r" b="b"/>
              <a:pathLst>
                <a:path w="1636" h="1753" extrusionOk="0">
                  <a:moveTo>
                    <a:pt x="498" y="0"/>
                  </a:moveTo>
                  <a:cubicBezTo>
                    <a:pt x="474" y="0"/>
                    <a:pt x="450" y="0"/>
                    <a:pt x="427" y="4"/>
                  </a:cubicBezTo>
                  <a:lnTo>
                    <a:pt x="407" y="4"/>
                  </a:lnTo>
                  <a:cubicBezTo>
                    <a:pt x="383" y="8"/>
                    <a:pt x="360" y="12"/>
                    <a:pt x="336" y="16"/>
                  </a:cubicBezTo>
                  <a:lnTo>
                    <a:pt x="320" y="20"/>
                  </a:lnTo>
                  <a:cubicBezTo>
                    <a:pt x="296" y="28"/>
                    <a:pt x="277" y="36"/>
                    <a:pt x="253" y="48"/>
                  </a:cubicBezTo>
                  <a:lnTo>
                    <a:pt x="245" y="48"/>
                  </a:lnTo>
                  <a:cubicBezTo>
                    <a:pt x="221" y="60"/>
                    <a:pt x="202" y="71"/>
                    <a:pt x="182" y="87"/>
                  </a:cubicBezTo>
                  <a:lnTo>
                    <a:pt x="178" y="91"/>
                  </a:lnTo>
                  <a:cubicBezTo>
                    <a:pt x="154" y="107"/>
                    <a:pt x="138" y="127"/>
                    <a:pt x="123" y="146"/>
                  </a:cubicBezTo>
                  <a:lnTo>
                    <a:pt x="123" y="150"/>
                  </a:lnTo>
                  <a:cubicBezTo>
                    <a:pt x="103" y="170"/>
                    <a:pt x="87" y="198"/>
                    <a:pt x="75" y="221"/>
                  </a:cubicBezTo>
                  <a:cubicBezTo>
                    <a:pt x="0" y="399"/>
                    <a:pt x="24" y="684"/>
                    <a:pt x="249" y="1138"/>
                  </a:cubicBezTo>
                  <a:cubicBezTo>
                    <a:pt x="249" y="1138"/>
                    <a:pt x="257" y="1154"/>
                    <a:pt x="273" y="1177"/>
                  </a:cubicBezTo>
                  <a:cubicBezTo>
                    <a:pt x="357" y="1316"/>
                    <a:pt x="667" y="1753"/>
                    <a:pt x="1117" y="1753"/>
                  </a:cubicBezTo>
                  <a:cubicBezTo>
                    <a:pt x="1258" y="1753"/>
                    <a:pt x="1414" y="1710"/>
                    <a:pt x="1580" y="1600"/>
                  </a:cubicBezTo>
                  <a:cubicBezTo>
                    <a:pt x="1635" y="1564"/>
                    <a:pt x="1076" y="119"/>
                    <a:pt x="1023" y="119"/>
                  </a:cubicBezTo>
                  <a:cubicBezTo>
                    <a:pt x="1023" y="119"/>
                    <a:pt x="1023" y="119"/>
                    <a:pt x="1023" y="119"/>
                  </a:cubicBezTo>
                  <a:cubicBezTo>
                    <a:pt x="1016" y="120"/>
                    <a:pt x="1009" y="120"/>
                    <a:pt x="1002" y="120"/>
                  </a:cubicBezTo>
                  <a:cubicBezTo>
                    <a:pt x="982" y="120"/>
                    <a:pt x="962" y="116"/>
                    <a:pt x="944" y="107"/>
                  </a:cubicBezTo>
                  <a:cubicBezTo>
                    <a:pt x="865" y="64"/>
                    <a:pt x="778" y="36"/>
                    <a:pt x="687" y="16"/>
                  </a:cubicBezTo>
                  <a:cubicBezTo>
                    <a:pt x="664" y="12"/>
                    <a:pt x="640" y="8"/>
                    <a:pt x="612" y="4"/>
                  </a:cubicBezTo>
                  <a:lnTo>
                    <a:pt x="593" y="4"/>
                  </a:lnTo>
                  <a:cubicBezTo>
                    <a:pt x="569" y="0"/>
                    <a:pt x="541" y="0"/>
                    <a:pt x="51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1069;p47">
              <a:extLst>
                <a:ext uri="{FF2B5EF4-FFF2-40B4-BE49-F238E27FC236}">
                  <a16:creationId xmlns:a16="http://schemas.microsoft.com/office/drawing/2014/main" id="{57C8FA29-306A-43E9-992A-AC78CE394E46}"/>
                </a:ext>
              </a:extLst>
            </p:cNvPr>
            <p:cNvSpPr/>
            <p:nvPr/>
          </p:nvSpPr>
          <p:spPr>
            <a:xfrm>
              <a:off x="2767525" y="4020000"/>
              <a:ext cx="150975" cy="715750"/>
            </a:xfrm>
            <a:custGeom>
              <a:avLst/>
              <a:gdLst/>
              <a:ahLst/>
              <a:cxnLst/>
              <a:rect l="l" t="t" r="r" b="b"/>
              <a:pathLst>
                <a:path w="6039" h="28630" extrusionOk="0">
                  <a:moveTo>
                    <a:pt x="6039" y="0"/>
                  </a:moveTo>
                  <a:cubicBezTo>
                    <a:pt x="6039" y="1"/>
                    <a:pt x="1674" y="2595"/>
                    <a:pt x="1351" y="4152"/>
                  </a:cubicBezTo>
                  <a:cubicBezTo>
                    <a:pt x="1" y="10607"/>
                    <a:pt x="193" y="28629"/>
                    <a:pt x="332" y="28629"/>
                  </a:cubicBezTo>
                  <a:cubicBezTo>
                    <a:pt x="333" y="28629"/>
                    <a:pt x="334" y="28628"/>
                    <a:pt x="335" y="28624"/>
                  </a:cubicBezTo>
                  <a:lnTo>
                    <a:pt x="2125" y="28577"/>
                  </a:lnTo>
                  <a:lnTo>
                    <a:pt x="6039"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1070;p47">
              <a:extLst>
                <a:ext uri="{FF2B5EF4-FFF2-40B4-BE49-F238E27FC236}">
                  <a16:creationId xmlns:a16="http://schemas.microsoft.com/office/drawing/2014/main" id="{68B0BADA-3B07-4485-8BE8-3882F894BEF5}"/>
                </a:ext>
              </a:extLst>
            </p:cNvPr>
            <p:cNvSpPr/>
            <p:nvPr/>
          </p:nvSpPr>
          <p:spPr>
            <a:xfrm>
              <a:off x="3214875" y="4710800"/>
              <a:ext cx="52025" cy="133125"/>
            </a:xfrm>
            <a:custGeom>
              <a:avLst/>
              <a:gdLst/>
              <a:ahLst/>
              <a:cxnLst/>
              <a:rect l="l" t="t" r="r" b="b"/>
              <a:pathLst>
                <a:path w="2081" h="5325" extrusionOk="0">
                  <a:moveTo>
                    <a:pt x="357" y="1"/>
                  </a:moveTo>
                  <a:cubicBezTo>
                    <a:pt x="357" y="1"/>
                    <a:pt x="1" y="3440"/>
                    <a:pt x="189" y="3440"/>
                  </a:cubicBezTo>
                  <a:cubicBezTo>
                    <a:pt x="203" y="3440"/>
                    <a:pt x="221" y="3419"/>
                    <a:pt x="243" y="3374"/>
                  </a:cubicBezTo>
                  <a:cubicBezTo>
                    <a:pt x="464" y="2912"/>
                    <a:pt x="594" y="2501"/>
                    <a:pt x="788" y="2126"/>
                  </a:cubicBezTo>
                  <a:cubicBezTo>
                    <a:pt x="804" y="2094"/>
                    <a:pt x="829" y="2082"/>
                    <a:pt x="856" y="2082"/>
                  </a:cubicBezTo>
                  <a:cubicBezTo>
                    <a:pt x="902" y="2082"/>
                    <a:pt x="951" y="2121"/>
                    <a:pt x="954" y="2169"/>
                  </a:cubicBezTo>
                  <a:cubicBezTo>
                    <a:pt x="966" y="2631"/>
                    <a:pt x="800" y="3777"/>
                    <a:pt x="906" y="5155"/>
                  </a:cubicBezTo>
                  <a:cubicBezTo>
                    <a:pt x="916" y="5270"/>
                    <a:pt x="943" y="5325"/>
                    <a:pt x="982" y="5325"/>
                  </a:cubicBezTo>
                  <a:cubicBezTo>
                    <a:pt x="1248" y="5325"/>
                    <a:pt x="2081" y="2878"/>
                    <a:pt x="1902" y="21"/>
                  </a:cubicBezTo>
                  <a:lnTo>
                    <a:pt x="357"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1071;p47">
              <a:extLst>
                <a:ext uri="{FF2B5EF4-FFF2-40B4-BE49-F238E27FC236}">
                  <a16:creationId xmlns:a16="http://schemas.microsoft.com/office/drawing/2014/main" id="{A74D9BA5-F349-4D80-B613-78EDAB273ED3}"/>
                </a:ext>
              </a:extLst>
            </p:cNvPr>
            <p:cNvSpPr/>
            <p:nvPr/>
          </p:nvSpPr>
          <p:spPr>
            <a:xfrm>
              <a:off x="3066400" y="5388075"/>
              <a:ext cx="230700" cy="55325"/>
            </a:xfrm>
            <a:custGeom>
              <a:avLst/>
              <a:gdLst/>
              <a:ahLst/>
              <a:cxnLst/>
              <a:rect l="l" t="t" r="r" b="b"/>
              <a:pathLst>
                <a:path w="9228" h="2213" extrusionOk="0">
                  <a:moveTo>
                    <a:pt x="1165" y="0"/>
                  </a:moveTo>
                  <a:cubicBezTo>
                    <a:pt x="717" y="0"/>
                    <a:pt x="455" y="27"/>
                    <a:pt x="344" y="112"/>
                  </a:cubicBezTo>
                  <a:cubicBezTo>
                    <a:pt x="5" y="372"/>
                    <a:pt x="1" y="1905"/>
                    <a:pt x="1" y="1905"/>
                  </a:cubicBezTo>
                  <a:lnTo>
                    <a:pt x="1079" y="2130"/>
                  </a:lnTo>
                  <a:lnTo>
                    <a:pt x="1300" y="1431"/>
                  </a:lnTo>
                  <a:cubicBezTo>
                    <a:pt x="3287" y="1854"/>
                    <a:pt x="6498" y="2213"/>
                    <a:pt x="7904" y="2213"/>
                  </a:cubicBezTo>
                  <a:cubicBezTo>
                    <a:pt x="8021" y="2213"/>
                    <a:pt x="8126" y="2210"/>
                    <a:pt x="8216" y="2205"/>
                  </a:cubicBezTo>
                  <a:cubicBezTo>
                    <a:pt x="9227" y="2146"/>
                    <a:pt x="7549" y="1447"/>
                    <a:pt x="6103" y="886"/>
                  </a:cubicBezTo>
                  <a:cubicBezTo>
                    <a:pt x="5329" y="582"/>
                    <a:pt x="3081" y="49"/>
                    <a:pt x="2248" y="25"/>
                  </a:cubicBezTo>
                  <a:cubicBezTo>
                    <a:pt x="1807" y="11"/>
                    <a:pt x="1448" y="0"/>
                    <a:pt x="1165"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1072;p47">
              <a:extLst>
                <a:ext uri="{FF2B5EF4-FFF2-40B4-BE49-F238E27FC236}">
                  <a16:creationId xmlns:a16="http://schemas.microsoft.com/office/drawing/2014/main" id="{7F7546CD-0AAA-491D-B371-4B8852F03598}"/>
                </a:ext>
              </a:extLst>
            </p:cNvPr>
            <p:cNvSpPr/>
            <p:nvPr/>
          </p:nvSpPr>
          <p:spPr>
            <a:xfrm>
              <a:off x="2945350" y="5392400"/>
              <a:ext cx="230575" cy="58800"/>
            </a:xfrm>
            <a:custGeom>
              <a:avLst/>
              <a:gdLst/>
              <a:ahLst/>
              <a:cxnLst/>
              <a:rect l="l" t="t" r="r" b="b"/>
              <a:pathLst>
                <a:path w="9223" h="2352" extrusionOk="0">
                  <a:moveTo>
                    <a:pt x="1029" y="0"/>
                  </a:moveTo>
                  <a:cubicBezTo>
                    <a:pt x="689" y="0"/>
                    <a:pt x="481" y="26"/>
                    <a:pt x="383" y="97"/>
                  </a:cubicBezTo>
                  <a:cubicBezTo>
                    <a:pt x="36" y="353"/>
                    <a:pt x="0" y="1882"/>
                    <a:pt x="0" y="1882"/>
                  </a:cubicBezTo>
                  <a:lnTo>
                    <a:pt x="1075" y="2131"/>
                  </a:lnTo>
                  <a:lnTo>
                    <a:pt x="1308" y="1440"/>
                  </a:lnTo>
                  <a:cubicBezTo>
                    <a:pt x="3349" y="1913"/>
                    <a:pt x="6695" y="2352"/>
                    <a:pt x="8023" y="2352"/>
                  </a:cubicBezTo>
                  <a:cubicBezTo>
                    <a:pt x="8090" y="2352"/>
                    <a:pt x="8152" y="2350"/>
                    <a:pt x="8208" y="2348"/>
                  </a:cubicBezTo>
                  <a:cubicBezTo>
                    <a:pt x="9223" y="2313"/>
                    <a:pt x="7560" y="1578"/>
                    <a:pt x="6126" y="985"/>
                  </a:cubicBezTo>
                  <a:cubicBezTo>
                    <a:pt x="5356" y="669"/>
                    <a:pt x="3120" y="89"/>
                    <a:pt x="2287" y="49"/>
                  </a:cubicBezTo>
                  <a:cubicBezTo>
                    <a:pt x="1750" y="21"/>
                    <a:pt x="1336" y="0"/>
                    <a:pt x="1029"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1073;p47">
              <a:extLst>
                <a:ext uri="{FF2B5EF4-FFF2-40B4-BE49-F238E27FC236}">
                  <a16:creationId xmlns:a16="http://schemas.microsoft.com/office/drawing/2014/main" id="{53DDC018-D5D5-4E7D-9C40-A12BCA37DC8E}"/>
                </a:ext>
              </a:extLst>
            </p:cNvPr>
            <p:cNvSpPr/>
            <p:nvPr/>
          </p:nvSpPr>
          <p:spPr>
            <a:xfrm>
              <a:off x="2979400" y="3952850"/>
              <a:ext cx="64025" cy="176975"/>
            </a:xfrm>
            <a:custGeom>
              <a:avLst/>
              <a:gdLst/>
              <a:ahLst/>
              <a:cxnLst/>
              <a:rect l="l" t="t" r="r" b="b"/>
              <a:pathLst>
                <a:path w="2561" h="7079" extrusionOk="0">
                  <a:moveTo>
                    <a:pt x="2031" y="1"/>
                  </a:moveTo>
                  <a:cubicBezTo>
                    <a:pt x="2031" y="1"/>
                    <a:pt x="1694" y="532"/>
                    <a:pt x="997" y="532"/>
                  </a:cubicBezTo>
                  <a:cubicBezTo>
                    <a:pt x="722" y="532"/>
                    <a:pt x="390" y="449"/>
                    <a:pt x="1" y="218"/>
                  </a:cubicBezTo>
                  <a:lnTo>
                    <a:pt x="1" y="218"/>
                  </a:lnTo>
                  <a:lnTo>
                    <a:pt x="2560" y="7079"/>
                  </a:lnTo>
                  <a:lnTo>
                    <a:pt x="2031" y="1"/>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1074;p47">
              <a:extLst>
                <a:ext uri="{FF2B5EF4-FFF2-40B4-BE49-F238E27FC236}">
                  <a16:creationId xmlns:a16="http://schemas.microsoft.com/office/drawing/2014/main" id="{ADA19133-DA2E-4992-8DE8-08D8CCB9D649}"/>
                </a:ext>
              </a:extLst>
            </p:cNvPr>
            <p:cNvSpPr/>
            <p:nvPr/>
          </p:nvSpPr>
          <p:spPr>
            <a:xfrm>
              <a:off x="3130375" y="4094550"/>
              <a:ext cx="132050" cy="616775"/>
            </a:xfrm>
            <a:custGeom>
              <a:avLst/>
              <a:gdLst/>
              <a:ahLst/>
              <a:cxnLst/>
              <a:rect l="l" t="t" r="r" b="b"/>
              <a:pathLst>
                <a:path w="5282" h="24671" extrusionOk="0">
                  <a:moveTo>
                    <a:pt x="1" y="0"/>
                  </a:moveTo>
                  <a:lnTo>
                    <a:pt x="3737" y="24651"/>
                  </a:lnTo>
                  <a:lnTo>
                    <a:pt x="5282" y="24671"/>
                  </a:lnTo>
                  <a:cubicBezTo>
                    <a:pt x="5282" y="24671"/>
                    <a:pt x="4527" y="3753"/>
                    <a:pt x="4065" y="1671"/>
                  </a:cubicBezTo>
                  <a:cubicBezTo>
                    <a:pt x="3769" y="328"/>
                    <a:pt x="1" y="0"/>
                    <a:pt x="1"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1075;p47">
              <a:extLst>
                <a:ext uri="{FF2B5EF4-FFF2-40B4-BE49-F238E27FC236}">
                  <a16:creationId xmlns:a16="http://schemas.microsoft.com/office/drawing/2014/main" id="{352BD911-AF4D-4F58-A11A-80877E6B32F1}"/>
                </a:ext>
              </a:extLst>
            </p:cNvPr>
            <p:cNvSpPr/>
            <p:nvPr/>
          </p:nvSpPr>
          <p:spPr>
            <a:xfrm>
              <a:off x="2835550" y="3945550"/>
              <a:ext cx="145950" cy="218050"/>
            </a:xfrm>
            <a:custGeom>
              <a:avLst/>
              <a:gdLst/>
              <a:ahLst/>
              <a:cxnLst/>
              <a:rect l="l" t="t" r="r" b="b"/>
              <a:pathLst>
                <a:path w="5838" h="8722" extrusionOk="0">
                  <a:moveTo>
                    <a:pt x="2524" y="0"/>
                  </a:moveTo>
                  <a:lnTo>
                    <a:pt x="2524" y="0"/>
                  </a:lnTo>
                  <a:cubicBezTo>
                    <a:pt x="2524" y="0"/>
                    <a:pt x="0" y="3832"/>
                    <a:pt x="3049" y="8721"/>
                  </a:cubicBezTo>
                  <a:cubicBezTo>
                    <a:pt x="3049" y="8721"/>
                    <a:pt x="5838" y="3144"/>
                    <a:pt x="2524"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1076;p47">
              <a:extLst>
                <a:ext uri="{FF2B5EF4-FFF2-40B4-BE49-F238E27FC236}">
                  <a16:creationId xmlns:a16="http://schemas.microsoft.com/office/drawing/2014/main" id="{84D76F4E-B6B6-4787-B66F-34ADD71BA741}"/>
                </a:ext>
              </a:extLst>
            </p:cNvPr>
            <p:cNvSpPr/>
            <p:nvPr/>
          </p:nvSpPr>
          <p:spPr>
            <a:xfrm>
              <a:off x="2885200" y="3945550"/>
              <a:ext cx="28675" cy="24550"/>
            </a:xfrm>
            <a:custGeom>
              <a:avLst/>
              <a:gdLst/>
              <a:ahLst/>
              <a:cxnLst/>
              <a:rect l="l" t="t" r="r" b="b"/>
              <a:pathLst>
                <a:path w="1147" h="982" extrusionOk="0">
                  <a:moveTo>
                    <a:pt x="656" y="0"/>
                  </a:moveTo>
                  <a:cubicBezTo>
                    <a:pt x="222" y="0"/>
                    <a:pt x="1" y="530"/>
                    <a:pt x="313" y="838"/>
                  </a:cubicBezTo>
                  <a:cubicBezTo>
                    <a:pt x="413" y="937"/>
                    <a:pt x="535" y="982"/>
                    <a:pt x="655" y="982"/>
                  </a:cubicBezTo>
                  <a:cubicBezTo>
                    <a:pt x="906" y="982"/>
                    <a:pt x="1146" y="787"/>
                    <a:pt x="1146" y="490"/>
                  </a:cubicBezTo>
                  <a:cubicBezTo>
                    <a:pt x="1146" y="221"/>
                    <a:pt x="929" y="0"/>
                    <a:pt x="656"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1" name="Google Shape;1077;p47">
              <a:extLst>
                <a:ext uri="{FF2B5EF4-FFF2-40B4-BE49-F238E27FC236}">
                  <a16:creationId xmlns:a16="http://schemas.microsoft.com/office/drawing/2014/main" id="{3125DE2E-64CB-4672-80CA-00DC584DDF49}"/>
                </a:ext>
              </a:extLst>
            </p:cNvPr>
            <p:cNvSpPr/>
            <p:nvPr/>
          </p:nvSpPr>
          <p:spPr>
            <a:xfrm>
              <a:off x="2774825" y="4495450"/>
              <a:ext cx="475550" cy="457700"/>
            </a:xfrm>
            <a:custGeom>
              <a:avLst/>
              <a:gdLst/>
              <a:ahLst/>
              <a:cxnLst/>
              <a:rect l="l" t="t" r="r" b="b"/>
              <a:pathLst>
                <a:path w="19022" h="18308" extrusionOk="0">
                  <a:moveTo>
                    <a:pt x="3199" y="0"/>
                  </a:moveTo>
                  <a:lnTo>
                    <a:pt x="0" y="18308"/>
                  </a:lnTo>
                  <a:lnTo>
                    <a:pt x="19022" y="18308"/>
                  </a:lnTo>
                  <a:lnTo>
                    <a:pt x="16703" y="474"/>
                  </a:lnTo>
                  <a:lnTo>
                    <a:pt x="319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1078;p47">
              <a:extLst>
                <a:ext uri="{FF2B5EF4-FFF2-40B4-BE49-F238E27FC236}">
                  <a16:creationId xmlns:a16="http://schemas.microsoft.com/office/drawing/2014/main" id="{8CBCF6DE-833C-4F40-B87B-55C664F0511D}"/>
                </a:ext>
              </a:extLst>
            </p:cNvPr>
            <p:cNvSpPr/>
            <p:nvPr/>
          </p:nvSpPr>
          <p:spPr>
            <a:xfrm>
              <a:off x="2771025" y="4734400"/>
              <a:ext cx="49625" cy="144175"/>
            </a:xfrm>
            <a:custGeom>
              <a:avLst/>
              <a:gdLst/>
              <a:ahLst/>
              <a:cxnLst/>
              <a:rect l="l" t="t" r="r" b="b"/>
              <a:pathLst>
                <a:path w="1985" h="5767" extrusionOk="0">
                  <a:moveTo>
                    <a:pt x="1985" y="1"/>
                  </a:moveTo>
                  <a:lnTo>
                    <a:pt x="199" y="48"/>
                  </a:lnTo>
                  <a:cubicBezTo>
                    <a:pt x="0" y="2893"/>
                    <a:pt x="511" y="5766"/>
                    <a:pt x="754" y="5766"/>
                  </a:cubicBezTo>
                  <a:cubicBezTo>
                    <a:pt x="810" y="5766"/>
                    <a:pt x="851" y="5614"/>
                    <a:pt x="867" y="5274"/>
                  </a:cubicBezTo>
                  <a:cubicBezTo>
                    <a:pt x="930" y="3891"/>
                    <a:pt x="1076" y="2758"/>
                    <a:pt x="1136" y="2300"/>
                  </a:cubicBezTo>
                  <a:cubicBezTo>
                    <a:pt x="1142" y="2253"/>
                    <a:pt x="1189" y="2220"/>
                    <a:pt x="1233" y="2220"/>
                  </a:cubicBezTo>
                  <a:cubicBezTo>
                    <a:pt x="1264" y="2220"/>
                    <a:pt x="1295" y="2237"/>
                    <a:pt x="1309" y="2276"/>
                  </a:cubicBezTo>
                  <a:cubicBezTo>
                    <a:pt x="1459" y="2667"/>
                    <a:pt x="1546" y="3090"/>
                    <a:pt x="1716" y="3571"/>
                  </a:cubicBezTo>
                  <a:cubicBezTo>
                    <a:pt x="1733" y="3618"/>
                    <a:pt x="1748" y="3640"/>
                    <a:pt x="1763" y="3640"/>
                  </a:cubicBezTo>
                  <a:cubicBezTo>
                    <a:pt x="1954" y="3640"/>
                    <a:pt x="1985" y="1"/>
                    <a:pt x="1985"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3" name="Google Shape;1079;p47">
              <a:extLst>
                <a:ext uri="{FF2B5EF4-FFF2-40B4-BE49-F238E27FC236}">
                  <a16:creationId xmlns:a16="http://schemas.microsoft.com/office/drawing/2014/main" id="{1DA4794E-CA91-4EDF-B095-F1F771FDA263}"/>
                </a:ext>
              </a:extLst>
            </p:cNvPr>
            <p:cNvSpPr/>
            <p:nvPr/>
          </p:nvSpPr>
          <p:spPr>
            <a:xfrm>
              <a:off x="5419650" y="3845025"/>
              <a:ext cx="1700" cy="725"/>
            </a:xfrm>
            <a:custGeom>
              <a:avLst/>
              <a:gdLst/>
              <a:ahLst/>
              <a:cxnLst/>
              <a:rect l="l" t="t" r="r" b="b"/>
              <a:pathLst>
                <a:path w="68" h="29" extrusionOk="0">
                  <a:moveTo>
                    <a:pt x="1" y="0"/>
                  </a:moveTo>
                  <a:cubicBezTo>
                    <a:pt x="19" y="7"/>
                    <a:pt x="37" y="13"/>
                    <a:pt x="54" y="21"/>
                  </a:cubicBezTo>
                  <a:lnTo>
                    <a:pt x="54" y="21"/>
                  </a:lnTo>
                  <a:cubicBezTo>
                    <a:pt x="51" y="19"/>
                    <a:pt x="49" y="18"/>
                    <a:pt x="48" y="16"/>
                  </a:cubicBezTo>
                  <a:cubicBezTo>
                    <a:pt x="32" y="8"/>
                    <a:pt x="16" y="4"/>
                    <a:pt x="1" y="0"/>
                  </a:cubicBezTo>
                  <a:close/>
                  <a:moveTo>
                    <a:pt x="54" y="21"/>
                  </a:moveTo>
                  <a:lnTo>
                    <a:pt x="54" y="21"/>
                  </a:lnTo>
                  <a:cubicBezTo>
                    <a:pt x="58" y="23"/>
                    <a:pt x="63" y="26"/>
                    <a:pt x="68" y="28"/>
                  </a:cubicBezTo>
                  <a:cubicBezTo>
                    <a:pt x="63" y="25"/>
                    <a:pt x="59" y="23"/>
                    <a:pt x="54" y="2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1080;p47">
              <a:extLst>
                <a:ext uri="{FF2B5EF4-FFF2-40B4-BE49-F238E27FC236}">
                  <a16:creationId xmlns:a16="http://schemas.microsoft.com/office/drawing/2014/main" id="{29CA9B2F-D35C-4E95-AC8D-CDA095CD0852}"/>
                </a:ext>
              </a:extLst>
            </p:cNvPr>
            <p:cNvSpPr/>
            <p:nvPr/>
          </p:nvSpPr>
          <p:spPr>
            <a:xfrm>
              <a:off x="5409575" y="3844725"/>
              <a:ext cx="5850" cy="1900"/>
            </a:xfrm>
            <a:custGeom>
              <a:avLst/>
              <a:gdLst/>
              <a:ahLst/>
              <a:cxnLst/>
              <a:rect l="l" t="t" r="r" b="b"/>
              <a:pathLst>
                <a:path w="234" h="76" extrusionOk="0">
                  <a:moveTo>
                    <a:pt x="234" y="1"/>
                  </a:moveTo>
                  <a:cubicBezTo>
                    <a:pt x="219" y="3"/>
                    <a:pt x="204" y="5"/>
                    <a:pt x="190" y="8"/>
                  </a:cubicBezTo>
                  <a:lnTo>
                    <a:pt x="190" y="8"/>
                  </a:lnTo>
                  <a:cubicBezTo>
                    <a:pt x="204" y="6"/>
                    <a:pt x="219" y="3"/>
                    <a:pt x="234" y="1"/>
                  </a:cubicBezTo>
                  <a:close/>
                  <a:moveTo>
                    <a:pt x="190" y="8"/>
                  </a:moveTo>
                  <a:cubicBezTo>
                    <a:pt x="181" y="10"/>
                    <a:pt x="174" y="11"/>
                    <a:pt x="167" y="12"/>
                  </a:cubicBezTo>
                  <a:lnTo>
                    <a:pt x="147" y="16"/>
                  </a:lnTo>
                  <a:cubicBezTo>
                    <a:pt x="142" y="18"/>
                    <a:pt x="138" y="20"/>
                    <a:pt x="133" y="22"/>
                  </a:cubicBezTo>
                  <a:lnTo>
                    <a:pt x="133" y="22"/>
                  </a:lnTo>
                  <a:cubicBezTo>
                    <a:pt x="152" y="16"/>
                    <a:pt x="171" y="12"/>
                    <a:pt x="190" y="8"/>
                  </a:cubicBezTo>
                  <a:close/>
                  <a:moveTo>
                    <a:pt x="133" y="22"/>
                  </a:moveTo>
                  <a:lnTo>
                    <a:pt x="133" y="22"/>
                  </a:lnTo>
                  <a:cubicBezTo>
                    <a:pt x="87" y="35"/>
                    <a:pt x="42" y="52"/>
                    <a:pt x="1" y="76"/>
                  </a:cubicBezTo>
                  <a:cubicBezTo>
                    <a:pt x="20" y="68"/>
                    <a:pt x="44" y="56"/>
                    <a:pt x="64" y="48"/>
                  </a:cubicBezTo>
                  <a:lnTo>
                    <a:pt x="84" y="40"/>
                  </a:lnTo>
                  <a:cubicBezTo>
                    <a:pt x="99" y="34"/>
                    <a:pt x="117" y="28"/>
                    <a:pt x="133" y="2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5" name="Google Shape;1081;p47">
              <a:extLst>
                <a:ext uri="{FF2B5EF4-FFF2-40B4-BE49-F238E27FC236}">
                  <a16:creationId xmlns:a16="http://schemas.microsoft.com/office/drawing/2014/main" id="{2181D660-CCDB-45C9-89E9-908DFCED3EB4}"/>
                </a:ext>
              </a:extLst>
            </p:cNvPr>
            <p:cNvSpPr/>
            <p:nvPr/>
          </p:nvSpPr>
          <p:spPr>
            <a:xfrm>
              <a:off x="5415800" y="3844525"/>
              <a:ext cx="1700" cy="125"/>
            </a:xfrm>
            <a:custGeom>
              <a:avLst/>
              <a:gdLst/>
              <a:ahLst/>
              <a:cxnLst/>
              <a:rect l="l" t="t" r="r" b="b"/>
              <a:pathLst>
                <a:path w="68" h="5" extrusionOk="0">
                  <a:moveTo>
                    <a:pt x="32" y="1"/>
                  </a:moveTo>
                  <a:cubicBezTo>
                    <a:pt x="27" y="1"/>
                    <a:pt x="23" y="1"/>
                    <a:pt x="19" y="2"/>
                  </a:cubicBezTo>
                  <a:lnTo>
                    <a:pt x="19" y="2"/>
                  </a:lnTo>
                  <a:cubicBezTo>
                    <a:pt x="23" y="2"/>
                    <a:pt x="28" y="2"/>
                    <a:pt x="33" y="2"/>
                  </a:cubicBezTo>
                  <a:cubicBezTo>
                    <a:pt x="37" y="2"/>
                    <a:pt x="42" y="2"/>
                    <a:pt x="47" y="2"/>
                  </a:cubicBezTo>
                  <a:lnTo>
                    <a:pt x="47" y="2"/>
                  </a:lnTo>
                  <a:cubicBezTo>
                    <a:pt x="42" y="1"/>
                    <a:pt x="37" y="1"/>
                    <a:pt x="32" y="1"/>
                  </a:cubicBezTo>
                  <a:close/>
                  <a:moveTo>
                    <a:pt x="19" y="2"/>
                  </a:moveTo>
                  <a:cubicBezTo>
                    <a:pt x="12" y="3"/>
                    <a:pt x="6" y="3"/>
                    <a:pt x="0" y="5"/>
                  </a:cubicBezTo>
                  <a:cubicBezTo>
                    <a:pt x="7" y="5"/>
                    <a:pt x="13" y="3"/>
                    <a:pt x="19" y="2"/>
                  </a:cubicBezTo>
                  <a:close/>
                  <a:moveTo>
                    <a:pt x="47" y="2"/>
                  </a:moveTo>
                  <a:cubicBezTo>
                    <a:pt x="54" y="3"/>
                    <a:pt x="61" y="5"/>
                    <a:pt x="68" y="5"/>
                  </a:cubicBezTo>
                  <a:cubicBezTo>
                    <a:pt x="61" y="3"/>
                    <a:pt x="54" y="3"/>
                    <a:pt x="47" y="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6" name="Google Shape;1082;p47">
              <a:extLst>
                <a:ext uri="{FF2B5EF4-FFF2-40B4-BE49-F238E27FC236}">
                  <a16:creationId xmlns:a16="http://schemas.microsoft.com/office/drawing/2014/main" id="{BC1FA355-50BD-479A-91B7-D8CDBC187CD4}"/>
                </a:ext>
              </a:extLst>
            </p:cNvPr>
            <p:cNvSpPr/>
            <p:nvPr/>
          </p:nvSpPr>
          <p:spPr>
            <a:xfrm>
              <a:off x="5421425" y="3845825"/>
              <a:ext cx="1700" cy="1200"/>
            </a:xfrm>
            <a:custGeom>
              <a:avLst/>
              <a:gdLst/>
              <a:ahLst/>
              <a:cxnLst/>
              <a:rect l="l" t="t" r="r" b="b"/>
              <a:pathLst>
                <a:path w="68" h="48" extrusionOk="0">
                  <a:moveTo>
                    <a:pt x="1" y="0"/>
                  </a:moveTo>
                  <a:cubicBezTo>
                    <a:pt x="21" y="10"/>
                    <a:pt x="42" y="26"/>
                    <a:pt x="59" y="41"/>
                  </a:cubicBezTo>
                  <a:lnTo>
                    <a:pt x="59" y="41"/>
                  </a:lnTo>
                  <a:cubicBezTo>
                    <a:pt x="56" y="37"/>
                    <a:pt x="54" y="34"/>
                    <a:pt x="52" y="32"/>
                  </a:cubicBezTo>
                  <a:cubicBezTo>
                    <a:pt x="36" y="20"/>
                    <a:pt x="16" y="8"/>
                    <a:pt x="1" y="0"/>
                  </a:cubicBezTo>
                  <a:close/>
                  <a:moveTo>
                    <a:pt x="59" y="41"/>
                  </a:moveTo>
                  <a:cubicBezTo>
                    <a:pt x="62" y="43"/>
                    <a:pt x="64" y="46"/>
                    <a:pt x="68" y="47"/>
                  </a:cubicBezTo>
                  <a:cubicBezTo>
                    <a:pt x="65" y="45"/>
                    <a:pt x="62" y="43"/>
                    <a:pt x="59" y="4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7" name="Google Shape;1083;p47">
              <a:extLst>
                <a:ext uri="{FF2B5EF4-FFF2-40B4-BE49-F238E27FC236}">
                  <a16:creationId xmlns:a16="http://schemas.microsoft.com/office/drawing/2014/main" id="{B39D6A2C-43B2-4449-BB24-D6332E18F2E4}"/>
                </a:ext>
              </a:extLst>
            </p:cNvPr>
            <p:cNvSpPr/>
            <p:nvPr/>
          </p:nvSpPr>
          <p:spPr>
            <a:xfrm>
              <a:off x="5407600" y="3846800"/>
              <a:ext cx="1600" cy="1025"/>
            </a:xfrm>
            <a:custGeom>
              <a:avLst/>
              <a:gdLst/>
              <a:ahLst/>
              <a:cxnLst/>
              <a:rect l="l" t="t" r="r" b="b"/>
              <a:pathLst>
                <a:path w="64" h="41" extrusionOk="0">
                  <a:moveTo>
                    <a:pt x="64" y="1"/>
                  </a:moveTo>
                  <a:cubicBezTo>
                    <a:pt x="48" y="8"/>
                    <a:pt x="32" y="20"/>
                    <a:pt x="12" y="28"/>
                  </a:cubicBezTo>
                  <a:cubicBezTo>
                    <a:pt x="9" y="32"/>
                    <a:pt x="5" y="36"/>
                    <a:pt x="1" y="40"/>
                  </a:cubicBezTo>
                  <a:cubicBezTo>
                    <a:pt x="20" y="24"/>
                    <a:pt x="44" y="12"/>
                    <a:pt x="6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1084;p47">
              <a:extLst>
                <a:ext uri="{FF2B5EF4-FFF2-40B4-BE49-F238E27FC236}">
                  <a16:creationId xmlns:a16="http://schemas.microsoft.com/office/drawing/2014/main" id="{771CD2E0-25A8-4731-AA1C-C29DEEE15FEF}"/>
                </a:ext>
              </a:extLst>
            </p:cNvPr>
            <p:cNvSpPr/>
            <p:nvPr/>
          </p:nvSpPr>
          <p:spPr>
            <a:xfrm>
              <a:off x="5417675" y="3844625"/>
              <a:ext cx="1900" cy="425"/>
            </a:xfrm>
            <a:custGeom>
              <a:avLst/>
              <a:gdLst/>
              <a:ahLst/>
              <a:cxnLst/>
              <a:rect l="l" t="t" r="r" b="b"/>
              <a:pathLst>
                <a:path w="76" h="17" extrusionOk="0">
                  <a:moveTo>
                    <a:pt x="1" y="1"/>
                  </a:moveTo>
                  <a:cubicBezTo>
                    <a:pt x="24" y="5"/>
                    <a:pt x="52" y="9"/>
                    <a:pt x="76" y="16"/>
                  </a:cubicBezTo>
                  <a:lnTo>
                    <a:pt x="72" y="13"/>
                  </a:lnTo>
                  <a:cubicBezTo>
                    <a:pt x="52" y="9"/>
                    <a:pt x="28" y="5"/>
                    <a:pt x="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1085;p47">
              <a:extLst>
                <a:ext uri="{FF2B5EF4-FFF2-40B4-BE49-F238E27FC236}">
                  <a16:creationId xmlns:a16="http://schemas.microsoft.com/office/drawing/2014/main" id="{27648505-4131-4747-90B9-8B1E54CFD344}"/>
                </a:ext>
              </a:extLst>
            </p:cNvPr>
            <p:cNvSpPr/>
            <p:nvPr/>
          </p:nvSpPr>
          <p:spPr>
            <a:xfrm>
              <a:off x="5417475" y="3844625"/>
              <a:ext cx="225" cy="25"/>
            </a:xfrm>
            <a:custGeom>
              <a:avLst/>
              <a:gdLst/>
              <a:ahLst/>
              <a:cxnLst/>
              <a:rect l="l" t="t" r="r" b="b"/>
              <a:pathLst>
                <a:path w="9" h="1" extrusionOk="0">
                  <a:moveTo>
                    <a:pt x="5" y="1"/>
                  </a:moveTo>
                  <a:lnTo>
                    <a:pt x="9" y="1"/>
                  </a:lnTo>
                  <a:lnTo>
                    <a:pt x="5"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1086;p47">
              <a:extLst>
                <a:ext uri="{FF2B5EF4-FFF2-40B4-BE49-F238E27FC236}">
                  <a16:creationId xmlns:a16="http://schemas.microsoft.com/office/drawing/2014/main" id="{FC935BBC-FF1B-4DC6-9DB8-976B4ACA137B}"/>
                </a:ext>
              </a:extLst>
            </p:cNvPr>
            <p:cNvSpPr/>
            <p:nvPr/>
          </p:nvSpPr>
          <p:spPr>
            <a:xfrm>
              <a:off x="5419650" y="3845025"/>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1087;p47">
              <a:extLst>
                <a:ext uri="{FF2B5EF4-FFF2-40B4-BE49-F238E27FC236}">
                  <a16:creationId xmlns:a16="http://schemas.microsoft.com/office/drawing/2014/main" id="{B0506ADE-4DC0-44D7-8279-4F21396F37F6}"/>
                </a:ext>
              </a:extLst>
            </p:cNvPr>
            <p:cNvSpPr/>
            <p:nvPr/>
          </p:nvSpPr>
          <p:spPr>
            <a:xfrm>
              <a:off x="5417675" y="3844625"/>
              <a:ext cx="1900" cy="425"/>
            </a:xfrm>
            <a:custGeom>
              <a:avLst/>
              <a:gdLst/>
              <a:ahLst/>
              <a:cxnLst/>
              <a:rect l="l" t="t" r="r" b="b"/>
              <a:pathLst>
                <a:path w="76" h="17" extrusionOk="0">
                  <a:moveTo>
                    <a:pt x="76" y="16"/>
                  </a:moveTo>
                  <a:lnTo>
                    <a:pt x="76" y="16"/>
                  </a:lnTo>
                  <a:cubicBezTo>
                    <a:pt x="52" y="9"/>
                    <a:pt x="24" y="5"/>
                    <a:pt x="1" y="1"/>
                  </a:cubicBezTo>
                  <a:lnTo>
                    <a:pt x="1" y="1"/>
                  </a:lnTo>
                  <a:cubicBezTo>
                    <a:pt x="24" y="5"/>
                    <a:pt x="52" y="9"/>
                    <a:pt x="76"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1088;p47">
              <a:extLst>
                <a:ext uri="{FF2B5EF4-FFF2-40B4-BE49-F238E27FC236}">
                  <a16:creationId xmlns:a16="http://schemas.microsoft.com/office/drawing/2014/main" id="{828F180A-149C-4EF1-A48A-2CFF0159562C}"/>
                </a:ext>
              </a:extLst>
            </p:cNvPr>
            <p:cNvSpPr/>
            <p:nvPr/>
          </p:nvSpPr>
          <p:spPr>
            <a:xfrm>
              <a:off x="5419650" y="3845025"/>
              <a:ext cx="1200" cy="425"/>
            </a:xfrm>
            <a:custGeom>
              <a:avLst/>
              <a:gdLst/>
              <a:ahLst/>
              <a:cxnLst/>
              <a:rect l="l" t="t" r="r" b="b"/>
              <a:pathLst>
                <a:path w="48" h="17" extrusionOk="0">
                  <a:moveTo>
                    <a:pt x="48" y="16"/>
                  </a:moveTo>
                  <a:cubicBezTo>
                    <a:pt x="32" y="8"/>
                    <a:pt x="16" y="4"/>
                    <a:pt x="1" y="0"/>
                  </a:cubicBezTo>
                  <a:lnTo>
                    <a:pt x="1" y="0"/>
                  </a:lnTo>
                  <a:cubicBezTo>
                    <a:pt x="16" y="4"/>
                    <a:pt x="32" y="8"/>
                    <a:pt x="48"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1089;p47">
              <a:extLst>
                <a:ext uri="{FF2B5EF4-FFF2-40B4-BE49-F238E27FC236}">
                  <a16:creationId xmlns:a16="http://schemas.microsoft.com/office/drawing/2014/main" id="{D7940188-C9EE-4C5F-87E4-1DD64B254765}"/>
                </a:ext>
              </a:extLst>
            </p:cNvPr>
            <p:cNvSpPr/>
            <p:nvPr/>
          </p:nvSpPr>
          <p:spPr>
            <a:xfrm>
              <a:off x="5416600" y="3844525"/>
              <a:ext cx="900" cy="125"/>
            </a:xfrm>
            <a:custGeom>
              <a:avLst/>
              <a:gdLst/>
              <a:ahLst/>
              <a:cxnLst/>
              <a:rect l="l" t="t" r="r" b="b"/>
              <a:pathLst>
                <a:path w="36" h="5" extrusionOk="0">
                  <a:moveTo>
                    <a:pt x="36" y="5"/>
                  </a:moveTo>
                  <a:lnTo>
                    <a:pt x="36" y="5"/>
                  </a:lnTo>
                  <a:cubicBezTo>
                    <a:pt x="24" y="5"/>
                    <a:pt x="12" y="1"/>
                    <a:pt x="0" y="1"/>
                  </a:cubicBezTo>
                  <a:cubicBezTo>
                    <a:pt x="12" y="1"/>
                    <a:pt x="24" y="5"/>
                    <a:pt x="36"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1090;p47">
              <a:extLst>
                <a:ext uri="{FF2B5EF4-FFF2-40B4-BE49-F238E27FC236}">
                  <a16:creationId xmlns:a16="http://schemas.microsoft.com/office/drawing/2014/main" id="{D3150F15-0810-4ECA-A7EE-E1BBD526DD91}"/>
                </a:ext>
              </a:extLst>
            </p:cNvPr>
            <p:cNvSpPr/>
            <p:nvPr/>
          </p:nvSpPr>
          <p:spPr>
            <a:xfrm>
              <a:off x="5421425" y="3845825"/>
              <a:ext cx="1600" cy="1200"/>
            </a:xfrm>
            <a:custGeom>
              <a:avLst/>
              <a:gdLst/>
              <a:ahLst/>
              <a:cxnLst/>
              <a:rect l="l" t="t" r="r" b="b"/>
              <a:pathLst>
                <a:path w="64" h="48" extrusionOk="0">
                  <a:moveTo>
                    <a:pt x="64" y="47"/>
                  </a:moveTo>
                  <a:lnTo>
                    <a:pt x="64" y="47"/>
                  </a:lnTo>
                  <a:cubicBezTo>
                    <a:pt x="44" y="32"/>
                    <a:pt x="24" y="12"/>
                    <a:pt x="1" y="0"/>
                  </a:cubicBezTo>
                  <a:lnTo>
                    <a:pt x="1" y="0"/>
                  </a:lnTo>
                  <a:cubicBezTo>
                    <a:pt x="24" y="12"/>
                    <a:pt x="44" y="32"/>
                    <a:pt x="64" y="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1091;p47">
              <a:extLst>
                <a:ext uri="{FF2B5EF4-FFF2-40B4-BE49-F238E27FC236}">
                  <a16:creationId xmlns:a16="http://schemas.microsoft.com/office/drawing/2014/main" id="{34F5E4CC-BDBB-45A4-B8F2-496CF7F544C4}"/>
                </a:ext>
              </a:extLst>
            </p:cNvPr>
            <p:cNvSpPr/>
            <p:nvPr/>
          </p:nvSpPr>
          <p:spPr>
            <a:xfrm>
              <a:off x="5421425" y="3845825"/>
              <a:ext cx="1300" cy="800"/>
            </a:xfrm>
            <a:custGeom>
              <a:avLst/>
              <a:gdLst/>
              <a:ahLst/>
              <a:cxnLst/>
              <a:rect l="l" t="t" r="r" b="b"/>
              <a:pathLst>
                <a:path w="52" h="32" extrusionOk="0">
                  <a:moveTo>
                    <a:pt x="1" y="0"/>
                  </a:moveTo>
                  <a:cubicBezTo>
                    <a:pt x="16" y="8"/>
                    <a:pt x="36" y="20"/>
                    <a:pt x="52" y="32"/>
                  </a:cubicBezTo>
                  <a:cubicBezTo>
                    <a:pt x="36" y="20"/>
                    <a:pt x="16"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1092;p47">
              <a:extLst>
                <a:ext uri="{FF2B5EF4-FFF2-40B4-BE49-F238E27FC236}">
                  <a16:creationId xmlns:a16="http://schemas.microsoft.com/office/drawing/2014/main" id="{1A77BA20-2D64-401E-A0D0-BA66793B9BD0}"/>
                </a:ext>
              </a:extLst>
            </p:cNvPr>
            <p:cNvSpPr/>
            <p:nvPr/>
          </p:nvSpPr>
          <p:spPr>
            <a:xfrm>
              <a:off x="5401075" y="3847800"/>
              <a:ext cx="6550" cy="5150"/>
            </a:xfrm>
            <a:custGeom>
              <a:avLst/>
              <a:gdLst/>
              <a:ahLst/>
              <a:cxnLst/>
              <a:rect l="l" t="t" r="r" b="b"/>
              <a:pathLst>
                <a:path w="262" h="206" extrusionOk="0">
                  <a:moveTo>
                    <a:pt x="262" y="0"/>
                  </a:moveTo>
                  <a:lnTo>
                    <a:pt x="262" y="0"/>
                  </a:lnTo>
                  <a:cubicBezTo>
                    <a:pt x="187" y="47"/>
                    <a:pt x="123" y="103"/>
                    <a:pt x="64" y="166"/>
                  </a:cubicBezTo>
                  <a:cubicBezTo>
                    <a:pt x="48" y="186"/>
                    <a:pt x="25" y="201"/>
                    <a:pt x="1" y="205"/>
                  </a:cubicBezTo>
                  <a:cubicBezTo>
                    <a:pt x="25" y="201"/>
                    <a:pt x="48" y="186"/>
                    <a:pt x="64" y="166"/>
                  </a:cubicBezTo>
                  <a:cubicBezTo>
                    <a:pt x="123" y="103"/>
                    <a:pt x="187" y="47"/>
                    <a:pt x="26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1093;p47">
              <a:extLst>
                <a:ext uri="{FF2B5EF4-FFF2-40B4-BE49-F238E27FC236}">
                  <a16:creationId xmlns:a16="http://schemas.microsoft.com/office/drawing/2014/main" id="{68940BDD-F26E-456F-A55B-72242161B4D0}"/>
                </a:ext>
              </a:extLst>
            </p:cNvPr>
            <p:cNvSpPr/>
            <p:nvPr/>
          </p:nvSpPr>
          <p:spPr>
            <a:xfrm>
              <a:off x="5407600" y="3847500"/>
              <a:ext cx="325" cy="325"/>
            </a:xfrm>
            <a:custGeom>
              <a:avLst/>
              <a:gdLst/>
              <a:ahLst/>
              <a:cxnLst/>
              <a:rect l="l" t="t" r="r" b="b"/>
              <a:pathLst>
                <a:path w="13" h="13" extrusionOk="0">
                  <a:moveTo>
                    <a:pt x="12" y="0"/>
                  </a:moveTo>
                  <a:cubicBezTo>
                    <a:pt x="9" y="4"/>
                    <a:pt x="5" y="8"/>
                    <a:pt x="1" y="12"/>
                  </a:cubicBezTo>
                  <a:lnTo>
                    <a:pt x="1" y="12"/>
                  </a:lnTo>
                  <a:cubicBezTo>
                    <a:pt x="5" y="8"/>
                    <a:pt x="9" y="4"/>
                    <a:pt x="1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1094;p47">
              <a:extLst>
                <a:ext uri="{FF2B5EF4-FFF2-40B4-BE49-F238E27FC236}">
                  <a16:creationId xmlns:a16="http://schemas.microsoft.com/office/drawing/2014/main" id="{058AE31C-950E-49C9-B782-2C4B6F30756B}"/>
                </a:ext>
              </a:extLst>
            </p:cNvPr>
            <p:cNvSpPr/>
            <p:nvPr/>
          </p:nvSpPr>
          <p:spPr>
            <a:xfrm>
              <a:off x="5420825" y="3845425"/>
              <a:ext cx="525" cy="325"/>
            </a:xfrm>
            <a:custGeom>
              <a:avLst/>
              <a:gdLst/>
              <a:ahLst/>
              <a:cxnLst/>
              <a:rect l="l" t="t" r="r" b="b"/>
              <a:pathLst>
                <a:path w="21" h="13" extrusionOk="0">
                  <a:moveTo>
                    <a:pt x="21" y="12"/>
                  </a:moveTo>
                  <a:lnTo>
                    <a:pt x="21" y="12"/>
                  </a:lnTo>
                  <a:cubicBezTo>
                    <a:pt x="13" y="8"/>
                    <a:pt x="5" y="4"/>
                    <a:pt x="1" y="0"/>
                  </a:cubicBezTo>
                  <a:cubicBezTo>
                    <a:pt x="5" y="4"/>
                    <a:pt x="13" y="8"/>
                    <a:pt x="21" y="1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1095;p47">
              <a:extLst>
                <a:ext uri="{FF2B5EF4-FFF2-40B4-BE49-F238E27FC236}">
                  <a16:creationId xmlns:a16="http://schemas.microsoft.com/office/drawing/2014/main" id="{57A95820-D59E-4CEA-B779-DEFD7D714643}"/>
                </a:ext>
              </a:extLst>
            </p:cNvPr>
            <p:cNvSpPr/>
            <p:nvPr/>
          </p:nvSpPr>
          <p:spPr>
            <a:xfrm>
              <a:off x="5422625" y="3846600"/>
              <a:ext cx="400" cy="425"/>
            </a:xfrm>
            <a:custGeom>
              <a:avLst/>
              <a:gdLst/>
              <a:ahLst/>
              <a:cxnLst/>
              <a:rect l="l" t="t" r="r" b="b"/>
              <a:pathLst>
                <a:path w="16" h="17" extrusionOk="0">
                  <a:moveTo>
                    <a:pt x="0" y="1"/>
                  </a:moveTo>
                  <a:cubicBezTo>
                    <a:pt x="8" y="5"/>
                    <a:pt x="12" y="12"/>
                    <a:pt x="16" y="16"/>
                  </a:cubicBezTo>
                  <a:lnTo>
                    <a:pt x="16" y="16"/>
                  </a:lnTo>
                  <a:cubicBezTo>
                    <a:pt x="12" y="12"/>
                    <a:pt x="8"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1096;p47">
              <a:extLst>
                <a:ext uri="{FF2B5EF4-FFF2-40B4-BE49-F238E27FC236}">
                  <a16:creationId xmlns:a16="http://schemas.microsoft.com/office/drawing/2014/main" id="{B7B51298-53B0-4D4D-B45E-45F7C63D62DD}"/>
                </a:ext>
              </a:extLst>
            </p:cNvPr>
            <p:cNvSpPr/>
            <p:nvPr/>
          </p:nvSpPr>
          <p:spPr>
            <a:xfrm>
              <a:off x="5421325" y="3845725"/>
              <a:ext cx="125" cy="125"/>
            </a:xfrm>
            <a:custGeom>
              <a:avLst/>
              <a:gdLst/>
              <a:ahLst/>
              <a:cxnLst/>
              <a:rect l="l" t="t" r="r" b="b"/>
              <a:pathLst>
                <a:path w="5" h="5" extrusionOk="0">
                  <a:moveTo>
                    <a:pt x="5" y="4"/>
                  </a:moveTo>
                  <a:lnTo>
                    <a:pt x="5"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1097;p47">
              <a:extLst>
                <a:ext uri="{FF2B5EF4-FFF2-40B4-BE49-F238E27FC236}">
                  <a16:creationId xmlns:a16="http://schemas.microsoft.com/office/drawing/2014/main" id="{0ACBBB04-EBA0-49D8-9EE7-3C8EDC33C1F4}"/>
                </a:ext>
              </a:extLst>
            </p:cNvPr>
            <p:cNvSpPr/>
            <p:nvPr/>
          </p:nvSpPr>
          <p:spPr>
            <a:xfrm>
              <a:off x="5400000" y="3700375"/>
              <a:ext cx="9100" cy="4550"/>
            </a:xfrm>
            <a:custGeom>
              <a:avLst/>
              <a:gdLst/>
              <a:ahLst/>
              <a:cxnLst/>
              <a:rect l="l" t="t" r="r" b="b"/>
              <a:pathLst>
                <a:path w="364" h="182" extrusionOk="0">
                  <a:moveTo>
                    <a:pt x="1" y="0"/>
                  </a:moveTo>
                  <a:cubicBezTo>
                    <a:pt x="123" y="59"/>
                    <a:pt x="245" y="119"/>
                    <a:pt x="364" y="182"/>
                  </a:cubicBezTo>
                  <a:cubicBezTo>
                    <a:pt x="245" y="119"/>
                    <a:pt x="123" y="55"/>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1098;p47">
              <a:extLst>
                <a:ext uri="{FF2B5EF4-FFF2-40B4-BE49-F238E27FC236}">
                  <a16:creationId xmlns:a16="http://schemas.microsoft.com/office/drawing/2014/main" id="{AE5F32B7-EAEE-4814-A2A8-4A63E0B2B718}"/>
                </a:ext>
              </a:extLst>
            </p:cNvPr>
            <p:cNvSpPr/>
            <p:nvPr/>
          </p:nvSpPr>
          <p:spPr>
            <a:xfrm>
              <a:off x="5410175" y="3705500"/>
              <a:ext cx="7425" cy="4475"/>
            </a:xfrm>
            <a:custGeom>
              <a:avLst/>
              <a:gdLst/>
              <a:ahLst/>
              <a:cxnLst/>
              <a:rect l="l" t="t" r="r" b="b"/>
              <a:pathLst>
                <a:path w="297" h="179" extrusionOk="0">
                  <a:moveTo>
                    <a:pt x="297" y="178"/>
                  </a:moveTo>
                  <a:cubicBezTo>
                    <a:pt x="198" y="115"/>
                    <a:pt x="99" y="60"/>
                    <a:pt x="0" y="0"/>
                  </a:cubicBezTo>
                  <a:cubicBezTo>
                    <a:pt x="99" y="60"/>
                    <a:pt x="198" y="115"/>
                    <a:pt x="297" y="17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1099;p47">
              <a:extLst>
                <a:ext uri="{FF2B5EF4-FFF2-40B4-BE49-F238E27FC236}">
                  <a16:creationId xmlns:a16="http://schemas.microsoft.com/office/drawing/2014/main" id="{AE74F99C-4954-4503-BFEA-950359D46CE8}"/>
                </a:ext>
              </a:extLst>
            </p:cNvPr>
            <p:cNvSpPr/>
            <p:nvPr/>
          </p:nvSpPr>
          <p:spPr>
            <a:xfrm>
              <a:off x="5381350" y="3692950"/>
              <a:ext cx="6925" cy="2500"/>
            </a:xfrm>
            <a:custGeom>
              <a:avLst/>
              <a:gdLst/>
              <a:ahLst/>
              <a:cxnLst/>
              <a:rect l="l" t="t" r="r" b="b"/>
              <a:pathLst>
                <a:path w="277" h="100" extrusionOk="0">
                  <a:moveTo>
                    <a:pt x="0" y="1"/>
                  </a:moveTo>
                  <a:lnTo>
                    <a:pt x="0" y="1"/>
                  </a:lnTo>
                  <a:cubicBezTo>
                    <a:pt x="91" y="29"/>
                    <a:pt x="182" y="64"/>
                    <a:pt x="276" y="100"/>
                  </a:cubicBezTo>
                  <a:cubicBezTo>
                    <a:pt x="186" y="64"/>
                    <a:pt x="91" y="29"/>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1100;p47">
              <a:extLst>
                <a:ext uri="{FF2B5EF4-FFF2-40B4-BE49-F238E27FC236}">
                  <a16:creationId xmlns:a16="http://schemas.microsoft.com/office/drawing/2014/main" id="{024F1CF2-0F34-4FBE-86E8-3AB08746F2FF}"/>
                </a:ext>
              </a:extLst>
            </p:cNvPr>
            <p:cNvSpPr/>
            <p:nvPr/>
          </p:nvSpPr>
          <p:spPr>
            <a:xfrm>
              <a:off x="5360100" y="3686750"/>
              <a:ext cx="8925" cy="2275"/>
            </a:xfrm>
            <a:custGeom>
              <a:avLst/>
              <a:gdLst/>
              <a:ahLst/>
              <a:cxnLst/>
              <a:rect l="l" t="t" r="r" b="b"/>
              <a:pathLst>
                <a:path w="357" h="91" extrusionOk="0">
                  <a:moveTo>
                    <a:pt x="356" y="91"/>
                  </a:moveTo>
                  <a:cubicBezTo>
                    <a:pt x="238" y="59"/>
                    <a:pt x="119" y="28"/>
                    <a:pt x="1" y="0"/>
                  </a:cubicBezTo>
                  <a:cubicBezTo>
                    <a:pt x="119" y="28"/>
                    <a:pt x="238" y="59"/>
                    <a:pt x="356"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1101;p47">
              <a:extLst>
                <a:ext uri="{FF2B5EF4-FFF2-40B4-BE49-F238E27FC236}">
                  <a16:creationId xmlns:a16="http://schemas.microsoft.com/office/drawing/2014/main" id="{A9E7F947-ECC2-4C56-B4A3-35294410AC3C}"/>
                </a:ext>
              </a:extLst>
            </p:cNvPr>
            <p:cNvSpPr/>
            <p:nvPr/>
          </p:nvSpPr>
          <p:spPr>
            <a:xfrm>
              <a:off x="5390825" y="3696425"/>
              <a:ext cx="7525" cy="3275"/>
            </a:xfrm>
            <a:custGeom>
              <a:avLst/>
              <a:gdLst/>
              <a:ahLst/>
              <a:cxnLst/>
              <a:rect l="l" t="t" r="r" b="b"/>
              <a:pathLst>
                <a:path w="301" h="131" extrusionOk="0">
                  <a:moveTo>
                    <a:pt x="300" y="130"/>
                  </a:moveTo>
                  <a:cubicBezTo>
                    <a:pt x="202" y="83"/>
                    <a:pt x="103" y="40"/>
                    <a:pt x="0" y="0"/>
                  </a:cubicBezTo>
                  <a:cubicBezTo>
                    <a:pt x="103" y="40"/>
                    <a:pt x="202" y="83"/>
                    <a:pt x="300" y="13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1102;p47">
              <a:extLst>
                <a:ext uri="{FF2B5EF4-FFF2-40B4-BE49-F238E27FC236}">
                  <a16:creationId xmlns:a16="http://schemas.microsoft.com/office/drawing/2014/main" id="{1B721915-85A0-4BB2-BF8D-C654139FC97C}"/>
                </a:ext>
              </a:extLst>
            </p:cNvPr>
            <p:cNvSpPr/>
            <p:nvPr/>
          </p:nvSpPr>
          <p:spPr>
            <a:xfrm>
              <a:off x="5371375" y="3689700"/>
              <a:ext cx="7225" cy="2200"/>
            </a:xfrm>
            <a:custGeom>
              <a:avLst/>
              <a:gdLst/>
              <a:ahLst/>
              <a:cxnLst/>
              <a:rect l="l" t="t" r="r" b="b"/>
              <a:pathLst>
                <a:path w="289" h="88" extrusionOk="0">
                  <a:moveTo>
                    <a:pt x="0" y="0"/>
                  </a:moveTo>
                  <a:lnTo>
                    <a:pt x="0" y="0"/>
                  </a:lnTo>
                  <a:cubicBezTo>
                    <a:pt x="99" y="32"/>
                    <a:pt x="194" y="60"/>
                    <a:pt x="288" y="87"/>
                  </a:cubicBezTo>
                  <a:cubicBezTo>
                    <a:pt x="194" y="60"/>
                    <a:pt x="99" y="28"/>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1103;p47">
              <a:extLst>
                <a:ext uri="{FF2B5EF4-FFF2-40B4-BE49-F238E27FC236}">
                  <a16:creationId xmlns:a16="http://schemas.microsoft.com/office/drawing/2014/main" id="{20DFFCE2-58C8-48FE-BD58-7DBA5D94B48B}"/>
                </a:ext>
              </a:extLst>
            </p:cNvPr>
            <p:cNvSpPr/>
            <p:nvPr/>
          </p:nvSpPr>
          <p:spPr>
            <a:xfrm>
              <a:off x="5409175" y="3846600"/>
              <a:ext cx="425" cy="225"/>
            </a:xfrm>
            <a:custGeom>
              <a:avLst/>
              <a:gdLst/>
              <a:ahLst/>
              <a:cxnLst/>
              <a:rect l="l" t="t" r="r" b="b"/>
              <a:pathLst>
                <a:path w="17" h="9" extrusionOk="0">
                  <a:moveTo>
                    <a:pt x="17" y="1"/>
                  </a:moveTo>
                  <a:lnTo>
                    <a:pt x="17" y="1"/>
                  </a:lnTo>
                  <a:lnTo>
                    <a:pt x="1" y="9"/>
                  </a:lnTo>
                  <a:lnTo>
                    <a:pt x="1"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1104;p47">
              <a:extLst>
                <a:ext uri="{FF2B5EF4-FFF2-40B4-BE49-F238E27FC236}">
                  <a16:creationId xmlns:a16="http://schemas.microsoft.com/office/drawing/2014/main" id="{B58232FF-0D87-41B9-BB24-D2029C4137F7}"/>
                </a:ext>
              </a:extLst>
            </p:cNvPr>
            <p:cNvSpPr/>
            <p:nvPr/>
          </p:nvSpPr>
          <p:spPr>
            <a:xfrm>
              <a:off x="5421325" y="3845725"/>
              <a:ext cx="125" cy="125"/>
            </a:xfrm>
            <a:custGeom>
              <a:avLst/>
              <a:gdLst/>
              <a:ahLst/>
              <a:cxnLst/>
              <a:rect l="l" t="t" r="r" b="b"/>
              <a:pathLst>
                <a:path w="5" h="5" extrusionOk="0">
                  <a:moveTo>
                    <a:pt x="1" y="0"/>
                  </a:moveTo>
                  <a:lnTo>
                    <a:pt x="1" y="0"/>
                  </a:lnTo>
                  <a:lnTo>
                    <a:pt x="5" y="4"/>
                  </a:lnTo>
                  <a:lnTo>
                    <a:pt x="5"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1105;p47">
              <a:extLst>
                <a:ext uri="{FF2B5EF4-FFF2-40B4-BE49-F238E27FC236}">
                  <a16:creationId xmlns:a16="http://schemas.microsoft.com/office/drawing/2014/main" id="{7EEE4465-2FF6-4BE4-BAF1-9B7504C80174}"/>
                </a:ext>
              </a:extLst>
            </p:cNvPr>
            <p:cNvSpPr/>
            <p:nvPr/>
          </p:nvSpPr>
          <p:spPr>
            <a:xfrm>
              <a:off x="5417475" y="3844625"/>
              <a:ext cx="125" cy="25"/>
            </a:xfrm>
            <a:custGeom>
              <a:avLst/>
              <a:gdLst/>
              <a:ahLst/>
              <a:cxnLst/>
              <a:rect l="l" t="t" r="r" b="b"/>
              <a:pathLst>
                <a:path w="5" h="1" extrusionOk="0">
                  <a:moveTo>
                    <a:pt x="1" y="1"/>
                  </a:move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1106;p47">
              <a:extLst>
                <a:ext uri="{FF2B5EF4-FFF2-40B4-BE49-F238E27FC236}">
                  <a16:creationId xmlns:a16="http://schemas.microsoft.com/office/drawing/2014/main" id="{D41045DF-0F99-4922-96C4-973B57F1FCE9}"/>
                </a:ext>
              </a:extLst>
            </p:cNvPr>
            <p:cNvSpPr/>
            <p:nvPr/>
          </p:nvSpPr>
          <p:spPr>
            <a:xfrm>
              <a:off x="5419550" y="3845025"/>
              <a:ext cx="125" cy="25"/>
            </a:xfrm>
            <a:custGeom>
              <a:avLst/>
              <a:gdLst/>
              <a:ahLst/>
              <a:cxnLst/>
              <a:rect l="l" t="t" r="r" b="b"/>
              <a:pathLst>
                <a:path w="5" h="1" extrusionOk="0">
                  <a:moveTo>
                    <a:pt x="5" y="0"/>
                  </a:moveTo>
                  <a:lnTo>
                    <a:pt x="5"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 name="Google Shape;1107;p47">
              <a:extLst>
                <a:ext uri="{FF2B5EF4-FFF2-40B4-BE49-F238E27FC236}">
                  <a16:creationId xmlns:a16="http://schemas.microsoft.com/office/drawing/2014/main" id="{BE74F304-2A1A-419D-AB6F-046D88E75A7D}"/>
                </a:ext>
              </a:extLst>
            </p:cNvPr>
            <p:cNvSpPr/>
            <p:nvPr/>
          </p:nvSpPr>
          <p:spPr>
            <a:xfrm>
              <a:off x="5415400" y="3844625"/>
              <a:ext cx="425" cy="75"/>
            </a:xfrm>
            <a:custGeom>
              <a:avLst/>
              <a:gdLst/>
              <a:ahLst/>
              <a:cxnLst/>
              <a:rect l="l" t="t" r="r" b="b"/>
              <a:pathLst>
                <a:path w="17" h="3" extrusionOk="0">
                  <a:moveTo>
                    <a:pt x="1" y="1"/>
                  </a:moveTo>
                  <a:cubicBezTo>
                    <a:pt x="2" y="2"/>
                    <a:pt x="3" y="2"/>
                    <a:pt x="5" y="2"/>
                  </a:cubicBezTo>
                  <a:cubicBezTo>
                    <a:pt x="8" y="2"/>
                    <a:pt x="11" y="1"/>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1108;p47">
              <a:extLst>
                <a:ext uri="{FF2B5EF4-FFF2-40B4-BE49-F238E27FC236}">
                  <a16:creationId xmlns:a16="http://schemas.microsoft.com/office/drawing/2014/main" id="{581D828E-5A3D-4EF5-B854-4D175691811B}"/>
                </a:ext>
              </a:extLst>
            </p:cNvPr>
            <p:cNvSpPr/>
            <p:nvPr/>
          </p:nvSpPr>
          <p:spPr>
            <a:xfrm>
              <a:off x="4392925" y="4585100"/>
              <a:ext cx="317975" cy="815850"/>
            </a:xfrm>
            <a:custGeom>
              <a:avLst/>
              <a:gdLst/>
              <a:ahLst/>
              <a:cxnLst/>
              <a:rect l="l" t="t" r="r" b="b"/>
              <a:pathLst>
                <a:path w="12719" h="32634" extrusionOk="0">
                  <a:moveTo>
                    <a:pt x="0" y="1"/>
                  </a:moveTo>
                  <a:lnTo>
                    <a:pt x="1714" y="32231"/>
                  </a:lnTo>
                  <a:lnTo>
                    <a:pt x="3749" y="32290"/>
                  </a:lnTo>
                  <a:lnTo>
                    <a:pt x="4404" y="9543"/>
                  </a:lnTo>
                  <a:lnTo>
                    <a:pt x="5234" y="32634"/>
                  </a:lnTo>
                  <a:lnTo>
                    <a:pt x="7706" y="32491"/>
                  </a:lnTo>
                  <a:lnTo>
                    <a:pt x="12718" y="641"/>
                  </a:lnTo>
                  <a:lnTo>
                    <a:pt x="0" y="1"/>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3" name="Google Shape;1109;p47">
              <a:extLst>
                <a:ext uri="{FF2B5EF4-FFF2-40B4-BE49-F238E27FC236}">
                  <a16:creationId xmlns:a16="http://schemas.microsoft.com/office/drawing/2014/main" id="{BA9A9017-9E3F-45E4-BE1A-AC04A6AFC27E}"/>
                </a:ext>
              </a:extLst>
            </p:cNvPr>
            <p:cNvSpPr/>
            <p:nvPr/>
          </p:nvSpPr>
          <p:spPr>
            <a:xfrm>
              <a:off x="4349375" y="3987225"/>
              <a:ext cx="433100" cy="630075"/>
            </a:xfrm>
            <a:custGeom>
              <a:avLst/>
              <a:gdLst/>
              <a:ahLst/>
              <a:cxnLst/>
              <a:rect l="l" t="t" r="r" b="b"/>
              <a:pathLst>
                <a:path w="17324" h="25203" extrusionOk="0">
                  <a:moveTo>
                    <a:pt x="8448" y="0"/>
                  </a:moveTo>
                  <a:cubicBezTo>
                    <a:pt x="7738" y="0"/>
                    <a:pt x="7288" y="71"/>
                    <a:pt x="7288" y="71"/>
                  </a:cubicBezTo>
                  <a:cubicBezTo>
                    <a:pt x="6510" y="150"/>
                    <a:pt x="5127" y="589"/>
                    <a:pt x="5127" y="589"/>
                  </a:cubicBezTo>
                  <a:cubicBezTo>
                    <a:pt x="1367" y="1884"/>
                    <a:pt x="0" y="6912"/>
                    <a:pt x="222" y="10886"/>
                  </a:cubicBezTo>
                  <a:cubicBezTo>
                    <a:pt x="778" y="20815"/>
                    <a:pt x="494" y="24516"/>
                    <a:pt x="1865" y="24824"/>
                  </a:cubicBezTo>
                  <a:lnTo>
                    <a:pt x="11648" y="25188"/>
                  </a:lnTo>
                  <a:cubicBezTo>
                    <a:pt x="11841" y="25197"/>
                    <a:pt x="12027" y="25202"/>
                    <a:pt x="12206" y="25202"/>
                  </a:cubicBezTo>
                  <a:cubicBezTo>
                    <a:pt x="16721" y="25202"/>
                    <a:pt x="16585" y="22198"/>
                    <a:pt x="16585" y="22198"/>
                  </a:cubicBezTo>
                  <a:cubicBezTo>
                    <a:pt x="16818" y="20235"/>
                    <a:pt x="16941" y="18256"/>
                    <a:pt x="16945" y="16277"/>
                  </a:cubicBezTo>
                  <a:lnTo>
                    <a:pt x="17324" y="8816"/>
                  </a:lnTo>
                  <a:cubicBezTo>
                    <a:pt x="16660" y="879"/>
                    <a:pt x="10946" y="0"/>
                    <a:pt x="84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4" name="Google Shape;1110;p47">
              <a:extLst>
                <a:ext uri="{FF2B5EF4-FFF2-40B4-BE49-F238E27FC236}">
                  <a16:creationId xmlns:a16="http://schemas.microsoft.com/office/drawing/2014/main" id="{48C5B31D-AA31-4BA3-959F-C4BF07D0064D}"/>
                </a:ext>
              </a:extLst>
            </p:cNvPr>
            <p:cNvSpPr/>
            <p:nvPr/>
          </p:nvSpPr>
          <p:spPr>
            <a:xfrm>
              <a:off x="4662575" y="3906050"/>
              <a:ext cx="1325" cy="1200"/>
            </a:xfrm>
            <a:custGeom>
              <a:avLst/>
              <a:gdLst/>
              <a:ahLst/>
              <a:cxnLst/>
              <a:rect l="l" t="t" r="r" b="b"/>
              <a:pathLst>
                <a:path w="53" h="48" extrusionOk="0">
                  <a:moveTo>
                    <a:pt x="1" y="0"/>
                  </a:moveTo>
                  <a:cubicBezTo>
                    <a:pt x="6" y="4"/>
                    <a:pt x="11" y="7"/>
                    <a:pt x="16" y="11"/>
                  </a:cubicBezTo>
                  <a:lnTo>
                    <a:pt x="16" y="11"/>
                  </a:lnTo>
                  <a:cubicBezTo>
                    <a:pt x="11" y="7"/>
                    <a:pt x="6" y="4"/>
                    <a:pt x="1" y="0"/>
                  </a:cubicBezTo>
                  <a:close/>
                  <a:moveTo>
                    <a:pt x="16" y="11"/>
                  </a:moveTo>
                  <a:lnTo>
                    <a:pt x="16" y="11"/>
                  </a:lnTo>
                  <a:cubicBezTo>
                    <a:pt x="29" y="21"/>
                    <a:pt x="41" y="33"/>
                    <a:pt x="52" y="48"/>
                  </a:cubicBezTo>
                  <a:cubicBezTo>
                    <a:pt x="48" y="40"/>
                    <a:pt x="44" y="32"/>
                    <a:pt x="36" y="28"/>
                  </a:cubicBezTo>
                  <a:cubicBezTo>
                    <a:pt x="30" y="21"/>
                    <a:pt x="23" y="16"/>
                    <a:pt x="16"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1111;p47">
              <a:extLst>
                <a:ext uri="{FF2B5EF4-FFF2-40B4-BE49-F238E27FC236}">
                  <a16:creationId xmlns:a16="http://schemas.microsoft.com/office/drawing/2014/main" id="{360812ED-963C-4F57-9C16-5CB59E354041}"/>
                </a:ext>
              </a:extLst>
            </p:cNvPr>
            <p:cNvSpPr/>
            <p:nvPr/>
          </p:nvSpPr>
          <p:spPr>
            <a:xfrm>
              <a:off x="4652800" y="3904050"/>
              <a:ext cx="5950" cy="350"/>
            </a:xfrm>
            <a:custGeom>
              <a:avLst/>
              <a:gdLst/>
              <a:ahLst/>
              <a:cxnLst/>
              <a:rect l="l" t="t" r="r" b="b"/>
              <a:pathLst>
                <a:path w="238" h="14" extrusionOk="0">
                  <a:moveTo>
                    <a:pt x="112" y="1"/>
                  </a:moveTo>
                  <a:cubicBezTo>
                    <a:pt x="75" y="1"/>
                    <a:pt x="38" y="4"/>
                    <a:pt x="1" y="9"/>
                  </a:cubicBezTo>
                  <a:cubicBezTo>
                    <a:pt x="25" y="9"/>
                    <a:pt x="48" y="5"/>
                    <a:pt x="72" y="5"/>
                  </a:cubicBezTo>
                  <a:lnTo>
                    <a:pt x="92" y="5"/>
                  </a:lnTo>
                  <a:cubicBezTo>
                    <a:pt x="102" y="3"/>
                    <a:pt x="112" y="2"/>
                    <a:pt x="123" y="2"/>
                  </a:cubicBezTo>
                  <a:cubicBezTo>
                    <a:pt x="134" y="2"/>
                    <a:pt x="145" y="3"/>
                    <a:pt x="155" y="5"/>
                  </a:cubicBezTo>
                  <a:lnTo>
                    <a:pt x="175" y="5"/>
                  </a:lnTo>
                  <a:cubicBezTo>
                    <a:pt x="194" y="5"/>
                    <a:pt x="218" y="9"/>
                    <a:pt x="238" y="13"/>
                  </a:cubicBezTo>
                  <a:cubicBezTo>
                    <a:pt x="198" y="5"/>
                    <a:pt x="155" y="1"/>
                    <a:pt x="11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1112;p47">
              <a:extLst>
                <a:ext uri="{FF2B5EF4-FFF2-40B4-BE49-F238E27FC236}">
                  <a16:creationId xmlns:a16="http://schemas.microsoft.com/office/drawing/2014/main" id="{6E602B76-9A86-45CF-AC9A-F3FDFB476C61}"/>
                </a:ext>
              </a:extLst>
            </p:cNvPr>
            <p:cNvSpPr/>
            <p:nvPr/>
          </p:nvSpPr>
          <p:spPr>
            <a:xfrm>
              <a:off x="4659125" y="3904475"/>
              <a:ext cx="1600" cy="500"/>
            </a:xfrm>
            <a:custGeom>
              <a:avLst/>
              <a:gdLst/>
              <a:ahLst/>
              <a:cxnLst/>
              <a:rect l="l" t="t" r="r" b="b"/>
              <a:pathLst>
                <a:path w="64" h="20" extrusionOk="0">
                  <a:moveTo>
                    <a:pt x="1" y="0"/>
                  </a:moveTo>
                  <a:lnTo>
                    <a:pt x="1" y="0"/>
                  </a:lnTo>
                  <a:cubicBezTo>
                    <a:pt x="6" y="2"/>
                    <a:pt x="11" y="3"/>
                    <a:pt x="16" y="4"/>
                  </a:cubicBezTo>
                  <a:lnTo>
                    <a:pt x="16" y="4"/>
                  </a:lnTo>
                  <a:cubicBezTo>
                    <a:pt x="11" y="2"/>
                    <a:pt x="6" y="1"/>
                    <a:pt x="1" y="0"/>
                  </a:cubicBezTo>
                  <a:close/>
                  <a:moveTo>
                    <a:pt x="16" y="4"/>
                  </a:moveTo>
                  <a:cubicBezTo>
                    <a:pt x="32" y="8"/>
                    <a:pt x="49" y="14"/>
                    <a:pt x="64" y="20"/>
                  </a:cubicBezTo>
                  <a:cubicBezTo>
                    <a:pt x="56" y="16"/>
                    <a:pt x="44" y="8"/>
                    <a:pt x="32" y="8"/>
                  </a:cubicBezTo>
                  <a:cubicBezTo>
                    <a:pt x="28" y="6"/>
                    <a:pt x="22" y="5"/>
                    <a:pt x="16" y="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1113;p47">
              <a:extLst>
                <a:ext uri="{FF2B5EF4-FFF2-40B4-BE49-F238E27FC236}">
                  <a16:creationId xmlns:a16="http://schemas.microsoft.com/office/drawing/2014/main" id="{8FC3D0B3-726C-40AF-AF6C-FED55BB5A100}"/>
                </a:ext>
              </a:extLst>
            </p:cNvPr>
            <p:cNvSpPr/>
            <p:nvPr/>
          </p:nvSpPr>
          <p:spPr>
            <a:xfrm>
              <a:off x="4663975" y="3907325"/>
              <a:ext cx="1100" cy="1600"/>
            </a:xfrm>
            <a:custGeom>
              <a:avLst/>
              <a:gdLst/>
              <a:ahLst/>
              <a:cxnLst/>
              <a:rect l="l" t="t" r="r" b="b"/>
              <a:pathLst>
                <a:path w="44" h="64" extrusionOk="0">
                  <a:moveTo>
                    <a:pt x="0" y="1"/>
                  </a:moveTo>
                  <a:lnTo>
                    <a:pt x="0" y="1"/>
                  </a:lnTo>
                  <a:cubicBezTo>
                    <a:pt x="13" y="17"/>
                    <a:pt x="26" y="33"/>
                    <a:pt x="37" y="51"/>
                  </a:cubicBezTo>
                  <a:lnTo>
                    <a:pt x="37" y="51"/>
                  </a:lnTo>
                  <a:cubicBezTo>
                    <a:pt x="36" y="49"/>
                    <a:pt x="36" y="47"/>
                    <a:pt x="36" y="44"/>
                  </a:cubicBezTo>
                  <a:cubicBezTo>
                    <a:pt x="24" y="28"/>
                    <a:pt x="12" y="13"/>
                    <a:pt x="0" y="1"/>
                  </a:cubicBezTo>
                  <a:close/>
                  <a:moveTo>
                    <a:pt x="37" y="51"/>
                  </a:moveTo>
                  <a:lnTo>
                    <a:pt x="37" y="51"/>
                  </a:lnTo>
                  <a:cubicBezTo>
                    <a:pt x="38" y="56"/>
                    <a:pt x="41" y="61"/>
                    <a:pt x="44" y="64"/>
                  </a:cubicBezTo>
                  <a:cubicBezTo>
                    <a:pt x="41" y="60"/>
                    <a:pt x="39" y="55"/>
                    <a:pt x="37" y="5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1114;p47">
              <a:extLst>
                <a:ext uri="{FF2B5EF4-FFF2-40B4-BE49-F238E27FC236}">
                  <a16:creationId xmlns:a16="http://schemas.microsoft.com/office/drawing/2014/main" id="{460FDDD0-1E77-4545-9E2A-D743EEB4FBDA}"/>
                </a:ext>
              </a:extLst>
            </p:cNvPr>
            <p:cNvSpPr/>
            <p:nvPr/>
          </p:nvSpPr>
          <p:spPr>
            <a:xfrm>
              <a:off x="4650650" y="3904375"/>
              <a:ext cx="1800" cy="425"/>
            </a:xfrm>
            <a:custGeom>
              <a:avLst/>
              <a:gdLst/>
              <a:ahLst/>
              <a:cxnLst/>
              <a:rect l="l" t="t" r="r" b="b"/>
              <a:pathLst>
                <a:path w="72" h="17" extrusionOk="0">
                  <a:moveTo>
                    <a:pt x="71" y="0"/>
                  </a:moveTo>
                  <a:lnTo>
                    <a:pt x="71" y="0"/>
                  </a:lnTo>
                  <a:cubicBezTo>
                    <a:pt x="47" y="4"/>
                    <a:pt x="24" y="8"/>
                    <a:pt x="0" y="16"/>
                  </a:cubicBezTo>
                  <a:lnTo>
                    <a:pt x="16" y="12"/>
                  </a:lnTo>
                  <a:cubicBezTo>
                    <a:pt x="36" y="8"/>
                    <a:pt x="51" y="4"/>
                    <a:pt x="7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1115;p47">
              <a:extLst>
                <a:ext uri="{FF2B5EF4-FFF2-40B4-BE49-F238E27FC236}">
                  <a16:creationId xmlns:a16="http://schemas.microsoft.com/office/drawing/2014/main" id="{075AC2DE-FAE7-4A1A-BD7F-9BFC7AF1B646}"/>
                </a:ext>
              </a:extLst>
            </p:cNvPr>
            <p:cNvSpPr/>
            <p:nvPr/>
          </p:nvSpPr>
          <p:spPr>
            <a:xfrm>
              <a:off x="4660800" y="3905050"/>
              <a:ext cx="1700" cy="1025"/>
            </a:xfrm>
            <a:custGeom>
              <a:avLst/>
              <a:gdLst/>
              <a:ahLst/>
              <a:cxnLst/>
              <a:rect l="l" t="t" r="r" b="b"/>
              <a:pathLst>
                <a:path w="68" h="41" extrusionOk="0">
                  <a:moveTo>
                    <a:pt x="1" y="1"/>
                  </a:moveTo>
                  <a:cubicBezTo>
                    <a:pt x="25" y="13"/>
                    <a:pt x="48" y="25"/>
                    <a:pt x="68" y="40"/>
                  </a:cubicBezTo>
                  <a:lnTo>
                    <a:pt x="64" y="36"/>
                  </a:lnTo>
                  <a:cubicBezTo>
                    <a:pt x="48" y="21"/>
                    <a:pt x="28" y="9"/>
                    <a:pt x="9"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1116;p47">
              <a:extLst>
                <a:ext uri="{FF2B5EF4-FFF2-40B4-BE49-F238E27FC236}">
                  <a16:creationId xmlns:a16="http://schemas.microsoft.com/office/drawing/2014/main" id="{FE3365BF-FD1E-4C77-98B3-945541427F0A}"/>
                </a:ext>
              </a:extLst>
            </p:cNvPr>
            <p:cNvSpPr/>
            <p:nvPr/>
          </p:nvSpPr>
          <p:spPr>
            <a:xfrm>
              <a:off x="4660700" y="3904950"/>
              <a:ext cx="125" cy="125"/>
            </a:xfrm>
            <a:custGeom>
              <a:avLst/>
              <a:gdLst/>
              <a:ahLst/>
              <a:cxnLst/>
              <a:rect l="l" t="t" r="r" b="b"/>
              <a:pathLst>
                <a:path w="5" h="5" extrusionOk="0">
                  <a:moveTo>
                    <a:pt x="1" y="1"/>
                  </a:moveTo>
                  <a:lnTo>
                    <a:pt x="5" y="5"/>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1117;p47">
              <a:extLst>
                <a:ext uri="{FF2B5EF4-FFF2-40B4-BE49-F238E27FC236}">
                  <a16:creationId xmlns:a16="http://schemas.microsoft.com/office/drawing/2014/main" id="{03B212C0-2353-46F4-9F75-BFFA4514ED1C}"/>
                </a:ext>
              </a:extLst>
            </p:cNvPr>
            <p:cNvSpPr/>
            <p:nvPr/>
          </p:nvSpPr>
          <p:spPr>
            <a:xfrm>
              <a:off x="4662575" y="3906050"/>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1118;p47">
              <a:extLst>
                <a:ext uri="{FF2B5EF4-FFF2-40B4-BE49-F238E27FC236}">
                  <a16:creationId xmlns:a16="http://schemas.microsoft.com/office/drawing/2014/main" id="{0EA79AA1-A7F3-4C55-B10B-46AA61082CED}"/>
                </a:ext>
              </a:extLst>
            </p:cNvPr>
            <p:cNvSpPr/>
            <p:nvPr/>
          </p:nvSpPr>
          <p:spPr>
            <a:xfrm>
              <a:off x="4660900" y="3905050"/>
              <a:ext cx="1600" cy="925"/>
            </a:xfrm>
            <a:custGeom>
              <a:avLst/>
              <a:gdLst/>
              <a:ahLst/>
              <a:cxnLst/>
              <a:rect l="l" t="t" r="r" b="b"/>
              <a:pathLst>
                <a:path w="64" h="37" extrusionOk="0">
                  <a:moveTo>
                    <a:pt x="64" y="36"/>
                  </a:moveTo>
                  <a:lnTo>
                    <a:pt x="64" y="36"/>
                  </a:lnTo>
                  <a:cubicBezTo>
                    <a:pt x="44" y="25"/>
                    <a:pt x="24" y="9"/>
                    <a:pt x="1" y="1"/>
                  </a:cubicBezTo>
                  <a:lnTo>
                    <a:pt x="1" y="1"/>
                  </a:lnTo>
                  <a:cubicBezTo>
                    <a:pt x="24" y="9"/>
                    <a:pt x="44" y="25"/>
                    <a:pt x="64" y="3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1119;p47">
              <a:extLst>
                <a:ext uri="{FF2B5EF4-FFF2-40B4-BE49-F238E27FC236}">
                  <a16:creationId xmlns:a16="http://schemas.microsoft.com/office/drawing/2014/main" id="{91547167-854F-4FD0-81B5-7B2046144571}"/>
                </a:ext>
              </a:extLst>
            </p:cNvPr>
            <p:cNvSpPr/>
            <p:nvPr/>
          </p:nvSpPr>
          <p:spPr>
            <a:xfrm>
              <a:off x="4662575" y="3906050"/>
              <a:ext cx="925" cy="725"/>
            </a:xfrm>
            <a:custGeom>
              <a:avLst/>
              <a:gdLst/>
              <a:ahLst/>
              <a:cxnLst/>
              <a:rect l="l" t="t" r="r" b="b"/>
              <a:pathLst>
                <a:path w="37" h="29" extrusionOk="0">
                  <a:moveTo>
                    <a:pt x="36" y="28"/>
                  </a:moveTo>
                  <a:cubicBezTo>
                    <a:pt x="25" y="16"/>
                    <a:pt x="13" y="8"/>
                    <a:pt x="1" y="0"/>
                  </a:cubicBezTo>
                  <a:lnTo>
                    <a:pt x="1" y="0"/>
                  </a:lnTo>
                  <a:cubicBezTo>
                    <a:pt x="13" y="8"/>
                    <a:pt x="25" y="16"/>
                    <a:pt x="36"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1120;p47">
              <a:extLst>
                <a:ext uri="{FF2B5EF4-FFF2-40B4-BE49-F238E27FC236}">
                  <a16:creationId xmlns:a16="http://schemas.microsoft.com/office/drawing/2014/main" id="{C2263070-72CC-4B8E-A09E-C2B7A8927B9A}"/>
                </a:ext>
              </a:extLst>
            </p:cNvPr>
            <p:cNvSpPr/>
            <p:nvPr/>
          </p:nvSpPr>
          <p:spPr>
            <a:xfrm>
              <a:off x="4659925" y="3904675"/>
              <a:ext cx="800" cy="300"/>
            </a:xfrm>
            <a:custGeom>
              <a:avLst/>
              <a:gdLst/>
              <a:ahLst/>
              <a:cxnLst/>
              <a:rect l="l" t="t" r="r" b="b"/>
              <a:pathLst>
                <a:path w="32" h="12" extrusionOk="0">
                  <a:moveTo>
                    <a:pt x="0" y="0"/>
                  </a:moveTo>
                  <a:lnTo>
                    <a:pt x="0" y="0"/>
                  </a:lnTo>
                  <a:cubicBezTo>
                    <a:pt x="12" y="4"/>
                    <a:pt x="20" y="8"/>
                    <a:pt x="32" y="12"/>
                  </a:cubicBezTo>
                  <a:cubicBezTo>
                    <a:pt x="24" y="8"/>
                    <a:pt x="12"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1121;p47">
              <a:extLst>
                <a:ext uri="{FF2B5EF4-FFF2-40B4-BE49-F238E27FC236}">
                  <a16:creationId xmlns:a16="http://schemas.microsoft.com/office/drawing/2014/main" id="{9EB35953-4914-4771-B7E5-986AB42AB694}"/>
                </a:ext>
              </a:extLst>
            </p:cNvPr>
            <p:cNvSpPr/>
            <p:nvPr/>
          </p:nvSpPr>
          <p:spPr>
            <a:xfrm>
              <a:off x="4663975" y="3907225"/>
              <a:ext cx="1100" cy="1700"/>
            </a:xfrm>
            <a:custGeom>
              <a:avLst/>
              <a:gdLst/>
              <a:ahLst/>
              <a:cxnLst/>
              <a:rect l="l" t="t" r="r" b="b"/>
              <a:pathLst>
                <a:path w="44" h="68" extrusionOk="0">
                  <a:moveTo>
                    <a:pt x="44" y="68"/>
                  </a:moveTo>
                  <a:lnTo>
                    <a:pt x="44" y="68"/>
                  </a:lnTo>
                  <a:cubicBezTo>
                    <a:pt x="32" y="44"/>
                    <a:pt x="16" y="21"/>
                    <a:pt x="0" y="1"/>
                  </a:cubicBezTo>
                  <a:lnTo>
                    <a:pt x="0" y="1"/>
                  </a:lnTo>
                  <a:cubicBezTo>
                    <a:pt x="16" y="21"/>
                    <a:pt x="32" y="44"/>
                    <a:pt x="44"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1122;p47">
              <a:extLst>
                <a:ext uri="{FF2B5EF4-FFF2-40B4-BE49-F238E27FC236}">
                  <a16:creationId xmlns:a16="http://schemas.microsoft.com/office/drawing/2014/main" id="{DB9D5E72-94BB-4D22-BB85-25360BAA6A96}"/>
                </a:ext>
              </a:extLst>
            </p:cNvPr>
            <p:cNvSpPr/>
            <p:nvPr/>
          </p:nvSpPr>
          <p:spPr>
            <a:xfrm>
              <a:off x="4663975" y="3907325"/>
              <a:ext cx="900" cy="1125"/>
            </a:xfrm>
            <a:custGeom>
              <a:avLst/>
              <a:gdLst/>
              <a:ahLst/>
              <a:cxnLst/>
              <a:rect l="l" t="t" r="r" b="b"/>
              <a:pathLst>
                <a:path w="36" h="45" extrusionOk="0">
                  <a:moveTo>
                    <a:pt x="0" y="1"/>
                  </a:moveTo>
                  <a:cubicBezTo>
                    <a:pt x="12" y="13"/>
                    <a:pt x="24" y="28"/>
                    <a:pt x="36" y="44"/>
                  </a:cubicBezTo>
                  <a:cubicBezTo>
                    <a:pt x="24" y="28"/>
                    <a:pt x="12" y="13"/>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1123;p47">
              <a:extLst>
                <a:ext uri="{FF2B5EF4-FFF2-40B4-BE49-F238E27FC236}">
                  <a16:creationId xmlns:a16="http://schemas.microsoft.com/office/drawing/2014/main" id="{6121CA3E-8782-46B0-857F-AB998EA99D62}"/>
                </a:ext>
              </a:extLst>
            </p:cNvPr>
            <p:cNvSpPr/>
            <p:nvPr/>
          </p:nvSpPr>
          <p:spPr>
            <a:xfrm>
              <a:off x="4643025" y="3904775"/>
              <a:ext cx="7650" cy="2775"/>
            </a:xfrm>
            <a:custGeom>
              <a:avLst/>
              <a:gdLst/>
              <a:ahLst/>
              <a:cxnLst/>
              <a:rect l="l" t="t" r="r" b="b"/>
              <a:pathLst>
                <a:path w="306" h="111" extrusionOk="0">
                  <a:moveTo>
                    <a:pt x="305" y="0"/>
                  </a:moveTo>
                  <a:lnTo>
                    <a:pt x="305" y="0"/>
                  </a:lnTo>
                  <a:cubicBezTo>
                    <a:pt x="226" y="20"/>
                    <a:pt x="147" y="51"/>
                    <a:pt x="72" y="91"/>
                  </a:cubicBezTo>
                  <a:cubicBezTo>
                    <a:pt x="52" y="103"/>
                    <a:pt x="25" y="111"/>
                    <a:pt x="1" y="107"/>
                  </a:cubicBezTo>
                  <a:cubicBezTo>
                    <a:pt x="25" y="111"/>
                    <a:pt x="52" y="103"/>
                    <a:pt x="72" y="91"/>
                  </a:cubicBezTo>
                  <a:cubicBezTo>
                    <a:pt x="147" y="51"/>
                    <a:pt x="226" y="20"/>
                    <a:pt x="305"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1124;p47">
              <a:extLst>
                <a:ext uri="{FF2B5EF4-FFF2-40B4-BE49-F238E27FC236}">
                  <a16:creationId xmlns:a16="http://schemas.microsoft.com/office/drawing/2014/main" id="{EC90B040-4C91-46C2-8161-BC1BC2A324A2}"/>
                </a:ext>
              </a:extLst>
            </p:cNvPr>
            <p:cNvSpPr/>
            <p:nvPr/>
          </p:nvSpPr>
          <p:spPr>
            <a:xfrm>
              <a:off x="4640275" y="3853025"/>
              <a:ext cx="14925" cy="52450"/>
            </a:xfrm>
            <a:custGeom>
              <a:avLst/>
              <a:gdLst/>
              <a:ahLst/>
              <a:cxnLst/>
              <a:rect l="l" t="t" r="r" b="b"/>
              <a:pathLst>
                <a:path w="597" h="2098" extrusionOk="0">
                  <a:moveTo>
                    <a:pt x="8" y="2098"/>
                  </a:moveTo>
                  <a:cubicBezTo>
                    <a:pt x="0" y="2074"/>
                    <a:pt x="0" y="2046"/>
                    <a:pt x="8" y="2023"/>
                  </a:cubicBezTo>
                  <a:lnTo>
                    <a:pt x="597" y="0"/>
                  </a:lnTo>
                  <a:lnTo>
                    <a:pt x="8" y="2023"/>
                  </a:lnTo>
                  <a:cubicBezTo>
                    <a:pt x="0" y="2046"/>
                    <a:pt x="0" y="2074"/>
                    <a:pt x="8" y="20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1125;p47">
              <a:extLst>
                <a:ext uri="{FF2B5EF4-FFF2-40B4-BE49-F238E27FC236}">
                  <a16:creationId xmlns:a16="http://schemas.microsoft.com/office/drawing/2014/main" id="{70AFD194-64F2-4FCC-AF7A-7A43A6F3DB0F}"/>
                </a:ext>
              </a:extLst>
            </p:cNvPr>
            <p:cNvSpPr/>
            <p:nvPr/>
          </p:nvSpPr>
          <p:spPr>
            <a:xfrm>
              <a:off x="4650725" y="3904675"/>
              <a:ext cx="425" cy="125"/>
            </a:xfrm>
            <a:custGeom>
              <a:avLst/>
              <a:gdLst/>
              <a:ahLst/>
              <a:cxnLst/>
              <a:rect l="l" t="t" r="r" b="b"/>
              <a:pathLst>
                <a:path w="17" h="5" extrusionOk="0">
                  <a:moveTo>
                    <a:pt x="17" y="0"/>
                  </a:moveTo>
                  <a:lnTo>
                    <a:pt x="1" y="4"/>
                  </a:lnTo>
                  <a:lnTo>
                    <a:pt x="1"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1126;p47">
              <a:extLst>
                <a:ext uri="{FF2B5EF4-FFF2-40B4-BE49-F238E27FC236}">
                  <a16:creationId xmlns:a16="http://schemas.microsoft.com/office/drawing/2014/main" id="{00A09080-8C33-463A-B4C0-656832F5967C}"/>
                </a:ext>
              </a:extLst>
            </p:cNvPr>
            <p:cNvSpPr/>
            <p:nvPr/>
          </p:nvSpPr>
          <p:spPr>
            <a:xfrm>
              <a:off x="4663475" y="3906750"/>
              <a:ext cx="425" cy="500"/>
            </a:xfrm>
            <a:custGeom>
              <a:avLst/>
              <a:gdLst/>
              <a:ahLst/>
              <a:cxnLst/>
              <a:rect l="l" t="t" r="r" b="b"/>
              <a:pathLst>
                <a:path w="17" h="20" extrusionOk="0">
                  <a:moveTo>
                    <a:pt x="16" y="20"/>
                  </a:moveTo>
                  <a:lnTo>
                    <a:pt x="16" y="20"/>
                  </a:lnTo>
                  <a:cubicBezTo>
                    <a:pt x="12" y="12"/>
                    <a:pt x="8" y="4"/>
                    <a:pt x="0" y="0"/>
                  </a:cubicBezTo>
                  <a:cubicBezTo>
                    <a:pt x="8" y="4"/>
                    <a:pt x="12" y="12"/>
                    <a:pt x="16" y="2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1127;p47">
              <a:extLst>
                <a:ext uri="{FF2B5EF4-FFF2-40B4-BE49-F238E27FC236}">
                  <a16:creationId xmlns:a16="http://schemas.microsoft.com/office/drawing/2014/main" id="{C917040E-7DC1-431F-B763-7287463B1DB5}"/>
                </a:ext>
              </a:extLst>
            </p:cNvPr>
            <p:cNvSpPr/>
            <p:nvPr/>
          </p:nvSpPr>
          <p:spPr>
            <a:xfrm>
              <a:off x="4664850" y="3908425"/>
              <a:ext cx="225" cy="500"/>
            </a:xfrm>
            <a:custGeom>
              <a:avLst/>
              <a:gdLst/>
              <a:ahLst/>
              <a:cxnLst/>
              <a:rect l="l" t="t" r="r" b="b"/>
              <a:pathLst>
                <a:path w="9" h="20" extrusionOk="0">
                  <a:moveTo>
                    <a:pt x="1" y="0"/>
                  </a:moveTo>
                  <a:cubicBezTo>
                    <a:pt x="1" y="8"/>
                    <a:pt x="5" y="16"/>
                    <a:pt x="9" y="20"/>
                  </a:cubicBezTo>
                  <a:lnTo>
                    <a:pt x="9" y="20"/>
                  </a:lnTo>
                  <a:cubicBezTo>
                    <a:pt x="5" y="16"/>
                    <a:pt x="1"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1128;p47">
              <a:extLst>
                <a:ext uri="{FF2B5EF4-FFF2-40B4-BE49-F238E27FC236}">
                  <a16:creationId xmlns:a16="http://schemas.microsoft.com/office/drawing/2014/main" id="{4D9DBA5B-F02D-4D69-837E-52AE730F292A}"/>
                </a:ext>
              </a:extLst>
            </p:cNvPr>
            <p:cNvSpPr/>
            <p:nvPr/>
          </p:nvSpPr>
          <p:spPr>
            <a:xfrm>
              <a:off x="4663875" y="3907225"/>
              <a:ext cx="125" cy="125"/>
            </a:xfrm>
            <a:custGeom>
              <a:avLst/>
              <a:gdLst/>
              <a:ahLst/>
              <a:cxnLst/>
              <a:rect l="l" t="t" r="r" b="b"/>
              <a:pathLst>
                <a:path w="5" h="5" extrusionOk="0">
                  <a:moveTo>
                    <a:pt x="4" y="5"/>
                  </a:moveTo>
                  <a:lnTo>
                    <a:pt x="4" y="5"/>
                  </a:ln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1129;p47">
              <a:extLst>
                <a:ext uri="{FF2B5EF4-FFF2-40B4-BE49-F238E27FC236}">
                  <a16:creationId xmlns:a16="http://schemas.microsoft.com/office/drawing/2014/main" id="{6F432D8A-83C9-4EC5-A256-65610B9DD763}"/>
                </a:ext>
              </a:extLst>
            </p:cNvPr>
            <p:cNvSpPr/>
            <p:nvPr/>
          </p:nvSpPr>
          <p:spPr>
            <a:xfrm>
              <a:off x="4690150" y="3767225"/>
              <a:ext cx="6825" cy="7025"/>
            </a:xfrm>
            <a:custGeom>
              <a:avLst/>
              <a:gdLst/>
              <a:ahLst/>
              <a:cxnLst/>
              <a:rect l="l" t="t" r="r" b="b"/>
              <a:pathLst>
                <a:path w="273" h="281" extrusionOk="0">
                  <a:moveTo>
                    <a:pt x="0" y="0"/>
                  </a:moveTo>
                  <a:lnTo>
                    <a:pt x="0" y="0"/>
                  </a:lnTo>
                  <a:cubicBezTo>
                    <a:pt x="95" y="91"/>
                    <a:pt x="186" y="190"/>
                    <a:pt x="272" y="280"/>
                  </a:cubicBezTo>
                  <a:cubicBezTo>
                    <a:pt x="186" y="182"/>
                    <a:pt x="95" y="91"/>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 name="Google Shape;1130;p47">
              <a:extLst>
                <a:ext uri="{FF2B5EF4-FFF2-40B4-BE49-F238E27FC236}">
                  <a16:creationId xmlns:a16="http://schemas.microsoft.com/office/drawing/2014/main" id="{3AF133F5-5E8D-43EC-95BF-959C269F1DEF}"/>
                </a:ext>
              </a:extLst>
            </p:cNvPr>
            <p:cNvSpPr/>
            <p:nvPr/>
          </p:nvSpPr>
          <p:spPr>
            <a:xfrm>
              <a:off x="4697750" y="3775125"/>
              <a:ext cx="5450" cy="6425"/>
            </a:xfrm>
            <a:custGeom>
              <a:avLst/>
              <a:gdLst/>
              <a:ahLst/>
              <a:cxnLst/>
              <a:rect l="l" t="t" r="r" b="b"/>
              <a:pathLst>
                <a:path w="218" h="257" extrusionOk="0">
                  <a:moveTo>
                    <a:pt x="217" y="257"/>
                  </a:moveTo>
                  <a:cubicBezTo>
                    <a:pt x="146" y="170"/>
                    <a:pt x="75" y="83"/>
                    <a:pt x="0" y="0"/>
                  </a:cubicBezTo>
                  <a:cubicBezTo>
                    <a:pt x="75" y="83"/>
                    <a:pt x="146" y="170"/>
                    <a:pt x="217" y="25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1131;p47">
              <a:extLst>
                <a:ext uri="{FF2B5EF4-FFF2-40B4-BE49-F238E27FC236}">
                  <a16:creationId xmlns:a16="http://schemas.microsoft.com/office/drawing/2014/main" id="{B3F93C68-F2C7-40A1-A375-D5946880102A}"/>
                </a:ext>
              </a:extLst>
            </p:cNvPr>
            <p:cNvSpPr/>
            <p:nvPr/>
          </p:nvSpPr>
          <p:spPr>
            <a:xfrm>
              <a:off x="4675325" y="3754475"/>
              <a:ext cx="5550" cy="4475"/>
            </a:xfrm>
            <a:custGeom>
              <a:avLst/>
              <a:gdLst/>
              <a:ahLst/>
              <a:cxnLst/>
              <a:rect l="l" t="t" r="r" b="b"/>
              <a:pathLst>
                <a:path w="222" h="179" extrusionOk="0">
                  <a:moveTo>
                    <a:pt x="0" y="1"/>
                  </a:moveTo>
                  <a:cubicBezTo>
                    <a:pt x="72" y="56"/>
                    <a:pt x="147" y="119"/>
                    <a:pt x="222" y="178"/>
                  </a:cubicBezTo>
                  <a:cubicBezTo>
                    <a:pt x="147" y="119"/>
                    <a:pt x="76" y="56"/>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1132;p47">
              <a:extLst>
                <a:ext uri="{FF2B5EF4-FFF2-40B4-BE49-F238E27FC236}">
                  <a16:creationId xmlns:a16="http://schemas.microsoft.com/office/drawing/2014/main" id="{198686DE-E666-4547-A53F-E847F82B9E42}"/>
                </a:ext>
              </a:extLst>
            </p:cNvPr>
            <p:cNvSpPr/>
            <p:nvPr/>
          </p:nvSpPr>
          <p:spPr>
            <a:xfrm>
              <a:off x="4657850" y="3742125"/>
              <a:ext cx="7425" cy="4975"/>
            </a:xfrm>
            <a:custGeom>
              <a:avLst/>
              <a:gdLst/>
              <a:ahLst/>
              <a:cxnLst/>
              <a:rect l="l" t="t" r="r" b="b"/>
              <a:pathLst>
                <a:path w="297" h="199" extrusionOk="0">
                  <a:moveTo>
                    <a:pt x="297" y="198"/>
                  </a:moveTo>
                  <a:cubicBezTo>
                    <a:pt x="198" y="131"/>
                    <a:pt x="99" y="64"/>
                    <a:pt x="0" y="1"/>
                  </a:cubicBezTo>
                  <a:cubicBezTo>
                    <a:pt x="99" y="64"/>
                    <a:pt x="198" y="131"/>
                    <a:pt x="297" y="1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1133;p47">
              <a:extLst>
                <a:ext uri="{FF2B5EF4-FFF2-40B4-BE49-F238E27FC236}">
                  <a16:creationId xmlns:a16="http://schemas.microsoft.com/office/drawing/2014/main" id="{4436EC62-E555-40F0-9328-A142ED552349}"/>
                </a:ext>
              </a:extLst>
            </p:cNvPr>
            <p:cNvSpPr/>
            <p:nvPr/>
          </p:nvSpPr>
          <p:spPr>
            <a:xfrm>
              <a:off x="4682925" y="3760700"/>
              <a:ext cx="5950" cy="5350"/>
            </a:xfrm>
            <a:custGeom>
              <a:avLst/>
              <a:gdLst/>
              <a:ahLst/>
              <a:cxnLst/>
              <a:rect l="l" t="t" r="r" b="b"/>
              <a:pathLst>
                <a:path w="238" h="214" extrusionOk="0">
                  <a:moveTo>
                    <a:pt x="238" y="214"/>
                  </a:moveTo>
                  <a:cubicBezTo>
                    <a:pt x="159" y="143"/>
                    <a:pt x="80" y="68"/>
                    <a:pt x="1" y="0"/>
                  </a:cubicBezTo>
                  <a:cubicBezTo>
                    <a:pt x="80" y="68"/>
                    <a:pt x="159" y="143"/>
                    <a:pt x="238" y="214"/>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1134;p47">
              <a:extLst>
                <a:ext uri="{FF2B5EF4-FFF2-40B4-BE49-F238E27FC236}">
                  <a16:creationId xmlns:a16="http://schemas.microsoft.com/office/drawing/2014/main" id="{FF29CD91-DEB8-47AA-968B-9703FB6FD3D0}"/>
                </a:ext>
              </a:extLst>
            </p:cNvPr>
            <p:cNvSpPr/>
            <p:nvPr/>
          </p:nvSpPr>
          <p:spPr>
            <a:xfrm>
              <a:off x="4667225" y="3748450"/>
              <a:ext cx="5850" cy="4275"/>
            </a:xfrm>
            <a:custGeom>
              <a:avLst/>
              <a:gdLst/>
              <a:ahLst/>
              <a:cxnLst/>
              <a:rect l="l" t="t" r="r" b="b"/>
              <a:pathLst>
                <a:path w="234" h="171" extrusionOk="0">
                  <a:moveTo>
                    <a:pt x="234" y="170"/>
                  </a:moveTo>
                  <a:cubicBezTo>
                    <a:pt x="155" y="111"/>
                    <a:pt x="80" y="56"/>
                    <a:pt x="1" y="1"/>
                  </a:cubicBezTo>
                  <a:cubicBezTo>
                    <a:pt x="80" y="56"/>
                    <a:pt x="155" y="111"/>
                    <a:pt x="234" y="17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1135;p47">
              <a:extLst>
                <a:ext uri="{FF2B5EF4-FFF2-40B4-BE49-F238E27FC236}">
                  <a16:creationId xmlns:a16="http://schemas.microsoft.com/office/drawing/2014/main" id="{8C63DA87-DE0E-4F93-87EE-CE4F0D536639}"/>
                </a:ext>
              </a:extLst>
            </p:cNvPr>
            <p:cNvSpPr/>
            <p:nvPr/>
          </p:nvSpPr>
          <p:spPr>
            <a:xfrm>
              <a:off x="4652425" y="3904275"/>
              <a:ext cx="400" cy="125"/>
            </a:xfrm>
            <a:custGeom>
              <a:avLst/>
              <a:gdLst/>
              <a:ahLst/>
              <a:cxnLst/>
              <a:rect l="l" t="t" r="r" b="b"/>
              <a:pathLst>
                <a:path w="16" h="5" extrusionOk="0">
                  <a:moveTo>
                    <a:pt x="16" y="0"/>
                  </a:moveTo>
                  <a:lnTo>
                    <a:pt x="16" y="0"/>
                  </a:lnTo>
                  <a:lnTo>
                    <a:pt x="0" y="4"/>
                  </a:lnTo>
                  <a:lnTo>
                    <a:pt x="0"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1136;p47">
              <a:extLst>
                <a:ext uri="{FF2B5EF4-FFF2-40B4-BE49-F238E27FC236}">
                  <a16:creationId xmlns:a16="http://schemas.microsoft.com/office/drawing/2014/main" id="{78DEAAA9-0BE1-44A2-AB4C-B61FA37067CB}"/>
                </a:ext>
              </a:extLst>
            </p:cNvPr>
            <p:cNvSpPr/>
            <p:nvPr/>
          </p:nvSpPr>
          <p:spPr>
            <a:xfrm>
              <a:off x="4663875" y="3907225"/>
              <a:ext cx="125" cy="125"/>
            </a:xfrm>
            <a:custGeom>
              <a:avLst/>
              <a:gdLst/>
              <a:ahLst/>
              <a:cxnLst/>
              <a:rect l="l" t="t" r="r" b="b"/>
              <a:pathLst>
                <a:path w="5" h="5" extrusionOk="0">
                  <a:moveTo>
                    <a:pt x="0" y="1"/>
                  </a:moveTo>
                  <a:lnTo>
                    <a:pt x="0" y="1"/>
                  </a:lnTo>
                  <a:lnTo>
                    <a:pt x="4" y="5"/>
                  </a:lnTo>
                  <a:lnTo>
                    <a:pt x="4"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1137;p47">
              <a:extLst>
                <a:ext uri="{FF2B5EF4-FFF2-40B4-BE49-F238E27FC236}">
                  <a16:creationId xmlns:a16="http://schemas.microsoft.com/office/drawing/2014/main" id="{37A5EC7B-82F2-4298-8631-9DD941832249}"/>
                </a:ext>
              </a:extLst>
            </p:cNvPr>
            <p:cNvSpPr/>
            <p:nvPr/>
          </p:nvSpPr>
          <p:spPr>
            <a:xfrm>
              <a:off x="4660700" y="3904950"/>
              <a:ext cx="125" cy="125"/>
            </a:xfrm>
            <a:custGeom>
              <a:avLst/>
              <a:gdLst/>
              <a:ahLst/>
              <a:cxnLst/>
              <a:rect l="l" t="t" r="r" b="b"/>
              <a:pathLst>
                <a:path w="5" h="5" extrusionOk="0">
                  <a:moveTo>
                    <a:pt x="1" y="1"/>
                  </a:moveTo>
                  <a:lnTo>
                    <a:pt x="5" y="5"/>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1138;p47">
              <a:extLst>
                <a:ext uri="{FF2B5EF4-FFF2-40B4-BE49-F238E27FC236}">
                  <a16:creationId xmlns:a16="http://schemas.microsoft.com/office/drawing/2014/main" id="{D785C734-C3AE-4652-93D6-3730026B0499}"/>
                </a:ext>
              </a:extLst>
            </p:cNvPr>
            <p:cNvSpPr/>
            <p:nvPr/>
          </p:nvSpPr>
          <p:spPr>
            <a:xfrm>
              <a:off x="4662475" y="3905950"/>
              <a:ext cx="125" cy="125"/>
            </a:xfrm>
            <a:custGeom>
              <a:avLst/>
              <a:gdLst/>
              <a:ahLst/>
              <a:cxnLst/>
              <a:rect l="l" t="t" r="r" b="b"/>
              <a:pathLst>
                <a:path w="5" h="5" extrusionOk="0">
                  <a:moveTo>
                    <a:pt x="5" y="4"/>
                  </a:moveTo>
                  <a:lnTo>
                    <a:pt x="5" y="4"/>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 name="Google Shape;1139;p47">
              <a:extLst>
                <a:ext uri="{FF2B5EF4-FFF2-40B4-BE49-F238E27FC236}">
                  <a16:creationId xmlns:a16="http://schemas.microsoft.com/office/drawing/2014/main" id="{576C1CF8-2588-4CA5-9E7A-5EFC709B8F5B}"/>
                </a:ext>
              </a:extLst>
            </p:cNvPr>
            <p:cNvSpPr/>
            <p:nvPr/>
          </p:nvSpPr>
          <p:spPr>
            <a:xfrm>
              <a:off x="4658725" y="3904375"/>
              <a:ext cx="425" cy="125"/>
            </a:xfrm>
            <a:custGeom>
              <a:avLst/>
              <a:gdLst/>
              <a:ahLst/>
              <a:cxnLst/>
              <a:rect l="l" t="t" r="r" b="b"/>
              <a:pathLst>
                <a:path w="17" h="5" extrusionOk="0">
                  <a:moveTo>
                    <a:pt x="17" y="4"/>
                  </a:moveTo>
                  <a:lnTo>
                    <a:pt x="17"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 name="Google Shape;1140;p47">
              <a:extLst>
                <a:ext uri="{FF2B5EF4-FFF2-40B4-BE49-F238E27FC236}">
                  <a16:creationId xmlns:a16="http://schemas.microsoft.com/office/drawing/2014/main" id="{B1E1F1C7-0C38-4B79-BDE0-9EA029E33AFF}"/>
                </a:ext>
              </a:extLst>
            </p:cNvPr>
            <p:cNvSpPr/>
            <p:nvPr/>
          </p:nvSpPr>
          <p:spPr>
            <a:xfrm>
              <a:off x="4485550" y="3718500"/>
              <a:ext cx="243025" cy="297750"/>
            </a:xfrm>
            <a:custGeom>
              <a:avLst/>
              <a:gdLst/>
              <a:ahLst/>
              <a:cxnLst/>
              <a:rect l="l" t="t" r="r" b="b"/>
              <a:pathLst>
                <a:path w="9721" h="11910" extrusionOk="0">
                  <a:moveTo>
                    <a:pt x="4973" y="1"/>
                  </a:moveTo>
                  <a:cubicBezTo>
                    <a:pt x="4253" y="1"/>
                    <a:pt x="3475" y="294"/>
                    <a:pt x="2714" y="1120"/>
                  </a:cubicBezTo>
                  <a:cubicBezTo>
                    <a:pt x="2275" y="1594"/>
                    <a:pt x="1710" y="2289"/>
                    <a:pt x="1363" y="3347"/>
                  </a:cubicBezTo>
                  <a:cubicBezTo>
                    <a:pt x="774" y="5152"/>
                    <a:pt x="0" y="7340"/>
                    <a:pt x="1256" y="8853"/>
                  </a:cubicBezTo>
                  <a:cubicBezTo>
                    <a:pt x="1608" y="9280"/>
                    <a:pt x="2378" y="9738"/>
                    <a:pt x="3022" y="9797"/>
                  </a:cubicBezTo>
                  <a:lnTo>
                    <a:pt x="2966" y="9967"/>
                  </a:lnTo>
                  <a:lnTo>
                    <a:pt x="2595" y="11081"/>
                  </a:lnTo>
                  <a:cubicBezTo>
                    <a:pt x="2544" y="11199"/>
                    <a:pt x="2571" y="11342"/>
                    <a:pt x="2666" y="11432"/>
                  </a:cubicBezTo>
                  <a:cubicBezTo>
                    <a:pt x="3046" y="11785"/>
                    <a:pt x="3503" y="11910"/>
                    <a:pt x="3900" y="11910"/>
                  </a:cubicBezTo>
                  <a:cubicBezTo>
                    <a:pt x="4429" y="11910"/>
                    <a:pt x="4851" y="11688"/>
                    <a:pt x="4842" y="11488"/>
                  </a:cubicBezTo>
                  <a:cubicBezTo>
                    <a:pt x="4827" y="11172"/>
                    <a:pt x="5822" y="9825"/>
                    <a:pt x="7418" y="7735"/>
                  </a:cubicBezTo>
                  <a:cubicBezTo>
                    <a:pt x="9720" y="4726"/>
                    <a:pt x="8172" y="1775"/>
                    <a:pt x="8172" y="1775"/>
                  </a:cubicBezTo>
                  <a:cubicBezTo>
                    <a:pt x="8172" y="1775"/>
                    <a:pt x="6745" y="1"/>
                    <a:pt x="4973" y="1"/>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1141;p47">
              <a:extLst>
                <a:ext uri="{FF2B5EF4-FFF2-40B4-BE49-F238E27FC236}">
                  <a16:creationId xmlns:a16="http://schemas.microsoft.com/office/drawing/2014/main" id="{3B5A2EDB-B7B3-4B51-A2BE-47D2379755D8}"/>
                </a:ext>
              </a:extLst>
            </p:cNvPr>
            <p:cNvSpPr/>
            <p:nvPr/>
          </p:nvSpPr>
          <p:spPr>
            <a:xfrm>
              <a:off x="4481975" y="3984850"/>
              <a:ext cx="73500" cy="226925"/>
            </a:xfrm>
            <a:custGeom>
              <a:avLst/>
              <a:gdLst/>
              <a:ahLst/>
              <a:cxnLst/>
              <a:rect l="l" t="t" r="r" b="b"/>
              <a:pathLst>
                <a:path w="2940" h="9077" extrusionOk="0">
                  <a:moveTo>
                    <a:pt x="2939" y="0"/>
                  </a:moveTo>
                  <a:cubicBezTo>
                    <a:pt x="2939" y="0"/>
                    <a:pt x="1695" y="490"/>
                    <a:pt x="455" y="2311"/>
                  </a:cubicBezTo>
                  <a:lnTo>
                    <a:pt x="1454" y="2493"/>
                  </a:lnTo>
                  <a:lnTo>
                    <a:pt x="1" y="3365"/>
                  </a:lnTo>
                  <a:lnTo>
                    <a:pt x="1940" y="9077"/>
                  </a:lnTo>
                  <a:lnTo>
                    <a:pt x="2387" y="7414"/>
                  </a:lnTo>
                  <a:lnTo>
                    <a:pt x="2939" y="0"/>
                  </a:ln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6" name="Google Shape;1142;p47">
              <a:extLst>
                <a:ext uri="{FF2B5EF4-FFF2-40B4-BE49-F238E27FC236}">
                  <a16:creationId xmlns:a16="http://schemas.microsoft.com/office/drawing/2014/main" id="{6E3ADDE0-383D-4BEB-B32C-268DEB0BBF89}"/>
                </a:ext>
              </a:extLst>
            </p:cNvPr>
            <p:cNvSpPr/>
            <p:nvPr/>
          </p:nvSpPr>
          <p:spPr>
            <a:xfrm>
              <a:off x="4530475" y="3982875"/>
              <a:ext cx="114950" cy="228900"/>
            </a:xfrm>
            <a:custGeom>
              <a:avLst/>
              <a:gdLst/>
              <a:ahLst/>
              <a:cxnLst/>
              <a:rect l="l" t="t" r="r" b="b"/>
              <a:pathLst>
                <a:path w="4598" h="9156" extrusionOk="0">
                  <a:moveTo>
                    <a:pt x="3263" y="0"/>
                  </a:moveTo>
                  <a:lnTo>
                    <a:pt x="770" y="6292"/>
                  </a:lnTo>
                  <a:lnTo>
                    <a:pt x="0" y="9156"/>
                  </a:lnTo>
                  <a:lnTo>
                    <a:pt x="4554" y="4562"/>
                  </a:lnTo>
                  <a:lnTo>
                    <a:pt x="3555" y="3065"/>
                  </a:lnTo>
                  <a:lnTo>
                    <a:pt x="4598" y="3346"/>
                  </a:lnTo>
                  <a:cubicBezTo>
                    <a:pt x="4234" y="1039"/>
                    <a:pt x="3263" y="0"/>
                    <a:pt x="3263"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7" name="Google Shape;1143;p47">
              <a:extLst>
                <a:ext uri="{FF2B5EF4-FFF2-40B4-BE49-F238E27FC236}">
                  <a16:creationId xmlns:a16="http://schemas.microsoft.com/office/drawing/2014/main" id="{4FD1B20B-BBE6-4188-904C-F5A20A7E4769}"/>
                </a:ext>
              </a:extLst>
            </p:cNvPr>
            <p:cNvSpPr/>
            <p:nvPr/>
          </p:nvSpPr>
          <p:spPr>
            <a:xfrm>
              <a:off x="4542950" y="3649625"/>
              <a:ext cx="211200" cy="306175"/>
            </a:xfrm>
            <a:custGeom>
              <a:avLst/>
              <a:gdLst/>
              <a:ahLst/>
              <a:cxnLst/>
              <a:rect l="l" t="t" r="r" b="b"/>
              <a:pathLst>
                <a:path w="8448" h="12247" extrusionOk="0">
                  <a:moveTo>
                    <a:pt x="2468" y="0"/>
                  </a:moveTo>
                  <a:cubicBezTo>
                    <a:pt x="1155" y="0"/>
                    <a:pt x="0" y="1601"/>
                    <a:pt x="188" y="3353"/>
                  </a:cubicBezTo>
                  <a:cubicBezTo>
                    <a:pt x="339" y="4708"/>
                    <a:pt x="5521" y="7208"/>
                    <a:pt x="5521" y="7208"/>
                  </a:cubicBezTo>
                  <a:cubicBezTo>
                    <a:pt x="5197" y="7785"/>
                    <a:pt x="4885" y="8243"/>
                    <a:pt x="4363" y="9325"/>
                  </a:cubicBezTo>
                  <a:cubicBezTo>
                    <a:pt x="4142" y="9779"/>
                    <a:pt x="3597" y="10968"/>
                    <a:pt x="3633" y="11438"/>
                  </a:cubicBezTo>
                  <a:cubicBezTo>
                    <a:pt x="3659" y="11842"/>
                    <a:pt x="4435" y="12246"/>
                    <a:pt x="5071" y="12246"/>
                  </a:cubicBezTo>
                  <a:cubicBezTo>
                    <a:pt x="5398" y="12246"/>
                    <a:pt x="5689" y="12139"/>
                    <a:pt x="5821" y="11869"/>
                  </a:cubicBezTo>
                  <a:cubicBezTo>
                    <a:pt x="6354" y="10775"/>
                    <a:pt x="8447" y="9329"/>
                    <a:pt x="7511" y="7319"/>
                  </a:cubicBezTo>
                  <a:cubicBezTo>
                    <a:pt x="7108" y="6450"/>
                    <a:pt x="6208" y="4483"/>
                    <a:pt x="4446" y="1446"/>
                  </a:cubicBezTo>
                  <a:cubicBezTo>
                    <a:pt x="3851" y="418"/>
                    <a:pt x="3139" y="0"/>
                    <a:pt x="246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8" name="Google Shape;1144;p47">
              <a:extLst>
                <a:ext uri="{FF2B5EF4-FFF2-40B4-BE49-F238E27FC236}">
                  <a16:creationId xmlns:a16="http://schemas.microsoft.com/office/drawing/2014/main" id="{471FD336-DD6A-4CE6-A708-8809BE87F8CE}"/>
                </a:ext>
              </a:extLst>
            </p:cNvPr>
            <p:cNvSpPr/>
            <p:nvPr/>
          </p:nvSpPr>
          <p:spPr>
            <a:xfrm>
              <a:off x="4631200" y="3892525"/>
              <a:ext cx="39700" cy="42600"/>
            </a:xfrm>
            <a:custGeom>
              <a:avLst/>
              <a:gdLst/>
              <a:ahLst/>
              <a:cxnLst/>
              <a:rect l="l" t="t" r="r" b="b"/>
              <a:pathLst>
                <a:path w="1588" h="1704" extrusionOk="0">
                  <a:moveTo>
                    <a:pt x="1082" y="0"/>
                  </a:moveTo>
                  <a:cubicBezTo>
                    <a:pt x="1058" y="0"/>
                    <a:pt x="1035" y="4"/>
                    <a:pt x="1011" y="4"/>
                  </a:cubicBezTo>
                  <a:lnTo>
                    <a:pt x="995" y="4"/>
                  </a:lnTo>
                  <a:cubicBezTo>
                    <a:pt x="968" y="8"/>
                    <a:pt x="944" y="12"/>
                    <a:pt x="920" y="16"/>
                  </a:cubicBezTo>
                  <a:cubicBezTo>
                    <a:pt x="833" y="36"/>
                    <a:pt x="750" y="63"/>
                    <a:pt x="671" y="103"/>
                  </a:cubicBezTo>
                  <a:cubicBezTo>
                    <a:pt x="653" y="115"/>
                    <a:pt x="633" y="120"/>
                    <a:pt x="612" y="120"/>
                  </a:cubicBezTo>
                  <a:cubicBezTo>
                    <a:pt x="605" y="120"/>
                    <a:pt x="599" y="120"/>
                    <a:pt x="592" y="119"/>
                  </a:cubicBezTo>
                  <a:cubicBezTo>
                    <a:pt x="592" y="119"/>
                    <a:pt x="592" y="119"/>
                    <a:pt x="592" y="119"/>
                  </a:cubicBezTo>
                  <a:cubicBezTo>
                    <a:pt x="543" y="119"/>
                    <a:pt x="0" y="1517"/>
                    <a:pt x="55" y="1556"/>
                  </a:cubicBezTo>
                  <a:cubicBezTo>
                    <a:pt x="215" y="1662"/>
                    <a:pt x="365" y="1704"/>
                    <a:pt x="501" y="1704"/>
                  </a:cubicBezTo>
                  <a:cubicBezTo>
                    <a:pt x="937" y="1704"/>
                    <a:pt x="1239" y="1278"/>
                    <a:pt x="1323" y="1146"/>
                  </a:cubicBezTo>
                  <a:cubicBezTo>
                    <a:pt x="1339" y="1122"/>
                    <a:pt x="1347" y="1106"/>
                    <a:pt x="1347" y="1106"/>
                  </a:cubicBezTo>
                  <a:cubicBezTo>
                    <a:pt x="1560" y="668"/>
                    <a:pt x="1588" y="387"/>
                    <a:pt x="1513" y="218"/>
                  </a:cubicBezTo>
                  <a:cubicBezTo>
                    <a:pt x="1501" y="194"/>
                    <a:pt x="1485" y="170"/>
                    <a:pt x="1469" y="146"/>
                  </a:cubicBezTo>
                  <a:cubicBezTo>
                    <a:pt x="1453" y="123"/>
                    <a:pt x="1438" y="107"/>
                    <a:pt x="1418" y="91"/>
                  </a:cubicBezTo>
                  <a:lnTo>
                    <a:pt x="1414" y="87"/>
                  </a:lnTo>
                  <a:cubicBezTo>
                    <a:pt x="1394" y="71"/>
                    <a:pt x="1374" y="60"/>
                    <a:pt x="1351" y="52"/>
                  </a:cubicBezTo>
                  <a:lnTo>
                    <a:pt x="1347" y="52"/>
                  </a:lnTo>
                  <a:lnTo>
                    <a:pt x="1343" y="48"/>
                  </a:lnTo>
                  <a:cubicBezTo>
                    <a:pt x="1319" y="36"/>
                    <a:pt x="1299" y="28"/>
                    <a:pt x="1276" y="24"/>
                  </a:cubicBezTo>
                  <a:lnTo>
                    <a:pt x="1260" y="20"/>
                  </a:lnTo>
                  <a:cubicBezTo>
                    <a:pt x="1240" y="12"/>
                    <a:pt x="1216" y="8"/>
                    <a:pt x="1193" y="4"/>
                  </a:cubicBezTo>
                  <a:lnTo>
                    <a:pt x="1173" y="4"/>
                  </a:lnTo>
                  <a:cubicBezTo>
                    <a:pt x="1149" y="4"/>
                    <a:pt x="1126" y="0"/>
                    <a:pt x="1106"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1145;p47">
              <a:extLst>
                <a:ext uri="{FF2B5EF4-FFF2-40B4-BE49-F238E27FC236}">
                  <a16:creationId xmlns:a16="http://schemas.microsoft.com/office/drawing/2014/main" id="{2D2E1587-D676-4E9C-AE23-8E55FC066C54}"/>
                </a:ext>
              </a:extLst>
            </p:cNvPr>
            <p:cNvSpPr/>
            <p:nvPr/>
          </p:nvSpPr>
          <p:spPr>
            <a:xfrm>
              <a:off x="4662675" y="4063750"/>
              <a:ext cx="146350" cy="693900"/>
            </a:xfrm>
            <a:custGeom>
              <a:avLst/>
              <a:gdLst/>
              <a:ahLst/>
              <a:cxnLst/>
              <a:rect l="l" t="t" r="r" b="b"/>
              <a:pathLst>
                <a:path w="5854" h="27756" extrusionOk="0">
                  <a:moveTo>
                    <a:pt x="1" y="0"/>
                  </a:moveTo>
                  <a:lnTo>
                    <a:pt x="3797" y="27704"/>
                  </a:lnTo>
                  <a:lnTo>
                    <a:pt x="5531" y="27751"/>
                  </a:lnTo>
                  <a:cubicBezTo>
                    <a:pt x="5532" y="27754"/>
                    <a:pt x="5533" y="27756"/>
                    <a:pt x="5534" y="27756"/>
                  </a:cubicBezTo>
                  <a:cubicBezTo>
                    <a:pt x="5668" y="27756"/>
                    <a:pt x="5854" y="10285"/>
                    <a:pt x="4547" y="4029"/>
                  </a:cubicBezTo>
                  <a:cubicBezTo>
                    <a:pt x="4231" y="2516"/>
                    <a:pt x="1" y="0"/>
                    <a:pt x="1"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1146;p47">
              <a:extLst>
                <a:ext uri="{FF2B5EF4-FFF2-40B4-BE49-F238E27FC236}">
                  <a16:creationId xmlns:a16="http://schemas.microsoft.com/office/drawing/2014/main" id="{58FF5115-9996-47A3-8F05-46A285DF8C7A}"/>
                </a:ext>
              </a:extLst>
            </p:cNvPr>
            <p:cNvSpPr/>
            <p:nvPr/>
          </p:nvSpPr>
          <p:spPr>
            <a:xfrm>
              <a:off x="4757575" y="4756325"/>
              <a:ext cx="48000" cy="139750"/>
            </a:xfrm>
            <a:custGeom>
              <a:avLst/>
              <a:gdLst/>
              <a:ahLst/>
              <a:cxnLst/>
              <a:rect l="l" t="t" r="r" b="b"/>
              <a:pathLst>
                <a:path w="1920" h="5590" extrusionOk="0">
                  <a:moveTo>
                    <a:pt x="1" y="1"/>
                  </a:moveTo>
                  <a:cubicBezTo>
                    <a:pt x="1" y="1"/>
                    <a:pt x="31" y="3531"/>
                    <a:pt x="216" y="3531"/>
                  </a:cubicBezTo>
                  <a:cubicBezTo>
                    <a:pt x="230" y="3531"/>
                    <a:pt x="245" y="3510"/>
                    <a:pt x="261" y="3465"/>
                  </a:cubicBezTo>
                  <a:cubicBezTo>
                    <a:pt x="427" y="2995"/>
                    <a:pt x="506" y="2584"/>
                    <a:pt x="656" y="2205"/>
                  </a:cubicBezTo>
                  <a:cubicBezTo>
                    <a:pt x="671" y="2169"/>
                    <a:pt x="699" y="2155"/>
                    <a:pt x="728" y="2155"/>
                  </a:cubicBezTo>
                  <a:cubicBezTo>
                    <a:pt x="770" y="2155"/>
                    <a:pt x="815" y="2186"/>
                    <a:pt x="822" y="2228"/>
                  </a:cubicBezTo>
                  <a:cubicBezTo>
                    <a:pt x="881" y="2675"/>
                    <a:pt x="1020" y="3773"/>
                    <a:pt x="1083" y="5112"/>
                  </a:cubicBezTo>
                  <a:cubicBezTo>
                    <a:pt x="1098" y="5441"/>
                    <a:pt x="1139" y="5589"/>
                    <a:pt x="1193" y="5589"/>
                  </a:cubicBezTo>
                  <a:cubicBezTo>
                    <a:pt x="1428" y="5589"/>
                    <a:pt x="1920" y="2805"/>
                    <a:pt x="1731" y="44"/>
                  </a:cubicBezTo>
                  <a:lnTo>
                    <a:pt x="1" y="1"/>
                  </a:ln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1147;p47">
              <a:extLst>
                <a:ext uri="{FF2B5EF4-FFF2-40B4-BE49-F238E27FC236}">
                  <a16:creationId xmlns:a16="http://schemas.microsoft.com/office/drawing/2014/main" id="{42415BC2-2C52-4632-9B86-0305002A5314}"/>
                </a:ext>
              </a:extLst>
            </p:cNvPr>
            <p:cNvSpPr/>
            <p:nvPr/>
          </p:nvSpPr>
          <p:spPr>
            <a:xfrm>
              <a:off x="4325025" y="4733425"/>
              <a:ext cx="50425" cy="129025"/>
            </a:xfrm>
            <a:custGeom>
              <a:avLst/>
              <a:gdLst/>
              <a:ahLst/>
              <a:cxnLst/>
              <a:rect l="l" t="t" r="r" b="b"/>
              <a:pathLst>
                <a:path w="2017" h="5161" extrusionOk="0">
                  <a:moveTo>
                    <a:pt x="1670" y="0"/>
                  </a:moveTo>
                  <a:lnTo>
                    <a:pt x="173" y="16"/>
                  </a:lnTo>
                  <a:cubicBezTo>
                    <a:pt x="1" y="2791"/>
                    <a:pt x="807" y="5161"/>
                    <a:pt x="1064" y="5161"/>
                  </a:cubicBezTo>
                  <a:cubicBezTo>
                    <a:pt x="1102" y="5161"/>
                    <a:pt x="1128" y="5108"/>
                    <a:pt x="1136" y="4997"/>
                  </a:cubicBezTo>
                  <a:cubicBezTo>
                    <a:pt x="1239" y="3662"/>
                    <a:pt x="1077" y="2552"/>
                    <a:pt x="1093" y="2106"/>
                  </a:cubicBezTo>
                  <a:cubicBezTo>
                    <a:pt x="1093" y="2056"/>
                    <a:pt x="1140" y="2017"/>
                    <a:pt x="1186" y="2017"/>
                  </a:cubicBezTo>
                  <a:cubicBezTo>
                    <a:pt x="1213" y="2017"/>
                    <a:pt x="1239" y="2030"/>
                    <a:pt x="1255" y="2062"/>
                  </a:cubicBezTo>
                  <a:cubicBezTo>
                    <a:pt x="1440" y="2425"/>
                    <a:pt x="1567" y="2824"/>
                    <a:pt x="1780" y="3271"/>
                  </a:cubicBezTo>
                  <a:cubicBezTo>
                    <a:pt x="1801" y="3314"/>
                    <a:pt x="1819" y="3335"/>
                    <a:pt x="1833" y="3335"/>
                  </a:cubicBezTo>
                  <a:cubicBezTo>
                    <a:pt x="2016" y="3335"/>
                    <a:pt x="1670" y="0"/>
                    <a:pt x="1670"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1148;p47">
              <a:extLst>
                <a:ext uri="{FF2B5EF4-FFF2-40B4-BE49-F238E27FC236}">
                  <a16:creationId xmlns:a16="http://schemas.microsoft.com/office/drawing/2014/main" id="{263B4528-13B1-4696-B9ED-F77636456A45}"/>
                </a:ext>
              </a:extLst>
            </p:cNvPr>
            <p:cNvSpPr/>
            <p:nvPr/>
          </p:nvSpPr>
          <p:spPr>
            <a:xfrm>
              <a:off x="4271375" y="5390000"/>
              <a:ext cx="223675" cy="53600"/>
            </a:xfrm>
            <a:custGeom>
              <a:avLst/>
              <a:gdLst/>
              <a:ahLst/>
              <a:cxnLst/>
              <a:rect l="l" t="t" r="r" b="b"/>
              <a:pathLst>
                <a:path w="8947" h="2144" extrusionOk="0">
                  <a:moveTo>
                    <a:pt x="7817" y="0"/>
                  </a:moveTo>
                  <a:cubicBezTo>
                    <a:pt x="7542" y="0"/>
                    <a:pt x="7193" y="11"/>
                    <a:pt x="6762" y="23"/>
                  </a:cubicBezTo>
                  <a:cubicBezTo>
                    <a:pt x="5956" y="47"/>
                    <a:pt x="3776" y="564"/>
                    <a:pt x="3026" y="856"/>
                  </a:cubicBezTo>
                  <a:cubicBezTo>
                    <a:pt x="1623" y="1401"/>
                    <a:pt x="0" y="2081"/>
                    <a:pt x="976" y="2136"/>
                  </a:cubicBezTo>
                  <a:cubicBezTo>
                    <a:pt x="1066" y="2141"/>
                    <a:pt x="1171" y="2144"/>
                    <a:pt x="1289" y="2144"/>
                  </a:cubicBezTo>
                  <a:cubicBezTo>
                    <a:pt x="2659" y="2144"/>
                    <a:pt x="5762" y="1797"/>
                    <a:pt x="7686" y="1386"/>
                  </a:cubicBezTo>
                  <a:lnTo>
                    <a:pt x="7900" y="2065"/>
                  </a:lnTo>
                  <a:lnTo>
                    <a:pt x="8946" y="1848"/>
                  </a:lnTo>
                  <a:cubicBezTo>
                    <a:pt x="8946" y="1848"/>
                    <a:pt x="8938" y="359"/>
                    <a:pt x="8607" y="110"/>
                  </a:cubicBezTo>
                  <a:cubicBezTo>
                    <a:pt x="8498" y="26"/>
                    <a:pt x="8246" y="0"/>
                    <a:pt x="7817"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3" name="Google Shape;1149;p47">
              <a:extLst>
                <a:ext uri="{FF2B5EF4-FFF2-40B4-BE49-F238E27FC236}">
                  <a16:creationId xmlns:a16="http://schemas.microsoft.com/office/drawing/2014/main" id="{432024DC-8146-472E-8E8A-F27F1EEE3CF7}"/>
                </a:ext>
              </a:extLst>
            </p:cNvPr>
            <p:cNvSpPr/>
            <p:nvPr/>
          </p:nvSpPr>
          <p:spPr>
            <a:xfrm>
              <a:off x="4388775" y="5394200"/>
              <a:ext cx="223575" cy="57000"/>
            </a:xfrm>
            <a:custGeom>
              <a:avLst/>
              <a:gdLst/>
              <a:ahLst/>
              <a:cxnLst/>
              <a:rect l="l" t="t" r="r" b="b"/>
              <a:pathLst>
                <a:path w="8943" h="2280" extrusionOk="0">
                  <a:moveTo>
                    <a:pt x="7953" y="1"/>
                  </a:moveTo>
                  <a:cubicBezTo>
                    <a:pt x="7655" y="1"/>
                    <a:pt x="7250" y="22"/>
                    <a:pt x="6723" y="48"/>
                  </a:cubicBezTo>
                  <a:cubicBezTo>
                    <a:pt x="5913" y="88"/>
                    <a:pt x="3749" y="649"/>
                    <a:pt x="3002" y="957"/>
                  </a:cubicBezTo>
                  <a:cubicBezTo>
                    <a:pt x="1612" y="1530"/>
                    <a:pt x="0" y="2241"/>
                    <a:pt x="980" y="2276"/>
                  </a:cubicBezTo>
                  <a:cubicBezTo>
                    <a:pt x="1032" y="2278"/>
                    <a:pt x="1089" y="2279"/>
                    <a:pt x="1150" y="2279"/>
                  </a:cubicBezTo>
                  <a:cubicBezTo>
                    <a:pt x="2436" y="2279"/>
                    <a:pt x="5688" y="1855"/>
                    <a:pt x="7671" y="1391"/>
                  </a:cubicBezTo>
                  <a:lnTo>
                    <a:pt x="7900" y="2063"/>
                  </a:lnTo>
                  <a:lnTo>
                    <a:pt x="8943" y="1826"/>
                  </a:lnTo>
                  <a:cubicBezTo>
                    <a:pt x="8943" y="1826"/>
                    <a:pt x="8903" y="345"/>
                    <a:pt x="8571" y="96"/>
                  </a:cubicBezTo>
                  <a:cubicBezTo>
                    <a:pt x="8477" y="26"/>
                    <a:pt x="8278" y="1"/>
                    <a:pt x="795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Google Shape;1150;p47">
              <a:extLst>
                <a:ext uri="{FF2B5EF4-FFF2-40B4-BE49-F238E27FC236}">
                  <a16:creationId xmlns:a16="http://schemas.microsoft.com/office/drawing/2014/main" id="{968D6BD2-2E13-4DD3-8AE7-F2FE1AEBE235}"/>
                </a:ext>
              </a:extLst>
            </p:cNvPr>
            <p:cNvSpPr/>
            <p:nvPr/>
          </p:nvSpPr>
          <p:spPr>
            <a:xfrm>
              <a:off x="4541625" y="3998575"/>
              <a:ext cx="62125" cy="171625"/>
            </a:xfrm>
            <a:custGeom>
              <a:avLst/>
              <a:gdLst/>
              <a:ahLst/>
              <a:cxnLst/>
              <a:rect l="l" t="t" r="r" b="b"/>
              <a:pathLst>
                <a:path w="2485" h="6865" extrusionOk="0">
                  <a:moveTo>
                    <a:pt x="514" y="0"/>
                  </a:moveTo>
                  <a:lnTo>
                    <a:pt x="1" y="6865"/>
                  </a:lnTo>
                  <a:lnTo>
                    <a:pt x="2485" y="218"/>
                  </a:lnTo>
                  <a:lnTo>
                    <a:pt x="2485" y="218"/>
                  </a:lnTo>
                  <a:cubicBezTo>
                    <a:pt x="2109" y="441"/>
                    <a:pt x="1788" y="522"/>
                    <a:pt x="1521" y="522"/>
                  </a:cubicBezTo>
                  <a:cubicBezTo>
                    <a:pt x="842" y="522"/>
                    <a:pt x="514" y="0"/>
                    <a:pt x="514"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Google Shape;1151;p47">
              <a:extLst>
                <a:ext uri="{FF2B5EF4-FFF2-40B4-BE49-F238E27FC236}">
                  <a16:creationId xmlns:a16="http://schemas.microsoft.com/office/drawing/2014/main" id="{C901E2E5-A710-44A9-B936-7E012933A7D7}"/>
                </a:ext>
              </a:extLst>
            </p:cNvPr>
            <p:cNvSpPr/>
            <p:nvPr/>
          </p:nvSpPr>
          <p:spPr>
            <a:xfrm>
              <a:off x="4329325" y="4136025"/>
              <a:ext cx="128000" cy="597925"/>
            </a:xfrm>
            <a:custGeom>
              <a:avLst/>
              <a:gdLst/>
              <a:ahLst/>
              <a:cxnLst/>
              <a:rect l="l" t="t" r="r" b="b"/>
              <a:pathLst>
                <a:path w="5120" h="23917" extrusionOk="0">
                  <a:moveTo>
                    <a:pt x="5119" y="0"/>
                  </a:moveTo>
                  <a:lnTo>
                    <a:pt x="5119" y="0"/>
                  </a:lnTo>
                  <a:cubicBezTo>
                    <a:pt x="5119" y="0"/>
                    <a:pt x="1466" y="320"/>
                    <a:pt x="1182" y="1624"/>
                  </a:cubicBezTo>
                  <a:cubicBezTo>
                    <a:pt x="735" y="3642"/>
                    <a:pt x="1" y="23916"/>
                    <a:pt x="1" y="23916"/>
                  </a:cubicBezTo>
                  <a:lnTo>
                    <a:pt x="1498" y="23900"/>
                  </a:lnTo>
                  <a:lnTo>
                    <a:pt x="511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6" name="Google Shape;1152;p47">
              <a:extLst>
                <a:ext uri="{FF2B5EF4-FFF2-40B4-BE49-F238E27FC236}">
                  <a16:creationId xmlns:a16="http://schemas.microsoft.com/office/drawing/2014/main" id="{9ADDBD80-1A9C-4C80-97BF-A641D141AA18}"/>
                </a:ext>
              </a:extLst>
            </p:cNvPr>
            <p:cNvSpPr/>
            <p:nvPr/>
          </p:nvSpPr>
          <p:spPr>
            <a:xfrm>
              <a:off x="2306775" y="1258100"/>
              <a:ext cx="895425" cy="201775"/>
            </a:xfrm>
            <a:custGeom>
              <a:avLst/>
              <a:gdLst/>
              <a:ahLst/>
              <a:cxnLst/>
              <a:rect l="l" t="t" r="r" b="b"/>
              <a:pathLst>
                <a:path w="35817" h="8071" extrusionOk="0">
                  <a:moveTo>
                    <a:pt x="14009" y="0"/>
                  </a:moveTo>
                  <a:cubicBezTo>
                    <a:pt x="6134" y="0"/>
                    <a:pt x="209" y="1249"/>
                    <a:pt x="111" y="3106"/>
                  </a:cubicBezTo>
                  <a:cubicBezTo>
                    <a:pt x="0" y="5275"/>
                    <a:pt x="7876" y="7447"/>
                    <a:pt x="17703" y="7961"/>
                  </a:cubicBezTo>
                  <a:cubicBezTo>
                    <a:pt x="19119" y="8035"/>
                    <a:pt x="20498" y="8070"/>
                    <a:pt x="21822" y="8070"/>
                  </a:cubicBezTo>
                  <a:cubicBezTo>
                    <a:pt x="29688" y="8070"/>
                    <a:pt x="35608" y="6819"/>
                    <a:pt x="35706" y="4963"/>
                  </a:cubicBezTo>
                  <a:cubicBezTo>
                    <a:pt x="35816" y="2798"/>
                    <a:pt x="27941" y="622"/>
                    <a:pt x="18114" y="109"/>
                  </a:cubicBezTo>
                  <a:cubicBezTo>
                    <a:pt x="16703" y="35"/>
                    <a:pt x="15329" y="0"/>
                    <a:pt x="1400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Google Shape;1153;p47">
              <a:extLst>
                <a:ext uri="{FF2B5EF4-FFF2-40B4-BE49-F238E27FC236}">
                  <a16:creationId xmlns:a16="http://schemas.microsoft.com/office/drawing/2014/main" id="{6D39E31C-1A9D-401E-A756-317DAE758645}"/>
                </a:ext>
              </a:extLst>
            </p:cNvPr>
            <p:cNvSpPr/>
            <p:nvPr/>
          </p:nvSpPr>
          <p:spPr>
            <a:xfrm>
              <a:off x="2610600" y="512275"/>
              <a:ext cx="664575" cy="736800"/>
            </a:xfrm>
            <a:custGeom>
              <a:avLst/>
              <a:gdLst/>
              <a:ahLst/>
              <a:cxnLst/>
              <a:rect l="l" t="t" r="r" b="b"/>
              <a:pathLst>
                <a:path w="26583" h="29472" extrusionOk="0">
                  <a:moveTo>
                    <a:pt x="14722" y="0"/>
                  </a:moveTo>
                  <a:cubicBezTo>
                    <a:pt x="10697" y="0"/>
                    <a:pt x="4689" y="941"/>
                    <a:pt x="4472" y="6527"/>
                  </a:cubicBezTo>
                  <a:cubicBezTo>
                    <a:pt x="4472" y="6527"/>
                    <a:pt x="3840" y="11638"/>
                    <a:pt x="2726" y="15991"/>
                  </a:cubicBezTo>
                  <a:lnTo>
                    <a:pt x="2765" y="15999"/>
                  </a:lnTo>
                  <a:cubicBezTo>
                    <a:pt x="1806" y="19696"/>
                    <a:pt x="751" y="23105"/>
                    <a:pt x="751" y="23105"/>
                  </a:cubicBezTo>
                  <a:cubicBezTo>
                    <a:pt x="751" y="23105"/>
                    <a:pt x="1" y="26328"/>
                    <a:pt x="5866" y="27548"/>
                  </a:cubicBezTo>
                  <a:lnTo>
                    <a:pt x="17992" y="29472"/>
                  </a:lnTo>
                  <a:cubicBezTo>
                    <a:pt x="17992" y="29472"/>
                    <a:pt x="17993" y="29472"/>
                    <a:pt x="17993" y="29472"/>
                  </a:cubicBezTo>
                  <a:cubicBezTo>
                    <a:pt x="18285" y="29472"/>
                    <a:pt x="17529" y="27523"/>
                    <a:pt x="19177" y="23199"/>
                  </a:cubicBezTo>
                  <a:cubicBezTo>
                    <a:pt x="20089" y="20798"/>
                    <a:pt x="20749" y="19471"/>
                    <a:pt x="24153" y="12962"/>
                  </a:cubicBezTo>
                  <a:cubicBezTo>
                    <a:pt x="26326" y="8814"/>
                    <a:pt x="26582" y="6389"/>
                    <a:pt x="26582" y="6389"/>
                  </a:cubicBezTo>
                  <a:lnTo>
                    <a:pt x="23253" y="3229"/>
                  </a:lnTo>
                  <a:cubicBezTo>
                    <a:pt x="23138" y="3115"/>
                    <a:pt x="23012" y="3012"/>
                    <a:pt x="22877" y="2917"/>
                  </a:cubicBezTo>
                  <a:cubicBezTo>
                    <a:pt x="22285" y="2495"/>
                    <a:pt x="21013" y="1646"/>
                    <a:pt x="20606" y="1476"/>
                  </a:cubicBezTo>
                  <a:cubicBezTo>
                    <a:pt x="20606" y="1476"/>
                    <a:pt x="19165" y="563"/>
                    <a:pt x="18300" y="243"/>
                  </a:cubicBezTo>
                  <a:cubicBezTo>
                    <a:pt x="18300" y="243"/>
                    <a:pt x="16767" y="0"/>
                    <a:pt x="1472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Google Shape;1154;p47">
              <a:extLst>
                <a:ext uri="{FF2B5EF4-FFF2-40B4-BE49-F238E27FC236}">
                  <a16:creationId xmlns:a16="http://schemas.microsoft.com/office/drawing/2014/main" id="{BB109D03-C92C-469E-8C35-8E99090EA2CA}"/>
                </a:ext>
              </a:extLst>
            </p:cNvPr>
            <p:cNvSpPr/>
            <p:nvPr/>
          </p:nvSpPr>
          <p:spPr>
            <a:xfrm>
              <a:off x="3043500" y="518450"/>
              <a:ext cx="83150" cy="231875"/>
            </a:xfrm>
            <a:custGeom>
              <a:avLst/>
              <a:gdLst/>
              <a:ahLst/>
              <a:cxnLst/>
              <a:rect l="l" t="t" r="r" b="b"/>
              <a:pathLst>
                <a:path w="3326" h="9275" extrusionOk="0">
                  <a:moveTo>
                    <a:pt x="984" y="0"/>
                  </a:moveTo>
                  <a:lnTo>
                    <a:pt x="0" y="9274"/>
                  </a:lnTo>
                  <a:lnTo>
                    <a:pt x="3326" y="1276"/>
                  </a:lnTo>
                  <a:lnTo>
                    <a:pt x="984" y="0"/>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Google Shape;1155;p47">
              <a:extLst>
                <a:ext uri="{FF2B5EF4-FFF2-40B4-BE49-F238E27FC236}">
                  <a16:creationId xmlns:a16="http://schemas.microsoft.com/office/drawing/2014/main" id="{CBDD26A5-5563-4000-880E-5F2590DF2624}"/>
                </a:ext>
              </a:extLst>
            </p:cNvPr>
            <p:cNvSpPr/>
            <p:nvPr/>
          </p:nvSpPr>
          <p:spPr>
            <a:xfrm>
              <a:off x="2878300" y="1999400"/>
              <a:ext cx="156425" cy="181325"/>
            </a:xfrm>
            <a:custGeom>
              <a:avLst/>
              <a:gdLst/>
              <a:ahLst/>
              <a:cxnLst/>
              <a:rect l="l" t="t" r="r" b="b"/>
              <a:pathLst>
                <a:path w="6257" h="7253" extrusionOk="0">
                  <a:moveTo>
                    <a:pt x="4333" y="1"/>
                  </a:moveTo>
                  <a:cubicBezTo>
                    <a:pt x="3476" y="1411"/>
                    <a:pt x="0" y="6079"/>
                    <a:pt x="0" y="6079"/>
                  </a:cubicBezTo>
                  <a:lnTo>
                    <a:pt x="838" y="7252"/>
                  </a:lnTo>
                  <a:cubicBezTo>
                    <a:pt x="838" y="7252"/>
                    <a:pt x="5206" y="3018"/>
                    <a:pt x="6257" y="1810"/>
                  </a:cubicBezTo>
                  <a:lnTo>
                    <a:pt x="4333"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Google Shape;1156;p47">
              <a:extLst>
                <a:ext uri="{FF2B5EF4-FFF2-40B4-BE49-F238E27FC236}">
                  <a16:creationId xmlns:a16="http://schemas.microsoft.com/office/drawing/2014/main" id="{66CA8D02-611F-4F5A-9207-5CC022D68F88}"/>
                </a:ext>
              </a:extLst>
            </p:cNvPr>
            <p:cNvSpPr/>
            <p:nvPr/>
          </p:nvSpPr>
          <p:spPr>
            <a:xfrm>
              <a:off x="3120900" y="389775"/>
              <a:ext cx="2100" cy="425"/>
            </a:xfrm>
            <a:custGeom>
              <a:avLst/>
              <a:gdLst/>
              <a:ahLst/>
              <a:cxnLst/>
              <a:rect l="l" t="t" r="r" b="b"/>
              <a:pathLst>
                <a:path w="84" h="17" extrusionOk="0">
                  <a:moveTo>
                    <a:pt x="1" y="1"/>
                  </a:moveTo>
                  <a:cubicBezTo>
                    <a:pt x="28" y="5"/>
                    <a:pt x="56" y="9"/>
                    <a:pt x="84" y="17"/>
                  </a:cubicBezTo>
                  <a:cubicBezTo>
                    <a:pt x="64" y="9"/>
                    <a:pt x="48" y="5"/>
                    <a:pt x="28"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Google Shape;1157;p47">
              <a:extLst>
                <a:ext uri="{FF2B5EF4-FFF2-40B4-BE49-F238E27FC236}">
                  <a16:creationId xmlns:a16="http://schemas.microsoft.com/office/drawing/2014/main" id="{A3FAA481-7C7F-42CE-972F-0355028F9024}"/>
                </a:ext>
              </a:extLst>
            </p:cNvPr>
            <p:cNvSpPr/>
            <p:nvPr/>
          </p:nvSpPr>
          <p:spPr>
            <a:xfrm>
              <a:off x="3127225" y="392550"/>
              <a:ext cx="4375" cy="5450"/>
            </a:xfrm>
            <a:custGeom>
              <a:avLst/>
              <a:gdLst/>
              <a:ahLst/>
              <a:cxnLst/>
              <a:rect l="l" t="t" r="r" b="b"/>
              <a:pathLst>
                <a:path w="175" h="218" extrusionOk="0">
                  <a:moveTo>
                    <a:pt x="1" y="0"/>
                  </a:moveTo>
                  <a:cubicBezTo>
                    <a:pt x="21" y="17"/>
                    <a:pt x="40" y="36"/>
                    <a:pt x="59" y="55"/>
                  </a:cubicBezTo>
                  <a:lnTo>
                    <a:pt x="59" y="55"/>
                  </a:lnTo>
                  <a:cubicBezTo>
                    <a:pt x="58" y="54"/>
                    <a:pt x="57" y="53"/>
                    <a:pt x="56" y="52"/>
                  </a:cubicBezTo>
                  <a:cubicBezTo>
                    <a:pt x="40" y="32"/>
                    <a:pt x="20" y="16"/>
                    <a:pt x="1" y="0"/>
                  </a:cubicBezTo>
                  <a:close/>
                  <a:moveTo>
                    <a:pt x="59" y="55"/>
                  </a:moveTo>
                  <a:lnTo>
                    <a:pt x="59" y="55"/>
                  </a:lnTo>
                  <a:cubicBezTo>
                    <a:pt x="61" y="58"/>
                    <a:pt x="64" y="63"/>
                    <a:pt x="68" y="66"/>
                  </a:cubicBezTo>
                  <a:lnTo>
                    <a:pt x="68" y="66"/>
                  </a:lnTo>
                  <a:cubicBezTo>
                    <a:pt x="65" y="62"/>
                    <a:pt x="62" y="58"/>
                    <a:pt x="59" y="55"/>
                  </a:cubicBezTo>
                  <a:close/>
                  <a:moveTo>
                    <a:pt x="68" y="66"/>
                  </a:moveTo>
                  <a:cubicBezTo>
                    <a:pt x="75" y="73"/>
                    <a:pt x="81" y="80"/>
                    <a:pt x="87" y="87"/>
                  </a:cubicBezTo>
                  <a:lnTo>
                    <a:pt x="87" y="87"/>
                  </a:lnTo>
                  <a:cubicBezTo>
                    <a:pt x="82" y="81"/>
                    <a:pt x="77" y="74"/>
                    <a:pt x="72" y="68"/>
                  </a:cubicBezTo>
                  <a:cubicBezTo>
                    <a:pt x="71" y="67"/>
                    <a:pt x="69" y="66"/>
                    <a:pt x="68" y="66"/>
                  </a:cubicBezTo>
                  <a:close/>
                  <a:moveTo>
                    <a:pt x="87" y="87"/>
                  </a:moveTo>
                  <a:cubicBezTo>
                    <a:pt x="98" y="101"/>
                    <a:pt x="109" y="115"/>
                    <a:pt x="119" y="131"/>
                  </a:cubicBezTo>
                  <a:cubicBezTo>
                    <a:pt x="123" y="135"/>
                    <a:pt x="127" y="143"/>
                    <a:pt x="131" y="150"/>
                  </a:cubicBezTo>
                  <a:cubicBezTo>
                    <a:pt x="143" y="165"/>
                    <a:pt x="154" y="182"/>
                    <a:pt x="164" y="199"/>
                  </a:cubicBezTo>
                  <a:lnTo>
                    <a:pt x="164" y="199"/>
                  </a:lnTo>
                  <a:cubicBezTo>
                    <a:pt x="142" y="159"/>
                    <a:pt x="116" y="122"/>
                    <a:pt x="87" y="87"/>
                  </a:cubicBezTo>
                  <a:close/>
                  <a:moveTo>
                    <a:pt x="164" y="199"/>
                  </a:moveTo>
                  <a:lnTo>
                    <a:pt x="164" y="199"/>
                  </a:lnTo>
                  <a:cubicBezTo>
                    <a:pt x="168" y="205"/>
                    <a:pt x="171" y="211"/>
                    <a:pt x="174" y="218"/>
                  </a:cubicBezTo>
                  <a:cubicBezTo>
                    <a:pt x="171" y="211"/>
                    <a:pt x="168" y="205"/>
                    <a:pt x="164" y="199"/>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2" name="Google Shape;1158;p47">
              <a:extLst>
                <a:ext uri="{FF2B5EF4-FFF2-40B4-BE49-F238E27FC236}">
                  <a16:creationId xmlns:a16="http://schemas.microsoft.com/office/drawing/2014/main" id="{06AF3F41-BB33-4BA8-952D-C4646C991F1E}"/>
                </a:ext>
              </a:extLst>
            </p:cNvPr>
            <p:cNvSpPr/>
            <p:nvPr/>
          </p:nvSpPr>
          <p:spPr>
            <a:xfrm>
              <a:off x="3125250" y="391175"/>
              <a:ext cx="1700" cy="1100"/>
            </a:xfrm>
            <a:custGeom>
              <a:avLst/>
              <a:gdLst/>
              <a:ahLst/>
              <a:cxnLst/>
              <a:rect l="l" t="t" r="r" b="b"/>
              <a:pathLst>
                <a:path w="68" h="44" extrusionOk="0">
                  <a:moveTo>
                    <a:pt x="1" y="0"/>
                  </a:moveTo>
                  <a:lnTo>
                    <a:pt x="1" y="0"/>
                  </a:lnTo>
                  <a:cubicBezTo>
                    <a:pt x="24" y="12"/>
                    <a:pt x="44" y="28"/>
                    <a:pt x="68" y="44"/>
                  </a:cubicBezTo>
                  <a:cubicBezTo>
                    <a:pt x="56" y="36"/>
                    <a:pt x="48" y="28"/>
                    <a:pt x="36" y="20"/>
                  </a:cubicBezTo>
                  <a:cubicBezTo>
                    <a:pt x="24" y="12"/>
                    <a:pt x="12" y="4"/>
                    <a:pt x="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Google Shape;1159;p47">
              <a:extLst>
                <a:ext uri="{FF2B5EF4-FFF2-40B4-BE49-F238E27FC236}">
                  <a16:creationId xmlns:a16="http://schemas.microsoft.com/office/drawing/2014/main" id="{34EA323D-1301-4664-A7E4-285DD53A4957}"/>
                </a:ext>
              </a:extLst>
            </p:cNvPr>
            <p:cNvSpPr/>
            <p:nvPr/>
          </p:nvSpPr>
          <p:spPr>
            <a:xfrm>
              <a:off x="3118450" y="389775"/>
              <a:ext cx="2375" cy="225"/>
            </a:xfrm>
            <a:custGeom>
              <a:avLst/>
              <a:gdLst/>
              <a:ahLst/>
              <a:cxnLst/>
              <a:rect l="l" t="t" r="r" b="b"/>
              <a:pathLst>
                <a:path w="95" h="9" extrusionOk="0">
                  <a:moveTo>
                    <a:pt x="28" y="1"/>
                  </a:moveTo>
                  <a:cubicBezTo>
                    <a:pt x="22" y="1"/>
                    <a:pt x="15" y="4"/>
                    <a:pt x="9" y="7"/>
                  </a:cubicBezTo>
                  <a:lnTo>
                    <a:pt x="9" y="7"/>
                  </a:lnTo>
                  <a:cubicBezTo>
                    <a:pt x="38" y="1"/>
                    <a:pt x="66" y="1"/>
                    <a:pt x="95" y="1"/>
                  </a:cubicBezTo>
                  <a:close/>
                  <a:moveTo>
                    <a:pt x="9" y="7"/>
                  </a:moveTo>
                  <a:cubicBezTo>
                    <a:pt x="6" y="7"/>
                    <a:pt x="3" y="8"/>
                    <a:pt x="0" y="9"/>
                  </a:cubicBezTo>
                  <a:cubicBezTo>
                    <a:pt x="3" y="9"/>
                    <a:pt x="6" y="8"/>
                    <a:pt x="9" y="7"/>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1160;p47">
              <a:extLst>
                <a:ext uri="{FF2B5EF4-FFF2-40B4-BE49-F238E27FC236}">
                  <a16:creationId xmlns:a16="http://schemas.microsoft.com/office/drawing/2014/main" id="{2C15F0E5-874D-4D69-9C0D-E5D83F495BBF}"/>
                </a:ext>
              </a:extLst>
            </p:cNvPr>
            <p:cNvSpPr/>
            <p:nvPr/>
          </p:nvSpPr>
          <p:spPr>
            <a:xfrm>
              <a:off x="3131775" y="398375"/>
              <a:ext cx="1000" cy="2000"/>
            </a:xfrm>
            <a:custGeom>
              <a:avLst/>
              <a:gdLst/>
              <a:ahLst/>
              <a:cxnLst/>
              <a:rect l="l" t="t" r="r" b="b"/>
              <a:pathLst>
                <a:path w="40" h="80" extrusionOk="0">
                  <a:moveTo>
                    <a:pt x="0" y="0"/>
                  </a:moveTo>
                  <a:cubicBezTo>
                    <a:pt x="9" y="21"/>
                    <a:pt x="21" y="40"/>
                    <a:pt x="31" y="60"/>
                  </a:cubicBezTo>
                  <a:lnTo>
                    <a:pt x="31" y="60"/>
                  </a:lnTo>
                  <a:cubicBezTo>
                    <a:pt x="23" y="38"/>
                    <a:pt x="12" y="19"/>
                    <a:pt x="0" y="0"/>
                  </a:cubicBezTo>
                  <a:close/>
                  <a:moveTo>
                    <a:pt x="31" y="60"/>
                  </a:moveTo>
                  <a:cubicBezTo>
                    <a:pt x="31" y="61"/>
                    <a:pt x="31" y="62"/>
                    <a:pt x="32" y="64"/>
                  </a:cubicBezTo>
                  <a:cubicBezTo>
                    <a:pt x="32" y="64"/>
                    <a:pt x="33" y="65"/>
                    <a:pt x="33" y="65"/>
                  </a:cubicBezTo>
                  <a:lnTo>
                    <a:pt x="33" y="65"/>
                  </a:lnTo>
                  <a:cubicBezTo>
                    <a:pt x="32" y="63"/>
                    <a:pt x="31" y="62"/>
                    <a:pt x="31" y="60"/>
                  </a:cubicBezTo>
                  <a:close/>
                  <a:moveTo>
                    <a:pt x="33" y="65"/>
                  </a:moveTo>
                  <a:lnTo>
                    <a:pt x="33" y="65"/>
                  </a:lnTo>
                  <a:cubicBezTo>
                    <a:pt x="35" y="68"/>
                    <a:pt x="36" y="71"/>
                    <a:pt x="37" y="74"/>
                  </a:cubicBezTo>
                  <a:lnTo>
                    <a:pt x="37" y="74"/>
                  </a:lnTo>
                  <a:cubicBezTo>
                    <a:pt x="36" y="70"/>
                    <a:pt x="35" y="67"/>
                    <a:pt x="33" y="65"/>
                  </a:cubicBezTo>
                  <a:close/>
                  <a:moveTo>
                    <a:pt x="37" y="74"/>
                  </a:moveTo>
                  <a:cubicBezTo>
                    <a:pt x="38" y="75"/>
                    <a:pt x="39" y="77"/>
                    <a:pt x="40" y="79"/>
                  </a:cubicBezTo>
                  <a:cubicBezTo>
                    <a:pt x="39" y="77"/>
                    <a:pt x="38" y="76"/>
                    <a:pt x="37" y="7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1161;p47">
              <a:extLst>
                <a:ext uri="{FF2B5EF4-FFF2-40B4-BE49-F238E27FC236}">
                  <a16:creationId xmlns:a16="http://schemas.microsoft.com/office/drawing/2014/main" id="{1B681F79-B0E8-4A46-873E-57554CF796A2}"/>
                </a:ext>
              </a:extLst>
            </p:cNvPr>
            <p:cNvSpPr/>
            <p:nvPr/>
          </p:nvSpPr>
          <p:spPr>
            <a:xfrm>
              <a:off x="3123075" y="390175"/>
              <a:ext cx="2100" cy="925"/>
            </a:xfrm>
            <a:custGeom>
              <a:avLst/>
              <a:gdLst/>
              <a:ahLst/>
              <a:cxnLst/>
              <a:rect l="l" t="t" r="r" b="b"/>
              <a:pathLst>
                <a:path w="84" h="37" extrusionOk="0">
                  <a:moveTo>
                    <a:pt x="1" y="1"/>
                  </a:moveTo>
                  <a:cubicBezTo>
                    <a:pt x="11" y="4"/>
                    <a:pt x="21" y="7"/>
                    <a:pt x="32" y="11"/>
                  </a:cubicBezTo>
                  <a:lnTo>
                    <a:pt x="32" y="11"/>
                  </a:lnTo>
                  <a:cubicBezTo>
                    <a:pt x="23" y="7"/>
                    <a:pt x="14" y="4"/>
                    <a:pt x="5" y="1"/>
                  </a:cubicBezTo>
                  <a:close/>
                  <a:moveTo>
                    <a:pt x="32" y="11"/>
                  </a:moveTo>
                  <a:cubicBezTo>
                    <a:pt x="46" y="18"/>
                    <a:pt x="61" y="25"/>
                    <a:pt x="76" y="32"/>
                  </a:cubicBezTo>
                  <a:lnTo>
                    <a:pt x="84" y="36"/>
                  </a:lnTo>
                  <a:cubicBezTo>
                    <a:pt x="66" y="26"/>
                    <a:pt x="49" y="18"/>
                    <a:pt x="32"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1162;p47">
              <a:extLst>
                <a:ext uri="{FF2B5EF4-FFF2-40B4-BE49-F238E27FC236}">
                  <a16:creationId xmlns:a16="http://schemas.microsoft.com/office/drawing/2014/main" id="{8E6109ED-4B7D-450A-97E4-B3B5FEC35806}"/>
                </a:ext>
              </a:extLst>
            </p:cNvPr>
            <p:cNvSpPr/>
            <p:nvPr/>
          </p:nvSpPr>
          <p:spPr>
            <a:xfrm>
              <a:off x="3125150" y="391075"/>
              <a:ext cx="125" cy="125"/>
            </a:xfrm>
            <a:custGeom>
              <a:avLst/>
              <a:gdLst/>
              <a:ahLst/>
              <a:cxnLst/>
              <a:rect l="l" t="t" r="r" b="b"/>
              <a:pathLst>
                <a:path w="5" h="5" extrusionOk="0">
                  <a:moveTo>
                    <a:pt x="1" y="0"/>
                  </a:moveTo>
                  <a:lnTo>
                    <a:pt x="5"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1163;p47">
              <a:extLst>
                <a:ext uri="{FF2B5EF4-FFF2-40B4-BE49-F238E27FC236}">
                  <a16:creationId xmlns:a16="http://schemas.microsoft.com/office/drawing/2014/main" id="{EDB3ABFA-A708-4249-9A59-AEA6131720DC}"/>
                </a:ext>
              </a:extLst>
            </p:cNvPr>
            <p:cNvSpPr/>
            <p:nvPr/>
          </p:nvSpPr>
          <p:spPr>
            <a:xfrm>
              <a:off x="3122975" y="390175"/>
              <a:ext cx="25" cy="25"/>
            </a:xfrm>
            <a:custGeom>
              <a:avLst/>
              <a:gdLst/>
              <a:ahLst/>
              <a:cxnLst/>
              <a:rect l="l" t="t" r="r" b="b"/>
              <a:pathLst>
                <a:path w="1" h="1" extrusionOk="0">
                  <a:moveTo>
                    <a:pt x="1" y="1"/>
                  </a:moveTo>
                  <a:lnTo>
                    <a:pt x="1"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8" name="Google Shape;1164;p47">
              <a:extLst>
                <a:ext uri="{FF2B5EF4-FFF2-40B4-BE49-F238E27FC236}">
                  <a16:creationId xmlns:a16="http://schemas.microsoft.com/office/drawing/2014/main" id="{1DAD28ED-E8EA-4BFB-B363-D2CF741BB585}"/>
                </a:ext>
              </a:extLst>
            </p:cNvPr>
            <p:cNvSpPr/>
            <p:nvPr/>
          </p:nvSpPr>
          <p:spPr>
            <a:xfrm>
              <a:off x="3123075" y="390175"/>
              <a:ext cx="2000" cy="925"/>
            </a:xfrm>
            <a:custGeom>
              <a:avLst/>
              <a:gdLst/>
              <a:ahLst/>
              <a:cxnLst/>
              <a:rect l="l" t="t" r="r" b="b"/>
              <a:pathLst>
                <a:path w="80" h="37" extrusionOk="0">
                  <a:moveTo>
                    <a:pt x="1" y="1"/>
                  </a:moveTo>
                  <a:lnTo>
                    <a:pt x="1" y="1"/>
                  </a:lnTo>
                  <a:cubicBezTo>
                    <a:pt x="28" y="9"/>
                    <a:pt x="56" y="20"/>
                    <a:pt x="80" y="36"/>
                  </a:cubicBezTo>
                  <a:lnTo>
                    <a:pt x="80" y="36"/>
                  </a:lnTo>
                  <a:cubicBezTo>
                    <a:pt x="56" y="20"/>
                    <a:pt x="28" y="9"/>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9" name="Google Shape;1165;p47">
              <a:extLst>
                <a:ext uri="{FF2B5EF4-FFF2-40B4-BE49-F238E27FC236}">
                  <a16:creationId xmlns:a16="http://schemas.microsoft.com/office/drawing/2014/main" id="{6008E338-0353-4349-B188-6514D6552231}"/>
                </a:ext>
              </a:extLst>
            </p:cNvPr>
            <p:cNvSpPr/>
            <p:nvPr/>
          </p:nvSpPr>
          <p:spPr>
            <a:xfrm>
              <a:off x="3121600" y="389775"/>
              <a:ext cx="1400" cy="425"/>
            </a:xfrm>
            <a:custGeom>
              <a:avLst/>
              <a:gdLst/>
              <a:ahLst/>
              <a:cxnLst/>
              <a:rect l="l" t="t" r="r" b="b"/>
              <a:pathLst>
                <a:path w="56" h="17" extrusionOk="0">
                  <a:moveTo>
                    <a:pt x="0" y="1"/>
                  </a:moveTo>
                  <a:cubicBezTo>
                    <a:pt x="20" y="5"/>
                    <a:pt x="36" y="9"/>
                    <a:pt x="56" y="17"/>
                  </a:cubicBezTo>
                  <a:lnTo>
                    <a:pt x="56" y="17"/>
                  </a:lnTo>
                  <a:cubicBezTo>
                    <a:pt x="36" y="9"/>
                    <a:pt x="20"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0" name="Google Shape;1166;p47">
              <a:extLst>
                <a:ext uri="{FF2B5EF4-FFF2-40B4-BE49-F238E27FC236}">
                  <a16:creationId xmlns:a16="http://schemas.microsoft.com/office/drawing/2014/main" id="{A5B3E1F9-25EF-48AB-AF11-6AC6A21AD728}"/>
                </a:ext>
              </a:extLst>
            </p:cNvPr>
            <p:cNvSpPr/>
            <p:nvPr/>
          </p:nvSpPr>
          <p:spPr>
            <a:xfrm>
              <a:off x="3125250" y="391175"/>
              <a:ext cx="925" cy="500"/>
            </a:xfrm>
            <a:custGeom>
              <a:avLst/>
              <a:gdLst/>
              <a:ahLst/>
              <a:cxnLst/>
              <a:rect l="l" t="t" r="r" b="b"/>
              <a:pathLst>
                <a:path w="37" h="20" extrusionOk="0">
                  <a:moveTo>
                    <a:pt x="1" y="0"/>
                  </a:moveTo>
                  <a:lnTo>
                    <a:pt x="1" y="0"/>
                  </a:lnTo>
                  <a:cubicBezTo>
                    <a:pt x="12" y="4"/>
                    <a:pt x="24" y="12"/>
                    <a:pt x="36" y="20"/>
                  </a:cubicBezTo>
                  <a:cubicBezTo>
                    <a:pt x="24" y="12"/>
                    <a:pt x="12" y="4"/>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1" name="Google Shape;1167;p47">
              <a:extLst>
                <a:ext uri="{FF2B5EF4-FFF2-40B4-BE49-F238E27FC236}">
                  <a16:creationId xmlns:a16="http://schemas.microsoft.com/office/drawing/2014/main" id="{88FCAA0D-FE50-4F1C-98DB-C79021657518}"/>
                </a:ext>
              </a:extLst>
            </p:cNvPr>
            <p:cNvSpPr/>
            <p:nvPr/>
          </p:nvSpPr>
          <p:spPr>
            <a:xfrm>
              <a:off x="3118450" y="389675"/>
              <a:ext cx="2375" cy="325"/>
            </a:xfrm>
            <a:custGeom>
              <a:avLst/>
              <a:gdLst/>
              <a:ahLst/>
              <a:cxnLst/>
              <a:rect l="l" t="t" r="r" b="b"/>
              <a:pathLst>
                <a:path w="95" h="13" extrusionOk="0">
                  <a:moveTo>
                    <a:pt x="0" y="13"/>
                  </a:moveTo>
                  <a:lnTo>
                    <a:pt x="0" y="13"/>
                  </a:lnTo>
                  <a:cubicBezTo>
                    <a:pt x="32" y="5"/>
                    <a:pt x="63" y="1"/>
                    <a:pt x="95" y="5"/>
                  </a:cubicBezTo>
                  <a:lnTo>
                    <a:pt x="95" y="5"/>
                  </a:lnTo>
                  <a:cubicBezTo>
                    <a:pt x="63" y="1"/>
                    <a:pt x="32"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2" name="Google Shape;1168;p47">
              <a:extLst>
                <a:ext uri="{FF2B5EF4-FFF2-40B4-BE49-F238E27FC236}">
                  <a16:creationId xmlns:a16="http://schemas.microsoft.com/office/drawing/2014/main" id="{348992FA-4045-4A45-8767-A3D17F8E6574}"/>
                </a:ext>
              </a:extLst>
            </p:cNvPr>
            <p:cNvSpPr/>
            <p:nvPr/>
          </p:nvSpPr>
          <p:spPr>
            <a:xfrm>
              <a:off x="3119125" y="389775"/>
              <a:ext cx="1700" cy="25"/>
            </a:xfrm>
            <a:custGeom>
              <a:avLst/>
              <a:gdLst/>
              <a:ahLst/>
              <a:cxnLst/>
              <a:rect l="l" t="t" r="r" b="b"/>
              <a:pathLst>
                <a:path w="68" h="1" extrusionOk="0">
                  <a:moveTo>
                    <a:pt x="68" y="1"/>
                  </a:moveTo>
                  <a:cubicBezTo>
                    <a:pt x="44" y="1"/>
                    <a:pt x="20" y="1"/>
                    <a:pt x="1" y="1"/>
                  </a:cubicBezTo>
                  <a:cubicBezTo>
                    <a:pt x="20" y="1"/>
                    <a:pt x="44" y="1"/>
                    <a:pt x="6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3" name="Google Shape;1169;p47">
              <a:extLst>
                <a:ext uri="{FF2B5EF4-FFF2-40B4-BE49-F238E27FC236}">
                  <a16:creationId xmlns:a16="http://schemas.microsoft.com/office/drawing/2014/main" id="{58F5709A-5E50-4630-8A83-12452E1DF635}"/>
                </a:ext>
              </a:extLst>
            </p:cNvPr>
            <p:cNvSpPr/>
            <p:nvPr/>
          </p:nvSpPr>
          <p:spPr>
            <a:xfrm>
              <a:off x="3132750" y="400350"/>
              <a:ext cx="3000" cy="9100"/>
            </a:xfrm>
            <a:custGeom>
              <a:avLst/>
              <a:gdLst/>
              <a:ahLst/>
              <a:cxnLst/>
              <a:rect l="l" t="t" r="r" b="b"/>
              <a:pathLst>
                <a:path w="120" h="364" extrusionOk="0">
                  <a:moveTo>
                    <a:pt x="1" y="0"/>
                  </a:moveTo>
                  <a:lnTo>
                    <a:pt x="1" y="0"/>
                  </a:lnTo>
                  <a:cubicBezTo>
                    <a:pt x="40" y="91"/>
                    <a:pt x="68" y="186"/>
                    <a:pt x="80" y="285"/>
                  </a:cubicBezTo>
                  <a:cubicBezTo>
                    <a:pt x="84" y="312"/>
                    <a:pt x="96" y="340"/>
                    <a:pt x="119" y="364"/>
                  </a:cubicBezTo>
                  <a:cubicBezTo>
                    <a:pt x="96" y="340"/>
                    <a:pt x="84" y="312"/>
                    <a:pt x="80" y="285"/>
                  </a:cubicBezTo>
                  <a:cubicBezTo>
                    <a:pt x="68" y="186"/>
                    <a:pt x="40" y="91"/>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1170;p47">
              <a:extLst>
                <a:ext uri="{FF2B5EF4-FFF2-40B4-BE49-F238E27FC236}">
                  <a16:creationId xmlns:a16="http://schemas.microsoft.com/office/drawing/2014/main" id="{C04986E2-3D85-450B-831F-5D6555D1ADEA}"/>
                </a:ext>
              </a:extLst>
            </p:cNvPr>
            <p:cNvSpPr/>
            <p:nvPr/>
          </p:nvSpPr>
          <p:spPr>
            <a:xfrm>
              <a:off x="3139475" y="358875"/>
              <a:ext cx="38225" cy="51475"/>
            </a:xfrm>
            <a:custGeom>
              <a:avLst/>
              <a:gdLst/>
              <a:ahLst/>
              <a:cxnLst/>
              <a:rect l="l" t="t" r="r" b="b"/>
              <a:pathLst>
                <a:path w="1529" h="2059" extrusionOk="0">
                  <a:moveTo>
                    <a:pt x="0" y="2058"/>
                  </a:moveTo>
                  <a:cubicBezTo>
                    <a:pt x="28" y="2050"/>
                    <a:pt x="52" y="2031"/>
                    <a:pt x="68" y="2007"/>
                  </a:cubicBezTo>
                  <a:lnTo>
                    <a:pt x="1529" y="1"/>
                  </a:lnTo>
                  <a:lnTo>
                    <a:pt x="68" y="2007"/>
                  </a:lnTo>
                  <a:cubicBezTo>
                    <a:pt x="52" y="2031"/>
                    <a:pt x="28" y="2050"/>
                    <a:pt x="0" y="205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1171;p47">
              <a:extLst>
                <a:ext uri="{FF2B5EF4-FFF2-40B4-BE49-F238E27FC236}">
                  <a16:creationId xmlns:a16="http://schemas.microsoft.com/office/drawing/2014/main" id="{2E5B0ED2-A989-4876-BA15-435EB9FF2276}"/>
                </a:ext>
              </a:extLst>
            </p:cNvPr>
            <p:cNvSpPr/>
            <p:nvPr/>
          </p:nvSpPr>
          <p:spPr>
            <a:xfrm>
              <a:off x="3132550" y="399950"/>
              <a:ext cx="225" cy="425"/>
            </a:xfrm>
            <a:custGeom>
              <a:avLst/>
              <a:gdLst/>
              <a:ahLst/>
              <a:cxnLst/>
              <a:rect l="l" t="t" r="r" b="b"/>
              <a:pathLst>
                <a:path w="9" h="17" extrusionOk="0">
                  <a:moveTo>
                    <a:pt x="1" y="1"/>
                  </a:moveTo>
                  <a:cubicBezTo>
                    <a:pt x="1" y="5"/>
                    <a:pt x="5" y="9"/>
                    <a:pt x="9" y="16"/>
                  </a:cubicBezTo>
                  <a:cubicBezTo>
                    <a:pt x="5" y="9"/>
                    <a:pt x="5" y="5"/>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1172;p47">
              <a:extLst>
                <a:ext uri="{FF2B5EF4-FFF2-40B4-BE49-F238E27FC236}">
                  <a16:creationId xmlns:a16="http://schemas.microsoft.com/office/drawing/2014/main" id="{93B57356-A605-450E-9482-38E4F23BF0AB}"/>
                </a:ext>
              </a:extLst>
            </p:cNvPr>
            <p:cNvSpPr/>
            <p:nvPr/>
          </p:nvSpPr>
          <p:spPr>
            <a:xfrm>
              <a:off x="3120900" y="389775"/>
              <a:ext cx="725" cy="25"/>
            </a:xfrm>
            <a:custGeom>
              <a:avLst/>
              <a:gdLst/>
              <a:ahLst/>
              <a:cxnLst/>
              <a:rect l="l" t="t" r="r" b="b"/>
              <a:pathLst>
                <a:path w="29" h="1" extrusionOk="0">
                  <a:moveTo>
                    <a:pt x="1" y="1"/>
                  </a:moveTo>
                  <a:lnTo>
                    <a:pt x="1" y="1"/>
                  </a:lnTo>
                  <a:lnTo>
                    <a:pt x="28" y="1"/>
                  </a:lnTo>
                  <a:cubicBezTo>
                    <a:pt x="21" y="1"/>
                    <a:pt x="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1173;p47">
              <a:extLst>
                <a:ext uri="{FF2B5EF4-FFF2-40B4-BE49-F238E27FC236}">
                  <a16:creationId xmlns:a16="http://schemas.microsoft.com/office/drawing/2014/main" id="{1F01683E-07DC-4DEC-B6B2-5825F67BD42D}"/>
                </a:ext>
              </a:extLst>
            </p:cNvPr>
            <p:cNvSpPr/>
            <p:nvPr/>
          </p:nvSpPr>
          <p:spPr>
            <a:xfrm>
              <a:off x="3118450" y="389775"/>
              <a:ext cx="700" cy="225"/>
            </a:xfrm>
            <a:custGeom>
              <a:avLst/>
              <a:gdLst/>
              <a:ahLst/>
              <a:cxnLst/>
              <a:rect l="l" t="t" r="r" b="b"/>
              <a:pathLst>
                <a:path w="28" h="9" extrusionOk="0">
                  <a:moveTo>
                    <a:pt x="28" y="1"/>
                  </a:moveTo>
                  <a:cubicBezTo>
                    <a:pt x="20" y="1"/>
                    <a:pt x="8" y="9"/>
                    <a:pt x="0" y="9"/>
                  </a:cubicBezTo>
                  <a:lnTo>
                    <a:pt x="0" y="9"/>
                  </a:lnTo>
                  <a:cubicBezTo>
                    <a:pt x="8" y="9"/>
                    <a:pt x="20" y="1"/>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1174;p47">
              <a:extLst>
                <a:ext uri="{FF2B5EF4-FFF2-40B4-BE49-F238E27FC236}">
                  <a16:creationId xmlns:a16="http://schemas.microsoft.com/office/drawing/2014/main" id="{405A84F5-83E0-4129-A5B9-C66D7D705461}"/>
                </a:ext>
              </a:extLst>
            </p:cNvPr>
            <p:cNvSpPr/>
            <p:nvPr/>
          </p:nvSpPr>
          <p:spPr>
            <a:xfrm>
              <a:off x="3120800" y="389775"/>
              <a:ext cx="125" cy="25"/>
            </a:xfrm>
            <a:custGeom>
              <a:avLst/>
              <a:gdLst/>
              <a:ahLst/>
              <a:cxnLst/>
              <a:rect l="l" t="t" r="r" b="b"/>
              <a:pathLst>
                <a:path w="5" h="1" extrusionOk="0">
                  <a:moveTo>
                    <a:pt x="1" y="1"/>
                  </a:moveTo>
                  <a:lnTo>
                    <a:pt x="1" y="1"/>
                  </a:lnTo>
                  <a:lnTo>
                    <a:pt x="5"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1175;p47">
              <a:extLst>
                <a:ext uri="{FF2B5EF4-FFF2-40B4-BE49-F238E27FC236}">
                  <a16:creationId xmlns:a16="http://schemas.microsoft.com/office/drawing/2014/main" id="{7F0E126F-EAE2-4B7B-A345-DEF48B91EC77}"/>
                </a:ext>
              </a:extLst>
            </p:cNvPr>
            <p:cNvSpPr/>
            <p:nvPr/>
          </p:nvSpPr>
          <p:spPr>
            <a:xfrm>
              <a:off x="3152400" y="374875"/>
              <a:ext cx="10200" cy="1300"/>
            </a:xfrm>
            <a:custGeom>
              <a:avLst/>
              <a:gdLst/>
              <a:ahLst/>
              <a:cxnLst/>
              <a:rect l="l" t="t" r="r" b="b"/>
              <a:pathLst>
                <a:path w="408" h="52" extrusionOk="0">
                  <a:moveTo>
                    <a:pt x="1" y="0"/>
                  </a:moveTo>
                  <a:cubicBezTo>
                    <a:pt x="135" y="12"/>
                    <a:pt x="273" y="28"/>
                    <a:pt x="408" y="52"/>
                  </a:cubicBezTo>
                  <a:cubicBezTo>
                    <a:pt x="273" y="28"/>
                    <a:pt x="135" y="12"/>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1176;p47">
              <a:extLst>
                <a:ext uri="{FF2B5EF4-FFF2-40B4-BE49-F238E27FC236}">
                  <a16:creationId xmlns:a16="http://schemas.microsoft.com/office/drawing/2014/main" id="{88F66598-ADB4-4EC3-ADAA-FF6E2F351B5C}"/>
                </a:ext>
              </a:extLst>
            </p:cNvPr>
            <p:cNvSpPr/>
            <p:nvPr/>
          </p:nvSpPr>
          <p:spPr>
            <a:xfrm>
              <a:off x="3142425" y="374375"/>
              <a:ext cx="8825" cy="525"/>
            </a:xfrm>
            <a:custGeom>
              <a:avLst/>
              <a:gdLst/>
              <a:ahLst/>
              <a:cxnLst/>
              <a:rect l="l" t="t" r="r" b="b"/>
              <a:pathLst>
                <a:path w="353" h="21" extrusionOk="0">
                  <a:moveTo>
                    <a:pt x="1" y="1"/>
                  </a:moveTo>
                  <a:cubicBezTo>
                    <a:pt x="119" y="5"/>
                    <a:pt x="234" y="9"/>
                    <a:pt x="352" y="20"/>
                  </a:cubicBezTo>
                  <a:cubicBezTo>
                    <a:pt x="234" y="9"/>
                    <a:pt x="11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1177;p47">
              <a:extLst>
                <a:ext uri="{FF2B5EF4-FFF2-40B4-BE49-F238E27FC236}">
                  <a16:creationId xmlns:a16="http://schemas.microsoft.com/office/drawing/2014/main" id="{4F2EEBB2-2D3C-4DCB-AAB0-04BFC84F02DC}"/>
                </a:ext>
              </a:extLst>
            </p:cNvPr>
            <p:cNvSpPr/>
            <p:nvPr/>
          </p:nvSpPr>
          <p:spPr>
            <a:xfrm>
              <a:off x="3175425" y="378425"/>
              <a:ext cx="7225" cy="1700"/>
            </a:xfrm>
            <a:custGeom>
              <a:avLst/>
              <a:gdLst/>
              <a:ahLst/>
              <a:cxnLst/>
              <a:rect l="l" t="t" r="r" b="b"/>
              <a:pathLst>
                <a:path w="289" h="68" extrusionOk="0">
                  <a:moveTo>
                    <a:pt x="0" y="1"/>
                  </a:moveTo>
                  <a:cubicBezTo>
                    <a:pt x="95" y="20"/>
                    <a:pt x="194" y="44"/>
                    <a:pt x="288" y="68"/>
                  </a:cubicBezTo>
                  <a:cubicBezTo>
                    <a:pt x="194" y="44"/>
                    <a:pt x="95" y="2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1178;p47">
              <a:extLst>
                <a:ext uri="{FF2B5EF4-FFF2-40B4-BE49-F238E27FC236}">
                  <a16:creationId xmlns:a16="http://schemas.microsoft.com/office/drawing/2014/main" id="{8FABEBFF-CB0C-46FB-A651-BDF0D95A9725}"/>
                </a:ext>
              </a:extLst>
            </p:cNvPr>
            <p:cNvSpPr/>
            <p:nvPr/>
          </p:nvSpPr>
          <p:spPr>
            <a:xfrm>
              <a:off x="3195175" y="383750"/>
              <a:ext cx="8900" cy="3100"/>
            </a:xfrm>
            <a:custGeom>
              <a:avLst/>
              <a:gdLst/>
              <a:ahLst/>
              <a:cxnLst/>
              <a:rect l="l" t="t" r="r" b="b"/>
              <a:pathLst>
                <a:path w="356" h="124" extrusionOk="0">
                  <a:moveTo>
                    <a:pt x="0" y="1"/>
                  </a:moveTo>
                  <a:cubicBezTo>
                    <a:pt x="119" y="40"/>
                    <a:pt x="237" y="80"/>
                    <a:pt x="355" y="123"/>
                  </a:cubicBezTo>
                  <a:cubicBezTo>
                    <a:pt x="237" y="80"/>
                    <a:pt x="119" y="4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Google Shape;1179;p47">
              <a:extLst>
                <a:ext uri="{FF2B5EF4-FFF2-40B4-BE49-F238E27FC236}">
                  <a16:creationId xmlns:a16="http://schemas.microsoft.com/office/drawing/2014/main" id="{952CB048-7373-453E-91E0-72C67B281E79}"/>
                </a:ext>
              </a:extLst>
            </p:cNvPr>
            <p:cNvSpPr/>
            <p:nvPr/>
          </p:nvSpPr>
          <p:spPr>
            <a:xfrm>
              <a:off x="3164450" y="376350"/>
              <a:ext cx="8125" cy="1500"/>
            </a:xfrm>
            <a:custGeom>
              <a:avLst/>
              <a:gdLst/>
              <a:ahLst/>
              <a:cxnLst/>
              <a:rect l="l" t="t" r="r" b="b"/>
              <a:pathLst>
                <a:path w="325" h="60" extrusionOk="0">
                  <a:moveTo>
                    <a:pt x="1" y="1"/>
                  </a:moveTo>
                  <a:lnTo>
                    <a:pt x="1" y="1"/>
                  </a:lnTo>
                  <a:cubicBezTo>
                    <a:pt x="89" y="17"/>
                    <a:pt x="183" y="31"/>
                    <a:pt x="271" y="48"/>
                  </a:cubicBezTo>
                  <a:lnTo>
                    <a:pt x="271" y="48"/>
                  </a:lnTo>
                  <a:cubicBezTo>
                    <a:pt x="181" y="30"/>
                    <a:pt x="89" y="14"/>
                    <a:pt x="1" y="1"/>
                  </a:cubicBezTo>
                  <a:close/>
                  <a:moveTo>
                    <a:pt x="271" y="48"/>
                  </a:moveTo>
                  <a:cubicBezTo>
                    <a:pt x="289" y="52"/>
                    <a:pt x="307" y="56"/>
                    <a:pt x="325" y="60"/>
                  </a:cubicBezTo>
                  <a:cubicBezTo>
                    <a:pt x="307" y="56"/>
                    <a:pt x="289" y="52"/>
                    <a:pt x="271" y="4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4" name="Google Shape;1180;p47">
              <a:extLst>
                <a:ext uri="{FF2B5EF4-FFF2-40B4-BE49-F238E27FC236}">
                  <a16:creationId xmlns:a16="http://schemas.microsoft.com/office/drawing/2014/main" id="{95F59834-98A3-4223-B252-1313661AA7D9}"/>
                </a:ext>
              </a:extLst>
            </p:cNvPr>
            <p:cNvSpPr/>
            <p:nvPr/>
          </p:nvSpPr>
          <p:spPr>
            <a:xfrm>
              <a:off x="3185475" y="380900"/>
              <a:ext cx="7350" cy="2100"/>
            </a:xfrm>
            <a:custGeom>
              <a:avLst/>
              <a:gdLst/>
              <a:ahLst/>
              <a:cxnLst/>
              <a:rect l="l" t="t" r="r" b="b"/>
              <a:pathLst>
                <a:path w="294" h="84" extrusionOk="0">
                  <a:moveTo>
                    <a:pt x="1" y="0"/>
                  </a:moveTo>
                  <a:cubicBezTo>
                    <a:pt x="100" y="28"/>
                    <a:pt x="194" y="56"/>
                    <a:pt x="293" y="83"/>
                  </a:cubicBezTo>
                  <a:cubicBezTo>
                    <a:pt x="194" y="56"/>
                    <a:pt x="100" y="2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5" name="Google Shape;1181;p47">
              <a:extLst>
                <a:ext uri="{FF2B5EF4-FFF2-40B4-BE49-F238E27FC236}">
                  <a16:creationId xmlns:a16="http://schemas.microsoft.com/office/drawing/2014/main" id="{E092ABCD-67A9-4667-8746-1805E56E2928}"/>
                </a:ext>
              </a:extLst>
            </p:cNvPr>
            <p:cNvSpPr/>
            <p:nvPr/>
          </p:nvSpPr>
          <p:spPr>
            <a:xfrm>
              <a:off x="3131575" y="397975"/>
              <a:ext cx="225" cy="425"/>
            </a:xfrm>
            <a:custGeom>
              <a:avLst/>
              <a:gdLst/>
              <a:ahLst/>
              <a:cxnLst/>
              <a:rect l="l" t="t" r="r" b="b"/>
              <a:pathLst>
                <a:path w="9" h="17" extrusionOk="0">
                  <a:moveTo>
                    <a:pt x="0" y="1"/>
                  </a:moveTo>
                  <a:lnTo>
                    <a:pt x="4" y="9"/>
                  </a:lnTo>
                  <a:lnTo>
                    <a:pt x="4" y="9"/>
                  </a:lnTo>
                  <a:cubicBezTo>
                    <a:pt x="3" y="6"/>
                    <a:pt x="2" y="3"/>
                    <a:pt x="0" y="1"/>
                  </a:cubicBezTo>
                  <a:close/>
                  <a:moveTo>
                    <a:pt x="4" y="9"/>
                  </a:moveTo>
                  <a:cubicBezTo>
                    <a:pt x="5" y="12"/>
                    <a:pt x="6" y="14"/>
                    <a:pt x="8" y="16"/>
                  </a:cubicBezTo>
                  <a:lnTo>
                    <a:pt x="4"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6" name="Google Shape;1182;p47">
              <a:extLst>
                <a:ext uri="{FF2B5EF4-FFF2-40B4-BE49-F238E27FC236}">
                  <a16:creationId xmlns:a16="http://schemas.microsoft.com/office/drawing/2014/main" id="{74D02B0A-B5C0-46FE-8DB1-617CB8484589}"/>
                </a:ext>
              </a:extLst>
            </p:cNvPr>
            <p:cNvSpPr/>
            <p:nvPr/>
          </p:nvSpPr>
          <p:spPr>
            <a:xfrm>
              <a:off x="3120800" y="389775"/>
              <a:ext cx="125" cy="25"/>
            </a:xfrm>
            <a:custGeom>
              <a:avLst/>
              <a:gdLst/>
              <a:ahLst/>
              <a:cxnLst/>
              <a:rect l="l" t="t" r="r" b="b"/>
              <a:pathLst>
                <a:path w="5" h="1" extrusionOk="0">
                  <a:moveTo>
                    <a:pt x="5" y="1"/>
                  </a:moveTo>
                  <a:lnTo>
                    <a:pt x="5"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1183;p47">
              <a:extLst>
                <a:ext uri="{FF2B5EF4-FFF2-40B4-BE49-F238E27FC236}">
                  <a16:creationId xmlns:a16="http://schemas.microsoft.com/office/drawing/2014/main" id="{A4B9A5DE-2811-4965-BB93-77A313B6CE34}"/>
                </a:ext>
              </a:extLst>
            </p:cNvPr>
            <p:cNvSpPr/>
            <p:nvPr/>
          </p:nvSpPr>
          <p:spPr>
            <a:xfrm>
              <a:off x="3125150" y="391075"/>
              <a:ext cx="125" cy="125"/>
            </a:xfrm>
            <a:custGeom>
              <a:avLst/>
              <a:gdLst/>
              <a:ahLst/>
              <a:cxnLst/>
              <a:rect l="l" t="t" r="r" b="b"/>
              <a:pathLst>
                <a:path w="5" h="5" extrusionOk="0">
                  <a:moveTo>
                    <a:pt x="5" y="4"/>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1184;p47">
              <a:extLst>
                <a:ext uri="{FF2B5EF4-FFF2-40B4-BE49-F238E27FC236}">
                  <a16:creationId xmlns:a16="http://schemas.microsoft.com/office/drawing/2014/main" id="{213D9E63-8822-46D0-BD03-82DE318F293A}"/>
                </a:ext>
              </a:extLst>
            </p:cNvPr>
            <p:cNvSpPr/>
            <p:nvPr/>
          </p:nvSpPr>
          <p:spPr>
            <a:xfrm>
              <a:off x="3122975" y="390175"/>
              <a:ext cx="25" cy="25"/>
            </a:xfrm>
            <a:custGeom>
              <a:avLst/>
              <a:gdLst/>
              <a:ahLst/>
              <a:cxnLst/>
              <a:rect l="l" t="t" r="r" b="b"/>
              <a:pathLst>
                <a:path w="1" h="1" extrusionOk="0">
                  <a:moveTo>
                    <a:pt x="1" y="1"/>
                  </a:move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1185;p47">
              <a:extLst>
                <a:ext uri="{FF2B5EF4-FFF2-40B4-BE49-F238E27FC236}">
                  <a16:creationId xmlns:a16="http://schemas.microsoft.com/office/drawing/2014/main" id="{4867B15E-E2AE-4A85-A15F-2DA7F0E6F6C5}"/>
                </a:ext>
              </a:extLst>
            </p:cNvPr>
            <p:cNvSpPr/>
            <p:nvPr/>
          </p:nvSpPr>
          <p:spPr>
            <a:xfrm>
              <a:off x="3126925" y="392250"/>
              <a:ext cx="325" cy="325"/>
            </a:xfrm>
            <a:custGeom>
              <a:avLst/>
              <a:gdLst/>
              <a:ahLst/>
              <a:cxnLst/>
              <a:rect l="l" t="t" r="r" b="b"/>
              <a:pathLst>
                <a:path w="13" h="13" extrusionOk="0">
                  <a:moveTo>
                    <a:pt x="1" y="1"/>
                  </a:moveTo>
                  <a:lnTo>
                    <a:pt x="1" y="1"/>
                  </a:lnTo>
                  <a:lnTo>
                    <a:pt x="13" y="12"/>
                  </a:lnTo>
                  <a:lnTo>
                    <a:pt x="13" y="12"/>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1186;p47">
              <a:extLst>
                <a:ext uri="{FF2B5EF4-FFF2-40B4-BE49-F238E27FC236}">
                  <a16:creationId xmlns:a16="http://schemas.microsoft.com/office/drawing/2014/main" id="{DBE14C7B-520F-49E6-A90C-026A5646F6B7}"/>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1187;p47">
              <a:extLst>
                <a:ext uri="{FF2B5EF4-FFF2-40B4-BE49-F238E27FC236}">
                  <a16:creationId xmlns:a16="http://schemas.microsoft.com/office/drawing/2014/main" id="{316AC2E9-32CC-40FB-A2EB-5CC5B12C24BA}"/>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1188;p47">
              <a:extLst>
                <a:ext uri="{FF2B5EF4-FFF2-40B4-BE49-F238E27FC236}">
                  <a16:creationId xmlns:a16="http://schemas.microsoft.com/office/drawing/2014/main" id="{93D75021-3631-412A-B52C-477D62333D9C}"/>
                </a:ext>
              </a:extLst>
            </p:cNvPr>
            <p:cNvSpPr/>
            <p:nvPr/>
          </p:nvSpPr>
          <p:spPr>
            <a:xfrm>
              <a:off x="3061950" y="261625"/>
              <a:ext cx="307125" cy="302175"/>
            </a:xfrm>
            <a:custGeom>
              <a:avLst/>
              <a:gdLst/>
              <a:ahLst/>
              <a:cxnLst/>
              <a:rect l="l" t="t" r="r" b="b"/>
              <a:pathLst>
                <a:path w="12285" h="12087" extrusionOk="0">
                  <a:moveTo>
                    <a:pt x="6988" y="0"/>
                  </a:moveTo>
                  <a:cubicBezTo>
                    <a:pt x="6988" y="0"/>
                    <a:pt x="3125" y="683"/>
                    <a:pt x="1980" y="4996"/>
                  </a:cubicBezTo>
                  <a:cubicBezTo>
                    <a:pt x="1186" y="7990"/>
                    <a:pt x="649" y="9886"/>
                    <a:pt x="344" y="10100"/>
                  </a:cubicBezTo>
                  <a:cubicBezTo>
                    <a:pt x="1" y="10337"/>
                    <a:pt x="562" y="11849"/>
                    <a:pt x="1964" y="12082"/>
                  </a:cubicBezTo>
                  <a:cubicBezTo>
                    <a:pt x="1982" y="12085"/>
                    <a:pt x="2001" y="12087"/>
                    <a:pt x="2019" y="12087"/>
                  </a:cubicBezTo>
                  <a:cubicBezTo>
                    <a:pt x="2151" y="12087"/>
                    <a:pt x="2277" y="12014"/>
                    <a:pt x="2343" y="11897"/>
                  </a:cubicBezTo>
                  <a:lnTo>
                    <a:pt x="3109" y="10751"/>
                  </a:lnTo>
                  <a:lnTo>
                    <a:pt x="3228" y="10577"/>
                  </a:lnTo>
                  <a:cubicBezTo>
                    <a:pt x="3745" y="11130"/>
                    <a:pt x="4729" y="11518"/>
                    <a:pt x="5380" y="11541"/>
                  </a:cubicBezTo>
                  <a:cubicBezTo>
                    <a:pt x="5417" y="11542"/>
                    <a:pt x="5454" y="11543"/>
                    <a:pt x="5490" y="11543"/>
                  </a:cubicBezTo>
                  <a:cubicBezTo>
                    <a:pt x="7738" y="11543"/>
                    <a:pt x="9188" y="9288"/>
                    <a:pt x="10424" y="7473"/>
                  </a:cubicBezTo>
                  <a:cubicBezTo>
                    <a:pt x="11159" y="6387"/>
                    <a:pt x="11400" y="5360"/>
                    <a:pt x="11526" y="4609"/>
                  </a:cubicBezTo>
                  <a:cubicBezTo>
                    <a:pt x="12284" y="103"/>
                    <a:pt x="6988" y="0"/>
                    <a:pt x="698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1189;p47">
              <a:extLst>
                <a:ext uri="{FF2B5EF4-FFF2-40B4-BE49-F238E27FC236}">
                  <a16:creationId xmlns:a16="http://schemas.microsoft.com/office/drawing/2014/main" id="{0712189E-C8A0-4633-9800-D77341BC9ACE}"/>
                </a:ext>
              </a:extLst>
            </p:cNvPr>
            <p:cNvSpPr/>
            <p:nvPr/>
          </p:nvSpPr>
          <p:spPr>
            <a:xfrm>
              <a:off x="2489650" y="1512700"/>
              <a:ext cx="69050" cy="199100"/>
            </a:xfrm>
            <a:custGeom>
              <a:avLst/>
              <a:gdLst/>
              <a:ahLst/>
              <a:cxnLst/>
              <a:rect l="l" t="t" r="r" b="b"/>
              <a:pathLst>
                <a:path w="2762" h="7964" extrusionOk="0">
                  <a:moveTo>
                    <a:pt x="2607" y="0"/>
                  </a:moveTo>
                  <a:lnTo>
                    <a:pt x="0" y="415"/>
                  </a:lnTo>
                  <a:cubicBezTo>
                    <a:pt x="186" y="2003"/>
                    <a:pt x="1406" y="7963"/>
                    <a:pt x="1406" y="7963"/>
                  </a:cubicBezTo>
                  <a:lnTo>
                    <a:pt x="2761" y="7465"/>
                  </a:lnTo>
                  <a:cubicBezTo>
                    <a:pt x="2761" y="7465"/>
                    <a:pt x="2520" y="1651"/>
                    <a:pt x="260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1190;p47">
              <a:extLst>
                <a:ext uri="{FF2B5EF4-FFF2-40B4-BE49-F238E27FC236}">
                  <a16:creationId xmlns:a16="http://schemas.microsoft.com/office/drawing/2014/main" id="{3206AEDC-2C38-4210-9B7B-202C4B1C8207}"/>
                </a:ext>
              </a:extLst>
            </p:cNvPr>
            <p:cNvSpPr/>
            <p:nvPr/>
          </p:nvSpPr>
          <p:spPr>
            <a:xfrm>
              <a:off x="2349250" y="1688025"/>
              <a:ext cx="244700" cy="144450"/>
            </a:xfrm>
            <a:custGeom>
              <a:avLst/>
              <a:gdLst/>
              <a:ahLst/>
              <a:cxnLst/>
              <a:rect l="l" t="t" r="r" b="b"/>
              <a:pathLst>
                <a:path w="9788" h="5778" extrusionOk="0">
                  <a:moveTo>
                    <a:pt x="8610" y="0"/>
                  </a:moveTo>
                  <a:cubicBezTo>
                    <a:pt x="8304" y="0"/>
                    <a:pt x="7678" y="243"/>
                    <a:pt x="6529" y="725"/>
                  </a:cubicBezTo>
                  <a:cubicBezTo>
                    <a:pt x="5612" y="1112"/>
                    <a:pt x="3341" y="2672"/>
                    <a:pt x="2607" y="3344"/>
                  </a:cubicBezTo>
                  <a:cubicBezTo>
                    <a:pt x="1383" y="4458"/>
                    <a:pt x="1" y="5778"/>
                    <a:pt x="550" y="5778"/>
                  </a:cubicBezTo>
                  <a:cubicBezTo>
                    <a:pt x="615" y="5778"/>
                    <a:pt x="705" y="5760"/>
                    <a:pt x="825" y="5721"/>
                  </a:cubicBezTo>
                  <a:cubicBezTo>
                    <a:pt x="2172" y="5287"/>
                    <a:pt x="6055" y="3288"/>
                    <a:pt x="8247" y="1851"/>
                  </a:cubicBezTo>
                  <a:lnTo>
                    <a:pt x="8681" y="2392"/>
                  </a:lnTo>
                  <a:lnTo>
                    <a:pt x="9787" y="1681"/>
                  </a:lnTo>
                  <a:lnTo>
                    <a:pt x="9270" y="587"/>
                  </a:lnTo>
                  <a:cubicBezTo>
                    <a:pt x="9266" y="575"/>
                    <a:pt x="9262" y="567"/>
                    <a:pt x="9258" y="559"/>
                  </a:cubicBezTo>
                  <a:lnTo>
                    <a:pt x="9242" y="523"/>
                  </a:lnTo>
                  <a:cubicBezTo>
                    <a:pt x="9128" y="306"/>
                    <a:pt x="8887" y="46"/>
                    <a:pt x="8685" y="6"/>
                  </a:cubicBezTo>
                  <a:cubicBezTo>
                    <a:pt x="8663" y="2"/>
                    <a:pt x="8638" y="0"/>
                    <a:pt x="86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1191;p47">
              <a:extLst>
                <a:ext uri="{FF2B5EF4-FFF2-40B4-BE49-F238E27FC236}">
                  <a16:creationId xmlns:a16="http://schemas.microsoft.com/office/drawing/2014/main" id="{CB421662-EE2E-4E26-B366-91408FC1B087}"/>
                </a:ext>
              </a:extLst>
            </p:cNvPr>
            <p:cNvSpPr/>
            <p:nvPr/>
          </p:nvSpPr>
          <p:spPr>
            <a:xfrm>
              <a:off x="2361275" y="737400"/>
              <a:ext cx="943825" cy="1314950"/>
            </a:xfrm>
            <a:custGeom>
              <a:avLst/>
              <a:gdLst/>
              <a:ahLst/>
              <a:cxnLst/>
              <a:rect l="l" t="t" r="r" b="b"/>
              <a:pathLst>
                <a:path w="37753" h="52598" extrusionOk="0">
                  <a:moveTo>
                    <a:pt x="4434" y="0"/>
                  </a:moveTo>
                  <a:cubicBezTo>
                    <a:pt x="3574" y="0"/>
                    <a:pt x="2706" y="818"/>
                    <a:pt x="1810" y="2843"/>
                  </a:cubicBezTo>
                  <a:cubicBezTo>
                    <a:pt x="1" y="6935"/>
                    <a:pt x="2090" y="22682"/>
                    <a:pt x="4693" y="31794"/>
                  </a:cubicBezTo>
                  <a:lnTo>
                    <a:pt x="7750" y="30933"/>
                  </a:lnTo>
                  <a:cubicBezTo>
                    <a:pt x="7075" y="24788"/>
                    <a:pt x="6810" y="23966"/>
                    <a:pt x="6289" y="15517"/>
                  </a:cubicBezTo>
                  <a:cubicBezTo>
                    <a:pt x="6283" y="15434"/>
                    <a:pt x="6278" y="15354"/>
                    <a:pt x="6273" y="15276"/>
                  </a:cubicBezTo>
                  <a:lnTo>
                    <a:pt x="6273" y="15276"/>
                  </a:lnTo>
                  <a:cubicBezTo>
                    <a:pt x="6915" y="18659"/>
                    <a:pt x="9326" y="26060"/>
                    <a:pt x="16813" y="26060"/>
                  </a:cubicBezTo>
                  <a:cubicBezTo>
                    <a:pt x="17586" y="26060"/>
                    <a:pt x="18414" y="25981"/>
                    <a:pt x="19299" y="25811"/>
                  </a:cubicBezTo>
                  <a:cubicBezTo>
                    <a:pt x="27076" y="28994"/>
                    <a:pt x="28759" y="27509"/>
                    <a:pt x="29264" y="31044"/>
                  </a:cubicBezTo>
                  <a:cubicBezTo>
                    <a:pt x="30224" y="37739"/>
                    <a:pt x="27783" y="45038"/>
                    <a:pt x="24718" y="50406"/>
                  </a:cubicBezTo>
                  <a:lnTo>
                    <a:pt x="26752" y="52598"/>
                  </a:lnTo>
                  <a:cubicBezTo>
                    <a:pt x="32771" y="45283"/>
                    <a:pt x="37752" y="35634"/>
                    <a:pt x="37582" y="31320"/>
                  </a:cubicBezTo>
                  <a:cubicBezTo>
                    <a:pt x="37325" y="24910"/>
                    <a:pt x="27965" y="20467"/>
                    <a:pt x="27965" y="20467"/>
                  </a:cubicBezTo>
                  <a:cubicBezTo>
                    <a:pt x="21084" y="19207"/>
                    <a:pt x="10724" y="14103"/>
                    <a:pt x="10724" y="14103"/>
                  </a:cubicBezTo>
                  <a:cubicBezTo>
                    <a:pt x="10724" y="14103"/>
                    <a:pt x="11798" y="12662"/>
                    <a:pt x="11869" y="10683"/>
                  </a:cubicBezTo>
                  <a:cubicBezTo>
                    <a:pt x="9170" y="6381"/>
                    <a:pt x="6836" y="0"/>
                    <a:pt x="4434"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1192;p47">
              <a:extLst>
                <a:ext uri="{FF2B5EF4-FFF2-40B4-BE49-F238E27FC236}">
                  <a16:creationId xmlns:a16="http://schemas.microsoft.com/office/drawing/2014/main" id="{AEBFBE92-3395-435A-A07A-3D5D32F47E97}"/>
                </a:ext>
              </a:extLst>
            </p:cNvPr>
            <p:cNvSpPr/>
            <p:nvPr/>
          </p:nvSpPr>
          <p:spPr>
            <a:xfrm>
              <a:off x="3033225" y="548175"/>
              <a:ext cx="128675" cy="251725"/>
            </a:xfrm>
            <a:custGeom>
              <a:avLst/>
              <a:gdLst/>
              <a:ahLst/>
              <a:cxnLst/>
              <a:rect l="l" t="t" r="r" b="b"/>
              <a:pathLst>
                <a:path w="5147" h="10069" extrusionOk="0">
                  <a:moveTo>
                    <a:pt x="3765" y="0"/>
                  </a:moveTo>
                  <a:lnTo>
                    <a:pt x="411" y="8089"/>
                  </a:lnTo>
                  <a:lnTo>
                    <a:pt x="0" y="10068"/>
                  </a:lnTo>
                  <a:lnTo>
                    <a:pt x="5068" y="5095"/>
                  </a:lnTo>
                  <a:lnTo>
                    <a:pt x="4002" y="3409"/>
                  </a:lnTo>
                  <a:lnTo>
                    <a:pt x="5147" y="3749"/>
                  </a:lnTo>
                  <a:cubicBezTo>
                    <a:pt x="4811" y="1177"/>
                    <a:pt x="3765" y="0"/>
                    <a:pt x="3765" y="0"/>
                  </a:cubicBezTo>
                  <a:close/>
                  <a:moveTo>
                    <a:pt x="0" y="10068"/>
                  </a:moveTo>
                  <a:lnTo>
                    <a:pt x="0" y="10068"/>
                  </a:lnTo>
                  <a:lnTo>
                    <a:pt x="0" y="10068"/>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1193;p47">
              <a:extLst>
                <a:ext uri="{FF2B5EF4-FFF2-40B4-BE49-F238E27FC236}">
                  <a16:creationId xmlns:a16="http://schemas.microsoft.com/office/drawing/2014/main" id="{C3823BA0-FAFD-4114-8FD8-291363B18BAE}"/>
                </a:ext>
              </a:extLst>
            </p:cNvPr>
            <p:cNvSpPr/>
            <p:nvPr/>
          </p:nvSpPr>
          <p:spPr>
            <a:xfrm>
              <a:off x="2974475" y="516175"/>
              <a:ext cx="94425" cy="283725"/>
            </a:xfrm>
            <a:custGeom>
              <a:avLst/>
              <a:gdLst/>
              <a:ahLst/>
              <a:cxnLst/>
              <a:rect l="l" t="t" r="r" b="b"/>
              <a:pathLst>
                <a:path w="3777" h="11349" extrusionOk="0">
                  <a:moveTo>
                    <a:pt x="3776" y="0"/>
                  </a:moveTo>
                  <a:cubicBezTo>
                    <a:pt x="3776" y="1"/>
                    <a:pt x="2208" y="573"/>
                    <a:pt x="601" y="2805"/>
                  </a:cubicBezTo>
                  <a:lnTo>
                    <a:pt x="1845" y="3066"/>
                  </a:lnTo>
                  <a:lnTo>
                    <a:pt x="0" y="4108"/>
                  </a:lnTo>
                  <a:lnTo>
                    <a:pt x="2350" y="11348"/>
                  </a:lnTo>
                  <a:lnTo>
                    <a:pt x="3061" y="7932"/>
                  </a:lnTo>
                  <a:lnTo>
                    <a:pt x="3776"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1194;p47">
              <a:extLst>
                <a:ext uri="{FF2B5EF4-FFF2-40B4-BE49-F238E27FC236}">
                  <a16:creationId xmlns:a16="http://schemas.microsoft.com/office/drawing/2014/main" id="{B074A461-503D-49D5-A632-AB34C520F3DD}"/>
                </a:ext>
              </a:extLst>
            </p:cNvPr>
            <p:cNvSpPr/>
            <p:nvPr/>
          </p:nvSpPr>
          <p:spPr>
            <a:xfrm>
              <a:off x="3185300" y="658250"/>
              <a:ext cx="481375" cy="953500"/>
            </a:xfrm>
            <a:custGeom>
              <a:avLst/>
              <a:gdLst/>
              <a:ahLst/>
              <a:cxnLst/>
              <a:rect l="l" t="t" r="r" b="b"/>
              <a:pathLst>
                <a:path w="19255" h="38140" extrusionOk="0">
                  <a:moveTo>
                    <a:pt x="2248" y="0"/>
                  </a:moveTo>
                  <a:cubicBezTo>
                    <a:pt x="1967" y="0"/>
                    <a:pt x="1682" y="71"/>
                    <a:pt x="1379" y="211"/>
                  </a:cubicBezTo>
                  <a:cubicBezTo>
                    <a:pt x="893" y="436"/>
                    <a:pt x="537" y="874"/>
                    <a:pt x="371" y="1384"/>
                  </a:cubicBezTo>
                  <a:lnTo>
                    <a:pt x="0" y="7360"/>
                  </a:lnTo>
                  <a:lnTo>
                    <a:pt x="17683" y="38140"/>
                  </a:lnTo>
                  <a:lnTo>
                    <a:pt x="19255" y="37200"/>
                  </a:lnTo>
                  <a:cubicBezTo>
                    <a:pt x="19255" y="37200"/>
                    <a:pt x="8930" y="14765"/>
                    <a:pt x="7860" y="10583"/>
                  </a:cubicBezTo>
                  <a:cubicBezTo>
                    <a:pt x="7248" y="8189"/>
                    <a:pt x="5779" y="2525"/>
                    <a:pt x="3883" y="795"/>
                  </a:cubicBezTo>
                  <a:cubicBezTo>
                    <a:pt x="3301" y="260"/>
                    <a:pt x="2785" y="0"/>
                    <a:pt x="22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1195;p47">
              <a:extLst>
                <a:ext uri="{FF2B5EF4-FFF2-40B4-BE49-F238E27FC236}">
                  <a16:creationId xmlns:a16="http://schemas.microsoft.com/office/drawing/2014/main" id="{187B0198-6FC1-461A-A310-8099E4E4F48B}"/>
                </a:ext>
              </a:extLst>
            </p:cNvPr>
            <p:cNvSpPr/>
            <p:nvPr/>
          </p:nvSpPr>
          <p:spPr>
            <a:xfrm>
              <a:off x="2672525" y="550700"/>
              <a:ext cx="403775" cy="997075"/>
            </a:xfrm>
            <a:custGeom>
              <a:avLst/>
              <a:gdLst/>
              <a:ahLst/>
              <a:cxnLst/>
              <a:rect l="l" t="t" r="r" b="b"/>
              <a:pathLst>
                <a:path w="16151" h="39883" extrusionOk="0">
                  <a:moveTo>
                    <a:pt x="6247" y="1"/>
                  </a:moveTo>
                  <a:cubicBezTo>
                    <a:pt x="5964" y="1"/>
                    <a:pt x="5646" y="71"/>
                    <a:pt x="5289" y="219"/>
                  </a:cubicBezTo>
                  <a:cubicBezTo>
                    <a:pt x="5289" y="219"/>
                    <a:pt x="1655" y="1633"/>
                    <a:pt x="976" y="6021"/>
                  </a:cubicBezTo>
                  <a:cubicBezTo>
                    <a:pt x="514" y="8995"/>
                    <a:pt x="0" y="15015"/>
                    <a:pt x="63" y="18072"/>
                  </a:cubicBezTo>
                  <a:cubicBezTo>
                    <a:pt x="79" y="19644"/>
                    <a:pt x="198" y="23384"/>
                    <a:pt x="916" y="24846"/>
                  </a:cubicBezTo>
                  <a:cubicBezTo>
                    <a:pt x="1841" y="26722"/>
                    <a:pt x="14804" y="39883"/>
                    <a:pt x="14804" y="39883"/>
                  </a:cubicBezTo>
                  <a:lnTo>
                    <a:pt x="16151" y="38812"/>
                  </a:lnTo>
                  <a:lnTo>
                    <a:pt x="6158" y="25359"/>
                  </a:lnTo>
                  <a:cubicBezTo>
                    <a:pt x="5735" y="24818"/>
                    <a:pt x="5490" y="24166"/>
                    <a:pt x="5455" y="23483"/>
                  </a:cubicBezTo>
                  <a:cubicBezTo>
                    <a:pt x="5407" y="22519"/>
                    <a:pt x="5419" y="21074"/>
                    <a:pt x="5759" y="19763"/>
                  </a:cubicBezTo>
                  <a:lnTo>
                    <a:pt x="5763" y="19763"/>
                  </a:lnTo>
                  <a:cubicBezTo>
                    <a:pt x="5763" y="19763"/>
                    <a:pt x="10998" y="1"/>
                    <a:pt x="6247"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1196;p47">
              <a:extLst>
                <a:ext uri="{FF2B5EF4-FFF2-40B4-BE49-F238E27FC236}">
                  <a16:creationId xmlns:a16="http://schemas.microsoft.com/office/drawing/2014/main" id="{CA1877F6-0B27-458F-9A1D-988F639B3AD0}"/>
                </a:ext>
              </a:extLst>
            </p:cNvPr>
            <p:cNvSpPr/>
            <p:nvPr/>
          </p:nvSpPr>
          <p:spPr>
            <a:xfrm>
              <a:off x="2824375" y="2141650"/>
              <a:ext cx="144125" cy="235950"/>
            </a:xfrm>
            <a:custGeom>
              <a:avLst/>
              <a:gdLst/>
              <a:ahLst/>
              <a:cxnLst/>
              <a:rect l="l" t="t" r="r" b="b"/>
              <a:pathLst>
                <a:path w="5765" h="9438" extrusionOk="0">
                  <a:moveTo>
                    <a:pt x="1883" y="1"/>
                  </a:moveTo>
                  <a:cubicBezTo>
                    <a:pt x="1304" y="1"/>
                    <a:pt x="1" y="867"/>
                    <a:pt x="1" y="867"/>
                  </a:cubicBezTo>
                  <a:lnTo>
                    <a:pt x="498" y="2088"/>
                  </a:lnTo>
                  <a:lnTo>
                    <a:pt x="1336" y="1839"/>
                  </a:lnTo>
                  <a:cubicBezTo>
                    <a:pt x="2319" y="4276"/>
                    <a:pt x="4330" y="8083"/>
                    <a:pt x="5179" y="9197"/>
                  </a:cubicBezTo>
                  <a:cubicBezTo>
                    <a:pt x="5305" y="9363"/>
                    <a:pt x="5396" y="9438"/>
                    <a:pt x="5460" y="9438"/>
                  </a:cubicBezTo>
                  <a:cubicBezTo>
                    <a:pt x="5764" y="9438"/>
                    <a:pt x="5417" y="7722"/>
                    <a:pt x="5080" y="6231"/>
                  </a:cubicBezTo>
                  <a:cubicBezTo>
                    <a:pt x="4859" y="5259"/>
                    <a:pt x="3895" y="2680"/>
                    <a:pt x="3362" y="1843"/>
                  </a:cubicBezTo>
                  <a:cubicBezTo>
                    <a:pt x="2635" y="693"/>
                    <a:pt x="2268" y="105"/>
                    <a:pt x="2007" y="18"/>
                  </a:cubicBezTo>
                  <a:cubicBezTo>
                    <a:pt x="1971" y="6"/>
                    <a:pt x="1930" y="1"/>
                    <a:pt x="188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1197;p47">
              <a:extLst>
                <a:ext uri="{FF2B5EF4-FFF2-40B4-BE49-F238E27FC236}">
                  <a16:creationId xmlns:a16="http://schemas.microsoft.com/office/drawing/2014/main" id="{4E88E7C2-9F89-4F44-BCE3-5368474CC419}"/>
                </a:ext>
              </a:extLst>
            </p:cNvPr>
            <p:cNvSpPr/>
            <p:nvPr/>
          </p:nvSpPr>
          <p:spPr>
            <a:xfrm>
              <a:off x="3061950" y="516175"/>
              <a:ext cx="29750" cy="76950"/>
            </a:xfrm>
            <a:custGeom>
              <a:avLst/>
              <a:gdLst/>
              <a:ahLst/>
              <a:cxnLst/>
              <a:rect l="l" t="t" r="r" b="b"/>
              <a:pathLst>
                <a:path w="1190" h="3078" extrusionOk="0">
                  <a:moveTo>
                    <a:pt x="277" y="0"/>
                  </a:moveTo>
                  <a:lnTo>
                    <a:pt x="1" y="3077"/>
                  </a:lnTo>
                  <a:lnTo>
                    <a:pt x="1190" y="1608"/>
                  </a:lnTo>
                  <a:lnTo>
                    <a:pt x="277"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1198;p47">
              <a:extLst>
                <a:ext uri="{FF2B5EF4-FFF2-40B4-BE49-F238E27FC236}">
                  <a16:creationId xmlns:a16="http://schemas.microsoft.com/office/drawing/2014/main" id="{E650E2A0-7449-4046-8ACB-CF334FEEC1BC}"/>
                </a:ext>
              </a:extLst>
            </p:cNvPr>
            <p:cNvSpPr/>
            <p:nvPr/>
          </p:nvSpPr>
          <p:spPr>
            <a:xfrm>
              <a:off x="3104325" y="548175"/>
              <a:ext cx="23025" cy="55900"/>
            </a:xfrm>
            <a:custGeom>
              <a:avLst/>
              <a:gdLst/>
              <a:ahLst/>
              <a:cxnLst/>
              <a:rect l="l" t="t" r="r" b="b"/>
              <a:pathLst>
                <a:path w="921" h="2236" extrusionOk="0">
                  <a:moveTo>
                    <a:pt x="921" y="0"/>
                  </a:moveTo>
                  <a:lnTo>
                    <a:pt x="12" y="569"/>
                  </a:lnTo>
                  <a:lnTo>
                    <a:pt x="0" y="2236"/>
                  </a:lnTo>
                  <a:lnTo>
                    <a:pt x="921"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1199;p47">
              <a:extLst>
                <a:ext uri="{FF2B5EF4-FFF2-40B4-BE49-F238E27FC236}">
                  <a16:creationId xmlns:a16="http://schemas.microsoft.com/office/drawing/2014/main" id="{9C9C95E5-8064-4142-BAC1-E2F6B74D33A5}"/>
                </a:ext>
              </a:extLst>
            </p:cNvPr>
            <p:cNvSpPr/>
            <p:nvPr/>
          </p:nvSpPr>
          <p:spPr>
            <a:xfrm>
              <a:off x="3043400" y="556375"/>
              <a:ext cx="61250" cy="194350"/>
            </a:xfrm>
            <a:custGeom>
              <a:avLst/>
              <a:gdLst/>
              <a:ahLst/>
              <a:cxnLst/>
              <a:rect l="l" t="t" r="r" b="b"/>
              <a:pathLst>
                <a:path w="2450" h="7774" extrusionOk="0">
                  <a:moveTo>
                    <a:pt x="1932" y="0"/>
                  </a:moveTo>
                  <a:lnTo>
                    <a:pt x="1414" y="640"/>
                  </a:lnTo>
                  <a:lnTo>
                    <a:pt x="1616" y="703"/>
                  </a:lnTo>
                  <a:lnTo>
                    <a:pt x="541" y="3693"/>
                  </a:lnTo>
                  <a:lnTo>
                    <a:pt x="0" y="7773"/>
                  </a:lnTo>
                  <a:lnTo>
                    <a:pt x="1604" y="3914"/>
                  </a:lnTo>
                  <a:lnTo>
                    <a:pt x="2307" y="928"/>
                  </a:lnTo>
                  <a:lnTo>
                    <a:pt x="2445" y="972"/>
                  </a:lnTo>
                  <a:lnTo>
                    <a:pt x="2449" y="241"/>
                  </a:lnTo>
                  <a:lnTo>
                    <a:pt x="1932" y="0"/>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1200;p47">
              <a:extLst>
                <a:ext uri="{FF2B5EF4-FFF2-40B4-BE49-F238E27FC236}">
                  <a16:creationId xmlns:a16="http://schemas.microsoft.com/office/drawing/2014/main" id="{014E6271-C9A9-4B10-96E7-93A6DB264D82}"/>
                </a:ext>
              </a:extLst>
            </p:cNvPr>
            <p:cNvSpPr/>
            <p:nvPr/>
          </p:nvSpPr>
          <p:spPr>
            <a:xfrm>
              <a:off x="3056900" y="238175"/>
              <a:ext cx="379050" cy="202125"/>
            </a:xfrm>
            <a:custGeom>
              <a:avLst/>
              <a:gdLst/>
              <a:ahLst/>
              <a:cxnLst/>
              <a:rect l="l" t="t" r="r" b="b"/>
              <a:pathLst>
                <a:path w="15162" h="8085" extrusionOk="0">
                  <a:moveTo>
                    <a:pt x="11785" y="0"/>
                  </a:moveTo>
                  <a:cubicBezTo>
                    <a:pt x="11568" y="0"/>
                    <a:pt x="11336" y="16"/>
                    <a:pt x="11088" y="49"/>
                  </a:cubicBezTo>
                  <a:cubicBezTo>
                    <a:pt x="6992" y="598"/>
                    <a:pt x="4512" y="1175"/>
                    <a:pt x="3414" y="1424"/>
                  </a:cubicBezTo>
                  <a:cubicBezTo>
                    <a:pt x="870" y="2004"/>
                    <a:pt x="1028" y="4994"/>
                    <a:pt x="396" y="6278"/>
                  </a:cubicBezTo>
                  <a:cubicBezTo>
                    <a:pt x="1" y="7083"/>
                    <a:pt x="1312" y="8084"/>
                    <a:pt x="2065" y="8084"/>
                  </a:cubicBezTo>
                  <a:cubicBezTo>
                    <a:pt x="2184" y="8084"/>
                    <a:pt x="2289" y="8059"/>
                    <a:pt x="2371" y="8004"/>
                  </a:cubicBezTo>
                  <a:cubicBezTo>
                    <a:pt x="2833" y="7696"/>
                    <a:pt x="3548" y="6333"/>
                    <a:pt x="3813" y="5804"/>
                  </a:cubicBezTo>
                  <a:cubicBezTo>
                    <a:pt x="4445" y="4536"/>
                    <a:pt x="4646" y="3916"/>
                    <a:pt x="4950" y="3197"/>
                  </a:cubicBezTo>
                  <a:cubicBezTo>
                    <a:pt x="4950" y="3197"/>
                    <a:pt x="9623" y="5529"/>
                    <a:pt x="11686" y="5529"/>
                  </a:cubicBezTo>
                  <a:cubicBezTo>
                    <a:pt x="11973" y="5529"/>
                    <a:pt x="12210" y="5484"/>
                    <a:pt x="12376" y="5382"/>
                  </a:cubicBezTo>
                  <a:cubicBezTo>
                    <a:pt x="14881" y="3841"/>
                    <a:pt x="15161" y="0"/>
                    <a:pt x="1178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1201;p47">
              <a:extLst>
                <a:ext uri="{FF2B5EF4-FFF2-40B4-BE49-F238E27FC236}">
                  <a16:creationId xmlns:a16="http://schemas.microsoft.com/office/drawing/2014/main" id="{B3363577-F665-4BEC-B1BB-BD8C96D4B079}"/>
                </a:ext>
              </a:extLst>
            </p:cNvPr>
            <p:cNvSpPr/>
            <p:nvPr/>
          </p:nvSpPr>
          <p:spPr>
            <a:xfrm>
              <a:off x="3098400" y="378025"/>
              <a:ext cx="47300" cy="58300"/>
            </a:xfrm>
            <a:custGeom>
              <a:avLst/>
              <a:gdLst/>
              <a:ahLst/>
              <a:cxnLst/>
              <a:rect l="l" t="t" r="r" b="b"/>
              <a:pathLst>
                <a:path w="1892" h="2332" extrusionOk="0">
                  <a:moveTo>
                    <a:pt x="1189" y="1"/>
                  </a:moveTo>
                  <a:cubicBezTo>
                    <a:pt x="1158" y="1"/>
                    <a:pt x="1122" y="5"/>
                    <a:pt x="1090" y="13"/>
                  </a:cubicBezTo>
                  <a:cubicBezTo>
                    <a:pt x="877" y="60"/>
                    <a:pt x="636" y="289"/>
                    <a:pt x="383" y="807"/>
                  </a:cubicBezTo>
                  <a:cubicBezTo>
                    <a:pt x="383" y="807"/>
                    <a:pt x="376" y="826"/>
                    <a:pt x="364" y="858"/>
                  </a:cubicBezTo>
                  <a:cubicBezTo>
                    <a:pt x="281" y="1083"/>
                    <a:pt x="0" y="2023"/>
                    <a:pt x="893" y="2331"/>
                  </a:cubicBezTo>
                  <a:cubicBezTo>
                    <a:pt x="894" y="2331"/>
                    <a:pt x="894" y="2332"/>
                    <a:pt x="895" y="2332"/>
                  </a:cubicBezTo>
                  <a:cubicBezTo>
                    <a:pt x="992" y="2332"/>
                    <a:pt x="1892" y="838"/>
                    <a:pt x="1853" y="799"/>
                  </a:cubicBezTo>
                  <a:cubicBezTo>
                    <a:pt x="1829" y="775"/>
                    <a:pt x="1813" y="747"/>
                    <a:pt x="1809" y="716"/>
                  </a:cubicBezTo>
                  <a:cubicBezTo>
                    <a:pt x="1790" y="613"/>
                    <a:pt x="1758" y="514"/>
                    <a:pt x="1711" y="419"/>
                  </a:cubicBezTo>
                  <a:cubicBezTo>
                    <a:pt x="1699" y="392"/>
                    <a:pt x="1683" y="368"/>
                    <a:pt x="1667" y="340"/>
                  </a:cubicBezTo>
                  <a:cubicBezTo>
                    <a:pt x="1663" y="337"/>
                    <a:pt x="1663" y="329"/>
                    <a:pt x="1659" y="325"/>
                  </a:cubicBezTo>
                  <a:cubicBezTo>
                    <a:pt x="1643" y="301"/>
                    <a:pt x="1628" y="273"/>
                    <a:pt x="1608" y="254"/>
                  </a:cubicBezTo>
                  <a:lnTo>
                    <a:pt x="1596" y="234"/>
                  </a:lnTo>
                  <a:cubicBezTo>
                    <a:pt x="1576" y="210"/>
                    <a:pt x="1556" y="190"/>
                    <a:pt x="1541" y="171"/>
                  </a:cubicBezTo>
                  <a:lnTo>
                    <a:pt x="1525" y="155"/>
                  </a:lnTo>
                  <a:cubicBezTo>
                    <a:pt x="1505" y="135"/>
                    <a:pt x="1485" y="119"/>
                    <a:pt x="1462" y="103"/>
                  </a:cubicBezTo>
                  <a:lnTo>
                    <a:pt x="1450" y="92"/>
                  </a:lnTo>
                  <a:cubicBezTo>
                    <a:pt x="1426" y="76"/>
                    <a:pt x="1402" y="60"/>
                    <a:pt x="1379" y="48"/>
                  </a:cubicBezTo>
                  <a:lnTo>
                    <a:pt x="1375" y="44"/>
                  </a:lnTo>
                  <a:lnTo>
                    <a:pt x="1367" y="40"/>
                  </a:lnTo>
                  <a:cubicBezTo>
                    <a:pt x="1343" y="28"/>
                    <a:pt x="1316" y="21"/>
                    <a:pt x="1288" y="13"/>
                  </a:cubicBezTo>
                  <a:lnTo>
                    <a:pt x="1280" y="13"/>
                  </a:lnTo>
                  <a:cubicBezTo>
                    <a:pt x="1252" y="5"/>
                    <a:pt x="1225" y="1"/>
                    <a:pt x="1193"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1202;p47">
              <a:extLst>
                <a:ext uri="{FF2B5EF4-FFF2-40B4-BE49-F238E27FC236}">
                  <a16:creationId xmlns:a16="http://schemas.microsoft.com/office/drawing/2014/main" id="{CD3E8B72-ED8C-47B3-B464-29EA035E43EE}"/>
                </a:ext>
              </a:extLst>
            </p:cNvPr>
            <p:cNvSpPr/>
            <p:nvPr/>
          </p:nvSpPr>
          <p:spPr>
            <a:xfrm>
              <a:off x="365767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1203;p47">
              <a:extLst>
                <a:ext uri="{FF2B5EF4-FFF2-40B4-BE49-F238E27FC236}">
                  <a16:creationId xmlns:a16="http://schemas.microsoft.com/office/drawing/2014/main" id="{8315B638-C137-4CEA-9602-A60854E3A7E6}"/>
                </a:ext>
              </a:extLst>
            </p:cNvPr>
            <p:cNvSpPr/>
            <p:nvPr/>
          </p:nvSpPr>
          <p:spPr>
            <a:xfrm>
              <a:off x="310312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1204;p47">
              <a:extLst>
                <a:ext uri="{FF2B5EF4-FFF2-40B4-BE49-F238E27FC236}">
                  <a16:creationId xmlns:a16="http://schemas.microsoft.com/office/drawing/2014/main" id="{14B88F6D-1C41-46F7-9831-3AF905CEEEBA}"/>
                </a:ext>
              </a:extLst>
            </p:cNvPr>
            <p:cNvSpPr/>
            <p:nvPr/>
          </p:nvSpPr>
          <p:spPr>
            <a:xfrm>
              <a:off x="3576600" y="51065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1205;p47">
              <a:extLst>
                <a:ext uri="{FF2B5EF4-FFF2-40B4-BE49-F238E27FC236}">
                  <a16:creationId xmlns:a16="http://schemas.microsoft.com/office/drawing/2014/main" id="{E230B45E-0FE7-44A4-9F89-1C7DCCD61A11}"/>
                </a:ext>
              </a:extLst>
            </p:cNvPr>
            <p:cNvSpPr/>
            <p:nvPr/>
          </p:nvSpPr>
          <p:spPr>
            <a:xfrm>
              <a:off x="3531475" y="47648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1206;p47">
              <a:extLst>
                <a:ext uri="{FF2B5EF4-FFF2-40B4-BE49-F238E27FC236}">
                  <a16:creationId xmlns:a16="http://schemas.microsoft.com/office/drawing/2014/main" id="{E038F4DD-149F-486F-8202-DFF074E6A893}"/>
                </a:ext>
              </a:extLst>
            </p:cNvPr>
            <p:cNvSpPr/>
            <p:nvPr/>
          </p:nvSpPr>
          <p:spPr>
            <a:xfrm>
              <a:off x="3486250" y="44231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1207;p47">
              <a:extLst>
                <a:ext uri="{FF2B5EF4-FFF2-40B4-BE49-F238E27FC236}">
                  <a16:creationId xmlns:a16="http://schemas.microsoft.com/office/drawing/2014/main" id="{79C34C72-422D-4E1F-B9CA-2FAD1CE69EF0}"/>
                </a:ext>
              </a:extLst>
            </p:cNvPr>
            <p:cNvSpPr/>
            <p:nvPr/>
          </p:nvSpPr>
          <p:spPr>
            <a:xfrm>
              <a:off x="3441025" y="40814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1208;p47">
              <a:extLst>
                <a:ext uri="{FF2B5EF4-FFF2-40B4-BE49-F238E27FC236}">
                  <a16:creationId xmlns:a16="http://schemas.microsoft.com/office/drawing/2014/main" id="{961B13E5-3666-4D26-AF8B-9D01DC093853}"/>
                </a:ext>
              </a:extLst>
            </p:cNvPr>
            <p:cNvSpPr/>
            <p:nvPr/>
          </p:nvSpPr>
          <p:spPr>
            <a:xfrm>
              <a:off x="3395800" y="3739775"/>
              <a:ext cx="563475" cy="25"/>
            </a:xfrm>
            <a:custGeom>
              <a:avLst/>
              <a:gdLst/>
              <a:ahLst/>
              <a:cxnLst/>
              <a:rect l="l" t="t" r="r" b="b"/>
              <a:pathLst>
                <a:path w="22539"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1209;p47">
              <a:extLst>
                <a:ext uri="{FF2B5EF4-FFF2-40B4-BE49-F238E27FC236}">
                  <a16:creationId xmlns:a16="http://schemas.microsoft.com/office/drawing/2014/main" id="{876F16DF-485E-4336-816B-73BAC6B1DB85}"/>
                </a:ext>
              </a:extLst>
            </p:cNvPr>
            <p:cNvSpPr/>
            <p:nvPr/>
          </p:nvSpPr>
          <p:spPr>
            <a:xfrm>
              <a:off x="3350675" y="3398000"/>
              <a:ext cx="563450" cy="25"/>
            </a:xfrm>
            <a:custGeom>
              <a:avLst/>
              <a:gdLst/>
              <a:ahLst/>
              <a:cxnLst/>
              <a:rect l="l" t="t" r="r" b="b"/>
              <a:pathLst>
                <a:path w="22538"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1210;p47">
              <a:extLst>
                <a:ext uri="{FF2B5EF4-FFF2-40B4-BE49-F238E27FC236}">
                  <a16:creationId xmlns:a16="http://schemas.microsoft.com/office/drawing/2014/main" id="{74791C1F-6D6F-4A1B-9769-E3135C7A073A}"/>
                </a:ext>
              </a:extLst>
            </p:cNvPr>
            <p:cNvSpPr/>
            <p:nvPr/>
          </p:nvSpPr>
          <p:spPr>
            <a:xfrm>
              <a:off x="3305450" y="30563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1211;p47">
              <a:extLst>
                <a:ext uri="{FF2B5EF4-FFF2-40B4-BE49-F238E27FC236}">
                  <a16:creationId xmlns:a16="http://schemas.microsoft.com/office/drawing/2014/main" id="{BAAED10C-4F3A-4E90-B0B0-8649F1A81563}"/>
                </a:ext>
              </a:extLst>
            </p:cNvPr>
            <p:cNvSpPr/>
            <p:nvPr/>
          </p:nvSpPr>
          <p:spPr>
            <a:xfrm>
              <a:off x="3260225" y="271460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1212;p47">
              <a:extLst>
                <a:ext uri="{FF2B5EF4-FFF2-40B4-BE49-F238E27FC236}">
                  <a16:creationId xmlns:a16="http://schemas.microsoft.com/office/drawing/2014/main" id="{480737A0-D4BD-4B90-8414-A7106ADD47AA}"/>
                </a:ext>
              </a:extLst>
            </p:cNvPr>
            <p:cNvSpPr/>
            <p:nvPr/>
          </p:nvSpPr>
          <p:spPr>
            <a:xfrm>
              <a:off x="3215000" y="23729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1213;p47">
              <a:extLst>
                <a:ext uri="{FF2B5EF4-FFF2-40B4-BE49-F238E27FC236}">
                  <a16:creationId xmlns:a16="http://schemas.microsoft.com/office/drawing/2014/main" id="{FB0DF9F3-2174-49FD-94AE-8A5401235B56}"/>
                </a:ext>
              </a:extLst>
            </p:cNvPr>
            <p:cNvSpPr/>
            <p:nvPr/>
          </p:nvSpPr>
          <p:spPr>
            <a:xfrm>
              <a:off x="3169775" y="2031200"/>
              <a:ext cx="563575" cy="25"/>
            </a:xfrm>
            <a:custGeom>
              <a:avLst/>
              <a:gdLst/>
              <a:ahLst/>
              <a:cxnLst/>
              <a:rect l="l" t="t" r="r" b="b"/>
              <a:pathLst>
                <a:path w="22543" h="1" fill="none" extrusionOk="0">
                  <a:moveTo>
                    <a:pt x="1" y="1"/>
                  </a:moveTo>
                  <a:lnTo>
                    <a:pt x="22542"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1214;p47">
              <a:extLst>
                <a:ext uri="{FF2B5EF4-FFF2-40B4-BE49-F238E27FC236}">
                  <a16:creationId xmlns:a16="http://schemas.microsoft.com/office/drawing/2014/main" id="{450D9FB2-CBC4-4329-8A63-597D7E26B373}"/>
                </a:ext>
              </a:extLst>
            </p:cNvPr>
            <p:cNvSpPr/>
            <p:nvPr/>
          </p:nvSpPr>
          <p:spPr>
            <a:xfrm>
              <a:off x="3048225" y="1535025"/>
              <a:ext cx="99325" cy="165025"/>
            </a:xfrm>
            <a:custGeom>
              <a:avLst/>
              <a:gdLst/>
              <a:ahLst/>
              <a:cxnLst/>
              <a:rect l="l" t="t" r="r" b="b"/>
              <a:pathLst>
                <a:path w="3973" h="6601" extrusionOk="0">
                  <a:moveTo>
                    <a:pt x="1502" y="0"/>
                  </a:moveTo>
                  <a:lnTo>
                    <a:pt x="1" y="1197"/>
                  </a:lnTo>
                  <a:cubicBezTo>
                    <a:pt x="1" y="1197"/>
                    <a:pt x="467" y="3891"/>
                    <a:pt x="2390" y="5692"/>
                  </a:cubicBezTo>
                  <a:cubicBezTo>
                    <a:pt x="3129" y="6387"/>
                    <a:pt x="3481" y="6600"/>
                    <a:pt x="3634" y="6600"/>
                  </a:cubicBezTo>
                  <a:cubicBezTo>
                    <a:pt x="3878" y="6600"/>
                    <a:pt x="3615" y="6055"/>
                    <a:pt x="3615" y="6055"/>
                  </a:cubicBezTo>
                  <a:cubicBezTo>
                    <a:pt x="3097" y="5241"/>
                    <a:pt x="2307" y="4609"/>
                    <a:pt x="2232" y="3385"/>
                  </a:cubicBezTo>
                  <a:cubicBezTo>
                    <a:pt x="2225" y="3271"/>
                    <a:pt x="2308" y="2381"/>
                    <a:pt x="2388" y="2381"/>
                  </a:cubicBezTo>
                  <a:cubicBezTo>
                    <a:pt x="2391" y="2381"/>
                    <a:pt x="2395" y="2382"/>
                    <a:pt x="2398" y="2386"/>
                  </a:cubicBezTo>
                  <a:cubicBezTo>
                    <a:pt x="3101" y="3112"/>
                    <a:pt x="3521" y="3332"/>
                    <a:pt x="3739" y="3332"/>
                  </a:cubicBezTo>
                  <a:cubicBezTo>
                    <a:pt x="3956" y="3332"/>
                    <a:pt x="3972" y="3112"/>
                    <a:pt x="3868" y="2962"/>
                  </a:cubicBezTo>
                  <a:cubicBezTo>
                    <a:pt x="3263" y="2093"/>
                    <a:pt x="1502" y="0"/>
                    <a:pt x="150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1215;p47">
              <a:extLst>
                <a:ext uri="{FF2B5EF4-FFF2-40B4-BE49-F238E27FC236}">
                  <a16:creationId xmlns:a16="http://schemas.microsoft.com/office/drawing/2014/main" id="{8198BA4A-F04D-4E4A-B315-211D306591A5}"/>
                </a:ext>
              </a:extLst>
            </p:cNvPr>
            <p:cNvSpPr/>
            <p:nvPr/>
          </p:nvSpPr>
          <p:spPr>
            <a:xfrm>
              <a:off x="3634975" y="1597725"/>
              <a:ext cx="86900" cy="163250"/>
            </a:xfrm>
            <a:custGeom>
              <a:avLst/>
              <a:gdLst/>
              <a:ahLst/>
              <a:cxnLst/>
              <a:rect l="l" t="t" r="r" b="b"/>
              <a:pathLst>
                <a:path w="3476" h="6530" extrusionOk="0">
                  <a:moveTo>
                    <a:pt x="1240" y="0"/>
                  </a:moveTo>
                  <a:lnTo>
                    <a:pt x="0" y="936"/>
                  </a:lnTo>
                  <a:cubicBezTo>
                    <a:pt x="0" y="936"/>
                    <a:pt x="679" y="2548"/>
                    <a:pt x="577" y="3808"/>
                  </a:cubicBezTo>
                  <a:cubicBezTo>
                    <a:pt x="549" y="4162"/>
                    <a:pt x="586" y="4292"/>
                    <a:pt x="660" y="4292"/>
                  </a:cubicBezTo>
                  <a:cubicBezTo>
                    <a:pt x="806" y="4292"/>
                    <a:pt x="1096" y="3785"/>
                    <a:pt x="1319" y="3507"/>
                  </a:cubicBezTo>
                  <a:cubicBezTo>
                    <a:pt x="1371" y="3440"/>
                    <a:pt x="1624" y="3121"/>
                    <a:pt x="1719" y="3121"/>
                  </a:cubicBezTo>
                  <a:cubicBezTo>
                    <a:pt x="1724" y="3121"/>
                    <a:pt x="1730" y="3122"/>
                    <a:pt x="1734" y="3124"/>
                  </a:cubicBezTo>
                  <a:cubicBezTo>
                    <a:pt x="1995" y="3267"/>
                    <a:pt x="2125" y="3361"/>
                    <a:pt x="2176" y="4325"/>
                  </a:cubicBezTo>
                  <a:cubicBezTo>
                    <a:pt x="2248" y="5648"/>
                    <a:pt x="2161" y="6324"/>
                    <a:pt x="2161" y="6324"/>
                  </a:cubicBezTo>
                  <a:cubicBezTo>
                    <a:pt x="2161" y="6324"/>
                    <a:pt x="2210" y="6530"/>
                    <a:pt x="2325" y="6530"/>
                  </a:cubicBezTo>
                  <a:cubicBezTo>
                    <a:pt x="2446" y="6530"/>
                    <a:pt x="2639" y="6301"/>
                    <a:pt x="2923" y="5360"/>
                  </a:cubicBezTo>
                  <a:cubicBezTo>
                    <a:pt x="3476" y="3531"/>
                    <a:pt x="1552" y="292"/>
                    <a:pt x="1240"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1216;p47">
              <a:extLst>
                <a:ext uri="{FF2B5EF4-FFF2-40B4-BE49-F238E27FC236}">
                  <a16:creationId xmlns:a16="http://schemas.microsoft.com/office/drawing/2014/main" id="{E8531749-1BF9-4C6E-98CD-DB73E376F356}"/>
                </a:ext>
              </a:extLst>
            </p:cNvPr>
            <p:cNvSpPr/>
            <p:nvPr/>
          </p:nvSpPr>
          <p:spPr>
            <a:xfrm>
              <a:off x="3613725" y="1568575"/>
              <a:ext cx="65600" cy="55125"/>
            </a:xfrm>
            <a:custGeom>
              <a:avLst/>
              <a:gdLst/>
              <a:ahLst/>
              <a:cxnLst/>
              <a:rect l="l" t="t" r="r" b="b"/>
              <a:pathLst>
                <a:path w="2624" h="2205" extrusionOk="0">
                  <a:moveTo>
                    <a:pt x="1861" y="1"/>
                  </a:moveTo>
                  <a:lnTo>
                    <a:pt x="1" y="1352"/>
                  </a:lnTo>
                  <a:lnTo>
                    <a:pt x="767" y="2205"/>
                  </a:lnTo>
                  <a:lnTo>
                    <a:pt x="2624" y="811"/>
                  </a:lnTo>
                  <a:lnTo>
                    <a:pt x="1861"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1217;p47">
              <a:extLst>
                <a:ext uri="{FF2B5EF4-FFF2-40B4-BE49-F238E27FC236}">
                  <a16:creationId xmlns:a16="http://schemas.microsoft.com/office/drawing/2014/main" id="{FAA79008-030D-474B-A510-55C1778895F4}"/>
                </a:ext>
              </a:extLst>
            </p:cNvPr>
            <p:cNvSpPr/>
            <p:nvPr/>
          </p:nvSpPr>
          <p:spPr>
            <a:xfrm>
              <a:off x="3629925" y="1601475"/>
              <a:ext cx="8025" cy="6200"/>
            </a:xfrm>
            <a:custGeom>
              <a:avLst/>
              <a:gdLst/>
              <a:ahLst/>
              <a:cxnLst/>
              <a:rect l="l" t="t" r="r" b="b"/>
              <a:pathLst>
                <a:path w="321" h="248" extrusionOk="0">
                  <a:moveTo>
                    <a:pt x="208" y="1"/>
                  </a:moveTo>
                  <a:cubicBezTo>
                    <a:pt x="174" y="1"/>
                    <a:pt x="136" y="14"/>
                    <a:pt x="99" y="40"/>
                  </a:cubicBezTo>
                  <a:cubicBezTo>
                    <a:pt x="32" y="87"/>
                    <a:pt x="1" y="166"/>
                    <a:pt x="36" y="213"/>
                  </a:cubicBezTo>
                  <a:cubicBezTo>
                    <a:pt x="51" y="236"/>
                    <a:pt x="78" y="247"/>
                    <a:pt x="110" y="247"/>
                  </a:cubicBezTo>
                  <a:cubicBezTo>
                    <a:pt x="145" y="247"/>
                    <a:pt x="185" y="234"/>
                    <a:pt x="222" y="210"/>
                  </a:cubicBezTo>
                  <a:cubicBezTo>
                    <a:pt x="289" y="158"/>
                    <a:pt x="321" y="83"/>
                    <a:pt x="285" y="36"/>
                  </a:cubicBezTo>
                  <a:cubicBezTo>
                    <a:pt x="268" y="13"/>
                    <a:pt x="240" y="1"/>
                    <a:pt x="208"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1218;p47">
              <a:extLst>
                <a:ext uri="{FF2B5EF4-FFF2-40B4-BE49-F238E27FC236}">
                  <a16:creationId xmlns:a16="http://schemas.microsoft.com/office/drawing/2014/main" id="{30B663FB-BC37-49B7-A407-2BABEDE3AD52}"/>
                </a:ext>
              </a:extLst>
            </p:cNvPr>
            <p:cNvSpPr/>
            <p:nvPr/>
          </p:nvSpPr>
          <p:spPr>
            <a:xfrm>
              <a:off x="3032325" y="1512800"/>
              <a:ext cx="59375" cy="57100"/>
            </a:xfrm>
            <a:custGeom>
              <a:avLst/>
              <a:gdLst/>
              <a:ahLst/>
              <a:cxnLst/>
              <a:rect l="l" t="t" r="r" b="b"/>
              <a:pathLst>
                <a:path w="2375" h="2284" extrusionOk="0">
                  <a:moveTo>
                    <a:pt x="1810" y="0"/>
                  </a:moveTo>
                  <a:lnTo>
                    <a:pt x="1" y="1331"/>
                  </a:lnTo>
                  <a:lnTo>
                    <a:pt x="534" y="2283"/>
                  </a:lnTo>
                  <a:lnTo>
                    <a:pt x="2375" y="964"/>
                  </a:lnTo>
                  <a:lnTo>
                    <a:pt x="1810"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1219;p47">
              <a:extLst>
                <a:ext uri="{FF2B5EF4-FFF2-40B4-BE49-F238E27FC236}">
                  <a16:creationId xmlns:a16="http://schemas.microsoft.com/office/drawing/2014/main" id="{FCFBC790-C9CE-47B6-A75A-A2BF8D403E0F}"/>
                </a:ext>
              </a:extLst>
            </p:cNvPr>
            <p:cNvSpPr/>
            <p:nvPr/>
          </p:nvSpPr>
          <p:spPr>
            <a:xfrm>
              <a:off x="3069750" y="1529150"/>
              <a:ext cx="7725" cy="6125"/>
            </a:xfrm>
            <a:custGeom>
              <a:avLst/>
              <a:gdLst/>
              <a:ahLst/>
              <a:cxnLst/>
              <a:rect l="l" t="t" r="r" b="b"/>
              <a:pathLst>
                <a:path w="309" h="245" extrusionOk="0">
                  <a:moveTo>
                    <a:pt x="202" y="0"/>
                  </a:moveTo>
                  <a:cubicBezTo>
                    <a:pt x="168" y="0"/>
                    <a:pt x="129" y="14"/>
                    <a:pt x="96" y="41"/>
                  </a:cubicBezTo>
                  <a:cubicBezTo>
                    <a:pt x="29" y="93"/>
                    <a:pt x="1" y="168"/>
                    <a:pt x="36" y="211"/>
                  </a:cubicBezTo>
                  <a:cubicBezTo>
                    <a:pt x="51" y="234"/>
                    <a:pt x="77" y="245"/>
                    <a:pt x="108" y="245"/>
                  </a:cubicBezTo>
                  <a:cubicBezTo>
                    <a:pt x="142" y="245"/>
                    <a:pt x="183" y="231"/>
                    <a:pt x="218" y="203"/>
                  </a:cubicBezTo>
                  <a:cubicBezTo>
                    <a:pt x="281" y="156"/>
                    <a:pt x="309" y="77"/>
                    <a:pt x="273" y="34"/>
                  </a:cubicBezTo>
                  <a:cubicBezTo>
                    <a:pt x="259" y="11"/>
                    <a:pt x="232" y="0"/>
                    <a:pt x="2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81" name="CuadroTexto 480">
            <a:extLst>
              <a:ext uri="{FF2B5EF4-FFF2-40B4-BE49-F238E27FC236}">
                <a16:creationId xmlns:a16="http://schemas.microsoft.com/office/drawing/2014/main" id="{79856A58-7730-4D9F-9DA4-8681CCC8D3C8}"/>
              </a:ext>
            </a:extLst>
          </p:cNvPr>
          <p:cNvSpPr txBox="1"/>
          <p:nvPr/>
        </p:nvSpPr>
        <p:spPr>
          <a:xfrm>
            <a:off x="2795995" y="864884"/>
            <a:ext cx="8014723" cy="923330"/>
          </a:xfrm>
          <a:prstGeom prst="rect">
            <a:avLst/>
          </a:prstGeom>
          <a:noFill/>
        </p:spPr>
        <p:txBody>
          <a:bodyPr wrap="square">
            <a:spAutoFit/>
          </a:bodyPr>
          <a:lstStyle/>
          <a:p>
            <a:pPr algn="just"/>
            <a:r>
              <a:rPr lang="es-PE" dirty="0"/>
              <a:t>Siguiendo con nuestro objetivo general, se procederá a desarrollar la metodología de ciencia de datos </a:t>
            </a:r>
            <a:r>
              <a:rPr lang="es-PE" dirty="0">
                <a:solidFill>
                  <a:schemeClr val="accent1">
                    <a:lumMod val="60000"/>
                    <a:lumOff val="40000"/>
                  </a:schemeClr>
                </a:solidFill>
              </a:rPr>
              <a:t>CRISP-DM</a:t>
            </a:r>
            <a:r>
              <a:rPr lang="es-PE" dirty="0"/>
              <a:t>, por lo que a continuación se indicaran sus etapas y como es que cada una de estas fue satisfecha.</a:t>
            </a:r>
            <a:endParaRPr lang="es-ES" dirty="0"/>
          </a:p>
        </p:txBody>
      </p:sp>
      <p:sp>
        <p:nvSpPr>
          <p:cNvPr id="484" name="Rectángulo 483">
            <a:extLst>
              <a:ext uri="{FF2B5EF4-FFF2-40B4-BE49-F238E27FC236}">
                <a16:creationId xmlns:a16="http://schemas.microsoft.com/office/drawing/2014/main" id="{1C2462C7-DEEE-41F9-8326-589633925B81}"/>
              </a:ext>
            </a:extLst>
          </p:cNvPr>
          <p:cNvSpPr/>
          <p:nvPr/>
        </p:nvSpPr>
        <p:spPr>
          <a:xfrm>
            <a:off x="4164705" y="3126491"/>
            <a:ext cx="7580735" cy="3203963"/>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PE" dirty="0">
                <a:solidFill>
                  <a:schemeClr val="bg1"/>
                </a:solidFill>
              </a:rPr>
              <a:t>L</a:t>
            </a:r>
            <a:r>
              <a:rPr lang="es-PE" sz="1800" dirty="0">
                <a:solidFill>
                  <a:schemeClr val="bg1"/>
                </a:solidFill>
              </a:rPr>
              <a:t>os dos </a:t>
            </a:r>
            <a:r>
              <a:rPr lang="es-PE" sz="1800" dirty="0" err="1">
                <a:solidFill>
                  <a:schemeClr val="bg1"/>
                </a:solidFill>
              </a:rPr>
              <a:t>datasets</a:t>
            </a:r>
            <a:r>
              <a:rPr lang="es-PE" sz="1800" dirty="0">
                <a:solidFill>
                  <a:schemeClr val="bg1"/>
                </a:solidFill>
              </a:rPr>
              <a:t> que contenían información de la criminalidad fueron sometidos a funciones en las cuales se limpió la información que contenían.</a:t>
            </a:r>
          </a:p>
          <a:p>
            <a:pPr marL="285750" lvl="0" indent="-285750" algn="just">
              <a:buFont typeface="Arial" panose="020B0604020202020204" pitchFamily="34" charset="0"/>
              <a:buChar char="•"/>
            </a:pPr>
            <a:r>
              <a:rPr lang="es-PE" sz="1800" dirty="0">
                <a:solidFill>
                  <a:schemeClr val="bg1"/>
                </a:solidFill>
              </a:rPr>
              <a:t>Al primero, se procedió a extraer solo el texto en algunos campos que contenían caracteres extraños y eliminar espacios al principio y al final de las cadenas de texto, para finalmente guardar la información lista en un </a:t>
            </a:r>
            <a:r>
              <a:rPr lang="es-PE" sz="1800" dirty="0" err="1">
                <a:solidFill>
                  <a:schemeClr val="bg1"/>
                </a:solidFill>
              </a:rPr>
              <a:t>csv</a:t>
            </a:r>
            <a:r>
              <a:rPr lang="es-PE" sz="1800" dirty="0">
                <a:solidFill>
                  <a:schemeClr val="bg1"/>
                </a:solidFill>
              </a:rPr>
              <a:t>.</a:t>
            </a:r>
          </a:p>
          <a:p>
            <a:pPr marL="285750" lvl="0" indent="-285750" algn="just">
              <a:buFont typeface="Arial" panose="020B0604020202020204" pitchFamily="34" charset="0"/>
              <a:buChar char="•"/>
            </a:pPr>
            <a:r>
              <a:rPr lang="es-PE" dirty="0">
                <a:solidFill>
                  <a:schemeClr val="bg1"/>
                </a:solidFill>
              </a:rPr>
              <a:t>A</a:t>
            </a:r>
            <a:r>
              <a:rPr lang="es-PE" sz="1800" dirty="0">
                <a:solidFill>
                  <a:schemeClr val="bg1"/>
                </a:solidFill>
              </a:rPr>
              <a:t>l segundo, se adapto al fecha al formato aceptado por la base de datos, se llenaron datos nulos, se eliminaron datos anómalos, para ciertos campos se eliminaron los espacios al inicio y al final, y se pusieron en mayúsculas algunos campos que contenían cadenas de caracteres.</a:t>
            </a:r>
            <a:endParaRPr lang="es-ES" sz="1800" dirty="0">
              <a:solidFill>
                <a:schemeClr val="bg1"/>
              </a:solidFill>
            </a:endParaRPr>
          </a:p>
        </p:txBody>
      </p:sp>
      <p:sp>
        <p:nvSpPr>
          <p:cNvPr id="3" name="Rectángulo: esquinas redondeadas 2">
            <a:extLst>
              <a:ext uri="{FF2B5EF4-FFF2-40B4-BE49-F238E27FC236}">
                <a16:creationId xmlns:a16="http://schemas.microsoft.com/office/drawing/2014/main" id="{35842A81-3986-4663-A9EC-FD789D4F4E96}"/>
              </a:ext>
            </a:extLst>
          </p:cNvPr>
          <p:cNvSpPr/>
          <p:nvPr/>
        </p:nvSpPr>
        <p:spPr>
          <a:xfrm>
            <a:off x="3524608" y="2484388"/>
            <a:ext cx="3647632" cy="80241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PE" sz="1800" dirty="0">
                <a:solidFill>
                  <a:schemeClr val="accent1">
                    <a:lumMod val="75000"/>
                  </a:schemeClr>
                </a:solidFill>
                <a:latin typeface="Gill Sans MT" panose="020B0502020104020203" pitchFamily="34" charset="0"/>
              </a:rPr>
              <a:t>PREPARACIÓN DE DATOS</a:t>
            </a:r>
            <a:endParaRPr lang="es-ES" sz="1800" dirty="0">
              <a:solidFill>
                <a:schemeClr val="accent1">
                  <a:lumMod val="75000"/>
                </a:schemeClr>
              </a:solidFill>
              <a:latin typeface="Gill Sans MT" panose="020B0502020104020203" pitchFamily="34" charset="0"/>
            </a:endParaRPr>
          </a:p>
        </p:txBody>
      </p:sp>
    </p:spTree>
    <p:extLst>
      <p:ext uri="{BB962C8B-B14F-4D97-AF65-F5344CB8AC3E}">
        <p14:creationId xmlns:p14="http://schemas.microsoft.com/office/powerpoint/2010/main" val="1192648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CuadroTexto 480">
            <a:extLst>
              <a:ext uri="{FF2B5EF4-FFF2-40B4-BE49-F238E27FC236}">
                <a16:creationId xmlns:a16="http://schemas.microsoft.com/office/drawing/2014/main" id="{79856A58-7730-4D9F-9DA4-8681CCC8D3C8}"/>
              </a:ext>
            </a:extLst>
          </p:cNvPr>
          <p:cNvSpPr txBox="1"/>
          <p:nvPr/>
        </p:nvSpPr>
        <p:spPr>
          <a:xfrm>
            <a:off x="2795995" y="864884"/>
            <a:ext cx="8014723" cy="923330"/>
          </a:xfrm>
          <a:prstGeom prst="rect">
            <a:avLst/>
          </a:prstGeom>
          <a:noFill/>
        </p:spPr>
        <p:txBody>
          <a:bodyPr wrap="square">
            <a:spAutoFit/>
          </a:bodyPr>
          <a:lstStyle/>
          <a:p>
            <a:pPr algn="just"/>
            <a:r>
              <a:rPr lang="es-PE" dirty="0"/>
              <a:t>Siguiendo con nuestro objetivo general, se procederá a desarrollar la metodología de ciencia de datos </a:t>
            </a:r>
            <a:r>
              <a:rPr lang="es-PE" dirty="0">
                <a:solidFill>
                  <a:schemeClr val="accent1">
                    <a:lumMod val="60000"/>
                    <a:lumOff val="40000"/>
                  </a:schemeClr>
                </a:solidFill>
              </a:rPr>
              <a:t>CRISP-DM</a:t>
            </a:r>
            <a:r>
              <a:rPr lang="es-PE" dirty="0"/>
              <a:t>, por lo que a continuación se indicaran sus etapas y como es que cada una de estas fue satisfecha.</a:t>
            </a:r>
            <a:endParaRPr lang="es-ES" dirty="0"/>
          </a:p>
        </p:txBody>
      </p:sp>
      <p:grpSp>
        <p:nvGrpSpPr>
          <p:cNvPr id="239" name="Google Shape;985;p47">
            <a:extLst>
              <a:ext uri="{FF2B5EF4-FFF2-40B4-BE49-F238E27FC236}">
                <a16:creationId xmlns:a16="http://schemas.microsoft.com/office/drawing/2014/main" id="{6519E6A5-ECA5-4A13-9BB5-C9975E849D7E}"/>
              </a:ext>
            </a:extLst>
          </p:cNvPr>
          <p:cNvGrpSpPr>
            <a:grpSpLocks noChangeAspect="1"/>
          </p:cNvGrpSpPr>
          <p:nvPr/>
        </p:nvGrpSpPr>
        <p:grpSpPr>
          <a:xfrm>
            <a:off x="582594" y="538640"/>
            <a:ext cx="3952844" cy="5997696"/>
            <a:chOff x="1976025" y="238175"/>
            <a:chExt cx="3447100" cy="5230325"/>
          </a:xfrm>
        </p:grpSpPr>
        <p:sp>
          <p:nvSpPr>
            <p:cNvPr id="240" name="Google Shape;986;p47">
              <a:extLst>
                <a:ext uri="{FF2B5EF4-FFF2-40B4-BE49-F238E27FC236}">
                  <a16:creationId xmlns:a16="http://schemas.microsoft.com/office/drawing/2014/main" id="{9C4EE70E-4B60-430C-BE48-3A2A85291FDC}"/>
                </a:ext>
              </a:extLst>
            </p:cNvPr>
            <p:cNvSpPr/>
            <p:nvPr/>
          </p:nvSpPr>
          <p:spPr>
            <a:xfrm>
              <a:off x="2090325" y="4536925"/>
              <a:ext cx="343350" cy="871625"/>
            </a:xfrm>
            <a:custGeom>
              <a:avLst/>
              <a:gdLst/>
              <a:ahLst/>
              <a:cxnLst/>
              <a:rect l="l" t="t" r="r" b="b"/>
              <a:pathLst>
                <a:path w="13734" h="34865" extrusionOk="0">
                  <a:moveTo>
                    <a:pt x="1" y="0"/>
                  </a:moveTo>
                  <a:lnTo>
                    <a:pt x="3670" y="34576"/>
                  </a:lnTo>
                  <a:lnTo>
                    <a:pt x="6328" y="34865"/>
                  </a:lnTo>
                  <a:lnTo>
                    <a:pt x="8477" y="10041"/>
                  </a:lnTo>
                  <a:lnTo>
                    <a:pt x="7947" y="34576"/>
                  </a:lnTo>
                  <a:lnTo>
                    <a:pt x="10139" y="34620"/>
                  </a:lnTo>
                  <a:lnTo>
                    <a:pt x="13734"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 name="Google Shape;987;p47">
              <a:extLst>
                <a:ext uri="{FF2B5EF4-FFF2-40B4-BE49-F238E27FC236}">
                  <a16:creationId xmlns:a16="http://schemas.microsoft.com/office/drawing/2014/main" id="{8A3F7518-4869-4FBB-8C29-BEE09AA4E6A3}"/>
                </a:ext>
              </a:extLst>
            </p:cNvPr>
            <p:cNvSpPr/>
            <p:nvPr/>
          </p:nvSpPr>
          <p:spPr>
            <a:xfrm>
              <a:off x="2027925" y="3883525"/>
              <a:ext cx="475775" cy="677700"/>
            </a:xfrm>
            <a:custGeom>
              <a:avLst/>
              <a:gdLst/>
              <a:ahLst/>
              <a:cxnLst/>
              <a:rect l="l" t="t" r="r" b="b"/>
              <a:pathLst>
                <a:path w="19031" h="27108" extrusionOk="0">
                  <a:moveTo>
                    <a:pt x="9722" y="1"/>
                  </a:moveTo>
                  <a:cubicBezTo>
                    <a:pt x="6810" y="1"/>
                    <a:pt x="1340" y="1087"/>
                    <a:pt x="273" y="9026"/>
                  </a:cubicBezTo>
                  <a:lnTo>
                    <a:pt x="273" y="17084"/>
                  </a:lnTo>
                  <a:cubicBezTo>
                    <a:pt x="170" y="19216"/>
                    <a:pt x="194" y="21353"/>
                    <a:pt x="340" y="23482"/>
                  </a:cubicBezTo>
                  <a:cubicBezTo>
                    <a:pt x="340" y="23482"/>
                    <a:pt x="0" y="26970"/>
                    <a:pt x="5494" y="26970"/>
                  </a:cubicBezTo>
                  <a:lnTo>
                    <a:pt x="16052" y="27108"/>
                  </a:lnTo>
                  <a:cubicBezTo>
                    <a:pt x="17541" y="26851"/>
                    <a:pt x="17442" y="22846"/>
                    <a:pt x="18576" y="12186"/>
                  </a:cubicBezTo>
                  <a:cubicBezTo>
                    <a:pt x="19030" y="7916"/>
                    <a:pt x="17833" y="2426"/>
                    <a:pt x="13852" y="830"/>
                  </a:cubicBezTo>
                  <a:cubicBezTo>
                    <a:pt x="13852" y="830"/>
                    <a:pt x="12387" y="277"/>
                    <a:pt x="11553" y="155"/>
                  </a:cubicBezTo>
                  <a:cubicBezTo>
                    <a:pt x="11553" y="155"/>
                    <a:pt x="10819" y="1"/>
                    <a:pt x="9722"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988;p47">
              <a:extLst>
                <a:ext uri="{FF2B5EF4-FFF2-40B4-BE49-F238E27FC236}">
                  <a16:creationId xmlns:a16="http://schemas.microsoft.com/office/drawing/2014/main" id="{7EF1D9E7-EB6E-4F11-A70D-E77A67D91E55}"/>
                </a:ext>
              </a:extLst>
            </p:cNvPr>
            <p:cNvSpPr/>
            <p:nvPr/>
          </p:nvSpPr>
          <p:spPr>
            <a:xfrm>
              <a:off x="2206750" y="3766025"/>
              <a:ext cx="1800" cy="825"/>
            </a:xfrm>
            <a:custGeom>
              <a:avLst/>
              <a:gdLst/>
              <a:ahLst/>
              <a:cxnLst/>
              <a:rect l="l" t="t" r="r" b="b"/>
              <a:pathLst>
                <a:path w="72" h="33" extrusionOk="0">
                  <a:moveTo>
                    <a:pt x="71" y="1"/>
                  </a:moveTo>
                  <a:lnTo>
                    <a:pt x="71" y="1"/>
                  </a:lnTo>
                  <a:cubicBezTo>
                    <a:pt x="52" y="5"/>
                    <a:pt x="36" y="9"/>
                    <a:pt x="20" y="16"/>
                  </a:cubicBezTo>
                  <a:cubicBezTo>
                    <a:pt x="12" y="20"/>
                    <a:pt x="8" y="24"/>
                    <a:pt x="0" y="32"/>
                  </a:cubicBezTo>
                  <a:cubicBezTo>
                    <a:pt x="20" y="16"/>
                    <a:pt x="44" y="9"/>
                    <a:pt x="7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989;p47">
              <a:extLst>
                <a:ext uri="{FF2B5EF4-FFF2-40B4-BE49-F238E27FC236}">
                  <a16:creationId xmlns:a16="http://schemas.microsoft.com/office/drawing/2014/main" id="{20CBEB5E-60E5-4C70-A4E5-B26829B3E2DA}"/>
                </a:ext>
              </a:extLst>
            </p:cNvPr>
            <p:cNvSpPr/>
            <p:nvPr/>
          </p:nvSpPr>
          <p:spPr>
            <a:xfrm>
              <a:off x="2212975" y="3765625"/>
              <a:ext cx="6025" cy="2000"/>
            </a:xfrm>
            <a:custGeom>
              <a:avLst/>
              <a:gdLst/>
              <a:ahLst/>
              <a:cxnLst/>
              <a:rect l="l" t="t" r="r" b="b"/>
              <a:pathLst>
                <a:path w="241" h="80" extrusionOk="0">
                  <a:moveTo>
                    <a:pt x="0" y="1"/>
                  </a:moveTo>
                  <a:lnTo>
                    <a:pt x="0" y="1"/>
                  </a:lnTo>
                  <a:cubicBezTo>
                    <a:pt x="24" y="5"/>
                    <a:pt x="47" y="9"/>
                    <a:pt x="67" y="17"/>
                  </a:cubicBezTo>
                  <a:lnTo>
                    <a:pt x="87" y="21"/>
                  </a:lnTo>
                  <a:cubicBezTo>
                    <a:pt x="95" y="22"/>
                    <a:pt x="104" y="24"/>
                    <a:pt x="112" y="26"/>
                  </a:cubicBezTo>
                  <a:lnTo>
                    <a:pt x="112" y="26"/>
                  </a:lnTo>
                  <a:cubicBezTo>
                    <a:pt x="75" y="15"/>
                    <a:pt x="38" y="6"/>
                    <a:pt x="0" y="1"/>
                  </a:cubicBezTo>
                  <a:close/>
                  <a:moveTo>
                    <a:pt x="112" y="26"/>
                  </a:moveTo>
                  <a:cubicBezTo>
                    <a:pt x="115" y="27"/>
                    <a:pt x="119" y="28"/>
                    <a:pt x="122" y="30"/>
                  </a:cubicBezTo>
                  <a:lnTo>
                    <a:pt x="122" y="30"/>
                  </a:lnTo>
                  <a:cubicBezTo>
                    <a:pt x="119" y="28"/>
                    <a:pt x="115" y="27"/>
                    <a:pt x="112" y="26"/>
                  </a:cubicBezTo>
                  <a:close/>
                  <a:moveTo>
                    <a:pt x="122" y="30"/>
                  </a:moveTo>
                  <a:cubicBezTo>
                    <a:pt x="134" y="34"/>
                    <a:pt x="144" y="38"/>
                    <a:pt x="154" y="44"/>
                  </a:cubicBezTo>
                  <a:lnTo>
                    <a:pt x="174" y="52"/>
                  </a:lnTo>
                  <a:cubicBezTo>
                    <a:pt x="198" y="60"/>
                    <a:pt x="221" y="72"/>
                    <a:pt x="241" y="80"/>
                  </a:cubicBezTo>
                  <a:cubicBezTo>
                    <a:pt x="203" y="60"/>
                    <a:pt x="163" y="43"/>
                    <a:pt x="122" y="30"/>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 name="Google Shape;990;p47">
              <a:extLst>
                <a:ext uri="{FF2B5EF4-FFF2-40B4-BE49-F238E27FC236}">
                  <a16:creationId xmlns:a16="http://schemas.microsoft.com/office/drawing/2014/main" id="{43E48E43-3A14-4A7E-B441-A8137B57037C}"/>
                </a:ext>
              </a:extLst>
            </p:cNvPr>
            <p:cNvSpPr/>
            <p:nvPr/>
          </p:nvSpPr>
          <p:spPr>
            <a:xfrm>
              <a:off x="2210700" y="3765525"/>
              <a:ext cx="1900" cy="125"/>
            </a:xfrm>
            <a:custGeom>
              <a:avLst/>
              <a:gdLst/>
              <a:ahLst/>
              <a:cxnLst/>
              <a:rect l="l" t="t" r="r" b="b"/>
              <a:pathLst>
                <a:path w="76" h="5" extrusionOk="0">
                  <a:moveTo>
                    <a:pt x="40" y="1"/>
                  </a:moveTo>
                  <a:cubicBezTo>
                    <a:pt x="24" y="1"/>
                    <a:pt x="12" y="1"/>
                    <a:pt x="0" y="5"/>
                  </a:cubicBezTo>
                  <a:cubicBezTo>
                    <a:pt x="12" y="3"/>
                    <a:pt x="25" y="2"/>
                    <a:pt x="38" y="2"/>
                  </a:cubicBezTo>
                  <a:cubicBezTo>
                    <a:pt x="44" y="2"/>
                    <a:pt x="50" y="2"/>
                    <a:pt x="55" y="3"/>
                  </a:cubicBezTo>
                  <a:lnTo>
                    <a:pt x="55" y="3"/>
                  </a:lnTo>
                  <a:cubicBezTo>
                    <a:pt x="50" y="2"/>
                    <a:pt x="45" y="1"/>
                    <a:pt x="40" y="1"/>
                  </a:cubicBezTo>
                  <a:close/>
                  <a:moveTo>
                    <a:pt x="55" y="3"/>
                  </a:moveTo>
                  <a:lnTo>
                    <a:pt x="55" y="3"/>
                  </a:lnTo>
                  <a:cubicBezTo>
                    <a:pt x="62" y="4"/>
                    <a:pt x="69" y="5"/>
                    <a:pt x="75" y="5"/>
                  </a:cubicBezTo>
                  <a:cubicBezTo>
                    <a:pt x="69" y="4"/>
                    <a:pt x="62" y="3"/>
                    <a:pt x="55" y="3"/>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 name="Google Shape;991;p47">
              <a:extLst>
                <a:ext uri="{FF2B5EF4-FFF2-40B4-BE49-F238E27FC236}">
                  <a16:creationId xmlns:a16="http://schemas.microsoft.com/office/drawing/2014/main" id="{31F372E3-6BE7-41F8-91C1-5832588D41E8}"/>
                </a:ext>
              </a:extLst>
            </p:cNvPr>
            <p:cNvSpPr/>
            <p:nvPr/>
          </p:nvSpPr>
          <p:spPr>
            <a:xfrm>
              <a:off x="2204975" y="3766825"/>
              <a:ext cx="1700" cy="1300"/>
            </a:xfrm>
            <a:custGeom>
              <a:avLst/>
              <a:gdLst/>
              <a:ahLst/>
              <a:cxnLst/>
              <a:rect l="l" t="t" r="r" b="b"/>
              <a:pathLst>
                <a:path w="68" h="52" extrusionOk="0">
                  <a:moveTo>
                    <a:pt x="67" y="0"/>
                  </a:moveTo>
                  <a:cubicBezTo>
                    <a:pt x="48" y="8"/>
                    <a:pt x="32" y="20"/>
                    <a:pt x="16" y="36"/>
                  </a:cubicBezTo>
                  <a:cubicBezTo>
                    <a:pt x="15" y="37"/>
                    <a:pt x="13" y="39"/>
                    <a:pt x="12" y="41"/>
                  </a:cubicBezTo>
                  <a:lnTo>
                    <a:pt x="12" y="41"/>
                  </a:lnTo>
                  <a:cubicBezTo>
                    <a:pt x="29" y="26"/>
                    <a:pt x="48" y="13"/>
                    <a:pt x="67" y="0"/>
                  </a:cubicBezTo>
                  <a:close/>
                  <a:moveTo>
                    <a:pt x="12" y="41"/>
                  </a:moveTo>
                  <a:cubicBezTo>
                    <a:pt x="8" y="44"/>
                    <a:pt x="4" y="48"/>
                    <a:pt x="0" y="52"/>
                  </a:cubicBezTo>
                  <a:cubicBezTo>
                    <a:pt x="6" y="49"/>
                    <a:pt x="9" y="44"/>
                    <a:pt x="12" y="4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 name="Google Shape;992;p47">
              <a:extLst>
                <a:ext uri="{FF2B5EF4-FFF2-40B4-BE49-F238E27FC236}">
                  <a16:creationId xmlns:a16="http://schemas.microsoft.com/office/drawing/2014/main" id="{ED34BF84-BD6E-48AE-A5D7-E18E3AFBD5A3}"/>
                </a:ext>
              </a:extLst>
            </p:cNvPr>
            <p:cNvSpPr/>
            <p:nvPr/>
          </p:nvSpPr>
          <p:spPr>
            <a:xfrm>
              <a:off x="2219375" y="3767900"/>
              <a:ext cx="1700" cy="1025"/>
            </a:xfrm>
            <a:custGeom>
              <a:avLst/>
              <a:gdLst/>
              <a:ahLst/>
              <a:cxnLst/>
              <a:rect l="l" t="t" r="r" b="b"/>
              <a:pathLst>
                <a:path w="68" h="41" extrusionOk="0">
                  <a:moveTo>
                    <a:pt x="1" y="1"/>
                  </a:moveTo>
                  <a:lnTo>
                    <a:pt x="1" y="1"/>
                  </a:lnTo>
                  <a:cubicBezTo>
                    <a:pt x="24" y="13"/>
                    <a:pt x="48" y="24"/>
                    <a:pt x="68" y="40"/>
                  </a:cubicBezTo>
                  <a:cubicBezTo>
                    <a:pt x="64" y="36"/>
                    <a:pt x="60" y="32"/>
                    <a:pt x="56" y="28"/>
                  </a:cubicBezTo>
                  <a:cubicBezTo>
                    <a:pt x="36" y="20"/>
                    <a:pt x="21" y="9"/>
                    <a:pt x="1"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993;p47">
              <a:extLst>
                <a:ext uri="{FF2B5EF4-FFF2-40B4-BE49-F238E27FC236}">
                  <a16:creationId xmlns:a16="http://schemas.microsoft.com/office/drawing/2014/main" id="{39E8E0C3-B845-432D-ADC2-B192F218CB2F}"/>
                </a:ext>
              </a:extLst>
            </p:cNvPr>
            <p:cNvSpPr/>
            <p:nvPr/>
          </p:nvSpPr>
          <p:spPr>
            <a:xfrm>
              <a:off x="2208625" y="3765625"/>
              <a:ext cx="2000" cy="325"/>
            </a:xfrm>
            <a:custGeom>
              <a:avLst/>
              <a:gdLst/>
              <a:ahLst/>
              <a:cxnLst/>
              <a:rect l="l" t="t" r="r" b="b"/>
              <a:pathLst>
                <a:path w="80" h="13" extrusionOk="0">
                  <a:moveTo>
                    <a:pt x="75" y="1"/>
                  </a:moveTo>
                  <a:cubicBezTo>
                    <a:pt x="48" y="1"/>
                    <a:pt x="24" y="5"/>
                    <a:pt x="0" y="13"/>
                  </a:cubicBezTo>
                  <a:cubicBezTo>
                    <a:pt x="24" y="5"/>
                    <a:pt x="52" y="1"/>
                    <a:pt x="79" y="1"/>
                  </a:cubicBezTo>
                  <a:close/>
                </a:path>
              </a:pathLst>
            </a:custGeom>
            <a:solidFill>
              <a:srgbClr val="F7B65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994;p47">
              <a:extLst>
                <a:ext uri="{FF2B5EF4-FFF2-40B4-BE49-F238E27FC236}">
                  <a16:creationId xmlns:a16="http://schemas.microsoft.com/office/drawing/2014/main" id="{6F198607-D695-4F8F-8578-3AF3C68B859F}"/>
                </a:ext>
              </a:extLst>
            </p:cNvPr>
            <p:cNvSpPr/>
            <p:nvPr/>
          </p:nvSpPr>
          <p:spPr>
            <a:xfrm>
              <a:off x="2210600" y="3765625"/>
              <a:ext cx="125" cy="25"/>
            </a:xfrm>
            <a:custGeom>
              <a:avLst/>
              <a:gdLst/>
              <a:ahLst/>
              <a:cxnLst/>
              <a:rect l="l" t="t" r="r" b="b"/>
              <a:pathLst>
                <a:path w="5" h="1" extrusionOk="0">
                  <a:moveTo>
                    <a:pt x="0" y="1"/>
                  </a:moveTo>
                  <a:lnTo>
                    <a:pt x="0" y="1"/>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 name="Google Shape;995;p47">
              <a:extLst>
                <a:ext uri="{FF2B5EF4-FFF2-40B4-BE49-F238E27FC236}">
                  <a16:creationId xmlns:a16="http://schemas.microsoft.com/office/drawing/2014/main" id="{A519C35A-F1D7-4E0E-870E-B0F83BBD594F}"/>
                </a:ext>
              </a:extLst>
            </p:cNvPr>
            <p:cNvSpPr/>
            <p:nvPr/>
          </p:nvSpPr>
          <p:spPr>
            <a:xfrm>
              <a:off x="2208425" y="3766025"/>
              <a:ext cx="125" cy="25"/>
            </a:xfrm>
            <a:custGeom>
              <a:avLst/>
              <a:gdLst/>
              <a:ahLst/>
              <a:cxnLst/>
              <a:rect l="l" t="t" r="r" b="b"/>
              <a:pathLst>
                <a:path w="5" h="1" extrusionOk="0">
                  <a:moveTo>
                    <a:pt x="0" y="1"/>
                  </a:moveTo>
                  <a:lnTo>
                    <a:pt x="0" y="1"/>
                  </a:lnTo>
                  <a:cubicBezTo>
                    <a:pt x="0" y="1"/>
                    <a:pt x="4" y="1"/>
                    <a:pt x="4" y="1"/>
                  </a:cubicBez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0" name="Google Shape;996;p47">
              <a:extLst>
                <a:ext uri="{FF2B5EF4-FFF2-40B4-BE49-F238E27FC236}">
                  <a16:creationId xmlns:a16="http://schemas.microsoft.com/office/drawing/2014/main" id="{D08E5728-EA2B-4C63-8C57-90BED36BFC6A}"/>
                </a:ext>
              </a:extLst>
            </p:cNvPr>
            <p:cNvSpPr/>
            <p:nvPr/>
          </p:nvSpPr>
          <p:spPr>
            <a:xfrm>
              <a:off x="2208525" y="3765625"/>
              <a:ext cx="2000" cy="325"/>
            </a:xfrm>
            <a:custGeom>
              <a:avLst/>
              <a:gdLst/>
              <a:ahLst/>
              <a:cxnLst/>
              <a:rect l="l" t="t" r="r" b="b"/>
              <a:pathLst>
                <a:path w="80" h="13" extrusionOk="0">
                  <a:moveTo>
                    <a:pt x="0" y="13"/>
                  </a:moveTo>
                  <a:lnTo>
                    <a:pt x="0" y="13"/>
                  </a:lnTo>
                  <a:cubicBezTo>
                    <a:pt x="28" y="5"/>
                    <a:pt x="56" y="1"/>
                    <a:pt x="79" y="1"/>
                  </a:cubicBezTo>
                  <a:lnTo>
                    <a:pt x="79" y="1"/>
                  </a:lnTo>
                  <a:cubicBezTo>
                    <a:pt x="56" y="1"/>
                    <a:pt x="28"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1" name="Google Shape;997;p47">
              <a:extLst>
                <a:ext uri="{FF2B5EF4-FFF2-40B4-BE49-F238E27FC236}">
                  <a16:creationId xmlns:a16="http://schemas.microsoft.com/office/drawing/2014/main" id="{32A7FBC9-F84F-431A-BE8A-491CF0B3E10D}"/>
                </a:ext>
              </a:extLst>
            </p:cNvPr>
            <p:cNvSpPr/>
            <p:nvPr/>
          </p:nvSpPr>
          <p:spPr>
            <a:xfrm>
              <a:off x="2207325" y="3766025"/>
              <a:ext cx="1225" cy="425"/>
            </a:xfrm>
            <a:custGeom>
              <a:avLst/>
              <a:gdLst/>
              <a:ahLst/>
              <a:cxnLst/>
              <a:rect l="l" t="t" r="r" b="b"/>
              <a:pathLst>
                <a:path w="49" h="17" extrusionOk="0">
                  <a:moveTo>
                    <a:pt x="1" y="16"/>
                  </a:moveTo>
                  <a:cubicBezTo>
                    <a:pt x="17" y="9"/>
                    <a:pt x="33" y="5"/>
                    <a:pt x="48" y="1"/>
                  </a:cubicBezTo>
                  <a:lnTo>
                    <a:pt x="48" y="1"/>
                  </a:lnTo>
                  <a:cubicBezTo>
                    <a:pt x="33" y="5"/>
                    <a:pt x="17" y="9"/>
                    <a:pt x="1"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 name="Google Shape;998;p47">
              <a:extLst>
                <a:ext uri="{FF2B5EF4-FFF2-40B4-BE49-F238E27FC236}">
                  <a16:creationId xmlns:a16="http://schemas.microsoft.com/office/drawing/2014/main" id="{B8240E63-D102-443C-8FF7-B26D28FAA72B}"/>
                </a:ext>
              </a:extLst>
            </p:cNvPr>
            <p:cNvSpPr/>
            <p:nvPr/>
          </p:nvSpPr>
          <p:spPr>
            <a:xfrm>
              <a:off x="2210700" y="3765525"/>
              <a:ext cx="1000" cy="125"/>
            </a:xfrm>
            <a:custGeom>
              <a:avLst/>
              <a:gdLst/>
              <a:ahLst/>
              <a:cxnLst/>
              <a:rect l="l" t="t" r="r" b="b"/>
              <a:pathLst>
                <a:path w="40" h="5" extrusionOk="0">
                  <a:moveTo>
                    <a:pt x="0" y="5"/>
                  </a:moveTo>
                  <a:lnTo>
                    <a:pt x="0" y="5"/>
                  </a:lnTo>
                  <a:cubicBezTo>
                    <a:pt x="12" y="1"/>
                    <a:pt x="24" y="1"/>
                    <a:pt x="40" y="1"/>
                  </a:cubicBezTo>
                  <a:cubicBezTo>
                    <a:pt x="24" y="1"/>
                    <a:pt x="12" y="1"/>
                    <a:pt x="0"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3" name="Google Shape;999;p47">
              <a:extLst>
                <a:ext uri="{FF2B5EF4-FFF2-40B4-BE49-F238E27FC236}">
                  <a16:creationId xmlns:a16="http://schemas.microsoft.com/office/drawing/2014/main" id="{F46DBC52-A3CC-4A14-8CA0-85018F262C36}"/>
                </a:ext>
              </a:extLst>
            </p:cNvPr>
            <p:cNvSpPr/>
            <p:nvPr/>
          </p:nvSpPr>
          <p:spPr>
            <a:xfrm>
              <a:off x="2204975" y="3766825"/>
              <a:ext cx="1700" cy="1300"/>
            </a:xfrm>
            <a:custGeom>
              <a:avLst/>
              <a:gdLst/>
              <a:ahLst/>
              <a:cxnLst/>
              <a:rect l="l" t="t" r="r" b="b"/>
              <a:pathLst>
                <a:path w="68" h="52" extrusionOk="0">
                  <a:moveTo>
                    <a:pt x="0" y="52"/>
                  </a:moveTo>
                  <a:lnTo>
                    <a:pt x="0" y="52"/>
                  </a:lnTo>
                  <a:cubicBezTo>
                    <a:pt x="20" y="32"/>
                    <a:pt x="44" y="16"/>
                    <a:pt x="67" y="0"/>
                  </a:cubicBezTo>
                  <a:lnTo>
                    <a:pt x="67" y="0"/>
                  </a:lnTo>
                  <a:cubicBezTo>
                    <a:pt x="44" y="16"/>
                    <a:pt x="20" y="32"/>
                    <a:pt x="0" y="5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4" name="Google Shape;1000;p47">
              <a:extLst>
                <a:ext uri="{FF2B5EF4-FFF2-40B4-BE49-F238E27FC236}">
                  <a16:creationId xmlns:a16="http://schemas.microsoft.com/office/drawing/2014/main" id="{770EE6EF-E045-439E-AAED-781E701496B6}"/>
                </a:ext>
              </a:extLst>
            </p:cNvPr>
            <p:cNvSpPr/>
            <p:nvPr/>
          </p:nvSpPr>
          <p:spPr>
            <a:xfrm>
              <a:off x="2205350" y="3766825"/>
              <a:ext cx="1325" cy="900"/>
            </a:xfrm>
            <a:custGeom>
              <a:avLst/>
              <a:gdLst/>
              <a:ahLst/>
              <a:cxnLst/>
              <a:rect l="l" t="t" r="r" b="b"/>
              <a:pathLst>
                <a:path w="53" h="36" extrusionOk="0">
                  <a:moveTo>
                    <a:pt x="52" y="0"/>
                  </a:moveTo>
                  <a:cubicBezTo>
                    <a:pt x="33" y="8"/>
                    <a:pt x="17" y="20"/>
                    <a:pt x="1" y="36"/>
                  </a:cubicBezTo>
                  <a:cubicBezTo>
                    <a:pt x="17" y="20"/>
                    <a:pt x="33" y="8"/>
                    <a:pt x="5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5" name="Google Shape;1001;p47">
              <a:extLst>
                <a:ext uri="{FF2B5EF4-FFF2-40B4-BE49-F238E27FC236}">
                  <a16:creationId xmlns:a16="http://schemas.microsoft.com/office/drawing/2014/main" id="{CFA764DE-1A64-4246-97B7-0115F333E7D3}"/>
                </a:ext>
              </a:extLst>
            </p:cNvPr>
            <p:cNvSpPr/>
            <p:nvPr/>
          </p:nvSpPr>
          <p:spPr>
            <a:xfrm>
              <a:off x="2221050" y="3768900"/>
              <a:ext cx="6850" cy="5450"/>
            </a:xfrm>
            <a:custGeom>
              <a:avLst/>
              <a:gdLst/>
              <a:ahLst/>
              <a:cxnLst/>
              <a:rect l="l" t="t" r="r" b="b"/>
              <a:pathLst>
                <a:path w="274" h="218" extrusionOk="0">
                  <a:moveTo>
                    <a:pt x="1" y="0"/>
                  </a:moveTo>
                  <a:lnTo>
                    <a:pt x="1" y="0"/>
                  </a:lnTo>
                  <a:cubicBezTo>
                    <a:pt x="76" y="48"/>
                    <a:pt x="147" y="107"/>
                    <a:pt x="206" y="174"/>
                  </a:cubicBezTo>
                  <a:cubicBezTo>
                    <a:pt x="226" y="194"/>
                    <a:pt x="250" y="210"/>
                    <a:pt x="273" y="217"/>
                  </a:cubicBezTo>
                  <a:cubicBezTo>
                    <a:pt x="250" y="210"/>
                    <a:pt x="226" y="194"/>
                    <a:pt x="206" y="174"/>
                  </a:cubicBezTo>
                  <a:cubicBezTo>
                    <a:pt x="147" y="107"/>
                    <a:pt x="76" y="4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6" name="Google Shape;1002;p47">
              <a:extLst>
                <a:ext uri="{FF2B5EF4-FFF2-40B4-BE49-F238E27FC236}">
                  <a16:creationId xmlns:a16="http://schemas.microsoft.com/office/drawing/2014/main" id="{805C3C3A-68F0-48FE-B14A-3DA6DBD76836}"/>
                </a:ext>
              </a:extLst>
            </p:cNvPr>
            <p:cNvSpPr/>
            <p:nvPr/>
          </p:nvSpPr>
          <p:spPr>
            <a:xfrm>
              <a:off x="2231225" y="3714475"/>
              <a:ext cx="3475" cy="58700"/>
            </a:xfrm>
            <a:custGeom>
              <a:avLst/>
              <a:gdLst/>
              <a:ahLst/>
              <a:cxnLst/>
              <a:rect l="l" t="t" r="r" b="b"/>
              <a:pathLst>
                <a:path w="139" h="2348" extrusionOk="0">
                  <a:moveTo>
                    <a:pt x="1" y="2347"/>
                  </a:moveTo>
                  <a:cubicBezTo>
                    <a:pt x="21" y="2327"/>
                    <a:pt x="28" y="2300"/>
                    <a:pt x="28" y="2272"/>
                  </a:cubicBezTo>
                  <a:lnTo>
                    <a:pt x="139" y="1"/>
                  </a:lnTo>
                  <a:lnTo>
                    <a:pt x="28" y="2272"/>
                  </a:lnTo>
                  <a:cubicBezTo>
                    <a:pt x="28" y="2300"/>
                    <a:pt x="21" y="2327"/>
                    <a:pt x="1" y="23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7" name="Google Shape;1003;p47">
              <a:extLst>
                <a:ext uri="{FF2B5EF4-FFF2-40B4-BE49-F238E27FC236}">
                  <a16:creationId xmlns:a16="http://schemas.microsoft.com/office/drawing/2014/main" id="{AAFCFB32-1EAE-46FA-98C8-AF48B872CEFF}"/>
                </a:ext>
              </a:extLst>
            </p:cNvPr>
            <p:cNvSpPr/>
            <p:nvPr/>
          </p:nvSpPr>
          <p:spPr>
            <a:xfrm>
              <a:off x="2220775" y="3768600"/>
              <a:ext cx="300" cy="325"/>
            </a:xfrm>
            <a:custGeom>
              <a:avLst/>
              <a:gdLst/>
              <a:ahLst/>
              <a:cxnLst/>
              <a:rect l="l" t="t" r="r" b="b"/>
              <a:pathLst>
                <a:path w="12" h="13" extrusionOk="0">
                  <a:moveTo>
                    <a:pt x="0" y="0"/>
                  </a:moveTo>
                  <a:cubicBezTo>
                    <a:pt x="4" y="4"/>
                    <a:pt x="8" y="8"/>
                    <a:pt x="12" y="12"/>
                  </a:cubicBezTo>
                  <a:lnTo>
                    <a:pt x="12" y="12"/>
                  </a:lnTo>
                  <a:cubicBezTo>
                    <a:pt x="8" y="8"/>
                    <a:pt x="4"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8" name="Google Shape;1004;p47">
              <a:extLst>
                <a:ext uri="{FF2B5EF4-FFF2-40B4-BE49-F238E27FC236}">
                  <a16:creationId xmlns:a16="http://schemas.microsoft.com/office/drawing/2014/main" id="{7AD394D2-330C-434B-9642-4DD636E709AE}"/>
                </a:ext>
              </a:extLst>
            </p:cNvPr>
            <p:cNvSpPr/>
            <p:nvPr/>
          </p:nvSpPr>
          <p:spPr>
            <a:xfrm>
              <a:off x="2206750" y="3766425"/>
              <a:ext cx="600" cy="425"/>
            </a:xfrm>
            <a:custGeom>
              <a:avLst/>
              <a:gdLst/>
              <a:ahLst/>
              <a:cxnLst/>
              <a:rect l="l" t="t" r="r" b="b"/>
              <a:pathLst>
                <a:path w="24" h="17" extrusionOk="0">
                  <a:moveTo>
                    <a:pt x="0" y="16"/>
                  </a:moveTo>
                  <a:lnTo>
                    <a:pt x="0" y="16"/>
                  </a:lnTo>
                  <a:cubicBezTo>
                    <a:pt x="8" y="8"/>
                    <a:pt x="12" y="4"/>
                    <a:pt x="24" y="0"/>
                  </a:cubicBezTo>
                  <a:cubicBezTo>
                    <a:pt x="12" y="4"/>
                    <a:pt x="8" y="8"/>
                    <a:pt x="0"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9" name="Google Shape;1005;p47">
              <a:extLst>
                <a:ext uri="{FF2B5EF4-FFF2-40B4-BE49-F238E27FC236}">
                  <a16:creationId xmlns:a16="http://schemas.microsoft.com/office/drawing/2014/main" id="{F7F7529D-9879-4D0A-9A98-54CF6395009D}"/>
                </a:ext>
              </a:extLst>
            </p:cNvPr>
            <p:cNvSpPr/>
            <p:nvPr/>
          </p:nvSpPr>
          <p:spPr>
            <a:xfrm>
              <a:off x="2204975" y="3767700"/>
              <a:ext cx="400" cy="425"/>
            </a:xfrm>
            <a:custGeom>
              <a:avLst/>
              <a:gdLst/>
              <a:ahLst/>
              <a:cxnLst/>
              <a:rect l="l" t="t" r="r" b="b"/>
              <a:pathLst>
                <a:path w="16" h="17" extrusionOk="0">
                  <a:moveTo>
                    <a:pt x="16" y="1"/>
                  </a:moveTo>
                  <a:cubicBezTo>
                    <a:pt x="12" y="5"/>
                    <a:pt x="4" y="13"/>
                    <a:pt x="0" y="17"/>
                  </a:cubicBezTo>
                  <a:lnTo>
                    <a:pt x="0" y="17"/>
                  </a:lnTo>
                  <a:cubicBezTo>
                    <a:pt x="4" y="13"/>
                    <a:pt x="12" y="5"/>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0" name="Google Shape;1006;p47">
              <a:extLst>
                <a:ext uri="{FF2B5EF4-FFF2-40B4-BE49-F238E27FC236}">
                  <a16:creationId xmlns:a16="http://schemas.microsoft.com/office/drawing/2014/main" id="{B4585BAB-028B-494D-B41C-AC1A6AD452BB}"/>
                </a:ext>
              </a:extLst>
            </p:cNvPr>
            <p:cNvSpPr/>
            <p:nvPr/>
          </p:nvSpPr>
          <p:spPr>
            <a:xfrm>
              <a:off x="2206650" y="3766825"/>
              <a:ext cx="125" cy="25"/>
            </a:xfrm>
            <a:custGeom>
              <a:avLst/>
              <a:gdLst/>
              <a:ahLst/>
              <a:cxnLst/>
              <a:rect l="l" t="t" r="r" b="b"/>
              <a:pathLst>
                <a:path w="5" h="1" extrusionOk="0">
                  <a:moveTo>
                    <a:pt x="0" y="0"/>
                  </a:moveTo>
                  <a:lnTo>
                    <a:pt x="0" y="0"/>
                  </a:lnTo>
                  <a:lnTo>
                    <a:pt x="4" y="0"/>
                  </a:lnTo>
                  <a:lnTo>
                    <a:pt x="4"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1" name="Google Shape;1007;p47">
              <a:extLst>
                <a:ext uri="{FF2B5EF4-FFF2-40B4-BE49-F238E27FC236}">
                  <a16:creationId xmlns:a16="http://schemas.microsoft.com/office/drawing/2014/main" id="{DB1AB9DD-4751-4923-BFD5-5E7064275029}"/>
                </a:ext>
              </a:extLst>
            </p:cNvPr>
            <p:cNvSpPr/>
            <p:nvPr/>
          </p:nvSpPr>
          <p:spPr>
            <a:xfrm>
              <a:off x="2219575" y="3614750"/>
              <a:ext cx="9400" cy="4875"/>
            </a:xfrm>
            <a:custGeom>
              <a:avLst/>
              <a:gdLst/>
              <a:ahLst/>
              <a:cxnLst/>
              <a:rect l="l" t="t" r="r" b="b"/>
              <a:pathLst>
                <a:path w="376" h="195" extrusionOk="0">
                  <a:moveTo>
                    <a:pt x="376" y="1"/>
                  </a:moveTo>
                  <a:lnTo>
                    <a:pt x="376" y="1"/>
                  </a:lnTo>
                  <a:cubicBezTo>
                    <a:pt x="250" y="60"/>
                    <a:pt x="123" y="127"/>
                    <a:pt x="1" y="194"/>
                  </a:cubicBezTo>
                  <a:cubicBezTo>
                    <a:pt x="123" y="127"/>
                    <a:pt x="250" y="64"/>
                    <a:pt x="37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1008;p47">
              <a:extLst>
                <a:ext uri="{FF2B5EF4-FFF2-40B4-BE49-F238E27FC236}">
                  <a16:creationId xmlns:a16="http://schemas.microsoft.com/office/drawing/2014/main" id="{1E757EB8-9C5F-4507-BD94-085E7F1CFEE4}"/>
                </a:ext>
              </a:extLst>
            </p:cNvPr>
            <p:cNvSpPr/>
            <p:nvPr/>
          </p:nvSpPr>
          <p:spPr>
            <a:xfrm>
              <a:off x="2210700" y="3620175"/>
              <a:ext cx="7725" cy="4675"/>
            </a:xfrm>
            <a:custGeom>
              <a:avLst/>
              <a:gdLst/>
              <a:ahLst/>
              <a:cxnLst/>
              <a:rect l="l" t="t" r="r" b="b"/>
              <a:pathLst>
                <a:path w="309" h="187" extrusionOk="0">
                  <a:moveTo>
                    <a:pt x="0" y="187"/>
                  </a:moveTo>
                  <a:cubicBezTo>
                    <a:pt x="103" y="119"/>
                    <a:pt x="206" y="60"/>
                    <a:pt x="308" y="1"/>
                  </a:cubicBezTo>
                  <a:cubicBezTo>
                    <a:pt x="206" y="60"/>
                    <a:pt x="103" y="119"/>
                    <a:pt x="0" y="18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3" name="Google Shape;1009;p47">
              <a:extLst>
                <a:ext uri="{FF2B5EF4-FFF2-40B4-BE49-F238E27FC236}">
                  <a16:creationId xmlns:a16="http://schemas.microsoft.com/office/drawing/2014/main" id="{D2A823A2-56B6-4E67-8298-C02679638288}"/>
                </a:ext>
              </a:extLst>
            </p:cNvPr>
            <p:cNvSpPr/>
            <p:nvPr/>
          </p:nvSpPr>
          <p:spPr>
            <a:xfrm>
              <a:off x="2241400" y="3606950"/>
              <a:ext cx="7125" cy="2600"/>
            </a:xfrm>
            <a:custGeom>
              <a:avLst/>
              <a:gdLst/>
              <a:ahLst/>
              <a:cxnLst/>
              <a:rect l="l" t="t" r="r" b="b"/>
              <a:pathLst>
                <a:path w="285" h="104" extrusionOk="0">
                  <a:moveTo>
                    <a:pt x="1" y="103"/>
                  </a:moveTo>
                  <a:cubicBezTo>
                    <a:pt x="95" y="68"/>
                    <a:pt x="190" y="32"/>
                    <a:pt x="285" y="1"/>
                  </a:cubicBezTo>
                  <a:cubicBezTo>
                    <a:pt x="190" y="32"/>
                    <a:pt x="95" y="68"/>
                    <a:pt x="1" y="10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1010;p47">
              <a:extLst>
                <a:ext uri="{FF2B5EF4-FFF2-40B4-BE49-F238E27FC236}">
                  <a16:creationId xmlns:a16="http://schemas.microsoft.com/office/drawing/2014/main" id="{FADF1761-33FF-45A2-AAE8-367AC6611B27}"/>
                </a:ext>
              </a:extLst>
            </p:cNvPr>
            <p:cNvSpPr/>
            <p:nvPr/>
          </p:nvSpPr>
          <p:spPr>
            <a:xfrm>
              <a:off x="2261450" y="3600525"/>
              <a:ext cx="9300" cy="2400"/>
            </a:xfrm>
            <a:custGeom>
              <a:avLst/>
              <a:gdLst/>
              <a:ahLst/>
              <a:cxnLst/>
              <a:rect l="l" t="t" r="r" b="b"/>
              <a:pathLst>
                <a:path w="372" h="96" extrusionOk="0">
                  <a:moveTo>
                    <a:pt x="372" y="1"/>
                  </a:moveTo>
                  <a:cubicBezTo>
                    <a:pt x="245" y="32"/>
                    <a:pt x="123" y="64"/>
                    <a:pt x="0" y="96"/>
                  </a:cubicBezTo>
                  <a:cubicBezTo>
                    <a:pt x="123" y="64"/>
                    <a:pt x="249" y="32"/>
                    <a:pt x="37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1011;p47">
              <a:extLst>
                <a:ext uri="{FF2B5EF4-FFF2-40B4-BE49-F238E27FC236}">
                  <a16:creationId xmlns:a16="http://schemas.microsoft.com/office/drawing/2014/main" id="{3493D8E6-3EBF-47EC-9BD0-E5888F285F83}"/>
                </a:ext>
              </a:extLst>
            </p:cNvPr>
            <p:cNvSpPr/>
            <p:nvPr/>
          </p:nvSpPr>
          <p:spPr>
            <a:xfrm>
              <a:off x="2230750" y="3610600"/>
              <a:ext cx="7800" cy="3475"/>
            </a:xfrm>
            <a:custGeom>
              <a:avLst/>
              <a:gdLst/>
              <a:ahLst/>
              <a:cxnLst/>
              <a:rect l="l" t="t" r="r" b="b"/>
              <a:pathLst>
                <a:path w="312" h="139" extrusionOk="0">
                  <a:moveTo>
                    <a:pt x="312" y="1"/>
                  </a:moveTo>
                  <a:lnTo>
                    <a:pt x="312" y="1"/>
                  </a:lnTo>
                  <a:cubicBezTo>
                    <a:pt x="209" y="44"/>
                    <a:pt x="103" y="88"/>
                    <a:pt x="0" y="139"/>
                  </a:cubicBezTo>
                  <a:cubicBezTo>
                    <a:pt x="103" y="92"/>
                    <a:pt x="209" y="44"/>
                    <a:pt x="312"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1012;p47">
              <a:extLst>
                <a:ext uri="{FF2B5EF4-FFF2-40B4-BE49-F238E27FC236}">
                  <a16:creationId xmlns:a16="http://schemas.microsoft.com/office/drawing/2014/main" id="{38A0D7C0-FB1F-4B69-89CF-8AE0D430BFD3}"/>
                </a:ext>
              </a:extLst>
            </p:cNvPr>
            <p:cNvSpPr/>
            <p:nvPr/>
          </p:nvSpPr>
          <p:spPr>
            <a:xfrm>
              <a:off x="2251475" y="3603700"/>
              <a:ext cx="7425" cy="2300"/>
            </a:xfrm>
            <a:custGeom>
              <a:avLst/>
              <a:gdLst/>
              <a:ahLst/>
              <a:cxnLst/>
              <a:rect l="l" t="t" r="r" b="b"/>
              <a:pathLst>
                <a:path w="297" h="92" extrusionOk="0">
                  <a:moveTo>
                    <a:pt x="0" y="91"/>
                  </a:moveTo>
                  <a:cubicBezTo>
                    <a:pt x="99" y="60"/>
                    <a:pt x="198" y="28"/>
                    <a:pt x="297" y="0"/>
                  </a:cubicBezTo>
                  <a:cubicBezTo>
                    <a:pt x="198" y="28"/>
                    <a:pt x="99" y="60"/>
                    <a:pt x="0"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1013;p47">
              <a:extLst>
                <a:ext uri="{FF2B5EF4-FFF2-40B4-BE49-F238E27FC236}">
                  <a16:creationId xmlns:a16="http://schemas.microsoft.com/office/drawing/2014/main" id="{1FD69853-F8B4-4A41-BA38-756E2C216E5E}"/>
                </a:ext>
              </a:extLst>
            </p:cNvPr>
            <p:cNvSpPr/>
            <p:nvPr/>
          </p:nvSpPr>
          <p:spPr>
            <a:xfrm>
              <a:off x="2219000" y="3767600"/>
              <a:ext cx="400" cy="325"/>
            </a:xfrm>
            <a:custGeom>
              <a:avLst/>
              <a:gdLst/>
              <a:ahLst/>
              <a:cxnLst/>
              <a:rect l="l" t="t" r="r" b="b"/>
              <a:pathLst>
                <a:path w="16" h="13" extrusionOk="0">
                  <a:moveTo>
                    <a:pt x="0" y="1"/>
                  </a:moveTo>
                  <a:lnTo>
                    <a:pt x="0" y="1"/>
                  </a:lnTo>
                  <a:lnTo>
                    <a:pt x="16" y="13"/>
                  </a:lnTo>
                  <a:lnTo>
                    <a:pt x="16" y="13"/>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1014;p47">
              <a:extLst>
                <a:ext uri="{FF2B5EF4-FFF2-40B4-BE49-F238E27FC236}">
                  <a16:creationId xmlns:a16="http://schemas.microsoft.com/office/drawing/2014/main" id="{8A141397-077D-460C-BE11-9712232D3813}"/>
                </a:ext>
              </a:extLst>
            </p:cNvPr>
            <p:cNvSpPr/>
            <p:nvPr/>
          </p:nvSpPr>
          <p:spPr>
            <a:xfrm>
              <a:off x="2206650" y="3766825"/>
              <a:ext cx="125" cy="25"/>
            </a:xfrm>
            <a:custGeom>
              <a:avLst/>
              <a:gdLst/>
              <a:ahLst/>
              <a:cxnLst/>
              <a:rect l="l" t="t" r="r" b="b"/>
              <a:pathLst>
                <a:path w="5" h="1" extrusionOk="0">
                  <a:moveTo>
                    <a:pt x="4" y="0"/>
                  </a:moveTo>
                  <a:lnTo>
                    <a:pt x="4" y="0"/>
                  </a:lnTo>
                  <a:lnTo>
                    <a:pt x="0" y="0"/>
                  </a:lnTo>
                  <a:lnTo>
                    <a:pt x="0"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1015;p47">
              <a:extLst>
                <a:ext uri="{FF2B5EF4-FFF2-40B4-BE49-F238E27FC236}">
                  <a16:creationId xmlns:a16="http://schemas.microsoft.com/office/drawing/2014/main" id="{9367394E-E665-4B01-9EFB-A6E13F5E3F25}"/>
                </a:ext>
              </a:extLst>
            </p:cNvPr>
            <p:cNvSpPr/>
            <p:nvPr/>
          </p:nvSpPr>
          <p:spPr>
            <a:xfrm>
              <a:off x="2210600" y="3765625"/>
              <a:ext cx="125" cy="25"/>
            </a:xfrm>
            <a:custGeom>
              <a:avLst/>
              <a:gdLst/>
              <a:ahLst/>
              <a:cxnLst/>
              <a:rect l="l" t="t" r="r" b="b"/>
              <a:pathLst>
                <a:path w="5" h="1" extrusionOk="0">
                  <a:moveTo>
                    <a:pt x="4" y="1"/>
                  </a:move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1016;p47">
              <a:extLst>
                <a:ext uri="{FF2B5EF4-FFF2-40B4-BE49-F238E27FC236}">
                  <a16:creationId xmlns:a16="http://schemas.microsoft.com/office/drawing/2014/main" id="{5426F57C-68C3-4999-99E8-37EB8296B06E}"/>
                </a:ext>
              </a:extLst>
            </p:cNvPr>
            <p:cNvSpPr/>
            <p:nvPr/>
          </p:nvSpPr>
          <p:spPr>
            <a:xfrm>
              <a:off x="2208525" y="376602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1017;p47">
              <a:extLst>
                <a:ext uri="{FF2B5EF4-FFF2-40B4-BE49-F238E27FC236}">
                  <a16:creationId xmlns:a16="http://schemas.microsoft.com/office/drawing/2014/main" id="{04B92C10-3115-4EF1-81C4-1FC76321A6A2}"/>
                </a:ext>
              </a:extLst>
            </p:cNvPr>
            <p:cNvSpPr/>
            <p:nvPr/>
          </p:nvSpPr>
          <p:spPr>
            <a:xfrm>
              <a:off x="2212575" y="3765625"/>
              <a:ext cx="425" cy="25"/>
            </a:xfrm>
            <a:custGeom>
              <a:avLst/>
              <a:gdLst/>
              <a:ahLst/>
              <a:cxnLst/>
              <a:rect l="l" t="t" r="r" b="b"/>
              <a:pathLst>
                <a:path w="17" h="1" extrusionOk="0">
                  <a:moveTo>
                    <a:pt x="0" y="1"/>
                  </a:moveTo>
                  <a:lnTo>
                    <a:pt x="0" y="1"/>
                  </a:lnTo>
                  <a:lnTo>
                    <a:pt x="16" y="1"/>
                  </a:lnTo>
                  <a:lnTo>
                    <a:pt x="16"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1018;p47">
              <a:extLst>
                <a:ext uri="{FF2B5EF4-FFF2-40B4-BE49-F238E27FC236}">
                  <a16:creationId xmlns:a16="http://schemas.microsoft.com/office/drawing/2014/main" id="{495DC8DC-547A-44A9-88C5-4CBDCA7E6164}"/>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3" name="Google Shape;1019;p47">
              <a:extLst>
                <a:ext uri="{FF2B5EF4-FFF2-40B4-BE49-F238E27FC236}">
                  <a16:creationId xmlns:a16="http://schemas.microsoft.com/office/drawing/2014/main" id="{9A3D0F42-C857-4B31-8027-4746CF789B17}"/>
                </a:ext>
              </a:extLst>
            </p:cNvPr>
            <p:cNvSpPr/>
            <p:nvPr/>
          </p:nvSpPr>
          <p:spPr>
            <a:xfrm>
              <a:off x="2204975" y="3768100"/>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4" name="Google Shape;1020;p47">
              <a:extLst>
                <a:ext uri="{FF2B5EF4-FFF2-40B4-BE49-F238E27FC236}">
                  <a16:creationId xmlns:a16="http://schemas.microsoft.com/office/drawing/2014/main" id="{90DD0611-E6B2-4ECD-8596-396F05566E84}"/>
                </a:ext>
              </a:extLst>
            </p:cNvPr>
            <p:cNvSpPr/>
            <p:nvPr/>
          </p:nvSpPr>
          <p:spPr>
            <a:xfrm>
              <a:off x="2165475" y="3589025"/>
              <a:ext cx="225650" cy="320000"/>
            </a:xfrm>
            <a:custGeom>
              <a:avLst/>
              <a:gdLst/>
              <a:ahLst/>
              <a:cxnLst/>
              <a:rect l="l" t="t" r="r" b="b"/>
              <a:pathLst>
                <a:path w="9026" h="12800" extrusionOk="0">
                  <a:moveTo>
                    <a:pt x="5442" y="0"/>
                  </a:moveTo>
                  <a:cubicBezTo>
                    <a:pt x="3968" y="0"/>
                    <a:pt x="2611" y="856"/>
                    <a:pt x="2611" y="856"/>
                  </a:cubicBezTo>
                  <a:cubicBezTo>
                    <a:pt x="2611" y="856"/>
                    <a:pt x="0" y="3324"/>
                    <a:pt x="1296" y="7199"/>
                  </a:cubicBezTo>
                  <a:cubicBezTo>
                    <a:pt x="2192" y="9893"/>
                    <a:pt x="2737" y="11611"/>
                    <a:pt x="2611" y="11931"/>
                  </a:cubicBezTo>
                  <a:cubicBezTo>
                    <a:pt x="2500" y="12205"/>
                    <a:pt x="3197" y="12799"/>
                    <a:pt x="4073" y="12799"/>
                  </a:cubicBezTo>
                  <a:cubicBezTo>
                    <a:pt x="4323" y="12799"/>
                    <a:pt x="4586" y="12751"/>
                    <a:pt x="4851" y="12634"/>
                  </a:cubicBezTo>
                  <a:cubicBezTo>
                    <a:pt x="4977" y="12575"/>
                    <a:pt x="5056" y="12440"/>
                    <a:pt x="5048" y="12302"/>
                  </a:cubicBezTo>
                  <a:lnTo>
                    <a:pt x="5060" y="11034"/>
                  </a:lnTo>
                  <a:lnTo>
                    <a:pt x="5060" y="10845"/>
                  </a:lnTo>
                  <a:cubicBezTo>
                    <a:pt x="5226" y="10885"/>
                    <a:pt x="5408" y="10903"/>
                    <a:pt x="5597" y="10903"/>
                  </a:cubicBezTo>
                  <a:cubicBezTo>
                    <a:pt x="6175" y="10903"/>
                    <a:pt x="6808" y="10732"/>
                    <a:pt x="7193" y="10497"/>
                  </a:cubicBezTo>
                  <a:cubicBezTo>
                    <a:pt x="9002" y="9395"/>
                    <a:pt x="8978" y="6891"/>
                    <a:pt x="9006" y="4845"/>
                  </a:cubicBezTo>
                  <a:cubicBezTo>
                    <a:pt x="9025" y="3640"/>
                    <a:pt x="8690" y="2736"/>
                    <a:pt x="8409" y="2100"/>
                  </a:cubicBezTo>
                  <a:cubicBezTo>
                    <a:pt x="7690" y="469"/>
                    <a:pt x="6534" y="0"/>
                    <a:pt x="54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1021;p47">
              <a:extLst>
                <a:ext uri="{FF2B5EF4-FFF2-40B4-BE49-F238E27FC236}">
                  <a16:creationId xmlns:a16="http://schemas.microsoft.com/office/drawing/2014/main" id="{6C9926AA-F09E-4B08-B2BB-670159C9CBE8}"/>
                </a:ext>
              </a:extLst>
            </p:cNvPr>
            <p:cNvSpPr/>
            <p:nvPr/>
          </p:nvSpPr>
          <p:spPr>
            <a:xfrm>
              <a:off x="2291275" y="3881550"/>
              <a:ext cx="74575" cy="245800"/>
            </a:xfrm>
            <a:custGeom>
              <a:avLst/>
              <a:gdLst/>
              <a:ahLst/>
              <a:cxnLst/>
              <a:rect l="l" t="t" r="r" b="b"/>
              <a:pathLst>
                <a:path w="2983" h="9832" extrusionOk="0">
                  <a:moveTo>
                    <a:pt x="0" y="1"/>
                  </a:moveTo>
                  <a:lnTo>
                    <a:pt x="194" y="8019"/>
                  </a:lnTo>
                  <a:lnTo>
                    <a:pt x="585" y="9832"/>
                  </a:lnTo>
                  <a:lnTo>
                    <a:pt x="2982" y="3785"/>
                  </a:lnTo>
                  <a:lnTo>
                    <a:pt x="1462" y="2766"/>
                  </a:lnTo>
                  <a:lnTo>
                    <a:pt x="2548" y="2623"/>
                  </a:lnTo>
                  <a:cubicBezTo>
                    <a:pt x="1312" y="597"/>
                    <a:pt x="0" y="1"/>
                    <a:pt x="0"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1022;p47">
              <a:extLst>
                <a:ext uri="{FF2B5EF4-FFF2-40B4-BE49-F238E27FC236}">
                  <a16:creationId xmlns:a16="http://schemas.microsoft.com/office/drawing/2014/main" id="{6D1E956F-BB7E-4BFD-B4EF-F9AA5F07FD1C}"/>
                </a:ext>
              </a:extLst>
            </p:cNvPr>
            <p:cNvSpPr/>
            <p:nvPr/>
          </p:nvSpPr>
          <p:spPr>
            <a:xfrm>
              <a:off x="2189375" y="3876325"/>
              <a:ext cx="116425" cy="250925"/>
            </a:xfrm>
            <a:custGeom>
              <a:avLst/>
              <a:gdLst/>
              <a:ahLst/>
              <a:cxnLst/>
              <a:rect l="l" t="t" r="r" b="b"/>
              <a:pathLst>
                <a:path w="4657" h="10037" extrusionOk="0">
                  <a:moveTo>
                    <a:pt x="1639" y="1"/>
                  </a:moveTo>
                  <a:cubicBezTo>
                    <a:pt x="1639" y="1"/>
                    <a:pt x="537" y="1067"/>
                    <a:pt x="24" y="3532"/>
                  </a:cubicBezTo>
                  <a:lnTo>
                    <a:pt x="1157" y="3287"/>
                  </a:lnTo>
                  <a:lnTo>
                    <a:pt x="1157" y="3287"/>
                  </a:lnTo>
                  <a:lnTo>
                    <a:pt x="0" y="4847"/>
                  </a:lnTo>
                  <a:lnTo>
                    <a:pt x="4657" y="10037"/>
                  </a:lnTo>
                  <a:lnTo>
                    <a:pt x="4657" y="10037"/>
                  </a:lnTo>
                  <a:lnTo>
                    <a:pt x="3985" y="6909"/>
                  </a:lnTo>
                  <a:lnTo>
                    <a:pt x="1639" y="1"/>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1023;p47">
              <a:extLst>
                <a:ext uri="{FF2B5EF4-FFF2-40B4-BE49-F238E27FC236}">
                  <a16:creationId xmlns:a16="http://schemas.microsoft.com/office/drawing/2014/main" id="{C8A44FF6-4AB7-4934-A16D-EC22354C4B08}"/>
                </a:ext>
              </a:extLst>
            </p:cNvPr>
            <p:cNvSpPr/>
            <p:nvPr/>
          </p:nvSpPr>
          <p:spPr>
            <a:xfrm>
              <a:off x="2110275" y="3522300"/>
              <a:ext cx="298650" cy="294625"/>
            </a:xfrm>
            <a:custGeom>
              <a:avLst/>
              <a:gdLst/>
              <a:ahLst/>
              <a:cxnLst/>
              <a:rect l="l" t="t" r="r" b="b"/>
              <a:pathLst>
                <a:path w="11946" h="11785" extrusionOk="0">
                  <a:moveTo>
                    <a:pt x="9302" y="0"/>
                  </a:moveTo>
                  <a:cubicBezTo>
                    <a:pt x="8730" y="0"/>
                    <a:pt x="8070" y="259"/>
                    <a:pt x="7359" y="879"/>
                  </a:cubicBezTo>
                  <a:cubicBezTo>
                    <a:pt x="5841" y="2197"/>
                    <a:pt x="4531" y="2389"/>
                    <a:pt x="3529" y="2389"/>
                  </a:cubicBezTo>
                  <a:cubicBezTo>
                    <a:pt x="3118" y="2389"/>
                    <a:pt x="2759" y="2357"/>
                    <a:pt x="2458" y="2357"/>
                  </a:cubicBezTo>
                  <a:cubicBezTo>
                    <a:pt x="2109" y="2357"/>
                    <a:pt x="1839" y="2400"/>
                    <a:pt x="1659" y="2589"/>
                  </a:cubicBezTo>
                  <a:cubicBezTo>
                    <a:pt x="0" y="4315"/>
                    <a:pt x="2145" y="9730"/>
                    <a:pt x="2307" y="11029"/>
                  </a:cubicBezTo>
                  <a:cubicBezTo>
                    <a:pt x="2372" y="11553"/>
                    <a:pt x="3013" y="11785"/>
                    <a:pt x="3617" y="11785"/>
                  </a:cubicBezTo>
                  <a:cubicBezTo>
                    <a:pt x="4108" y="11785"/>
                    <a:pt x="4576" y="11632"/>
                    <a:pt x="4693" y="11357"/>
                  </a:cubicBezTo>
                  <a:cubicBezTo>
                    <a:pt x="4890" y="10891"/>
                    <a:pt x="4752" y="9489"/>
                    <a:pt x="4685" y="8948"/>
                  </a:cubicBezTo>
                  <a:cubicBezTo>
                    <a:pt x="4531" y="7660"/>
                    <a:pt x="4373" y="7084"/>
                    <a:pt x="4246" y="6381"/>
                  </a:cubicBezTo>
                  <a:cubicBezTo>
                    <a:pt x="4246" y="6381"/>
                    <a:pt x="10412" y="5646"/>
                    <a:pt x="11032" y="4315"/>
                  </a:cubicBezTo>
                  <a:cubicBezTo>
                    <a:pt x="11946" y="2363"/>
                    <a:pt x="11028" y="0"/>
                    <a:pt x="93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1024;p47">
              <a:extLst>
                <a:ext uri="{FF2B5EF4-FFF2-40B4-BE49-F238E27FC236}">
                  <a16:creationId xmlns:a16="http://schemas.microsoft.com/office/drawing/2014/main" id="{BDE0C7BD-9DFD-4D4C-A1E1-B2AB0E4C85BA}"/>
                </a:ext>
              </a:extLst>
            </p:cNvPr>
            <p:cNvSpPr/>
            <p:nvPr/>
          </p:nvSpPr>
          <p:spPr>
            <a:xfrm>
              <a:off x="2199425" y="3752600"/>
              <a:ext cx="32525" cy="50550"/>
            </a:xfrm>
            <a:custGeom>
              <a:avLst/>
              <a:gdLst/>
              <a:ahLst/>
              <a:cxnLst/>
              <a:rect l="l" t="t" r="r" b="b"/>
              <a:pathLst>
                <a:path w="1301" h="2022" extrusionOk="0">
                  <a:moveTo>
                    <a:pt x="435" y="0"/>
                  </a:moveTo>
                  <a:cubicBezTo>
                    <a:pt x="412" y="4"/>
                    <a:pt x="384" y="8"/>
                    <a:pt x="360" y="20"/>
                  </a:cubicBezTo>
                  <a:lnTo>
                    <a:pt x="356" y="20"/>
                  </a:lnTo>
                  <a:cubicBezTo>
                    <a:pt x="329" y="28"/>
                    <a:pt x="305" y="40"/>
                    <a:pt x="281" y="52"/>
                  </a:cubicBezTo>
                  <a:cubicBezTo>
                    <a:pt x="254" y="72"/>
                    <a:pt x="230" y="91"/>
                    <a:pt x="210" y="111"/>
                  </a:cubicBezTo>
                  <a:cubicBezTo>
                    <a:pt x="76" y="261"/>
                    <a:pt x="1" y="550"/>
                    <a:pt x="68" y="1075"/>
                  </a:cubicBezTo>
                  <a:cubicBezTo>
                    <a:pt x="68" y="1075"/>
                    <a:pt x="72" y="1095"/>
                    <a:pt x="80" y="1126"/>
                  </a:cubicBezTo>
                  <a:cubicBezTo>
                    <a:pt x="126" y="1316"/>
                    <a:pt x="334" y="2022"/>
                    <a:pt x="972" y="2022"/>
                  </a:cubicBezTo>
                  <a:cubicBezTo>
                    <a:pt x="1051" y="2022"/>
                    <a:pt x="1137" y="2011"/>
                    <a:pt x="1229" y="1987"/>
                  </a:cubicBezTo>
                  <a:cubicBezTo>
                    <a:pt x="1300" y="1971"/>
                    <a:pt x="1237" y="348"/>
                    <a:pt x="1186" y="340"/>
                  </a:cubicBezTo>
                  <a:cubicBezTo>
                    <a:pt x="1158" y="332"/>
                    <a:pt x="1131" y="316"/>
                    <a:pt x="1111" y="297"/>
                  </a:cubicBezTo>
                  <a:cubicBezTo>
                    <a:pt x="1048" y="230"/>
                    <a:pt x="969" y="170"/>
                    <a:pt x="890" y="123"/>
                  </a:cubicBezTo>
                  <a:cubicBezTo>
                    <a:pt x="866" y="107"/>
                    <a:pt x="838" y="95"/>
                    <a:pt x="815" y="83"/>
                  </a:cubicBezTo>
                  <a:lnTo>
                    <a:pt x="799" y="76"/>
                  </a:lnTo>
                  <a:cubicBezTo>
                    <a:pt x="775" y="64"/>
                    <a:pt x="751" y="52"/>
                    <a:pt x="728" y="44"/>
                  </a:cubicBezTo>
                  <a:lnTo>
                    <a:pt x="708" y="36"/>
                  </a:lnTo>
                  <a:cubicBezTo>
                    <a:pt x="684" y="28"/>
                    <a:pt x="657" y="20"/>
                    <a:pt x="633" y="16"/>
                  </a:cubicBezTo>
                  <a:lnTo>
                    <a:pt x="613" y="12"/>
                  </a:lnTo>
                  <a:cubicBezTo>
                    <a:pt x="589" y="8"/>
                    <a:pt x="566" y="4"/>
                    <a:pt x="54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1025;p47">
              <a:extLst>
                <a:ext uri="{FF2B5EF4-FFF2-40B4-BE49-F238E27FC236}">
                  <a16:creationId xmlns:a16="http://schemas.microsoft.com/office/drawing/2014/main" id="{B8B0FB25-48E9-424F-8BE7-6AB3ABC3CE6C}"/>
                </a:ext>
              </a:extLst>
            </p:cNvPr>
            <p:cNvSpPr/>
            <p:nvPr/>
          </p:nvSpPr>
          <p:spPr>
            <a:xfrm>
              <a:off x="1981175" y="3960750"/>
              <a:ext cx="190250" cy="740800"/>
            </a:xfrm>
            <a:custGeom>
              <a:avLst/>
              <a:gdLst/>
              <a:ahLst/>
              <a:cxnLst/>
              <a:rect l="l" t="t" r="r" b="b"/>
              <a:pathLst>
                <a:path w="7610" h="29632" extrusionOk="0">
                  <a:moveTo>
                    <a:pt x="7609" y="1"/>
                  </a:moveTo>
                  <a:cubicBezTo>
                    <a:pt x="7609" y="1"/>
                    <a:pt x="2921" y="2481"/>
                    <a:pt x="2494" y="4089"/>
                  </a:cubicBezTo>
                  <a:cubicBezTo>
                    <a:pt x="749" y="10756"/>
                    <a:pt x="0" y="29589"/>
                    <a:pt x="144" y="29589"/>
                  </a:cubicBezTo>
                  <a:cubicBezTo>
                    <a:pt x="145" y="29589"/>
                    <a:pt x="147" y="29588"/>
                    <a:pt x="148" y="29584"/>
                  </a:cubicBezTo>
                  <a:lnTo>
                    <a:pt x="2020" y="29632"/>
                  </a:lnTo>
                  <a:lnTo>
                    <a:pt x="7609"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1026;p47">
              <a:extLst>
                <a:ext uri="{FF2B5EF4-FFF2-40B4-BE49-F238E27FC236}">
                  <a16:creationId xmlns:a16="http://schemas.microsoft.com/office/drawing/2014/main" id="{F5243F82-CE07-403C-BA3B-229E3C475772}"/>
                </a:ext>
              </a:extLst>
            </p:cNvPr>
            <p:cNvSpPr/>
            <p:nvPr/>
          </p:nvSpPr>
          <p:spPr>
            <a:xfrm>
              <a:off x="1976025" y="4700350"/>
              <a:ext cx="55675" cy="150075"/>
            </a:xfrm>
            <a:custGeom>
              <a:avLst/>
              <a:gdLst/>
              <a:ahLst/>
              <a:cxnLst/>
              <a:rect l="l" t="t" r="r" b="b"/>
              <a:pathLst>
                <a:path w="2227" h="6003" extrusionOk="0">
                  <a:moveTo>
                    <a:pt x="354" y="0"/>
                  </a:moveTo>
                  <a:cubicBezTo>
                    <a:pt x="0" y="2970"/>
                    <a:pt x="383" y="6002"/>
                    <a:pt x="637" y="6002"/>
                  </a:cubicBezTo>
                  <a:cubicBezTo>
                    <a:pt x="695" y="6002"/>
                    <a:pt x="746" y="5845"/>
                    <a:pt x="781" y="5494"/>
                  </a:cubicBezTo>
                  <a:cubicBezTo>
                    <a:pt x="923" y="4053"/>
                    <a:pt x="1128" y="2880"/>
                    <a:pt x="1219" y="2406"/>
                  </a:cubicBezTo>
                  <a:cubicBezTo>
                    <a:pt x="1228" y="2358"/>
                    <a:pt x="1275" y="2326"/>
                    <a:pt x="1319" y="2326"/>
                  </a:cubicBezTo>
                  <a:cubicBezTo>
                    <a:pt x="1352" y="2326"/>
                    <a:pt x="1383" y="2344"/>
                    <a:pt x="1397" y="2386"/>
                  </a:cubicBezTo>
                  <a:cubicBezTo>
                    <a:pt x="1535" y="2805"/>
                    <a:pt x="1602" y="3251"/>
                    <a:pt x="1756" y="3764"/>
                  </a:cubicBezTo>
                  <a:cubicBezTo>
                    <a:pt x="1771" y="3815"/>
                    <a:pt x="1787" y="3838"/>
                    <a:pt x="1802" y="3838"/>
                  </a:cubicBezTo>
                  <a:cubicBezTo>
                    <a:pt x="1999" y="3838"/>
                    <a:pt x="2226" y="48"/>
                    <a:pt x="2226" y="48"/>
                  </a:cubicBezTo>
                  <a:lnTo>
                    <a:pt x="354"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1" name="Google Shape;1027;p47">
              <a:extLst>
                <a:ext uri="{FF2B5EF4-FFF2-40B4-BE49-F238E27FC236}">
                  <a16:creationId xmlns:a16="http://schemas.microsoft.com/office/drawing/2014/main" id="{B01DFE65-06C6-4136-9871-3555A30E282A}"/>
                </a:ext>
              </a:extLst>
            </p:cNvPr>
            <p:cNvSpPr/>
            <p:nvPr/>
          </p:nvSpPr>
          <p:spPr>
            <a:xfrm>
              <a:off x="2440000" y="4698175"/>
              <a:ext cx="55075" cy="139725"/>
            </a:xfrm>
            <a:custGeom>
              <a:avLst/>
              <a:gdLst/>
              <a:ahLst/>
              <a:cxnLst/>
              <a:rect l="l" t="t" r="r" b="b"/>
              <a:pathLst>
                <a:path w="2203" h="5589" extrusionOk="0">
                  <a:moveTo>
                    <a:pt x="552" y="0"/>
                  </a:moveTo>
                  <a:cubicBezTo>
                    <a:pt x="552" y="0"/>
                    <a:pt x="0" y="3582"/>
                    <a:pt x="197" y="3582"/>
                  </a:cubicBezTo>
                  <a:cubicBezTo>
                    <a:pt x="212" y="3582"/>
                    <a:pt x="232" y="3561"/>
                    <a:pt x="256" y="3516"/>
                  </a:cubicBezTo>
                  <a:cubicBezTo>
                    <a:pt x="513" y="3046"/>
                    <a:pt x="671" y="2623"/>
                    <a:pt x="892" y="2240"/>
                  </a:cubicBezTo>
                  <a:cubicBezTo>
                    <a:pt x="909" y="2210"/>
                    <a:pt x="935" y="2197"/>
                    <a:pt x="962" y="2197"/>
                  </a:cubicBezTo>
                  <a:cubicBezTo>
                    <a:pt x="1012" y="2197"/>
                    <a:pt x="1065" y="2241"/>
                    <a:pt x="1062" y="2295"/>
                  </a:cubicBezTo>
                  <a:cubicBezTo>
                    <a:pt x="1054" y="2777"/>
                    <a:pt x="821" y="3966"/>
                    <a:pt x="857" y="5407"/>
                  </a:cubicBezTo>
                  <a:cubicBezTo>
                    <a:pt x="860" y="5531"/>
                    <a:pt x="886" y="5589"/>
                    <a:pt x="929" y="5589"/>
                  </a:cubicBezTo>
                  <a:cubicBezTo>
                    <a:pt x="1210" y="5589"/>
                    <a:pt x="2202" y="3085"/>
                    <a:pt x="2168" y="99"/>
                  </a:cubicBezTo>
                  <a:lnTo>
                    <a:pt x="552" y="0"/>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1028;p47">
              <a:extLst>
                <a:ext uri="{FF2B5EF4-FFF2-40B4-BE49-F238E27FC236}">
                  <a16:creationId xmlns:a16="http://schemas.microsoft.com/office/drawing/2014/main" id="{BB3EB5C6-0317-4CFD-BB76-16C3AFD757CD}"/>
                </a:ext>
              </a:extLst>
            </p:cNvPr>
            <p:cNvSpPr/>
            <p:nvPr/>
          </p:nvSpPr>
          <p:spPr>
            <a:xfrm>
              <a:off x="2277550" y="5399550"/>
              <a:ext cx="240550" cy="67175"/>
            </a:xfrm>
            <a:custGeom>
              <a:avLst/>
              <a:gdLst/>
              <a:ahLst/>
              <a:cxnLst/>
              <a:rect l="l" t="t" r="r" b="b"/>
              <a:pathLst>
                <a:path w="9622" h="2687" extrusionOk="0">
                  <a:moveTo>
                    <a:pt x="975" y="0"/>
                  </a:moveTo>
                  <a:cubicBezTo>
                    <a:pt x="713" y="0"/>
                    <a:pt x="546" y="24"/>
                    <a:pt x="458" y="83"/>
                  </a:cubicBezTo>
                  <a:cubicBezTo>
                    <a:pt x="91" y="340"/>
                    <a:pt x="0" y="1940"/>
                    <a:pt x="0" y="1940"/>
                  </a:cubicBezTo>
                  <a:lnTo>
                    <a:pt x="1118" y="2228"/>
                  </a:lnTo>
                  <a:lnTo>
                    <a:pt x="1383" y="1513"/>
                  </a:lnTo>
                  <a:cubicBezTo>
                    <a:pt x="3595" y="2102"/>
                    <a:pt x="7285" y="2686"/>
                    <a:pt x="8542" y="2686"/>
                  </a:cubicBezTo>
                  <a:cubicBezTo>
                    <a:pt x="8551" y="2686"/>
                    <a:pt x="8559" y="2686"/>
                    <a:pt x="8567" y="2686"/>
                  </a:cubicBezTo>
                  <a:cubicBezTo>
                    <a:pt x="9622" y="2678"/>
                    <a:pt x="7908" y="1857"/>
                    <a:pt x="6430" y="1193"/>
                  </a:cubicBezTo>
                  <a:cubicBezTo>
                    <a:pt x="5636" y="838"/>
                    <a:pt x="3318" y="162"/>
                    <a:pt x="2449" y="91"/>
                  </a:cubicBezTo>
                  <a:cubicBezTo>
                    <a:pt x="1787" y="38"/>
                    <a:pt x="1306" y="0"/>
                    <a:pt x="97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1029;p47">
              <a:extLst>
                <a:ext uri="{FF2B5EF4-FFF2-40B4-BE49-F238E27FC236}">
                  <a16:creationId xmlns:a16="http://schemas.microsoft.com/office/drawing/2014/main" id="{5A8B6787-0414-474A-861D-A0D6CC518F37}"/>
                </a:ext>
              </a:extLst>
            </p:cNvPr>
            <p:cNvSpPr/>
            <p:nvPr/>
          </p:nvSpPr>
          <p:spPr>
            <a:xfrm>
              <a:off x="2151050" y="5397650"/>
              <a:ext cx="239400" cy="70850"/>
            </a:xfrm>
            <a:custGeom>
              <a:avLst/>
              <a:gdLst/>
              <a:ahLst/>
              <a:cxnLst/>
              <a:rect l="l" t="t" r="r" b="b"/>
              <a:pathLst>
                <a:path w="9576" h="2834" extrusionOk="0">
                  <a:moveTo>
                    <a:pt x="927" y="0"/>
                  </a:moveTo>
                  <a:cubicBezTo>
                    <a:pt x="714" y="0"/>
                    <a:pt x="573" y="21"/>
                    <a:pt x="494" y="72"/>
                  </a:cubicBezTo>
                  <a:cubicBezTo>
                    <a:pt x="119" y="321"/>
                    <a:pt x="1" y="1917"/>
                    <a:pt x="1" y="1917"/>
                  </a:cubicBezTo>
                  <a:lnTo>
                    <a:pt x="1107" y="2229"/>
                  </a:lnTo>
                  <a:lnTo>
                    <a:pt x="1387" y="1518"/>
                  </a:lnTo>
                  <a:cubicBezTo>
                    <a:pt x="3603" y="2154"/>
                    <a:pt x="7319" y="2821"/>
                    <a:pt x="8548" y="2833"/>
                  </a:cubicBezTo>
                  <a:cubicBezTo>
                    <a:pt x="8557" y="2833"/>
                    <a:pt x="8567" y="2833"/>
                    <a:pt x="8576" y="2833"/>
                  </a:cubicBezTo>
                  <a:cubicBezTo>
                    <a:pt x="9575" y="2833"/>
                    <a:pt x="7895" y="1990"/>
                    <a:pt x="6443" y="1305"/>
                  </a:cubicBezTo>
                  <a:cubicBezTo>
                    <a:pt x="5653" y="933"/>
                    <a:pt x="3350" y="211"/>
                    <a:pt x="2485" y="124"/>
                  </a:cubicBezTo>
                  <a:cubicBezTo>
                    <a:pt x="1764" y="52"/>
                    <a:pt x="1258" y="0"/>
                    <a:pt x="927"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4" name="Google Shape;1030;p47">
              <a:extLst>
                <a:ext uri="{FF2B5EF4-FFF2-40B4-BE49-F238E27FC236}">
                  <a16:creationId xmlns:a16="http://schemas.microsoft.com/office/drawing/2014/main" id="{885F1DE2-72B6-4C96-AAFD-2F3830D5F4F7}"/>
                </a:ext>
              </a:extLst>
            </p:cNvPr>
            <p:cNvSpPr/>
            <p:nvPr/>
          </p:nvSpPr>
          <p:spPr>
            <a:xfrm>
              <a:off x="2238250" y="3896575"/>
              <a:ext cx="57875" cy="185450"/>
            </a:xfrm>
            <a:custGeom>
              <a:avLst/>
              <a:gdLst/>
              <a:ahLst/>
              <a:cxnLst/>
              <a:rect l="l" t="t" r="r" b="b"/>
              <a:pathLst>
                <a:path w="2315" h="7418" extrusionOk="0">
                  <a:moveTo>
                    <a:pt x="2133" y="0"/>
                  </a:moveTo>
                  <a:cubicBezTo>
                    <a:pt x="2133" y="0"/>
                    <a:pt x="1779" y="503"/>
                    <a:pt x="1097" y="503"/>
                  </a:cubicBezTo>
                  <a:cubicBezTo>
                    <a:pt x="795" y="503"/>
                    <a:pt x="428" y="404"/>
                    <a:pt x="0" y="119"/>
                  </a:cubicBezTo>
                  <a:lnTo>
                    <a:pt x="0" y="119"/>
                  </a:lnTo>
                  <a:lnTo>
                    <a:pt x="2315" y="7418"/>
                  </a:lnTo>
                  <a:lnTo>
                    <a:pt x="2133"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1031;p47">
              <a:extLst>
                <a:ext uri="{FF2B5EF4-FFF2-40B4-BE49-F238E27FC236}">
                  <a16:creationId xmlns:a16="http://schemas.microsoft.com/office/drawing/2014/main" id="{9544310E-2FBC-44AB-BCD1-938B18D39A36}"/>
                </a:ext>
              </a:extLst>
            </p:cNvPr>
            <p:cNvSpPr/>
            <p:nvPr/>
          </p:nvSpPr>
          <p:spPr>
            <a:xfrm>
              <a:off x="2388725" y="4049825"/>
              <a:ext cx="113175" cy="650850"/>
            </a:xfrm>
            <a:custGeom>
              <a:avLst/>
              <a:gdLst/>
              <a:ahLst/>
              <a:cxnLst/>
              <a:rect l="l" t="t" r="r" b="b"/>
              <a:pathLst>
                <a:path w="4527" h="26034" extrusionOk="0">
                  <a:moveTo>
                    <a:pt x="1" y="0"/>
                  </a:moveTo>
                  <a:lnTo>
                    <a:pt x="2603" y="25934"/>
                  </a:lnTo>
                  <a:lnTo>
                    <a:pt x="4219" y="26033"/>
                  </a:lnTo>
                  <a:cubicBezTo>
                    <a:pt x="4219" y="26033"/>
                    <a:pt x="4527" y="4155"/>
                    <a:pt x="4156" y="1959"/>
                  </a:cubicBezTo>
                  <a:cubicBezTo>
                    <a:pt x="3915" y="541"/>
                    <a:pt x="1" y="0"/>
                    <a:pt x="1"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6" name="Google Shape;1032;p47">
              <a:extLst>
                <a:ext uri="{FF2B5EF4-FFF2-40B4-BE49-F238E27FC236}">
                  <a16:creationId xmlns:a16="http://schemas.microsoft.com/office/drawing/2014/main" id="{38748CFB-7D6D-4EF5-A290-DAE8020858F7}"/>
                </a:ext>
              </a:extLst>
            </p:cNvPr>
            <p:cNvSpPr/>
            <p:nvPr/>
          </p:nvSpPr>
          <p:spPr>
            <a:xfrm>
              <a:off x="2843550" y="4557750"/>
              <a:ext cx="328050" cy="841625"/>
            </a:xfrm>
            <a:custGeom>
              <a:avLst/>
              <a:gdLst/>
              <a:ahLst/>
              <a:cxnLst/>
              <a:rect l="l" t="t" r="r" b="b"/>
              <a:pathLst>
                <a:path w="13122" h="33665" extrusionOk="0">
                  <a:moveTo>
                    <a:pt x="13121" y="1"/>
                  </a:moveTo>
                  <a:lnTo>
                    <a:pt x="0" y="660"/>
                  </a:lnTo>
                  <a:lnTo>
                    <a:pt x="5174" y="33518"/>
                  </a:lnTo>
                  <a:lnTo>
                    <a:pt x="7726" y="33664"/>
                  </a:lnTo>
                  <a:lnTo>
                    <a:pt x="8583" y="9847"/>
                  </a:lnTo>
                  <a:lnTo>
                    <a:pt x="9258" y="33309"/>
                  </a:lnTo>
                  <a:lnTo>
                    <a:pt x="11356" y="33250"/>
                  </a:lnTo>
                  <a:lnTo>
                    <a:pt x="13121"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7" name="Google Shape;1033;p47">
              <a:extLst>
                <a:ext uri="{FF2B5EF4-FFF2-40B4-BE49-F238E27FC236}">
                  <a16:creationId xmlns:a16="http://schemas.microsoft.com/office/drawing/2014/main" id="{CAC46CFA-034A-4767-96C6-45AAB2C290E5}"/>
                </a:ext>
              </a:extLst>
            </p:cNvPr>
            <p:cNvSpPr/>
            <p:nvPr/>
          </p:nvSpPr>
          <p:spPr>
            <a:xfrm>
              <a:off x="2794950" y="3941050"/>
              <a:ext cx="446750" cy="649875"/>
            </a:xfrm>
            <a:custGeom>
              <a:avLst/>
              <a:gdLst/>
              <a:ahLst/>
              <a:cxnLst/>
              <a:rect l="l" t="t" r="r" b="b"/>
              <a:pathLst>
                <a:path w="17870" h="25995" extrusionOk="0">
                  <a:moveTo>
                    <a:pt x="9154" y="0"/>
                  </a:moveTo>
                  <a:cubicBezTo>
                    <a:pt x="6577" y="0"/>
                    <a:pt x="686" y="907"/>
                    <a:pt x="1" y="9091"/>
                  </a:cubicBezTo>
                  <a:lnTo>
                    <a:pt x="392" y="16789"/>
                  </a:lnTo>
                  <a:cubicBezTo>
                    <a:pt x="396" y="18831"/>
                    <a:pt x="522" y="20869"/>
                    <a:pt x="767" y="22895"/>
                  </a:cubicBezTo>
                  <a:cubicBezTo>
                    <a:pt x="767" y="22895"/>
                    <a:pt x="621" y="25995"/>
                    <a:pt x="5279" y="25995"/>
                  </a:cubicBezTo>
                  <a:cubicBezTo>
                    <a:pt x="5463" y="25995"/>
                    <a:pt x="5655" y="25990"/>
                    <a:pt x="5854" y="25980"/>
                  </a:cubicBezTo>
                  <a:lnTo>
                    <a:pt x="15950" y="25605"/>
                  </a:lnTo>
                  <a:cubicBezTo>
                    <a:pt x="17360" y="25289"/>
                    <a:pt x="17071" y="21465"/>
                    <a:pt x="17640" y="11228"/>
                  </a:cubicBezTo>
                  <a:cubicBezTo>
                    <a:pt x="17869" y="7128"/>
                    <a:pt x="16459" y="1942"/>
                    <a:pt x="12581" y="607"/>
                  </a:cubicBezTo>
                  <a:cubicBezTo>
                    <a:pt x="12581" y="607"/>
                    <a:pt x="11155" y="153"/>
                    <a:pt x="10353" y="74"/>
                  </a:cubicBezTo>
                  <a:cubicBezTo>
                    <a:pt x="10353" y="74"/>
                    <a:pt x="9888" y="0"/>
                    <a:pt x="9154"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1034;p47">
              <a:extLst>
                <a:ext uri="{FF2B5EF4-FFF2-40B4-BE49-F238E27FC236}">
                  <a16:creationId xmlns:a16="http://schemas.microsoft.com/office/drawing/2014/main" id="{9007678A-3443-4458-B9F2-A8A7B98AE365}"/>
                </a:ext>
              </a:extLst>
            </p:cNvPr>
            <p:cNvSpPr/>
            <p:nvPr/>
          </p:nvSpPr>
          <p:spPr>
            <a:xfrm>
              <a:off x="2917300" y="3857275"/>
              <a:ext cx="1300" cy="1200"/>
            </a:xfrm>
            <a:custGeom>
              <a:avLst/>
              <a:gdLst/>
              <a:ahLst/>
              <a:cxnLst/>
              <a:rect l="l" t="t" r="r" b="b"/>
              <a:pathLst>
                <a:path w="52" h="48" extrusionOk="0">
                  <a:moveTo>
                    <a:pt x="52" y="0"/>
                  </a:moveTo>
                  <a:cubicBezTo>
                    <a:pt x="49" y="2"/>
                    <a:pt x="46" y="4"/>
                    <a:pt x="43" y="6"/>
                  </a:cubicBezTo>
                  <a:lnTo>
                    <a:pt x="43" y="6"/>
                  </a:lnTo>
                  <a:cubicBezTo>
                    <a:pt x="46" y="4"/>
                    <a:pt x="49" y="2"/>
                    <a:pt x="52" y="0"/>
                  </a:cubicBezTo>
                  <a:close/>
                  <a:moveTo>
                    <a:pt x="43" y="6"/>
                  </a:moveTo>
                  <a:cubicBezTo>
                    <a:pt x="34" y="12"/>
                    <a:pt x="25" y="19"/>
                    <a:pt x="16" y="28"/>
                  </a:cubicBezTo>
                  <a:cubicBezTo>
                    <a:pt x="8" y="32"/>
                    <a:pt x="4" y="44"/>
                    <a:pt x="0" y="48"/>
                  </a:cubicBezTo>
                  <a:cubicBezTo>
                    <a:pt x="14" y="34"/>
                    <a:pt x="27" y="18"/>
                    <a:pt x="43" y="6"/>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1035;p47">
              <a:extLst>
                <a:ext uri="{FF2B5EF4-FFF2-40B4-BE49-F238E27FC236}">
                  <a16:creationId xmlns:a16="http://schemas.microsoft.com/office/drawing/2014/main" id="{DB554F49-F858-40B4-8237-98F005707D2B}"/>
                </a:ext>
              </a:extLst>
            </p:cNvPr>
            <p:cNvSpPr/>
            <p:nvPr/>
          </p:nvSpPr>
          <p:spPr>
            <a:xfrm>
              <a:off x="2922525" y="3855225"/>
              <a:ext cx="6150" cy="300"/>
            </a:xfrm>
            <a:custGeom>
              <a:avLst/>
              <a:gdLst/>
              <a:ahLst/>
              <a:cxnLst/>
              <a:rect l="l" t="t" r="r" b="b"/>
              <a:pathLst>
                <a:path w="246" h="12" extrusionOk="0">
                  <a:moveTo>
                    <a:pt x="68" y="3"/>
                  </a:moveTo>
                  <a:cubicBezTo>
                    <a:pt x="44" y="3"/>
                    <a:pt x="25" y="7"/>
                    <a:pt x="1" y="11"/>
                  </a:cubicBezTo>
                  <a:cubicBezTo>
                    <a:pt x="24" y="8"/>
                    <a:pt x="47" y="5"/>
                    <a:pt x="71" y="3"/>
                  </a:cubicBezTo>
                  <a:close/>
                  <a:moveTo>
                    <a:pt x="132" y="1"/>
                  </a:moveTo>
                  <a:cubicBezTo>
                    <a:pt x="111" y="1"/>
                    <a:pt x="91" y="2"/>
                    <a:pt x="71" y="3"/>
                  </a:cubicBezTo>
                  <a:lnTo>
                    <a:pt x="175" y="3"/>
                  </a:lnTo>
                  <a:cubicBezTo>
                    <a:pt x="198" y="3"/>
                    <a:pt x="222" y="7"/>
                    <a:pt x="246" y="11"/>
                  </a:cubicBezTo>
                  <a:cubicBezTo>
                    <a:pt x="207" y="4"/>
                    <a:pt x="169" y="1"/>
                    <a:pt x="13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1036;p47">
              <a:extLst>
                <a:ext uri="{FF2B5EF4-FFF2-40B4-BE49-F238E27FC236}">
                  <a16:creationId xmlns:a16="http://schemas.microsoft.com/office/drawing/2014/main" id="{58D05738-3095-4F98-A35E-8C2661C50860}"/>
                </a:ext>
              </a:extLst>
            </p:cNvPr>
            <p:cNvSpPr/>
            <p:nvPr/>
          </p:nvSpPr>
          <p:spPr>
            <a:xfrm>
              <a:off x="2920650" y="3855600"/>
              <a:ext cx="1600" cy="600"/>
            </a:xfrm>
            <a:custGeom>
              <a:avLst/>
              <a:gdLst/>
              <a:ahLst/>
              <a:cxnLst/>
              <a:rect l="l" t="t" r="r" b="b"/>
              <a:pathLst>
                <a:path w="64" h="24" extrusionOk="0">
                  <a:moveTo>
                    <a:pt x="64" y="0"/>
                  </a:moveTo>
                  <a:cubicBezTo>
                    <a:pt x="52" y="0"/>
                    <a:pt x="40" y="4"/>
                    <a:pt x="28" y="8"/>
                  </a:cubicBezTo>
                  <a:cubicBezTo>
                    <a:pt x="23" y="11"/>
                    <a:pt x="15" y="16"/>
                    <a:pt x="8" y="20"/>
                  </a:cubicBezTo>
                  <a:lnTo>
                    <a:pt x="8" y="20"/>
                  </a:lnTo>
                  <a:cubicBezTo>
                    <a:pt x="26" y="11"/>
                    <a:pt x="43" y="7"/>
                    <a:pt x="64" y="0"/>
                  </a:cubicBezTo>
                  <a:close/>
                  <a:moveTo>
                    <a:pt x="8" y="20"/>
                  </a:moveTo>
                  <a:cubicBezTo>
                    <a:pt x="6" y="21"/>
                    <a:pt x="3" y="22"/>
                    <a:pt x="1" y="24"/>
                  </a:cubicBezTo>
                  <a:cubicBezTo>
                    <a:pt x="3" y="23"/>
                    <a:pt x="6" y="21"/>
                    <a:pt x="8" y="2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 name="Google Shape;1037;p47">
              <a:extLst>
                <a:ext uri="{FF2B5EF4-FFF2-40B4-BE49-F238E27FC236}">
                  <a16:creationId xmlns:a16="http://schemas.microsoft.com/office/drawing/2014/main" id="{10A69606-62DC-42E6-8E45-745E6A70BA02}"/>
                </a:ext>
              </a:extLst>
            </p:cNvPr>
            <p:cNvSpPr/>
            <p:nvPr/>
          </p:nvSpPr>
          <p:spPr>
            <a:xfrm>
              <a:off x="2916125" y="3858550"/>
              <a:ext cx="1100" cy="1700"/>
            </a:xfrm>
            <a:custGeom>
              <a:avLst/>
              <a:gdLst/>
              <a:ahLst/>
              <a:cxnLst/>
              <a:rect l="l" t="t" r="r" b="b"/>
              <a:pathLst>
                <a:path w="44" h="68" extrusionOk="0">
                  <a:moveTo>
                    <a:pt x="44" y="1"/>
                  </a:moveTo>
                  <a:lnTo>
                    <a:pt x="44" y="1"/>
                  </a:lnTo>
                  <a:cubicBezTo>
                    <a:pt x="32" y="12"/>
                    <a:pt x="20" y="28"/>
                    <a:pt x="8" y="48"/>
                  </a:cubicBezTo>
                  <a:cubicBezTo>
                    <a:pt x="4" y="52"/>
                    <a:pt x="4" y="60"/>
                    <a:pt x="0" y="68"/>
                  </a:cubicBezTo>
                  <a:cubicBezTo>
                    <a:pt x="12" y="44"/>
                    <a:pt x="28" y="20"/>
                    <a:pt x="44"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1038;p47">
              <a:extLst>
                <a:ext uri="{FF2B5EF4-FFF2-40B4-BE49-F238E27FC236}">
                  <a16:creationId xmlns:a16="http://schemas.microsoft.com/office/drawing/2014/main" id="{70C329F4-0B0E-4092-995B-EB788982907E}"/>
                </a:ext>
              </a:extLst>
            </p:cNvPr>
            <p:cNvSpPr/>
            <p:nvPr/>
          </p:nvSpPr>
          <p:spPr>
            <a:xfrm>
              <a:off x="2929050" y="3855500"/>
              <a:ext cx="1900" cy="400"/>
            </a:xfrm>
            <a:custGeom>
              <a:avLst/>
              <a:gdLst/>
              <a:ahLst/>
              <a:cxnLst/>
              <a:rect l="l" t="t" r="r" b="b"/>
              <a:pathLst>
                <a:path w="76" h="16" extrusionOk="0">
                  <a:moveTo>
                    <a:pt x="0" y="0"/>
                  </a:moveTo>
                  <a:lnTo>
                    <a:pt x="0" y="0"/>
                  </a:lnTo>
                  <a:cubicBezTo>
                    <a:pt x="16" y="5"/>
                    <a:pt x="30" y="8"/>
                    <a:pt x="44" y="10"/>
                  </a:cubicBezTo>
                  <a:lnTo>
                    <a:pt x="44" y="10"/>
                  </a:lnTo>
                  <a:cubicBezTo>
                    <a:pt x="29" y="6"/>
                    <a:pt x="15" y="3"/>
                    <a:pt x="0" y="0"/>
                  </a:cubicBezTo>
                  <a:close/>
                  <a:moveTo>
                    <a:pt x="44" y="10"/>
                  </a:moveTo>
                  <a:lnTo>
                    <a:pt x="44" y="10"/>
                  </a:lnTo>
                  <a:cubicBezTo>
                    <a:pt x="49" y="12"/>
                    <a:pt x="54" y="14"/>
                    <a:pt x="60" y="16"/>
                  </a:cubicBezTo>
                  <a:lnTo>
                    <a:pt x="76" y="16"/>
                  </a:lnTo>
                  <a:cubicBezTo>
                    <a:pt x="65" y="14"/>
                    <a:pt x="55" y="12"/>
                    <a:pt x="44" y="1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1039;p47">
              <a:extLst>
                <a:ext uri="{FF2B5EF4-FFF2-40B4-BE49-F238E27FC236}">
                  <a16:creationId xmlns:a16="http://schemas.microsoft.com/office/drawing/2014/main" id="{2D4F34FD-A7FF-4C99-955D-71D2579E1BB0}"/>
                </a:ext>
              </a:extLst>
            </p:cNvPr>
            <p:cNvSpPr/>
            <p:nvPr/>
          </p:nvSpPr>
          <p:spPr>
            <a:xfrm>
              <a:off x="2918675" y="3856175"/>
              <a:ext cx="1800" cy="1025"/>
            </a:xfrm>
            <a:custGeom>
              <a:avLst/>
              <a:gdLst/>
              <a:ahLst/>
              <a:cxnLst/>
              <a:rect l="l" t="t" r="r" b="b"/>
              <a:pathLst>
                <a:path w="72" h="41" extrusionOk="0">
                  <a:moveTo>
                    <a:pt x="64" y="1"/>
                  </a:moveTo>
                  <a:cubicBezTo>
                    <a:pt x="44" y="13"/>
                    <a:pt x="24" y="24"/>
                    <a:pt x="5" y="36"/>
                  </a:cubicBezTo>
                  <a:lnTo>
                    <a:pt x="1" y="40"/>
                  </a:lnTo>
                  <a:cubicBezTo>
                    <a:pt x="24" y="24"/>
                    <a:pt x="44" y="13"/>
                    <a:pt x="7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1040;p47">
              <a:extLst>
                <a:ext uri="{FF2B5EF4-FFF2-40B4-BE49-F238E27FC236}">
                  <a16:creationId xmlns:a16="http://schemas.microsoft.com/office/drawing/2014/main" id="{67059204-E32D-42C9-BE07-D53463B1FC5E}"/>
                </a:ext>
              </a:extLst>
            </p:cNvPr>
            <p:cNvSpPr/>
            <p:nvPr/>
          </p:nvSpPr>
          <p:spPr>
            <a:xfrm>
              <a:off x="2920450" y="3856175"/>
              <a:ext cx="125" cy="25"/>
            </a:xfrm>
            <a:custGeom>
              <a:avLst/>
              <a:gdLst/>
              <a:ahLst/>
              <a:cxnLst/>
              <a:rect l="l" t="t" r="r" b="b"/>
              <a:pathLst>
                <a:path w="5" h="1" extrusionOk="0">
                  <a:moveTo>
                    <a:pt x="1" y="1"/>
                  </a:moveTo>
                  <a:lnTo>
                    <a:pt x="1" y="1"/>
                  </a:ln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 name="Google Shape;1041;p47">
              <a:extLst>
                <a:ext uri="{FF2B5EF4-FFF2-40B4-BE49-F238E27FC236}">
                  <a16:creationId xmlns:a16="http://schemas.microsoft.com/office/drawing/2014/main" id="{63F3AA18-1ED7-488B-8070-6C178C0554F5}"/>
                </a:ext>
              </a:extLst>
            </p:cNvPr>
            <p:cNvSpPr/>
            <p:nvPr/>
          </p:nvSpPr>
          <p:spPr>
            <a:xfrm>
              <a:off x="2918575" y="3857275"/>
              <a:ext cx="125" cy="25"/>
            </a:xfrm>
            <a:custGeom>
              <a:avLst/>
              <a:gdLst/>
              <a:ahLst/>
              <a:cxnLst/>
              <a:rect l="l" t="t" r="r" b="b"/>
              <a:pathLst>
                <a:path w="5" h="1" extrusionOk="0">
                  <a:moveTo>
                    <a:pt x="1" y="0"/>
                  </a:moveTo>
                  <a:lnTo>
                    <a:pt x="1" y="0"/>
                  </a:lnTo>
                  <a:lnTo>
                    <a:pt x="5" y="0"/>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1042;p47">
              <a:extLst>
                <a:ext uri="{FF2B5EF4-FFF2-40B4-BE49-F238E27FC236}">
                  <a16:creationId xmlns:a16="http://schemas.microsoft.com/office/drawing/2014/main" id="{C41C01ED-3D46-4A58-97C9-C530642CD27D}"/>
                </a:ext>
              </a:extLst>
            </p:cNvPr>
            <p:cNvSpPr/>
            <p:nvPr/>
          </p:nvSpPr>
          <p:spPr>
            <a:xfrm>
              <a:off x="2918675" y="3856175"/>
              <a:ext cx="1700" cy="1025"/>
            </a:xfrm>
            <a:custGeom>
              <a:avLst/>
              <a:gdLst/>
              <a:ahLst/>
              <a:cxnLst/>
              <a:rect l="l" t="t" r="r" b="b"/>
              <a:pathLst>
                <a:path w="68" h="41" extrusionOk="0">
                  <a:moveTo>
                    <a:pt x="1" y="40"/>
                  </a:moveTo>
                  <a:lnTo>
                    <a:pt x="1" y="40"/>
                  </a:lnTo>
                  <a:cubicBezTo>
                    <a:pt x="21" y="24"/>
                    <a:pt x="44" y="13"/>
                    <a:pt x="68" y="1"/>
                  </a:cubicBezTo>
                  <a:lnTo>
                    <a:pt x="68" y="1"/>
                  </a:lnTo>
                  <a:cubicBezTo>
                    <a:pt x="44" y="13"/>
                    <a:pt x="21" y="24"/>
                    <a:pt x="1" y="4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1043;p47">
              <a:extLst>
                <a:ext uri="{FF2B5EF4-FFF2-40B4-BE49-F238E27FC236}">
                  <a16:creationId xmlns:a16="http://schemas.microsoft.com/office/drawing/2014/main" id="{4C2EF831-9F52-4A13-9739-D7E87CD920B0}"/>
                </a:ext>
              </a:extLst>
            </p:cNvPr>
            <p:cNvSpPr/>
            <p:nvPr/>
          </p:nvSpPr>
          <p:spPr>
            <a:xfrm>
              <a:off x="2917700" y="3857275"/>
              <a:ext cx="900" cy="700"/>
            </a:xfrm>
            <a:custGeom>
              <a:avLst/>
              <a:gdLst/>
              <a:ahLst/>
              <a:cxnLst/>
              <a:rect l="l" t="t" r="r" b="b"/>
              <a:pathLst>
                <a:path w="36" h="28" extrusionOk="0">
                  <a:moveTo>
                    <a:pt x="0" y="28"/>
                  </a:moveTo>
                  <a:cubicBezTo>
                    <a:pt x="12" y="16"/>
                    <a:pt x="24" y="8"/>
                    <a:pt x="36" y="0"/>
                  </a:cubicBezTo>
                  <a:lnTo>
                    <a:pt x="36" y="0"/>
                  </a:lnTo>
                  <a:cubicBezTo>
                    <a:pt x="24" y="8"/>
                    <a:pt x="12" y="16"/>
                    <a:pt x="0"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1044;p47">
              <a:extLst>
                <a:ext uri="{FF2B5EF4-FFF2-40B4-BE49-F238E27FC236}">
                  <a16:creationId xmlns:a16="http://schemas.microsoft.com/office/drawing/2014/main" id="{B36C5EB0-2073-4F40-9147-F839A5170778}"/>
                </a:ext>
              </a:extLst>
            </p:cNvPr>
            <p:cNvSpPr/>
            <p:nvPr/>
          </p:nvSpPr>
          <p:spPr>
            <a:xfrm>
              <a:off x="2920650" y="3855775"/>
              <a:ext cx="725" cy="425"/>
            </a:xfrm>
            <a:custGeom>
              <a:avLst/>
              <a:gdLst/>
              <a:ahLst/>
              <a:cxnLst/>
              <a:rect l="l" t="t" r="r" b="b"/>
              <a:pathLst>
                <a:path w="29" h="17" extrusionOk="0">
                  <a:moveTo>
                    <a:pt x="28" y="1"/>
                  </a:moveTo>
                  <a:cubicBezTo>
                    <a:pt x="17" y="5"/>
                    <a:pt x="9" y="13"/>
                    <a:pt x="1" y="17"/>
                  </a:cubicBezTo>
                  <a:cubicBezTo>
                    <a:pt x="9" y="13"/>
                    <a:pt x="21" y="5"/>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 name="Google Shape;1045;p47">
              <a:extLst>
                <a:ext uri="{FF2B5EF4-FFF2-40B4-BE49-F238E27FC236}">
                  <a16:creationId xmlns:a16="http://schemas.microsoft.com/office/drawing/2014/main" id="{040ACDDD-2A78-4453-9A4C-F232328D9C2A}"/>
                </a:ext>
              </a:extLst>
            </p:cNvPr>
            <p:cNvSpPr/>
            <p:nvPr/>
          </p:nvSpPr>
          <p:spPr>
            <a:xfrm>
              <a:off x="2916125" y="3858550"/>
              <a:ext cx="1100" cy="1700"/>
            </a:xfrm>
            <a:custGeom>
              <a:avLst/>
              <a:gdLst/>
              <a:ahLst/>
              <a:cxnLst/>
              <a:rect l="l" t="t" r="r" b="b"/>
              <a:pathLst>
                <a:path w="44" h="68" extrusionOk="0">
                  <a:moveTo>
                    <a:pt x="0" y="68"/>
                  </a:moveTo>
                  <a:lnTo>
                    <a:pt x="0" y="68"/>
                  </a:lnTo>
                  <a:cubicBezTo>
                    <a:pt x="12" y="44"/>
                    <a:pt x="28" y="20"/>
                    <a:pt x="44" y="1"/>
                  </a:cubicBezTo>
                  <a:lnTo>
                    <a:pt x="44" y="1"/>
                  </a:lnTo>
                  <a:cubicBezTo>
                    <a:pt x="28" y="20"/>
                    <a:pt x="12" y="44"/>
                    <a:pt x="0"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1046;p47">
              <a:extLst>
                <a:ext uri="{FF2B5EF4-FFF2-40B4-BE49-F238E27FC236}">
                  <a16:creationId xmlns:a16="http://schemas.microsoft.com/office/drawing/2014/main" id="{861D483E-12AB-404C-A138-F364390C7D1A}"/>
                </a:ext>
              </a:extLst>
            </p:cNvPr>
            <p:cNvSpPr/>
            <p:nvPr/>
          </p:nvSpPr>
          <p:spPr>
            <a:xfrm>
              <a:off x="2916300" y="3858550"/>
              <a:ext cx="925" cy="1200"/>
            </a:xfrm>
            <a:custGeom>
              <a:avLst/>
              <a:gdLst/>
              <a:ahLst/>
              <a:cxnLst/>
              <a:rect l="l" t="t" r="r" b="b"/>
              <a:pathLst>
                <a:path w="37" h="48" extrusionOk="0">
                  <a:moveTo>
                    <a:pt x="37" y="1"/>
                  </a:moveTo>
                  <a:cubicBezTo>
                    <a:pt x="25" y="12"/>
                    <a:pt x="13" y="28"/>
                    <a:pt x="1" y="48"/>
                  </a:cubicBezTo>
                  <a:cubicBezTo>
                    <a:pt x="13" y="28"/>
                    <a:pt x="25" y="12"/>
                    <a:pt x="37"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 name="Google Shape;1047;p47">
              <a:extLst>
                <a:ext uri="{FF2B5EF4-FFF2-40B4-BE49-F238E27FC236}">
                  <a16:creationId xmlns:a16="http://schemas.microsoft.com/office/drawing/2014/main" id="{43C14880-6C31-4B07-BFE8-A1C358E9120E}"/>
                </a:ext>
              </a:extLst>
            </p:cNvPr>
            <p:cNvSpPr/>
            <p:nvPr/>
          </p:nvSpPr>
          <p:spPr>
            <a:xfrm>
              <a:off x="2930925" y="3855875"/>
              <a:ext cx="7925" cy="2900"/>
            </a:xfrm>
            <a:custGeom>
              <a:avLst/>
              <a:gdLst/>
              <a:ahLst/>
              <a:cxnLst/>
              <a:rect l="l" t="t" r="r" b="b"/>
              <a:pathLst>
                <a:path w="317" h="116" extrusionOk="0">
                  <a:moveTo>
                    <a:pt x="1" y="1"/>
                  </a:moveTo>
                  <a:lnTo>
                    <a:pt x="1" y="1"/>
                  </a:lnTo>
                  <a:cubicBezTo>
                    <a:pt x="83" y="21"/>
                    <a:pt x="166" y="56"/>
                    <a:pt x="241" y="96"/>
                  </a:cubicBezTo>
                  <a:cubicBezTo>
                    <a:pt x="261" y="112"/>
                    <a:pt x="289" y="115"/>
                    <a:pt x="317" y="115"/>
                  </a:cubicBezTo>
                  <a:cubicBezTo>
                    <a:pt x="289" y="115"/>
                    <a:pt x="261" y="112"/>
                    <a:pt x="241" y="96"/>
                  </a:cubicBezTo>
                  <a:cubicBezTo>
                    <a:pt x="166" y="56"/>
                    <a:pt x="83" y="2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1048;p47">
              <a:extLst>
                <a:ext uri="{FF2B5EF4-FFF2-40B4-BE49-F238E27FC236}">
                  <a16:creationId xmlns:a16="http://schemas.microsoft.com/office/drawing/2014/main" id="{7288716C-95CE-4F54-AD7B-3E30D1B9004A}"/>
                </a:ext>
              </a:extLst>
            </p:cNvPr>
            <p:cNvSpPr/>
            <p:nvPr/>
          </p:nvSpPr>
          <p:spPr>
            <a:xfrm>
              <a:off x="2926275" y="3802475"/>
              <a:ext cx="15450" cy="54125"/>
            </a:xfrm>
            <a:custGeom>
              <a:avLst/>
              <a:gdLst/>
              <a:ahLst/>
              <a:cxnLst/>
              <a:rect l="l" t="t" r="r" b="b"/>
              <a:pathLst>
                <a:path w="618" h="2165" extrusionOk="0">
                  <a:moveTo>
                    <a:pt x="609" y="2165"/>
                  </a:moveTo>
                  <a:cubicBezTo>
                    <a:pt x="617" y="2141"/>
                    <a:pt x="617" y="2113"/>
                    <a:pt x="609" y="2090"/>
                  </a:cubicBezTo>
                  <a:lnTo>
                    <a:pt x="1" y="0"/>
                  </a:lnTo>
                  <a:lnTo>
                    <a:pt x="609" y="2090"/>
                  </a:lnTo>
                  <a:cubicBezTo>
                    <a:pt x="617" y="2113"/>
                    <a:pt x="617" y="2141"/>
                    <a:pt x="609" y="216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 name="Google Shape;1049;p47">
              <a:extLst>
                <a:ext uri="{FF2B5EF4-FFF2-40B4-BE49-F238E27FC236}">
                  <a16:creationId xmlns:a16="http://schemas.microsoft.com/office/drawing/2014/main" id="{37F9E01E-31DC-462E-A0EE-F6E41E61670F}"/>
                </a:ext>
              </a:extLst>
            </p:cNvPr>
            <p:cNvSpPr/>
            <p:nvPr/>
          </p:nvSpPr>
          <p:spPr>
            <a:xfrm>
              <a:off x="2930525" y="3855875"/>
              <a:ext cx="325" cy="125"/>
            </a:xfrm>
            <a:custGeom>
              <a:avLst/>
              <a:gdLst/>
              <a:ahLst/>
              <a:cxnLst/>
              <a:rect l="l" t="t" r="r" b="b"/>
              <a:pathLst>
                <a:path w="13" h="5" extrusionOk="0">
                  <a:moveTo>
                    <a:pt x="1" y="1"/>
                  </a:moveTo>
                  <a:lnTo>
                    <a:pt x="13" y="5"/>
                  </a:lnTo>
                  <a:lnTo>
                    <a:pt x="13"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1050;p47">
              <a:extLst>
                <a:ext uri="{FF2B5EF4-FFF2-40B4-BE49-F238E27FC236}">
                  <a16:creationId xmlns:a16="http://schemas.microsoft.com/office/drawing/2014/main" id="{AF859B2C-038F-4852-8FB1-CC0C8D43C959}"/>
                </a:ext>
              </a:extLst>
            </p:cNvPr>
            <p:cNvSpPr/>
            <p:nvPr/>
          </p:nvSpPr>
          <p:spPr>
            <a:xfrm>
              <a:off x="2917300" y="3857950"/>
              <a:ext cx="425" cy="525"/>
            </a:xfrm>
            <a:custGeom>
              <a:avLst/>
              <a:gdLst/>
              <a:ahLst/>
              <a:cxnLst/>
              <a:rect l="l" t="t" r="r" b="b"/>
              <a:pathLst>
                <a:path w="17" h="21" extrusionOk="0">
                  <a:moveTo>
                    <a:pt x="0" y="21"/>
                  </a:moveTo>
                  <a:lnTo>
                    <a:pt x="0" y="21"/>
                  </a:lnTo>
                  <a:cubicBezTo>
                    <a:pt x="4" y="17"/>
                    <a:pt x="8" y="5"/>
                    <a:pt x="16" y="1"/>
                  </a:cubicBezTo>
                  <a:cubicBezTo>
                    <a:pt x="8" y="5"/>
                    <a:pt x="4" y="17"/>
                    <a:pt x="0" y="2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 name="Google Shape;1051;p47">
              <a:extLst>
                <a:ext uri="{FF2B5EF4-FFF2-40B4-BE49-F238E27FC236}">
                  <a16:creationId xmlns:a16="http://schemas.microsoft.com/office/drawing/2014/main" id="{985D080F-2C17-425C-90C5-F398B25145A6}"/>
                </a:ext>
              </a:extLst>
            </p:cNvPr>
            <p:cNvSpPr/>
            <p:nvPr/>
          </p:nvSpPr>
          <p:spPr>
            <a:xfrm>
              <a:off x="2916125" y="3859725"/>
              <a:ext cx="200" cy="525"/>
            </a:xfrm>
            <a:custGeom>
              <a:avLst/>
              <a:gdLst/>
              <a:ahLst/>
              <a:cxnLst/>
              <a:rect l="l" t="t" r="r" b="b"/>
              <a:pathLst>
                <a:path w="8" h="21" extrusionOk="0">
                  <a:moveTo>
                    <a:pt x="8" y="1"/>
                  </a:moveTo>
                  <a:cubicBezTo>
                    <a:pt x="4" y="5"/>
                    <a:pt x="4" y="13"/>
                    <a:pt x="0" y="21"/>
                  </a:cubicBezTo>
                  <a:lnTo>
                    <a:pt x="0" y="21"/>
                  </a:lnTo>
                  <a:cubicBezTo>
                    <a:pt x="4" y="13"/>
                    <a:pt x="4" y="5"/>
                    <a:pt x="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1052;p47">
              <a:extLst>
                <a:ext uri="{FF2B5EF4-FFF2-40B4-BE49-F238E27FC236}">
                  <a16:creationId xmlns:a16="http://schemas.microsoft.com/office/drawing/2014/main" id="{490026A7-785F-4569-A8A1-408FA0DFA7A2}"/>
                </a:ext>
              </a:extLst>
            </p:cNvPr>
            <p:cNvSpPr/>
            <p:nvPr/>
          </p:nvSpPr>
          <p:spPr>
            <a:xfrm>
              <a:off x="2917200" y="3858450"/>
              <a:ext cx="125" cy="125"/>
            </a:xfrm>
            <a:custGeom>
              <a:avLst/>
              <a:gdLst/>
              <a:ahLst/>
              <a:cxnLst/>
              <a:rect l="l" t="t" r="r" b="b"/>
              <a:pathLst>
                <a:path w="5" h="5" extrusionOk="0">
                  <a:moveTo>
                    <a:pt x="1" y="5"/>
                  </a:moveTo>
                  <a:lnTo>
                    <a:pt x="1" y="5"/>
                  </a:lnTo>
                  <a:lnTo>
                    <a:pt x="4" y="1"/>
                  </a:lnTo>
                  <a:lnTo>
                    <a:pt x="4"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7" name="Google Shape;1053;p47">
              <a:extLst>
                <a:ext uri="{FF2B5EF4-FFF2-40B4-BE49-F238E27FC236}">
                  <a16:creationId xmlns:a16="http://schemas.microsoft.com/office/drawing/2014/main" id="{C92DDDC4-AD09-4E2B-8F6E-96CA9716EE46}"/>
                </a:ext>
              </a:extLst>
            </p:cNvPr>
            <p:cNvSpPr/>
            <p:nvPr/>
          </p:nvSpPr>
          <p:spPr>
            <a:xfrm>
              <a:off x="2883125" y="3714000"/>
              <a:ext cx="7150" cy="7325"/>
            </a:xfrm>
            <a:custGeom>
              <a:avLst/>
              <a:gdLst/>
              <a:ahLst/>
              <a:cxnLst/>
              <a:rect l="l" t="t" r="r" b="b"/>
              <a:pathLst>
                <a:path w="286" h="293" extrusionOk="0">
                  <a:moveTo>
                    <a:pt x="1" y="292"/>
                  </a:moveTo>
                  <a:cubicBezTo>
                    <a:pt x="92" y="194"/>
                    <a:pt x="187" y="95"/>
                    <a:pt x="285" y="0"/>
                  </a:cubicBezTo>
                  <a:cubicBezTo>
                    <a:pt x="187" y="95"/>
                    <a:pt x="92" y="194"/>
                    <a:pt x="1" y="29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1054;p47">
              <a:extLst>
                <a:ext uri="{FF2B5EF4-FFF2-40B4-BE49-F238E27FC236}">
                  <a16:creationId xmlns:a16="http://schemas.microsoft.com/office/drawing/2014/main" id="{CDDCE1DE-A7C2-45B2-BA56-ABE6E4D06F85}"/>
                </a:ext>
              </a:extLst>
            </p:cNvPr>
            <p:cNvSpPr/>
            <p:nvPr/>
          </p:nvSpPr>
          <p:spPr>
            <a:xfrm>
              <a:off x="2876825" y="3722175"/>
              <a:ext cx="5550" cy="6650"/>
            </a:xfrm>
            <a:custGeom>
              <a:avLst/>
              <a:gdLst/>
              <a:ahLst/>
              <a:cxnLst/>
              <a:rect l="l" t="t" r="r" b="b"/>
              <a:pathLst>
                <a:path w="222" h="266" extrusionOk="0">
                  <a:moveTo>
                    <a:pt x="0" y="266"/>
                  </a:moveTo>
                  <a:cubicBezTo>
                    <a:pt x="71" y="175"/>
                    <a:pt x="146" y="88"/>
                    <a:pt x="221" y="1"/>
                  </a:cubicBezTo>
                  <a:cubicBezTo>
                    <a:pt x="146" y="88"/>
                    <a:pt x="71" y="175"/>
                    <a:pt x="0" y="26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1055;p47">
              <a:extLst>
                <a:ext uri="{FF2B5EF4-FFF2-40B4-BE49-F238E27FC236}">
                  <a16:creationId xmlns:a16="http://schemas.microsoft.com/office/drawing/2014/main" id="{4078EA3F-E14A-4401-9FE1-71624D848018}"/>
                </a:ext>
              </a:extLst>
            </p:cNvPr>
            <p:cNvSpPr/>
            <p:nvPr/>
          </p:nvSpPr>
          <p:spPr>
            <a:xfrm>
              <a:off x="2899825" y="3700850"/>
              <a:ext cx="5650" cy="4675"/>
            </a:xfrm>
            <a:custGeom>
              <a:avLst/>
              <a:gdLst/>
              <a:ahLst/>
              <a:cxnLst/>
              <a:rect l="l" t="t" r="r" b="b"/>
              <a:pathLst>
                <a:path w="226" h="187" extrusionOk="0">
                  <a:moveTo>
                    <a:pt x="0" y="186"/>
                  </a:moveTo>
                  <a:cubicBezTo>
                    <a:pt x="75" y="123"/>
                    <a:pt x="150" y="60"/>
                    <a:pt x="226" y="1"/>
                  </a:cubicBezTo>
                  <a:cubicBezTo>
                    <a:pt x="150" y="60"/>
                    <a:pt x="75" y="123"/>
                    <a:pt x="0" y="18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1056;p47">
              <a:extLst>
                <a:ext uri="{FF2B5EF4-FFF2-40B4-BE49-F238E27FC236}">
                  <a16:creationId xmlns:a16="http://schemas.microsoft.com/office/drawing/2014/main" id="{0AEE5BC5-D5F4-448D-A5CC-EA5BCECDB6C6}"/>
                </a:ext>
              </a:extLst>
            </p:cNvPr>
            <p:cNvSpPr/>
            <p:nvPr/>
          </p:nvSpPr>
          <p:spPr>
            <a:xfrm>
              <a:off x="2915925" y="3688225"/>
              <a:ext cx="7725" cy="5050"/>
            </a:xfrm>
            <a:custGeom>
              <a:avLst/>
              <a:gdLst/>
              <a:ahLst/>
              <a:cxnLst/>
              <a:rect l="l" t="t" r="r" b="b"/>
              <a:pathLst>
                <a:path w="309" h="202" extrusionOk="0">
                  <a:moveTo>
                    <a:pt x="0" y="202"/>
                  </a:moveTo>
                  <a:cubicBezTo>
                    <a:pt x="103" y="131"/>
                    <a:pt x="206" y="63"/>
                    <a:pt x="308" y="0"/>
                  </a:cubicBezTo>
                  <a:cubicBezTo>
                    <a:pt x="206" y="63"/>
                    <a:pt x="103" y="131"/>
                    <a:pt x="0" y="20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1057;p47">
              <a:extLst>
                <a:ext uri="{FF2B5EF4-FFF2-40B4-BE49-F238E27FC236}">
                  <a16:creationId xmlns:a16="http://schemas.microsoft.com/office/drawing/2014/main" id="{F8DD932F-0537-4039-88DB-F1737A651B2F}"/>
                </a:ext>
              </a:extLst>
            </p:cNvPr>
            <p:cNvSpPr/>
            <p:nvPr/>
          </p:nvSpPr>
          <p:spPr>
            <a:xfrm>
              <a:off x="2891625" y="3707275"/>
              <a:ext cx="6050" cy="5550"/>
            </a:xfrm>
            <a:custGeom>
              <a:avLst/>
              <a:gdLst/>
              <a:ahLst/>
              <a:cxnLst/>
              <a:rect l="l" t="t" r="r" b="b"/>
              <a:pathLst>
                <a:path w="242" h="222" extrusionOk="0">
                  <a:moveTo>
                    <a:pt x="1" y="222"/>
                  </a:moveTo>
                  <a:cubicBezTo>
                    <a:pt x="80" y="147"/>
                    <a:pt x="159" y="72"/>
                    <a:pt x="241" y="1"/>
                  </a:cubicBezTo>
                  <a:cubicBezTo>
                    <a:pt x="159" y="72"/>
                    <a:pt x="80" y="147"/>
                    <a:pt x="1" y="22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1058;p47">
              <a:extLst>
                <a:ext uri="{FF2B5EF4-FFF2-40B4-BE49-F238E27FC236}">
                  <a16:creationId xmlns:a16="http://schemas.microsoft.com/office/drawing/2014/main" id="{CF91FA92-273A-4ED6-9DFA-BF26059BEBE3}"/>
                </a:ext>
              </a:extLst>
            </p:cNvPr>
            <p:cNvSpPr/>
            <p:nvPr/>
          </p:nvSpPr>
          <p:spPr>
            <a:xfrm>
              <a:off x="2907825" y="3694725"/>
              <a:ext cx="6050" cy="4375"/>
            </a:xfrm>
            <a:custGeom>
              <a:avLst/>
              <a:gdLst/>
              <a:ahLst/>
              <a:cxnLst/>
              <a:rect l="l" t="t" r="r" b="b"/>
              <a:pathLst>
                <a:path w="242" h="175" extrusionOk="0">
                  <a:moveTo>
                    <a:pt x="0" y="175"/>
                  </a:moveTo>
                  <a:cubicBezTo>
                    <a:pt x="79" y="115"/>
                    <a:pt x="162" y="56"/>
                    <a:pt x="241" y="1"/>
                  </a:cubicBezTo>
                  <a:cubicBezTo>
                    <a:pt x="162" y="56"/>
                    <a:pt x="79" y="115"/>
                    <a:pt x="0" y="17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3" name="Google Shape;1059;p47">
              <a:extLst>
                <a:ext uri="{FF2B5EF4-FFF2-40B4-BE49-F238E27FC236}">
                  <a16:creationId xmlns:a16="http://schemas.microsoft.com/office/drawing/2014/main" id="{40F07E43-29DC-42C6-8BCB-B6D627A8820C}"/>
                </a:ext>
              </a:extLst>
            </p:cNvPr>
            <p:cNvSpPr/>
            <p:nvPr/>
          </p:nvSpPr>
          <p:spPr>
            <a:xfrm>
              <a:off x="2928650" y="3855500"/>
              <a:ext cx="425" cy="125"/>
            </a:xfrm>
            <a:custGeom>
              <a:avLst/>
              <a:gdLst/>
              <a:ahLst/>
              <a:cxnLst/>
              <a:rect l="l" t="t" r="r" b="b"/>
              <a:pathLst>
                <a:path w="17" h="5" extrusionOk="0">
                  <a:moveTo>
                    <a:pt x="1" y="0"/>
                  </a:moveTo>
                  <a:lnTo>
                    <a:pt x="16" y="4"/>
                  </a:lnTo>
                  <a:cubicBezTo>
                    <a:pt x="13" y="0"/>
                    <a:pt x="5" y="0"/>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1060;p47">
              <a:extLst>
                <a:ext uri="{FF2B5EF4-FFF2-40B4-BE49-F238E27FC236}">
                  <a16:creationId xmlns:a16="http://schemas.microsoft.com/office/drawing/2014/main" id="{63798CB6-1ED7-468F-825F-DC7A8FE3D03D}"/>
                </a:ext>
              </a:extLst>
            </p:cNvPr>
            <p:cNvSpPr/>
            <p:nvPr/>
          </p:nvSpPr>
          <p:spPr>
            <a:xfrm>
              <a:off x="2917200" y="3858450"/>
              <a:ext cx="125" cy="125"/>
            </a:xfrm>
            <a:custGeom>
              <a:avLst/>
              <a:gdLst/>
              <a:ahLst/>
              <a:cxnLst/>
              <a:rect l="l" t="t" r="r" b="b"/>
              <a:pathLst>
                <a:path w="5" h="5" extrusionOk="0">
                  <a:moveTo>
                    <a:pt x="4" y="1"/>
                  </a:moveTo>
                  <a:lnTo>
                    <a:pt x="4" y="1"/>
                  </a:lnTo>
                  <a:lnTo>
                    <a:pt x="1" y="5"/>
                  </a:lnTo>
                  <a:lnTo>
                    <a:pt x="1"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5" name="Google Shape;1061;p47">
              <a:extLst>
                <a:ext uri="{FF2B5EF4-FFF2-40B4-BE49-F238E27FC236}">
                  <a16:creationId xmlns:a16="http://schemas.microsoft.com/office/drawing/2014/main" id="{2F8A2FAB-4E51-4AFE-AB4C-7C5570DDC280}"/>
                </a:ext>
              </a:extLst>
            </p:cNvPr>
            <p:cNvSpPr/>
            <p:nvPr/>
          </p:nvSpPr>
          <p:spPr>
            <a:xfrm>
              <a:off x="2920450" y="3856175"/>
              <a:ext cx="125" cy="25"/>
            </a:xfrm>
            <a:custGeom>
              <a:avLst/>
              <a:gdLst/>
              <a:ahLst/>
              <a:cxnLst/>
              <a:rect l="l" t="t" r="r" b="b"/>
              <a:pathLst>
                <a:path w="5" h="1" extrusionOk="0">
                  <a:moveTo>
                    <a:pt x="5" y="1"/>
                  </a:moveTo>
                  <a:lnTo>
                    <a:pt x="1"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1062;p47">
              <a:extLst>
                <a:ext uri="{FF2B5EF4-FFF2-40B4-BE49-F238E27FC236}">
                  <a16:creationId xmlns:a16="http://schemas.microsoft.com/office/drawing/2014/main" id="{C1C9BE34-77BA-4062-9863-09F68052559A}"/>
                </a:ext>
              </a:extLst>
            </p:cNvPr>
            <p:cNvSpPr/>
            <p:nvPr/>
          </p:nvSpPr>
          <p:spPr>
            <a:xfrm>
              <a:off x="2918575" y="3857175"/>
              <a:ext cx="125" cy="125"/>
            </a:xfrm>
            <a:custGeom>
              <a:avLst/>
              <a:gdLst/>
              <a:ahLst/>
              <a:cxnLst/>
              <a:rect l="l" t="t" r="r" b="b"/>
              <a:pathLst>
                <a:path w="5" h="5" extrusionOk="0">
                  <a:moveTo>
                    <a:pt x="1" y="4"/>
                  </a:moveTo>
                  <a:lnTo>
                    <a:pt x="1"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7" name="Google Shape;1063;p47">
              <a:extLst>
                <a:ext uri="{FF2B5EF4-FFF2-40B4-BE49-F238E27FC236}">
                  <a16:creationId xmlns:a16="http://schemas.microsoft.com/office/drawing/2014/main" id="{8BDBA60A-FCBF-4EAB-9D05-BCF1B1269A0B}"/>
                </a:ext>
              </a:extLst>
            </p:cNvPr>
            <p:cNvSpPr/>
            <p:nvPr/>
          </p:nvSpPr>
          <p:spPr>
            <a:xfrm>
              <a:off x="2922150" y="3855500"/>
              <a:ext cx="400" cy="125"/>
            </a:xfrm>
            <a:custGeom>
              <a:avLst/>
              <a:gdLst/>
              <a:ahLst/>
              <a:cxnLst/>
              <a:rect l="l" t="t" r="r" b="b"/>
              <a:pathLst>
                <a:path w="16" h="5" extrusionOk="0">
                  <a:moveTo>
                    <a:pt x="0" y="4"/>
                  </a:moveTo>
                  <a:lnTo>
                    <a:pt x="0" y="4"/>
                  </a:lnTo>
                  <a:lnTo>
                    <a:pt x="16" y="0"/>
                  </a:lnTo>
                  <a:lnTo>
                    <a:pt x="16"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1064;p47">
              <a:extLst>
                <a:ext uri="{FF2B5EF4-FFF2-40B4-BE49-F238E27FC236}">
                  <a16:creationId xmlns:a16="http://schemas.microsoft.com/office/drawing/2014/main" id="{03F9DE36-1C1D-49FA-BB48-ACACC17D3AD8}"/>
                </a:ext>
              </a:extLst>
            </p:cNvPr>
            <p:cNvSpPr/>
            <p:nvPr/>
          </p:nvSpPr>
          <p:spPr>
            <a:xfrm>
              <a:off x="2850550" y="3663800"/>
              <a:ext cx="250725" cy="307150"/>
            </a:xfrm>
            <a:custGeom>
              <a:avLst/>
              <a:gdLst/>
              <a:ahLst/>
              <a:cxnLst/>
              <a:rect l="l" t="t" r="r" b="b"/>
              <a:pathLst>
                <a:path w="10029" h="12286" extrusionOk="0">
                  <a:moveTo>
                    <a:pt x="4897" y="0"/>
                  </a:moveTo>
                  <a:cubicBezTo>
                    <a:pt x="3069" y="0"/>
                    <a:pt x="1596" y="1830"/>
                    <a:pt x="1596" y="1830"/>
                  </a:cubicBezTo>
                  <a:cubicBezTo>
                    <a:pt x="1596" y="1830"/>
                    <a:pt x="0" y="4872"/>
                    <a:pt x="2378" y="7980"/>
                  </a:cubicBezTo>
                  <a:cubicBezTo>
                    <a:pt x="4025" y="10133"/>
                    <a:pt x="5052" y="11523"/>
                    <a:pt x="5036" y="11851"/>
                  </a:cubicBezTo>
                  <a:cubicBezTo>
                    <a:pt x="5025" y="12058"/>
                    <a:pt x="5460" y="12286"/>
                    <a:pt x="6004" y="12286"/>
                  </a:cubicBezTo>
                  <a:cubicBezTo>
                    <a:pt x="6415" y="12286"/>
                    <a:pt x="6888" y="12157"/>
                    <a:pt x="7280" y="11792"/>
                  </a:cubicBezTo>
                  <a:cubicBezTo>
                    <a:pt x="7379" y="11697"/>
                    <a:pt x="7406" y="11555"/>
                    <a:pt x="7351" y="11428"/>
                  </a:cubicBezTo>
                  <a:lnTo>
                    <a:pt x="6972" y="10283"/>
                  </a:lnTo>
                  <a:lnTo>
                    <a:pt x="6912" y="10109"/>
                  </a:lnTo>
                  <a:cubicBezTo>
                    <a:pt x="7576" y="10046"/>
                    <a:pt x="8370" y="9572"/>
                    <a:pt x="8733" y="9133"/>
                  </a:cubicBezTo>
                  <a:cubicBezTo>
                    <a:pt x="10029" y="7569"/>
                    <a:pt x="9227" y="5314"/>
                    <a:pt x="8623" y="3454"/>
                  </a:cubicBezTo>
                  <a:cubicBezTo>
                    <a:pt x="8263" y="2360"/>
                    <a:pt x="7683" y="1645"/>
                    <a:pt x="7228" y="1155"/>
                  </a:cubicBezTo>
                  <a:cubicBezTo>
                    <a:pt x="6443" y="303"/>
                    <a:pt x="5640" y="0"/>
                    <a:pt x="489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1065;p47">
              <a:extLst>
                <a:ext uri="{FF2B5EF4-FFF2-40B4-BE49-F238E27FC236}">
                  <a16:creationId xmlns:a16="http://schemas.microsoft.com/office/drawing/2014/main" id="{C5A076F4-298C-44FB-8520-FC0BB9027C0C}"/>
                </a:ext>
              </a:extLst>
            </p:cNvPr>
            <p:cNvSpPr/>
            <p:nvPr/>
          </p:nvSpPr>
          <p:spPr>
            <a:xfrm>
              <a:off x="3029175" y="3938525"/>
              <a:ext cx="75750" cy="234150"/>
            </a:xfrm>
            <a:custGeom>
              <a:avLst/>
              <a:gdLst/>
              <a:ahLst/>
              <a:cxnLst/>
              <a:rect l="l" t="t" r="r" b="b"/>
              <a:pathLst>
                <a:path w="3030" h="9366" extrusionOk="0">
                  <a:moveTo>
                    <a:pt x="1" y="1"/>
                  </a:moveTo>
                  <a:lnTo>
                    <a:pt x="569" y="7652"/>
                  </a:lnTo>
                  <a:lnTo>
                    <a:pt x="1031" y="9366"/>
                  </a:lnTo>
                  <a:lnTo>
                    <a:pt x="3030" y="3473"/>
                  </a:lnTo>
                  <a:lnTo>
                    <a:pt x="1529" y="2572"/>
                  </a:lnTo>
                  <a:lnTo>
                    <a:pt x="2560" y="2387"/>
                  </a:lnTo>
                  <a:cubicBezTo>
                    <a:pt x="1284" y="507"/>
                    <a:pt x="1" y="1"/>
                    <a:pt x="1" y="1"/>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1066;p47">
              <a:extLst>
                <a:ext uri="{FF2B5EF4-FFF2-40B4-BE49-F238E27FC236}">
                  <a16:creationId xmlns:a16="http://schemas.microsoft.com/office/drawing/2014/main" id="{086A46CB-1BFB-40C5-96AD-A42AC7D13F87}"/>
                </a:ext>
              </a:extLst>
            </p:cNvPr>
            <p:cNvSpPr/>
            <p:nvPr/>
          </p:nvSpPr>
          <p:spPr>
            <a:xfrm>
              <a:off x="2936350" y="3936450"/>
              <a:ext cx="118625" cy="236225"/>
            </a:xfrm>
            <a:custGeom>
              <a:avLst/>
              <a:gdLst/>
              <a:ahLst/>
              <a:cxnLst/>
              <a:rect l="l" t="t" r="r" b="b"/>
              <a:pathLst>
                <a:path w="4745" h="9449" extrusionOk="0">
                  <a:moveTo>
                    <a:pt x="1375" y="1"/>
                  </a:moveTo>
                  <a:cubicBezTo>
                    <a:pt x="1375" y="1"/>
                    <a:pt x="376" y="1071"/>
                    <a:pt x="1" y="3453"/>
                  </a:cubicBezTo>
                  <a:lnTo>
                    <a:pt x="1075" y="3165"/>
                  </a:lnTo>
                  <a:lnTo>
                    <a:pt x="1075" y="3165"/>
                  </a:lnTo>
                  <a:lnTo>
                    <a:pt x="44" y="4709"/>
                  </a:lnTo>
                  <a:lnTo>
                    <a:pt x="4744" y="9449"/>
                  </a:lnTo>
                  <a:lnTo>
                    <a:pt x="3951" y="6490"/>
                  </a:lnTo>
                  <a:lnTo>
                    <a:pt x="1375"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1067;p47">
              <a:extLst>
                <a:ext uri="{FF2B5EF4-FFF2-40B4-BE49-F238E27FC236}">
                  <a16:creationId xmlns:a16="http://schemas.microsoft.com/office/drawing/2014/main" id="{C837E30A-5BDF-4971-BEC8-147ED7FB2B66}"/>
                </a:ext>
              </a:extLst>
            </p:cNvPr>
            <p:cNvSpPr/>
            <p:nvPr/>
          </p:nvSpPr>
          <p:spPr>
            <a:xfrm>
              <a:off x="2840575" y="3592725"/>
              <a:ext cx="201400" cy="378225"/>
            </a:xfrm>
            <a:custGeom>
              <a:avLst/>
              <a:gdLst/>
              <a:ahLst/>
              <a:cxnLst/>
              <a:rect l="l" t="t" r="r" b="b"/>
              <a:pathLst>
                <a:path w="8056" h="15129" extrusionOk="0">
                  <a:moveTo>
                    <a:pt x="5510" y="0"/>
                  </a:moveTo>
                  <a:cubicBezTo>
                    <a:pt x="4820" y="0"/>
                    <a:pt x="4086" y="430"/>
                    <a:pt x="3472" y="1490"/>
                  </a:cubicBezTo>
                  <a:cubicBezTo>
                    <a:pt x="1652" y="4626"/>
                    <a:pt x="723" y="6652"/>
                    <a:pt x="309" y="7549"/>
                  </a:cubicBezTo>
                  <a:cubicBezTo>
                    <a:pt x="60" y="8058"/>
                    <a:pt x="1" y="8639"/>
                    <a:pt x="143" y="9188"/>
                  </a:cubicBezTo>
                  <a:lnTo>
                    <a:pt x="135" y="9180"/>
                  </a:lnTo>
                  <a:lnTo>
                    <a:pt x="151" y="9220"/>
                  </a:lnTo>
                  <a:cubicBezTo>
                    <a:pt x="202" y="9413"/>
                    <a:pt x="269" y="9603"/>
                    <a:pt x="360" y="9788"/>
                  </a:cubicBezTo>
                  <a:lnTo>
                    <a:pt x="2327" y="15128"/>
                  </a:lnTo>
                  <a:lnTo>
                    <a:pt x="4219" y="12036"/>
                  </a:lnTo>
                  <a:cubicBezTo>
                    <a:pt x="4223" y="12032"/>
                    <a:pt x="4223" y="12028"/>
                    <a:pt x="4227" y="12028"/>
                  </a:cubicBezTo>
                  <a:lnTo>
                    <a:pt x="4262" y="11965"/>
                  </a:lnTo>
                  <a:lnTo>
                    <a:pt x="4258" y="11965"/>
                  </a:lnTo>
                  <a:cubicBezTo>
                    <a:pt x="4290" y="11913"/>
                    <a:pt x="4306" y="11858"/>
                    <a:pt x="4314" y="11799"/>
                  </a:cubicBezTo>
                  <a:cubicBezTo>
                    <a:pt x="4345" y="11317"/>
                    <a:pt x="3784" y="10089"/>
                    <a:pt x="3559" y="9622"/>
                  </a:cubicBezTo>
                  <a:cubicBezTo>
                    <a:pt x="3022" y="8505"/>
                    <a:pt x="2698" y="8031"/>
                    <a:pt x="2362" y="7434"/>
                  </a:cubicBezTo>
                  <a:cubicBezTo>
                    <a:pt x="2362" y="7434"/>
                    <a:pt x="7714" y="4855"/>
                    <a:pt x="7864" y="3457"/>
                  </a:cubicBezTo>
                  <a:cubicBezTo>
                    <a:pt x="8055" y="1652"/>
                    <a:pt x="6864" y="0"/>
                    <a:pt x="55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1068;p47">
              <a:extLst>
                <a:ext uri="{FF2B5EF4-FFF2-40B4-BE49-F238E27FC236}">
                  <a16:creationId xmlns:a16="http://schemas.microsoft.com/office/drawing/2014/main" id="{4E8E0035-18F5-48A1-988A-280D379ED783}"/>
                </a:ext>
              </a:extLst>
            </p:cNvPr>
            <p:cNvSpPr/>
            <p:nvPr/>
          </p:nvSpPr>
          <p:spPr>
            <a:xfrm>
              <a:off x="2910100" y="3843350"/>
              <a:ext cx="40900" cy="43825"/>
            </a:xfrm>
            <a:custGeom>
              <a:avLst/>
              <a:gdLst/>
              <a:ahLst/>
              <a:cxnLst/>
              <a:rect l="l" t="t" r="r" b="b"/>
              <a:pathLst>
                <a:path w="1636" h="1753" extrusionOk="0">
                  <a:moveTo>
                    <a:pt x="498" y="0"/>
                  </a:moveTo>
                  <a:cubicBezTo>
                    <a:pt x="474" y="0"/>
                    <a:pt x="450" y="0"/>
                    <a:pt x="427" y="4"/>
                  </a:cubicBezTo>
                  <a:lnTo>
                    <a:pt x="407" y="4"/>
                  </a:lnTo>
                  <a:cubicBezTo>
                    <a:pt x="383" y="8"/>
                    <a:pt x="360" y="12"/>
                    <a:pt x="336" y="16"/>
                  </a:cubicBezTo>
                  <a:lnTo>
                    <a:pt x="320" y="20"/>
                  </a:lnTo>
                  <a:cubicBezTo>
                    <a:pt x="296" y="28"/>
                    <a:pt x="277" y="36"/>
                    <a:pt x="253" y="48"/>
                  </a:cubicBezTo>
                  <a:lnTo>
                    <a:pt x="245" y="48"/>
                  </a:lnTo>
                  <a:cubicBezTo>
                    <a:pt x="221" y="60"/>
                    <a:pt x="202" y="71"/>
                    <a:pt x="182" y="87"/>
                  </a:cubicBezTo>
                  <a:lnTo>
                    <a:pt x="178" y="91"/>
                  </a:lnTo>
                  <a:cubicBezTo>
                    <a:pt x="154" y="107"/>
                    <a:pt x="138" y="127"/>
                    <a:pt x="123" y="146"/>
                  </a:cubicBezTo>
                  <a:lnTo>
                    <a:pt x="123" y="150"/>
                  </a:lnTo>
                  <a:cubicBezTo>
                    <a:pt x="103" y="170"/>
                    <a:pt x="87" y="198"/>
                    <a:pt x="75" y="221"/>
                  </a:cubicBezTo>
                  <a:cubicBezTo>
                    <a:pt x="0" y="399"/>
                    <a:pt x="24" y="684"/>
                    <a:pt x="249" y="1138"/>
                  </a:cubicBezTo>
                  <a:cubicBezTo>
                    <a:pt x="249" y="1138"/>
                    <a:pt x="257" y="1154"/>
                    <a:pt x="273" y="1177"/>
                  </a:cubicBezTo>
                  <a:cubicBezTo>
                    <a:pt x="357" y="1316"/>
                    <a:pt x="667" y="1753"/>
                    <a:pt x="1117" y="1753"/>
                  </a:cubicBezTo>
                  <a:cubicBezTo>
                    <a:pt x="1258" y="1753"/>
                    <a:pt x="1414" y="1710"/>
                    <a:pt x="1580" y="1600"/>
                  </a:cubicBezTo>
                  <a:cubicBezTo>
                    <a:pt x="1635" y="1564"/>
                    <a:pt x="1076" y="119"/>
                    <a:pt x="1023" y="119"/>
                  </a:cubicBezTo>
                  <a:cubicBezTo>
                    <a:pt x="1023" y="119"/>
                    <a:pt x="1023" y="119"/>
                    <a:pt x="1023" y="119"/>
                  </a:cubicBezTo>
                  <a:cubicBezTo>
                    <a:pt x="1016" y="120"/>
                    <a:pt x="1009" y="120"/>
                    <a:pt x="1002" y="120"/>
                  </a:cubicBezTo>
                  <a:cubicBezTo>
                    <a:pt x="982" y="120"/>
                    <a:pt x="962" y="116"/>
                    <a:pt x="944" y="107"/>
                  </a:cubicBezTo>
                  <a:cubicBezTo>
                    <a:pt x="865" y="64"/>
                    <a:pt x="778" y="36"/>
                    <a:pt x="687" y="16"/>
                  </a:cubicBezTo>
                  <a:cubicBezTo>
                    <a:pt x="664" y="12"/>
                    <a:pt x="640" y="8"/>
                    <a:pt x="612" y="4"/>
                  </a:cubicBezTo>
                  <a:lnTo>
                    <a:pt x="593" y="4"/>
                  </a:lnTo>
                  <a:cubicBezTo>
                    <a:pt x="569" y="0"/>
                    <a:pt x="541" y="0"/>
                    <a:pt x="51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1069;p47">
              <a:extLst>
                <a:ext uri="{FF2B5EF4-FFF2-40B4-BE49-F238E27FC236}">
                  <a16:creationId xmlns:a16="http://schemas.microsoft.com/office/drawing/2014/main" id="{57C8FA29-306A-43E9-992A-AC78CE394E46}"/>
                </a:ext>
              </a:extLst>
            </p:cNvPr>
            <p:cNvSpPr/>
            <p:nvPr/>
          </p:nvSpPr>
          <p:spPr>
            <a:xfrm>
              <a:off x="2767525" y="4020000"/>
              <a:ext cx="150975" cy="715750"/>
            </a:xfrm>
            <a:custGeom>
              <a:avLst/>
              <a:gdLst/>
              <a:ahLst/>
              <a:cxnLst/>
              <a:rect l="l" t="t" r="r" b="b"/>
              <a:pathLst>
                <a:path w="6039" h="28630" extrusionOk="0">
                  <a:moveTo>
                    <a:pt x="6039" y="0"/>
                  </a:moveTo>
                  <a:cubicBezTo>
                    <a:pt x="6039" y="1"/>
                    <a:pt x="1674" y="2595"/>
                    <a:pt x="1351" y="4152"/>
                  </a:cubicBezTo>
                  <a:cubicBezTo>
                    <a:pt x="1" y="10607"/>
                    <a:pt x="193" y="28629"/>
                    <a:pt x="332" y="28629"/>
                  </a:cubicBezTo>
                  <a:cubicBezTo>
                    <a:pt x="333" y="28629"/>
                    <a:pt x="334" y="28628"/>
                    <a:pt x="335" y="28624"/>
                  </a:cubicBezTo>
                  <a:lnTo>
                    <a:pt x="2125" y="28577"/>
                  </a:lnTo>
                  <a:lnTo>
                    <a:pt x="6039" y="0"/>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1070;p47">
              <a:extLst>
                <a:ext uri="{FF2B5EF4-FFF2-40B4-BE49-F238E27FC236}">
                  <a16:creationId xmlns:a16="http://schemas.microsoft.com/office/drawing/2014/main" id="{68B0BADA-3B07-4485-8BE8-3882F894BEF5}"/>
                </a:ext>
              </a:extLst>
            </p:cNvPr>
            <p:cNvSpPr/>
            <p:nvPr/>
          </p:nvSpPr>
          <p:spPr>
            <a:xfrm>
              <a:off x="3214875" y="4710800"/>
              <a:ext cx="52025" cy="133125"/>
            </a:xfrm>
            <a:custGeom>
              <a:avLst/>
              <a:gdLst/>
              <a:ahLst/>
              <a:cxnLst/>
              <a:rect l="l" t="t" r="r" b="b"/>
              <a:pathLst>
                <a:path w="2081" h="5325" extrusionOk="0">
                  <a:moveTo>
                    <a:pt x="357" y="1"/>
                  </a:moveTo>
                  <a:cubicBezTo>
                    <a:pt x="357" y="1"/>
                    <a:pt x="1" y="3440"/>
                    <a:pt x="189" y="3440"/>
                  </a:cubicBezTo>
                  <a:cubicBezTo>
                    <a:pt x="203" y="3440"/>
                    <a:pt x="221" y="3419"/>
                    <a:pt x="243" y="3374"/>
                  </a:cubicBezTo>
                  <a:cubicBezTo>
                    <a:pt x="464" y="2912"/>
                    <a:pt x="594" y="2501"/>
                    <a:pt x="788" y="2126"/>
                  </a:cubicBezTo>
                  <a:cubicBezTo>
                    <a:pt x="804" y="2094"/>
                    <a:pt x="829" y="2082"/>
                    <a:pt x="856" y="2082"/>
                  </a:cubicBezTo>
                  <a:cubicBezTo>
                    <a:pt x="902" y="2082"/>
                    <a:pt x="951" y="2121"/>
                    <a:pt x="954" y="2169"/>
                  </a:cubicBezTo>
                  <a:cubicBezTo>
                    <a:pt x="966" y="2631"/>
                    <a:pt x="800" y="3777"/>
                    <a:pt x="906" y="5155"/>
                  </a:cubicBezTo>
                  <a:cubicBezTo>
                    <a:pt x="916" y="5270"/>
                    <a:pt x="943" y="5325"/>
                    <a:pt x="982" y="5325"/>
                  </a:cubicBezTo>
                  <a:cubicBezTo>
                    <a:pt x="1248" y="5325"/>
                    <a:pt x="2081" y="2878"/>
                    <a:pt x="1902" y="21"/>
                  </a:cubicBezTo>
                  <a:lnTo>
                    <a:pt x="357"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1071;p47">
              <a:extLst>
                <a:ext uri="{FF2B5EF4-FFF2-40B4-BE49-F238E27FC236}">
                  <a16:creationId xmlns:a16="http://schemas.microsoft.com/office/drawing/2014/main" id="{A74D9BA5-F349-4D80-B613-78EDAB273ED3}"/>
                </a:ext>
              </a:extLst>
            </p:cNvPr>
            <p:cNvSpPr/>
            <p:nvPr/>
          </p:nvSpPr>
          <p:spPr>
            <a:xfrm>
              <a:off x="3066400" y="5388075"/>
              <a:ext cx="230700" cy="55325"/>
            </a:xfrm>
            <a:custGeom>
              <a:avLst/>
              <a:gdLst/>
              <a:ahLst/>
              <a:cxnLst/>
              <a:rect l="l" t="t" r="r" b="b"/>
              <a:pathLst>
                <a:path w="9228" h="2213" extrusionOk="0">
                  <a:moveTo>
                    <a:pt x="1165" y="0"/>
                  </a:moveTo>
                  <a:cubicBezTo>
                    <a:pt x="717" y="0"/>
                    <a:pt x="455" y="27"/>
                    <a:pt x="344" y="112"/>
                  </a:cubicBezTo>
                  <a:cubicBezTo>
                    <a:pt x="5" y="372"/>
                    <a:pt x="1" y="1905"/>
                    <a:pt x="1" y="1905"/>
                  </a:cubicBezTo>
                  <a:lnTo>
                    <a:pt x="1079" y="2130"/>
                  </a:lnTo>
                  <a:lnTo>
                    <a:pt x="1300" y="1431"/>
                  </a:lnTo>
                  <a:cubicBezTo>
                    <a:pt x="3287" y="1854"/>
                    <a:pt x="6498" y="2213"/>
                    <a:pt x="7904" y="2213"/>
                  </a:cubicBezTo>
                  <a:cubicBezTo>
                    <a:pt x="8021" y="2213"/>
                    <a:pt x="8126" y="2210"/>
                    <a:pt x="8216" y="2205"/>
                  </a:cubicBezTo>
                  <a:cubicBezTo>
                    <a:pt x="9227" y="2146"/>
                    <a:pt x="7549" y="1447"/>
                    <a:pt x="6103" y="886"/>
                  </a:cubicBezTo>
                  <a:cubicBezTo>
                    <a:pt x="5329" y="582"/>
                    <a:pt x="3081" y="49"/>
                    <a:pt x="2248" y="25"/>
                  </a:cubicBezTo>
                  <a:cubicBezTo>
                    <a:pt x="1807" y="11"/>
                    <a:pt x="1448" y="0"/>
                    <a:pt x="1165"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1072;p47">
              <a:extLst>
                <a:ext uri="{FF2B5EF4-FFF2-40B4-BE49-F238E27FC236}">
                  <a16:creationId xmlns:a16="http://schemas.microsoft.com/office/drawing/2014/main" id="{7F7546CD-0AAA-491D-B371-4B8852F03598}"/>
                </a:ext>
              </a:extLst>
            </p:cNvPr>
            <p:cNvSpPr/>
            <p:nvPr/>
          </p:nvSpPr>
          <p:spPr>
            <a:xfrm>
              <a:off x="2945350" y="5392400"/>
              <a:ext cx="230575" cy="58800"/>
            </a:xfrm>
            <a:custGeom>
              <a:avLst/>
              <a:gdLst/>
              <a:ahLst/>
              <a:cxnLst/>
              <a:rect l="l" t="t" r="r" b="b"/>
              <a:pathLst>
                <a:path w="9223" h="2352" extrusionOk="0">
                  <a:moveTo>
                    <a:pt x="1029" y="0"/>
                  </a:moveTo>
                  <a:cubicBezTo>
                    <a:pt x="689" y="0"/>
                    <a:pt x="481" y="26"/>
                    <a:pt x="383" y="97"/>
                  </a:cubicBezTo>
                  <a:cubicBezTo>
                    <a:pt x="36" y="353"/>
                    <a:pt x="0" y="1882"/>
                    <a:pt x="0" y="1882"/>
                  </a:cubicBezTo>
                  <a:lnTo>
                    <a:pt x="1075" y="2131"/>
                  </a:lnTo>
                  <a:lnTo>
                    <a:pt x="1308" y="1440"/>
                  </a:lnTo>
                  <a:cubicBezTo>
                    <a:pt x="3349" y="1913"/>
                    <a:pt x="6695" y="2352"/>
                    <a:pt x="8023" y="2352"/>
                  </a:cubicBezTo>
                  <a:cubicBezTo>
                    <a:pt x="8090" y="2352"/>
                    <a:pt x="8152" y="2350"/>
                    <a:pt x="8208" y="2348"/>
                  </a:cubicBezTo>
                  <a:cubicBezTo>
                    <a:pt x="9223" y="2313"/>
                    <a:pt x="7560" y="1578"/>
                    <a:pt x="6126" y="985"/>
                  </a:cubicBezTo>
                  <a:cubicBezTo>
                    <a:pt x="5356" y="669"/>
                    <a:pt x="3120" y="89"/>
                    <a:pt x="2287" y="49"/>
                  </a:cubicBezTo>
                  <a:cubicBezTo>
                    <a:pt x="1750" y="21"/>
                    <a:pt x="1336" y="0"/>
                    <a:pt x="1029"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1073;p47">
              <a:extLst>
                <a:ext uri="{FF2B5EF4-FFF2-40B4-BE49-F238E27FC236}">
                  <a16:creationId xmlns:a16="http://schemas.microsoft.com/office/drawing/2014/main" id="{53DDC018-D5D5-4E7D-9C40-A12BCA37DC8E}"/>
                </a:ext>
              </a:extLst>
            </p:cNvPr>
            <p:cNvSpPr/>
            <p:nvPr/>
          </p:nvSpPr>
          <p:spPr>
            <a:xfrm>
              <a:off x="2979400" y="3952850"/>
              <a:ext cx="64025" cy="176975"/>
            </a:xfrm>
            <a:custGeom>
              <a:avLst/>
              <a:gdLst/>
              <a:ahLst/>
              <a:cxnLst/>
              <a:rect l="l" t="t" r="r" b="b"/>
              <a:pathLst>
                <a:path w="2561" h="7079" extrusionOk="0">
                  <a:moveTo>
                    <a:pt x="2031" y="1"/>
                  </a:moveTo>
                  <a:cubicBezTo>
                    <a:pt x="2031" y="1"/>
                    <a:pt x="1694" y="532"/>
                    <a:pt x="997" y="532"/>
                  </a:cubicBezTo>
                  <a:cubicBezTo>
                    <a:pt x="722" y="532"/>
                    <a:pt x="390" y="449"/>
                    <a:pt x="1" y="218"/>
                  </a:cubicBezTo>
                  <a:lnTo>
                    <a:pt x="1" y="218"/>
                  </a:lnTo>
                  <a:lnTo>
                    <a:pt x="2560" y="7079"/>
                  </a:lnTo>
                  <a:lnTo>
                    <a:pt x="2031" y="1"/>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1074;p47">
              <a:extLst>
                <a:ext uri="{FF2B5EF4-FFF2-40B4-BE49-F238E27FC236}">
                  <a16:creationId xmlns:a16="http://schemas.microsoft.com/office/drawing/2014/main" id="{ADA19133-DA2E-4992-8DE8-08D8CCB9D649}"/>
                </a:ext>
              </a:extLst>
            </p:cNvPr>
            <p:cNvSpPr/>
            <p:nvPr/>
          </p:nvSpPr>
          <p:spPr>
            <a:xfrm>
              <a:off x="3130375" y="4094550"/>
              <a:ext cx="132050" cy="616775"/>
            </a:xfrm>
            <a:custGeom>
              <a:avLst/>
              <a:gdLst/>
              <a:ahLst/>
              <a:cxnLst/>
              <a:rect l="l" t="t" r="r" b="b"/>
              <a:pathLst>
                <a:path w="5282" h="24671" extrusionOk="0">
                  <a:moveTo>
                    <a:pt x="1" y="0"/>
                  </a:moveTo>
                  <a:lnTo>
                    <a:pt x="3737" y="24651"/>
                  </a:lnTo>
                  <a:lnTo>
                    <a:pt x="5282" y="24671"/>
                  </a:lnTo>
                  <a:cubicBezTo>
                    <a:pt x="5282" y="24671"/>
                    <a:pt x="4527" y="3753"/>
                    <a:pt x="4065" y="1671"/>
                  </a:cubicBezTo>
                  <a:cubicBezTo>
                    <a:pt x="3769" y="328"/>
                    <a:pt x="1" y="0"/>
                    <a:pt x="1" y="0"/>
                  </a:cubicBez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1075;p47">
              <a:extLst>
                <a:ext uri="{FF2B5EF4-FFF2-40B4-BE49-F238E27FC236}">
                  <a16:creationId xmlns:a16="http://schemas.microsoft.com/office/drawing/2014/main" id="{352BD911-AF4D-4F58-A11A-80877E6B32F1}"/>
                </a:ext>
              </a:extLst>
            </p:cNvPr>
            <p:cNvSpPr/>
            <p:nvPr/>
          </p:nvSpPr>
          <p:spPr>
            <a:xfrm>
              <a:off x="2835550" y="3945550"/>
              <a:ext cx="145950" cy="218050"/>
            </a:xfrm>
            <a:custGeom>
              <a:avLst/>
              <a:gdLst/>
              <a:ahLst/>
              <a:cxnLst/>
              <a:rect l="l" t="t" r="r" b="b"/>
              <a:pathLst>
                <a:path w="5838" h="8722" extrusionOk="0">
                  <a:moveTo>
                    <a:pt x="2524" y="0"/>
                  </a:moveTo>
                  <a:lnTo>
                    <a:pt x="2524" y="0"/>
                  </a:lnTo>
                  <a:cubicBezTo>
                    <a:pt x="2524" y="0"/>
                    <a:pt x="0" y="3832"/>
                    <a:pt x="3049" y="8721"/>
                  </a:cubicBezTo>
                  <a:cubicBezTo>
                    <a:pt x="3049" y="8721"/>
                    <a:pt x="5838" y="3144"/>
                    <a:pt x="2524"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1076;p47">
              <a:extLst>
                <a:ext uri="{FF2B5EF4-FFF2-40B4-BE49-F238E27FC236}">
                  <a16:creationId xmlns:a16="http://schemas.microsoft.com/office/drawing/2014/main" id="{84D76F4E-B6B6-4787-B66F-34ADD71BA741}"/>
                </a:ext>
              </a:extLst>
            </p:cNvPr>
            <p:cNvSpPr/>
            <p:nvPr/>
          </p:nvSpPr>
          <p:spPr>
            <a:xfrm>
              <a:off x="2885200" y="3945550"/>
              <a:ext cx="28675" cy="24550"/>
            </a:xfrm>
            <a:custGeom>
              <a:avLst/>
              <a:gdLst/>
              <a:ahLst/>
              <a:cxnLst/>
              <a:rect l="l" t="t" r="r" b="b"/>
              <a:pathLst>
                <a:path w="1147" h="982" extrusionOk="0">
                  <a:moveTo>
                    <a:pt x="656" y="0"/>
                  </a:moveTo>
                  <a:cubicBezTo>
                    <a:pt x="222" y="0"/>
                    <a:pt x="1" y="530"/>
                    <a:pt x="313" y="838"/>
                  </a:cubicBezTo>
                  <a:cubicBezTo>
                    <a:pt x="413" y="937"/>
                    <a:pt x="535" y="982"/>
                    <a:pt x="655" y="982"/>
                  </a:cubicBezTo>
                  <a:cubicBezTo>
                    <a:pt x="906" y="982"/>
                    <a:pt x="1146" y="787"/>
                    <a:pt x="1146" y="490"/>
                  </a:cubicBezTo>
                  <a:cubicBezTo>
                    <a:pt x="1146" y="221"/>
                    <a:pt x="929" y="0"/>
                    <a:pt x="656"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1" name="Google Shape;1077;p47">
              <a:extLst>
                <a:ext uri="{FF2B5EF4-FFF2-40B4-BE49-F238E27FC236}">
                  <a16:creationId xmlns:a16="http://schemas.microsoft.com/office/drawing/2014/main" id="{3125DE2E-64CB-4672-80CA-00DC584DDF49}"/>
                </a:ext>
              </a:extLst>
            </p:cNvPr>
            <p:cNvSpPr/>
            <p:nvPr/>
          </p:nvSpPr>
          <p:spPr>
            <a:xfrm>
              <a:off x="2774825" y="4495450"/>
              <a:ext cx="475550" cy="457700"/>
            </a:xfrm>
            <a:custGeom>
              <a:avLst/>
              <a:gdLst/>
              <a:ahLst/>
              <a:cxnLst/>
              <a:rect l="l" t="t" r="r" b="b"/>
              <a:pathLst>
                <a:path w="19022" h="18308" extrusionOk="0">
                  <a:moveTo>
                    <a:pt x="3199" y="0"/>
                  </a:moveTo>
                  <a:lnTo>
                    <a:pt x="0" y="18308"/>
                  </a:lnTo>
                  <a:lnTo>
                    <a:pt x="19022" y="18308"/>
                  </a:lnTo>
                  <a:lnTo>
                    <a:pt x="16703" y="474"/>
                  </a:lnTo>
                  <a:lnTo>
                    <a:pt x="319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1078;p47">
              <a:extLst>
                <a:ext uri="{FF2B5EF4-FFF2-40B4-BE49-F238E27FC236}">
                  <a16:creationId xmlns:a16="http://schemas.microsoft.com/office/drawing/2014/main" id="{8CBCF6DE-833C-4F40-B87B-55C664F0511D}"/>
                </a:ext>
              </a:extLst>
            </p:cNvPr>
            <p:cNvSpPr/>
            <p:nvPr/>
          </p:nvSpPr>
          <p:spPr>
            <a:xfrm>
              <a:off x="2771025" y="4734400"/>
              <a:ext cx="49625" cy="144175"/>
            </a:xfrm>
            <a:custGeom>
              <a:avLst/>
              <a:gdLst/>
              <a:ahLst/>
              <a:cxnLst/>
              <a:rect l="l" t="t" r="r" b="b"/>
              <a:pathLst>
                <a:path w="1985" h="5767" extrusionOk="0">
                  <a:moveTo>
                    <a:pt x="1985" y="1"/>
                  </a:moveTo>
                  <a:lnTo>
                    <a:pt x="199" y="48"/>
                  </a:lnTo>
                  <a:cubicBezTo>
                    <a:pt x="0" y="2893"/>
                    <a:pt x="511" y="5766"/>
                    <a:pt x="754" y="5766"/>
                  </a:cubicBezTo>
                  <a:cubicBezTo>
                    <a:pt x="810" y="5766"/>
                    <a:pt x="851" y="5614"/>
                    <a:pt x="867" y="5274"/>
                  </a:cubicBezTo>
                  <a:cubicBezTo>
                    <a:pt x="930" y="3891"/>
                    <a:pt x="1076" y="2758"/>
                    <a:pt x="1136" y="2300"/>
                  </a:cubicBezTo>
                  <a:cubicBezTo>
                    <a:pt x="1142" y="2253"/>
                    <a:pt x="1189" y="2220"/>
                    <a:pt x="1233" y="2220"/>
                  </a:cubicBezTo>
                  <a:cubicBezTo>
                    <a:pt x="1264" y="2220"/>
                    <a:pt x="1295" y="2237"/>
                    <a:pt x="1309" y="2276"/>
                  </a:cubicBezTo>
                  <a:cubicBezTo>
                    <a:pt x="1459" y="2667"/>
                    <a:pt x="1546" y="3090"/>
                    <a:pt x="1716" y="3571"/>
                  </a:cubicBezTo>
                  <a:cubicBezTo>
                    <a:pt x="1733" y="3618"/>
                    <a:pt x="1748" y="3640"/>
                    <a:pt x="1763" y="3640"/>
                  </a:cubicBezTo>
                  <a:cubicBezTo>
                    <a:pt x="1954" y="3640"/>
                    <a:pt x="1985" y="1"/>
                    <a:pt x="1985"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3" name="Google Shape;1079;p47">
              <a:extLst>
                <a:ext uri="{FF2B5EF4-FFF2-40B4-BE49-F238E27FC236}">
                  <a16:creationId xmlns:a16="http://schemas.microsoft.com/office/drawing/2014/main" id="{1DA4794E-CA91-4EDF-B095-F1F771FDA263}"/>
                </a:ext>
              </a:extLst>
            </p:cNvPr>
            <p:cNvSpPr/>
            <p:nvPr/>
          </p:nvSpPr>
          <p:spPr>
            <a:xfrm>
              <a:off x="5419650" y="3845025"/>
              <a:ext cx="1700" cy="725"/>
            </a:xfrm>
            <a:custGeom>
              <a:avLst/>
              <a:gdLst/>
              <a:ahLst/>
              <a:cxnLst/>
              <a:rect l="l" t="t" r="r" b="b"/>
              <a:pathLst>
                <a:path w="68" h="29" extrusionOk="0">
                  <a:moveTo>
                    <a:pt x="1" y="0"/>
                  </a:moveTo>
                  <a:cubicBezTo>
                    <a:pt x="19" y="7"/>
                    <a:pt x="37" y="13"/>
                    <a:pt x="54" y="21"/>
                  </a:cubicBezTo>
                  <a:lnTo>
                    <a:pt x="54" y="21"/>
                  </a:lnTo>
                  <a:cubicBezTo>
                    <a:pt x="51" y="19"/>
                    <a:pt x="49" y="18"/>
                    <a:pt x="48" y="16"/>
                  </a:cubicBezTo>
                  <a:cubicBezTo>
                    <a:pt x="32" y="8"/>
                    <a:pt x="16" y="4"/>
                    <a:pt x="1" y="0"/>
                  </a:cubicBezTo>
                  <a:close/>
                  <a:moveTo>
                    <a:pt x="54" y="21"/>
                  </a:moveTo>
                  <a:lnTo>
                    <a:pt x="54" y="21"/>
                  </a:lnTo>
                  <a:cubicBezTo>
                    <a:pt x="58" y="23"/>
                    <a:pt x="63" y="26"/>
                    <a:pt x="68" y="28"/>
                  </a:cubicBezTo>
                  <a:cubicBezTo>
                    <a:pt x="63" y="25"/>
                    <a:pt x="59" y="23"/>
                    <a:pt x="54" y="2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1080;p47">
              <a:extLst>
                <a:ext uri="{FF2B5EF4-FFF2-40B4-BE49-F238E27FC236}">
                  <a16:creationId xmlns:a16="http://schemas.microsoft.com/office/drawing/2014/main" id="{29CA9B2F-D35C-4E95-AC8D-CDA095CD0852}"/>
                </a:ext>
              </a:extLst>
            </p:cNvPr>
            <p:cNvSpPr/>
            <p:nvPr/>
          </p:nvSpPr>
          <p:spPr>
            <a:xfrm>
              <a:off x="5409575" y="3844725"/>
              <a:ext cx="5850" cy="1900"/>
            </a:xfrm>
            <a:custGeom>
              <a:avLst/>
              <a:gdLst/>
              <a:ahLst/>
              <a:cxnLst/>
              <a:rect l="l" t="t" r="r" b="b"/>
              <a:pathLst>
                <a:path w="234" h="76" extrusionOk="0">
                  <a:moveTo>
                    <a:pt x="234" y="1"/>
                  </a:moveTo>
                  <a:cubicBezTo>
                    <a:pt x="219" y="3"/>
                    <a:pt x="204" y="5"/>
                    <a:pt x="190" y="8"/>
                  </a:cubicBezTo>
                  <a:lnTo>
                    <a:pt x="190" y="8"/>
                  </a:lnTo>
                  <a:cubicBezTo>
                    <a:pt x="204" y="6"/>
                    <a:pt x="219" y="3"/>
                    <a:pt x="234" y="1"/>
                  </a:cubicBezTo>
                  <a:close/>
                  <a:moveTo>
                    <a:pt x="190" y="8"/>
                  </a:moveTo>
                  <a:cubicBezTo>
                    <a:pt x="181" y="10"/>
                    <a:pt x="174" y="11"/>
                    <a:pt x="167" y="12"/>
                  </a:cubicBezTo>
                  <a:lnTo>
                    <a:pt x="147" y="16"/>
                  </a:lnTo>
                  <a:cubicBezTo>
                    <a:pt x="142" y="18"/>
                    <a:pt x="138" y="20"/>
                    <a:pt x="133" y="22"/>
                  </a:cubicBezTo>
                  <a:lnTo>
                    <a:pt x="133" y="22"/>
                  </a:lnTo>
                  <a:cubicBezTo>
                    <a:pt x="152" y="16"/>
                    <a:pt x="171" y="12"/>
                    <a:pt x="190" y="8"/>
                  </a:cubicBezTo>
                  <a:close/>
                  <a:moveTo>
                    <a:pt x="133" y="22"/>
                  </a:moveTo>
                  <a:lnTo>
                    <a:pt x="133" y="22"/>
                  </a:lnTo>
                  <a:cubicBezTo>
                    <a:pt x="87" y="35"/>
                    <a:pt x="42" y="52"/>
                    <a:pt x="1" y="76"/>
                  </a:cubicBezTo>
                  <a:cubicBezTo>
                    <a:pt x="20" y="68"/>
                    <a:pt x="44" y="56"/>
                    <a:pt x="64" y="48"/>
                  </a:cubicBezTo>
                  <a:lnTo>
                    <a:pt x="84" y="40"/>
                  </a:lnTo>
                  <a:cubicBezTo>
                    <a:pt x="99" y="34"/>
                    <a:pt x="117" y="28"/>
                    <a:pt x="133" y="2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5" name="Google Shape;1081;p47">
              <a:extLst>
                <a:ext uri="{FF2B5EF4-FFF2-40B4-BE49-F238E27FC236}">
                  <a16:creationId xmlns:a16="http://schemas.microsoft.com/office/drawing/2014/main" id="{2181D660-CCDB-45C9-89E9-908DFCED3EB4}"/>
                </a:ext>
              </a:extLst>
            </p:cNvPr>
            <p:cNvSpPr/>
            <p:nvPr/>
          </p:nvSpPr>
          <p:spPr>
            <a:xfrm>
              <a:off x="5415800" y="3844525"/>
              <a:ext cx="1700" cy="125"/>
            </a:xfrm>
            <a:custGeom>
              <a:avLst/>
              <a:gdLst/>
              <a:ahLst/>
              <a:cxnLst/>
              <a:rect l="l" t="t" r="r" b="b"/>
              <a:pathLst>
                <a:path w="68" h="5" extrusionOk="0">
                  <a:moveTo>
                    <a:pt x="32" y="1"/>
                  </a:moveTo>
                  <a:cubicBezTo>
                    <a:pt x="27" y="1"/>
                    <a:pt x="23" y="1"/>
                    <a:pt x="19" y="2"/>
                  </a:cubicBezTo>
                  <a:lnTo>
                    <a:pt x="19" y="2"/>
                  </a:lnTo>
                  <a:cubicBezTo>
                    <a:pt x="23" y="2"/>
                    <a:pt x="28" y="2"/>
                    <a:pt x="33" y="2"/>
                  </a:cubicBezTo>
                  <a:cubicBezTo>
                    <a:pt x="37" y="2"/>
                    <a:pt x="42" y="2"/>
                    <a:pt x="47" y="2"/>
                  </a:cubicBezTo>
                  <a:lnTo>
                    <a:pt x="47" y="2"/>
                  </a:lnTo>
                  <a:cubicBezTo>
                    <a:pt x="42" y="1"/>
                    <a:pt x="37" y="1"/>
                    <a:pt x="32" y="1"/>
                  </a:cubicBezTo>
                  <a:close/>
                  <a:moveTo>
                    <a:pt x="19" y="2"/>
                  </a:moveTo>
                  <a:cubicBezTo>
                    <a:pt x="12" y="3"/>
                    <a:pt x="6" y="3"/>
                    <a:pt x="0" y="5"/>
                  </a:cubicBezTo>
                  <a:cubicBezTo>
                    <a:pt x="7" y="5"/>
                    <a:pt x="13" y="3"/>
                    <a:pt x="19" y="2"/>
                  </a:cubicBezTo>
                  <a:close/>
                  <a:moveTo>
                    <a:pt x="47" y="2"/>
                  </a:moveTo>
                  <a:cubicBezTo>
                    <a:pt x="54" y="3"/>
                    <a:pt x="61" y="5"/>
                    <a:pt x="68" y="5"/>
                  </a:cubicBezTo>
                  <a:cubicBezTo>
                    <a:pt x="61" y="3"/>
                    <a:pt x="54" y="3"/>
                    <a:pt x="47" y="2"/>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6" name="Google Shape;1082;p47">
              <a:extLst>
                <a:ext uri="{FF2B5EF4-FFF2-40B4-BE49-F238E27FC236}">
                  <a16:creationId xmlns:a16="http://schemas.microsoft.com/office/drawing/2014/main" id="{BC1FA355-50BD-479A-91B7-D8CDBC187CD4}"/>
                </a:ext>
              </a:extLst>
            </p:cNvPr>
            <p:cNvSpPr/>
            <p:nvPr/>
          </p:nvSpPr>
          <p:spPr>
            <a:xfrm>
              <a:off x="5421425" y="3845825"/>
              <a:ext cx="1700" cy="1200"/>
            </a:xfrm>
            <a:custGeom>
              <a:avLst/>
              <a:gdLst/>
              <a:ahLst/>
              <a:cxnLst/>
              <a:rect l="l" t="t" r="r" b="b"/>
              <a:pathLst>
                <a:path w="68" h="48" extrusionOk="0">
                  <a:moveTo>
                    <a:pt x="1" y="0"/>
                  </a:moveTo>
                  <a:cubicBezTo>
                    <a:pt x="21" y="10"/>
                    <a:pt x="42" y="26"/>
                    <a:pt x="59" y="41"/>
                  </a:cubicBezTo>
                  <a:lnTo>
                    <a:pt x="59" y="41"/>
                  </a:lnTo>
                  <a:cubicBezTo>
                    <a:pt x="56" y="37"/>
                    <a:pt x="54" y="34"/>
                    <a:pt x="52" y="32"/>
                  </a:cubicBezTo>
                  <a:cubicBezTo>
                    <a:pt x="36" y="20"/>
                    <a:pt x="16" y="8"/>
                    <a:pt x="1" y="0"/>
                  </a:cubicBezTo>
                  <a:close/>
                  <a:moveTo>
                    <a:pt x="59" y="41"/>
                  </a:moveTo>
                  <a:cubicBezTo>
                    <a:pt x="62" y="43"/>
                    <a:pt x="64" y="46"/>
                    <a:pt x="68" y="47"/>
                  </a:cubicBezTo>
                  <a:cubicBezTo>
                    <a:pt x="65" y="45"/>
                    <a:pt x="62" y="43"/>
                    <a:pt x="59" y="4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7" name="Google Shape;1083;p47">
              <a:extLst>
                <a:ext uri="{FF2B5EF4-FFF2-40B4-BE49-F238E27FC236}">
                  <a16:creationId xmlns:a16="http://schemas.microsoft.com/office/drawing/2014/main" id="{B39D6A2C-43B2-4449-BB24-D6332E18F2E4}"/>
                </a:ext>
              </a:extLst>
            </p:cNvPr>
            <p:cNvSpPr/>
            <p:nvPr/>
          </p:nvSpPr>
          <p:spPr>
            <a:xfrm>
              <a:off x="5407600" y="3846800"/>
              <a:ext cx="1600" cy="1025"/>
            </a:xfrm>
            <a:custGeom>
              <a:avLst/>
              <a:gdLst/>
              <a:ahLst/>
              <a:cxnLst/>
              <a:rect l="l" t="t" r="r" b="b"/>
              <a:pathLst>
                <a:path w="64" h="41" extrusionOk="0">
                  <a:moveTo>
                    <a:pt x="64" y="1"/>
                  </a:moveTo>
                  <a:cubicBezTo>
                    <a:pt x="48" y="8"/>
                    <a:pt x="32" y="20"/>
                    <a:pt x="12" y="28"/>
                  </a:cubicBezTo>
                  <a:cubicBezTo>
                    <a:pt x="9" y="32"/>
                    <a:pt x="5" y="36"/>
                    <a:pt x="1" y="40"/>
                  </a:cubicBezTo>
                  <a:cubicBezTo>
                    <a:pt x="20" y="24"/>
                    <a:pt x="44" y="12"/>
                    <a:pt x="6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1084;p47">
              <a:extLst>
                <a:ext uri="{FF2B5EF4-FFF2-40B4-BE49-F238E27FC236}">
                  <a16:creationId xmlns:a16="http://schemas.microsoft.com/office/drawing/2014/main" id="{771CD2E0-25A8-4731-AA1C-C29DEEE15FEF}"/>
                </a:ext>
              </a:extLst>
            </p:cNvPr>
            <p:cNvSpPr/>
            <p:nvPr/>
          </p:nvSpPr>
          <p:spPr>
            <a:xfrm>
              <a:off x="5417675" y="3844625"/>
              <a:ext cx="1900" cy="425"/>
            </a:xfrm>
            <a:custGeom>
              <a:avLst/>
              <a:gdLst/>
              <a:ahLst/>
              <a:cxnLst/>
              <a:rect l="l" t="t" r="r" b="b"/>
              <a:pathLst>
                <a:path w="76" h="17" extrusionOk="0">
                  <a:moveTo>
                    <a:pt x="1" y="1"/>
                  </a:moveTo>
                  <a:cubicBezTo>
                    <a:pt x="24" y="5"/>
                    <a:pt x="52" y="9"/>
                    <a:pt x="76" y="16"/>
                  </a:cubicBezTo>
                  <a:lnTo>
                    <a:pt x="72" y="13"/>
                  </a:lnTo>
                  <a:cubicBezTo>
                    <a:pt x="52" y="9"/>
                    <a:pt x="28" y="5"/>
                    <a:pt x="4" y="1"/>
                  </a:cubicBezTo>
                  <a:close/>
                </a:path>
              </a:pathLst>
            </a:custGeom>
            <a:solidFill>
              <a:srgbClr val="FFC69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1085;p47">
              <a:extLst>
                <a:ext uri="{FF2B5EF4-FFF2-40B4-BE49-F238E27FC236}">
                  <a16:creationId xmlns:a16="http://schemas.microsoft.com/office/drawing/2014/main" id="{27648505-4131-4747-90B9-8B1E54CFD344}"/>
                </a:ext>
              </a:extLst>
            </p:cNvPr>
            <p:cNvSpPr/>
            <p:nvPr/>
          </p:nvSpPr>
          <p:spPr>
            <a:xfrm>
              <a:off x="5417475" y="3844625"/>
              <a:ext cx="225" cy="25"/>
            </a:xfrm>
            <a:custGeom>
              <a:avLst/>
              <a:gdLst/>
              <a:ahLst/>
              <a:cxnLst/>
              <a:rect l="l" t="t" r="r" b="b"/>
              <a:pathLst>
                <a:path w="9" h="1" extrusionOk="0">
                  <a:moveTo>
                    <a:pt x="5" y="1"/>
                  </a:moveTo>
                  <a:lnTo>
                    <a:pt x="9" y="1"/>
                  </a:lnTo>
                  <a:lnTo>
                    <a:pt x="5"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1086;p47">
              <a:extLst>
                <a:ext uri="{FF2B5EF4-FFF2-40B4-BE49-F238E27FC236}">
                  <a16:creationId xmlns:a16="http://schemas.microsoft.com/office/drawing/2014/main" id="{FC935BBC-FF1B-4DC6-9DB8-976B4ACA137B}"/>
                </a:ext>
              </a:extLst>
            </p:cNvPr>
            <p:cNvSpPr/>
            <p:nvPr/>
          </p:nvSpPr>
          <p:spPr>
            <a:xfrm>
              <a:off x="5419650" y="3845025"/>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1087;p47">
              <a:extLst>
                <a:ext uri="{FF2B5EF4-FFF2-40B4-BE49-F238E27FC236}">
                  <a16:creationId xmlns:a16="http://schemas.microsoft.com/office/drawing/2014/main" id="{B0506ADE-4DC0-44D7-8279-4F21396F37F6}"/>
                </a:ext>
              </a:extLst>
            </p:cNvPr>
            <p:cNvSpPr/>
            <p:nvPr/>
          </p:nvSpPr>
          <p:spPr>
            <a:xfrm>
              <a:off x="5417675" y="3844625"/>
              <a:ext cx="1900" cy="425"/>
            </a:xfrm>
            <a:custGeom>
              <a:avLst/>
              <a:gdLst/>
              <a:ahLst/>
              <a:cxnLst/>
              <a:rect l="l" t="t" r="r" b="b"/>
              <a:pathLst>
                <a:path w="76" h="17" extrusionOk="0">
                  <a:moveTo>
                    <a:pt x="76" y="16"/>
                  </a:moveTo>
                  <a:lnTo>
                    <a:pt x="76" y="16"/>
                  </a:lnTo>
                  <a:cubicBezTo>
                    <a:pt x="52" y="9"/>
                    <a:pt x="24" y="5"/>
                    <a:pt x="1" y="1"/>
                  </a:cubicBezTo>
                  <a:lnTo>
                    <a:pt x="1" y="1"/>
                  </a:lnTo>
                  <a:cubicBezTo>
                    <a:pt x="24" y="5"/>
                    <a:pt x="52" y="9"/>
                    <a:pt x="76"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1088;p47">
              <a:extLst>
                <a:ext uri="{FF2B5EF4-FFF2-40B4-BE49-F238E27FC236}">
                  <a16:creationId xmlns:a16="http://schemas.microsoft.com/office/drawing/2014/main" id="{828F180A-149C-4EF1-A48A-2CFF0159562C}"/>
                </a:ext>
              </a:extLst>
            </p:cNvPr>
            <p:cNvSpPr/>
            <p:nvPr/>
          </p:nvSpPr>
          <p:spPr>
            <a:xfrm>
              <a:off x="5419650" y="3845025"/>
              <a:ext cx="1200" cy="425"/>
            </a:xfrm>
            <a:custGeom>
              <a:avLst/>
              <a:gdLst/>
              <a:ahLst/>
              <a:cxnLst/>
              <a:rect l="l" t="t" r="r" b="b"/>
              <a:pathLst>
                <a:path w="48" h="17" extrusionOk="0">
                  <a:moveTo>
                    <a:pt x="48" y="16"/>
                  </a:moveTo>
                  <a:cubicBezTo>
                    <a:pt x="32" y="8"/>
                    <a:pt x="16" y="4"/>
                    <a:pt x="1" y="0"/>
                  </a:cubicBezTo>
                  <a:lnTo>
                    <a:pt x="1" y="0"/>
                  </a:lnTo>
                  <a:cubicBezTo>
                    <a:pt x="16" y="4"/>
                    <a:pt x="32" y="8"/>
                    <a:pt x="48" y="1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1089;p47">
              <a:extLst>
                <a:ext uri="{FF2B5EF4-FFF2-40B4-BE49-F238E27FC236}">
                  <a16:creationId xmlns:a16="http://schemas.microsoft.com/office/drawing/2014/main" id="{D7940188-C9EE-4C5F-87E4-1DD64B254765}"/>
                </a:ext>
              </a:extLst>
            </p:cNvPr>
            <p:cNvSpPr/>
            <p:nvPr/>
          </p:nvSpPr>
          <p:spPr>
            <a:xfrm>
              <a:off x="5416600" y="3844525"/>
              <a:ext cx="900" cy="125"/>
            </a:xfrm>
            <a:custGeom>
              <a:avLst/>
              <a:gdLst/>
              <a:ahLst/>
              <a:cxnLst/>
              <a:rect l="l" t="t" r="r" b="b"/>
              <a:pathLst>
                <a:path w="36" h="5" extrusionOk="0">
                  <a:moveTo>
                    <a:pt x="36" y="5"/>
                  </a:moveTo>
                  <a:lnTo>
                    <a:pt x="36" y="5"/>
                  </a:lnTo>
                  <a:cubicBezTo>
                    <a:pt x="24" y="5"/>
                    <a:pt x="12" y="1"/>
                    <a:pt x="0" y="1"/>
                  </a:cubicBezTo>
                  <a:cubicBezTo>
                    <a:pt x="12" y="1"/>
                    <a:pt x="24" y="5"/>
                    <a:pt x="36" y="5"/>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1090;p47">
              <a:extLst>
                <a:ext uri="{FF2B5EF4-FFF2-40B4-BE49-F238E27FC236}">
                  <a16:creationId xmlns:a16="http://schemas.microsoft.com/office/drawing/2014/main" id="{D3150F15-0810-4ECA-A7EE-E1BBD526DD91}"/>
                </a:ext>
              </a:extLst>
            </p:cNvPr>
            <p:cNvSpPr/>
            <p:nvPr/>
          </p:nvSpPr>
          <p:spPr>
            <a:xfrm>
              <a:off x="5421425" y="3845825"/>
              <a:ext cx="1600" cy="1200"/>
            </a:xfrm>
            <a:custGeom>
              <a:avLst/>
              <a:gdLst/>
              <a:ahLst/>
              <a:cxnLst/>
              <a:rect l="l" t="t" r="r" b="b"/>
              <a:pathLst>
                <a:path w="64" h="48" extrusionOk="0">
                  <a:moveTo>
                    <a:pt x="64" y="47"/>
                  </a:moveTo>
                  <a:lnTo>
                    <a:pt x="64" y="47"/>
                  </a:lnTo>
                  <a:cubicBezTo>
                    <a:pt x="44" y="32"/>
                    <a:pt x="24" y="12"/>
                    <a:pt x="1" y="0"/>
                  </a:cubicBezTo>
                  <a:lnTo>
                    <a:pt x="1" y="0"/>
                  </a:lnTo>
                  <a:cubicBezTo>
                    <a:pt x="24" y="12"/>
                    <a:pt x="44" y="32"/>
                    <a:pt x="64" y="4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1091;p47">
              <a:extLst>
                <a:ext uri="{FF2B5EF4-FFF2-40B4-BE49-F238E27FC236}">
                  <a16:creationId xmlns:a16="http://schemas.microsoft.com/office/drawing/2014/main" id="{34F5E4CC-BDBB-45A4-B8F2-496CF7F544C4}"/>
                </a:ext>
              </a:extLst>
            </p:cNvPr>
            <p:cNvSpPr/>
            <p:nvPr/>
          </p:nvSpPr>
          <p:spPr>
            <a:xfrm>
              <a:off x="5421425" y="3845825"/>
              <a:ext cx="1300" cy="800"/>
            </a:xfrm>
            <a:custGeom>
              <a:avLst/>
              <a:gdLst/>
              <a:ahLst/>
              <a:cxnLst/>
              <a:rect l="l" t="t" r="r" b="b"/>
              <a:pathLst>
                <a:path w="52" h="32" extrusionOk="0">
                  <a:moveTo>
                    <a:pt x="1" y="0"/>
                  </a:moveTo>
                  <a:cubicBezTo>
                    <a:pt x="16" y="8"/>
                    <a:pt x="36" y="20"/>
                    <a:pt x="52" y="32"/>
                  </a:cubicBezTo>
                  <a:cubicBezTo>
                    <a:pt x="36" y="20"/>
                    <a:pt x="16"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1092;p47">
              <a:extLst>
                <a:ext uri="{FF2B5EF4-FFF2-40B4-BE49-F238E27FC236}">
                  <a16:creationId xmlns:a16="http://schemas.microsoft.com/office/drawing/2014/main" id="{1A77BA20-2D64-401E-A0D0-BA66793B9BD0}"/>
                </a:ext>
              </a:extLst>
            </p:cNvPr>
            <p:cNvSpPr/>
            <p:nvPr/>
          </p:nvSpPr>
          <p:spPr>
            <a:xfrm>
              <a:off x="5401075" y="3847800"/>
              <a:ext cx="6550" cy="5150"/>
            </a:xfrm>
            <a:custGeom>
              <a:avLst/>
              <a:gdLst/>
              <a:ahLst/>
              <a:cxnLst/>
              <a:rect l="l" t="t" r="r" b="b"/>
              <a:pathLst>
                <a:path w="262" h="206" extrusionOk="0">
                  <a:moveTo>
                    <a:pt x="262" y="0"/>
                  </a:moveTo>
                  <a:lnTo>
                    <a:pt x="262" y="0"/>
                  </a:lnTo>
                  <a:cubicBezTo>
                    <a:pt x="187" y="47"/>
                    <a:pt x="123" y="103"/>
                    <a:pt x="64" y="166"/>
                  </a:cubicBezTo>
                  <a:cubicBezTo>
                    <a:pt x="48" y="186"/>
                    <a:pt x="25" y="201"/>
                    <a:pt x="1" y="205"/>
                  </a:cubicBezTo>
                  <a:cubicBezTo>
                    <a:pt x="25" y="201"/>
                    <a:pt x="48" y="186"/>
                    <a:pt x="64" y="166"/>
                  </a:cubicBezTo>
                  <a:cubicBezTo>
                    <a:pt x="123" y="103"/>
                    <a:pt x="187" y="47"/>
                    <a:pt x="26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1093;p47">
              <a:extLst>
                <a:ext uri="{FF2B5EF4-FFF2-40B4-BE49-F238E27FC236}">
                  <a16:creationId xmlns:a16="http://schemas.microsoft.com/office/drawing/2014/main" id="{68940BDD-F26E-456F-A55B-72242161B4D0}"/>
                </a:ext>
              </a:extLst>
            </p:cNvPr>
            <p:cNvSpPr/>
            <p:nvPr/>
          </p:nvSpPr>
          <p:spPr>
            <a:xfrm>
              <a:off x="5407600" y="3847500"/>
              <a:ext cx="325" cy="325"/>
            </a:xfrm>
            <a:custGeom>
              <a:avLst/>
              <a:gdLst/>
              <a:ahLst/>
              <a:cxnLst/>
              <a:rect l="l" t="t" r="r" b="b"/>
              <a:pathLst>
                <a:path w="13" h="13" extrusionOk="0">
                  <a:moveTo>
                    <a:pt x="12" y="0"/>
                  </a:moveTo>
                  <a:cubicBezTo>
                    <a:pt x="9" y="4"/>
                    <a:pt x="5" y="8"/>
                    <a:pt x="1" y="12"/>
                  </a:cubicBezTo>
                  <a:lnTo>
                    <a:pt x="1" y="12"/>
                  </a:lnTo>
                  <a:cubicBezTo>
                    <a:pt x="5" y="8"/>
                    <a:pt x="9" y="4"/>
                    <a:pt x="12"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1094;p47">
              <a:extLst>
                <a:ext uri="{FF2B5EF4-FFF2-40B4-BE49-F238E27FC236}">
                  <a16:creationId xmlns:a16="http://schemas.microsoft.com/office/drawing/2014/main" id="{058AE31C-950E-49C9-B782-2C4B6F30756B}"/>
                </a:ext>
              </a:extLst>
            </p:cNvPr>
            <p:cNvSpPr/>
            <p:nvPr/>
          </p:nvSpPr>
          <p:spPr>
            <a:xfrm>
              <a:off x="5420825" y="3845425"/>
              <a:ext cx="525" cy="325"/>
            </a:xfrm>
            <a:custGeom>
              <a:avLst/>
              <a:gdLst/>
              <a:ahLst/>
              <a:cxnLst/>
              <a:rect l="l" t="t" r="r" b="b"/>
              <a:pathLst>
                <a:path w="21" h="13" extrusionOk="0">
                  <a:moveTo>
                    <a:pt x="21" y="12"/>
                  </a:moveTo>
                  <a:lnTo>
                    <a:pt x="21" y="12"/>
                  </a:lnTo>
                  <a:cubicBezTo>
                    <a:pt x="13" y="8"/>
                    <a:pt x="5" y="4"/>
                    <a:pt x="1" y="0"/>
                  </a:cubicBezTo>
                  <a:cubicBezTo>
                    <a:pt x="5" y="4"/>
                    <a:pt x="13" y="8"/>
                    <a:pt x="21" y="12"/>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1095;p47">
              <a:extLst>
                <a:ext uri="{FF2B5EF4-FFF2-40B4-BE49-F238E27FC236}">
                  <a16:creationId xmlns:a16="http://schemas.microsoft.com/office/drawing/2014/main" id="{57A95820-D59E-4CEA-B779-DEFD7D714643}"/>
                </a:ext>
              </a:extLst>
            </p:cNvPr>
            <p:cNvSpPr/>
            <p:nvPr/>
          </p:nvSpPr>
          <p:spPr>
            <a:xfrm>
              <a:off x="5422625" y="3846600"/>
              <a:ext cx="400" cy="425"/>
            </a:xfrm>
            <a:custGeom>
              <a:avLst/>
              <a:gdLst/>
              <a:ahLst/>
              <a:cxnLst/>
              <a:rect l="l" t="t" r="r" b="b"/>
              <a:pathLst>
                <a:path w="16" h="17" extrusionOk="0">
                  <a:moveTo>
                    <a:pt x="0" y="1"/>
                  </a:moveTo>
                  <a:cubicBezTo>
                    <a:pt x="8" y="5"/>
                    <a:pt x="12" y="12"/>
                    <a:pt x="16" y="16"/>
                  </a:cubicBezTo>
                  <a:lnTo>
                    <a:pt x="16" y="16"/>
                  </a:lnTo>
                  <a:cubicBezTo>
                    <a:pt x="12" y="12"/>
                    <a:pt x="8"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1096;p47">
              <a:extLst>
                <a:ext uri="{FF2B5EF4-FFF2-40B4-BE49-F238E27FC236}">
                  <a16:creationId xmlns:a16="http://schemas.microsoft.com/office/drawing/2014/main" id="{B7B51298-53B0-4D4D-B45E-45F7C63D62DD}"/>
                </a:ext>
              </a:extLst>
            </p:cNvPr>
            <p:cNvSpPr/>
            <p:nvPr/>
          </p:nvSpPr>
          <p:spPr>
            <a:xfrm>
              <a:off x="5421325" y="3845725"/>
              <a:ext cx="125" cy="125"/>
            </a:xfrm>
            <a:custGeom>
              <a:avLst/>
              <a:gdLst/>
              <a:ahLst/>
              <a:cxnLst/>
              <a:rect l="l" t="t" r="r" b="b"/>
              <a:pathLst>
                <a:path w="5" h="5" extrusionOk="0">
                  <a:moveTo>
                    <a:pt x="5" y="4"/>
                  </a:moveTo>
                  <a:lnTo>
                    <a:pt x="5"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1097;p47">
              <a:extLst>
                <a:ext uri="{FF2B5EF4-FFF2-40B4-BE49-F238E27FC236}">
                  <a16:creationId xmlns:a16="http://schemas.microsoft.com/office/drawing/2014/main" id="{0ACBBB04-EBA0-49D8-9EE7-3C8EDC33C1F4}"/>
                </a:ext>
              </a:extLst>
            </p:cNvPr>
            <p:cNvSpPr/>
            <p:nvPr/>
          </p:nvSpPr>
          <p:spPr>
            <a:xfrm>
              <a:off x="5400000" y="3700375"/>
              <a:ext cx="9100" cy="4550"/>
            </a:xfrm>
            <a:custGeom>
              <a:avLst/>
              <a:gdLst/>
              <a:ahLst/>
              <a:cxnLst/>
              <a:rect l="l" t="t" r="r" b="b"/>
              <a:pathLst>
                <a:path w="364" h="182" extrusionOk="0">
                  <a:moveTo>
                    <a:pt x="1" y="0"/>
                  </a:moveTo>
                  <a:cubicBezTo>
                    <a:pt x="123" y="59"/>
                    <a:pt x="245" y="119"/>
                    <a:pt x="364" y="182"/>
                  </a:cubicBezTo>
                  <a:cubicBezTo>
                    <a:pt x="245" y="119"/>
                    <a:pt x="123" y="55"/>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1098;p47">
              <a:extLst>
                <a:ext uri="{FF2B5EF4-FFF2-40B4-BE49-F238E27FC236}">
                  <a16:creationId xmlns:a16="http://schemas.microsoft.com/office/drawing/2014/main" id="{AE5F32B7-EAEE-4814-A2A8-4A63E0B2B718}"/>
                </a:ext>
              </a:extLst>
            </p:cNvPr>
            <p:cNvSpPr/>
            <p:nvPr/>
          </p:nvSpPr>
          <p:spPr>
            <a:xfrm>
              <a:off x="5410175" y="3705500"/>
              <a:ext cx="7425" cy="4475"/>
            </a:xfrm>
            <a:custGeom>
              <a:avLst/>
              <a:gdLst/>
              <a:ahLst/>
              <a:cxnLst/>
              <a:rect l="l" t="t" r="r" b="b"/>
              <a:pathLst>
                <a:path w="297" h="179" extrusionOk="0">
                  <a:moveTo>
                    <a:pt x="297" y="178"/>
                  </a:moveTo>
                  <a:cubicBezTo>
                    <a:pt x="198" y="115"/>
                    <a:pt x="99" y="60"/>
                    <a:pt x="0" y="0"/>
                  </a:cubicBezTo>
                  <a:cubicBezTo>
                    <a:pt x="99" y="60"/>
                    <a:pt x="198" y="115"/>
                    <a:pt x="297" y="17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1099;p47">
              <a:extLst>
                <a:ext uri="{FF2B5EF4-FFF2-40B4-BE49-F238E27FC236}">
                  <a16:creationId xmlns:a16="http://schemas.microsoft.com/office/drawing/2014/main" id="{AE74F99C-4954-4503-BFEA-950359D46CE8}"/>
                </a:ext>
              </a:extLst>
            </p:cNvPr>
            <p:cNvSpPr/>
            <p:nvPr/>
          </p:nvSpPr>
          <p:spPr>
            <a:xfrm>
              <a:off x="5381350" y="3692950"/>
              <a:ext cx="6925" cy="2500"/>
            </a:xfrm>
            <a:custGeom>
              <a:avLst/>
              <a:gdLst/>
              <a:ahLst/>
              <a:cxnLst/>
              <a:rect l="l" t="t" r="r" b="b"/>
              <a:pathLst>
                <a:path w="277" h="100" extrusionOk="0">
                  <a:moveTo>
                    <a:pt x="0" y="1"/>
                  </a:moveTo>
                  <a:lnTo>
                    <a:pt x="0" y="1"/>
                  </a:lnTo>
                  <a:cubicBezTo>
                    <a:pt x="91" y="29"/>
                    <a:pt x="182" y="64"/>
                    <a:pt x="276" y="100"/>
                  </a:cubicBezTo>
                  <a:cubicBezTo>
                    <a:pt x="186" y="64"/>
                    <a:pt x="91" y="29"/>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4" name="Google Shape;1100;p47">
              <a:extLst>
                <a:ext uri="{FF2B5EF4-FFF2-40B4-BE49-F238E27FC236}">
                  <a16:creationId xmlns:a16="http://schemas.microsoft.com/office/drawing/2014/main" id="{024F1CF2-0F34-4FBE-86E8-3AB08746F2FF}"/>
                </a:ext>
              </a:extLst>
            </p:cNvPr>
            <p:cNvSpPr/>
            <p:nvPr/>
          </p:nvSpPr>
          <p:spPr>
            <a:xfrm>
              <a:off x="5360100" y="3686750"/>
              <a:ext cx="8925" cy="2275"/>
            </a:xfrm>
            <a:custGeom>
              <a:avLst/>
              <a:gdLst/>
              <a:ahLst/>
              <a:cxnLst/>
              <a:rect l="l" t="t" r="r" b="b"/>
              <a:pathLst>
                <a:path w="357" h="91" extrusionOk="0">
                  <a:moveTo>
                    <a:pt x="356" y="91"/>
                  </a:moveTo>
                  <a:cubicBezTo>
                    <a:pt x="238" y="59"/>
                    <a:pt x="119" y="28"/>
                    <a:pt x="1" y="0"/>
                  </a:cubicBezTo>
                  <a:cubicBezTo>
                    <a:pt x="119" y="28"/>
                    <a:pt x="238" y="59"/>
                    <a:pt x="356" y="9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5" name="Google Shape;1101;p47">
              <a:extLst>
                <a:ext uri="{FF2B5EF4-FFF2-40B4-BE49-F238E27FC236}">
                  <a16:creationId xmlns:a16="http://schemas.microsoft.com/office/drawing/2014/main" id="{A9E7F947-ECC2-4C56-B4A3-35294410AC3C}"/>
                </a:ext>
              </a:extLst>
            </p:cNvPr>
            <p:cNvSpPr/>
            <p:nvPr/>
          </p:nvSpPr>
          <p:spPr>
            <a:xfrm>
              <a:off x="5390825" y="3696425"/>
              <a:ext cx="7525" cy="3275"/>
            </a:xfrm>
            <a:custGeom>
              <a:avLst/>
              <a:gdLst/>
              <a:ahLst/>
              <a:cxnLst/>
              <a:rect l="l" t="t" r="r" b="b"/>
              <a:pathLst>
                <a:path w="301" h="131" extrusionOk="0">
                  <a:moveTo>
                    <a:pt x="300" y="130"/>
                  </a:moveTo>
                  <a:cubicBezTo>
                    <a:pt x="202" y="83"/>
                    <a:pt x="103" y="40"/>
                    <a:pt x="0" y="0"/>
                  </a:cubicBezTo>
                  <a:cubicBezTo>
                    <a:pt x="103" y="40"/>
                    <a:pt x="202" y="83"/>
                    <a:pt x="300" y="13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6" name="Google Shape;1102;p47">
              <a:extLst>
                <a:ext uri="{FF2B5EF4-FFF2-40B4-BE49-F238E27FC236}">
                  <a16:creationId xmlns:a16="http://schemas.microsoft.com/office/drawing/2014/main" id="{1B721915-85A0-4BB2-BF8D-C654139FC97C}"/>
                </a:ext>
              </a:extLst>
            </p:cNvPr>
            <p:cNvSpPr/>
            <p:nvPr/>
          </p:nvSpPr>
          <p:spPr>
            <a:xfrm>
              <a:off x="5371375" y="3689700"/>
              <a:ext cx="7225" cy="2200"/>
            </a:xfrm>
            <a:custGeom>
              <a:avLst/>
              <a:gdLst/>
              <a:ahLst/>
              <a:cxnLst/>
              <a:rect l="l" t="t" r="r" b="b"/>
              <a:pathLst>
                <a:path w="289" h="88" extrusionOk="0">
                  <a:moveTo>
                    <a:pt x="0" y="0"/>
                  </a:moveTo>
                  <a:lnTo>
                    <a:pt x="0" y="0"/>
                  </a:lnTo>
                  <a:cubicBezTo>
                    <a:pt x="99" y="32"/>
                    <a:pt x="194" y="60"/>
                    <a:pt x="288" y="87"/>
                  </a:cubicBezTo>
                  <a:cubicBezTo>
                    <a:pt x="194" y="60"/>
                    <a:pt x="99" y="28"/>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7" name="Google Shape;1103;p47">
              <a:extLst>
                <a:ext uri="{FF2B5EF4-FFF2-40B4-BE49-F238E27FC236}">
                  <a16:creationId xmlns:a16="http://schemas.microsoft.com/office/drawing/2014/main" id="{20DFFCE2-58C8-48FE-BD58-7DBA5D94B48B}"/>
                </a:ext>
              </a:extLst>
            </p:cNvPr>
            <p:cNvSpPr/>
            <p:nvPr/>
          </p:nvSpPr>
          <p:spPr>
            <a:xfrm>
              <a:off x="5409175" y="3846600"/>
              <a:ext cx="425" cy="225"/>
            </a:xfrm>
            <a:custGeom>
              <a:avLst/>
              <a:gdLst/>
              <a:ahLst/>
              <a:cxnLst/>
              <a:rect l="l" t="t" r="r" b="b"/>
              <a:pathLst>
                <a:path w="17" h="9" extrusionOk="0">
                  <a:moveTo>
                    <a:pt x="17" y="1"/>
                  </a:moveTo>
                  <a:lnTo>
                    <a:pt x="17" y="1"/>
                  </a:lnTo>
                  <a:lnTo>
                    <a:pt x="1" y="9"/>
                  </a:lnTo>
                  <a:lnTo>
                    <a:pt x="1"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8" name="Google Shape;1104;p47">
              <a:extLst>
                <a:ext uri="{FF2B5EF4-FFF2-40B4-BE49-F238E27FC236}">
                  <a16:creationId xmlns:a16="http://schemas.microsoft.com/office/drawing/2014/main" id="{B58232FF-0D87-41B9-BB24-D2029C4137F7}"/>
                </a:ext>
              </a:extLst>
            </p:cNvPr>
            <p:cNvSpPr/>
            <p:nvPr/>
          </p:nvSpPr>
          <p:spPr>
            <a:xfrm>
              <a:off x="5421325" y="3845725"/>
              <a:ext cx="125" cy="125"/>
            </a:xfrm>
            <a:custGeom>
              <a:avLst/>
              <a:gdLst/>
              <a:ahLst/>
              <a:cxnLst/>
              <a:rect l="l" t="t" r="r" b="b"/>
              <a:pathLst>
                <a:path w="5" h="5" extrusionOk="0">
                  <a:moveTo>
                    <a:pt x="1" y="0"/>
                  </a:moveTo>
                  <a:lnTo>
                    <a:pt x="1" y="0"/>
                  </a:lnTo>
                  <a:lnTo>
                    <a:pt x="5" y="4"/>
                  </a:lnTo>
                  <a:lnTo>
                    <a:pt x="5"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9" name="Google Shape;1105;p47">
              <a:extLst>
                <a:ext uri="{FF2B5EF4-FFF2-40B4-BE49-F238E27FC236}">
                  <a16:creationId xmlns:a16="http://schemas.microsoft.com/office/drawing/2014/main" id="{7EEE4465-2FF6-4BE4-BAF1-9B7504C80174}"/>
                </a:ext>
              </a:extLst>
            </p:cNvPr>
            <p:cNvSpPr/>
            <p:nvPr/>
          </p:nvSpPr>
          <p:spPr>
            <a:xfrm>
              <a:off x="5417475" y="3844625"/>
              <a:ext cx="125" cy="25"/>
            </a:xfrm>
            <a:custGeom>
              <a:avLst/>
              <a:gdLst/>
              <a:ahLst/>
              <a:cxnLst/>
              <a:rect l="l" t="t" r="r" b="b"/>
              <a:pathLst>
                <a:path w="5" h="1" extrusionOk="0">
                  <a:moveTo>
                    <a:pt x="1" y="1"/>
                  </a:move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0" name="Google Shape;1106;p47">
              <a:extLst>
                <a:ext uri="{FF2B5EF4-FFF2-40B4-BE49-F238E27FC236}">
                  <a16:creationId xmlns:a16="http://schemas.microsoft.com/office/drawing/2014/main" id="{D41045DF-0F99-4922-96C4-973B57F1FCE9}"/>
                </a:ext>
              </a:extLst>
            </p:cNvPr>
            <p:cNvSpPr/>
            <p:nvPr/>
          </p:nvSpPr>
          <p:spPr>
            <a:xfrm>
              <a:off x="5419550" y="3845025"/>
              <a:ext cx="125" cy="25"/>
            </a:xfrm>
            <a:custGeom>
              <a:avLst/>
              <a:gdLst/>
              <a:ahLst/>
              <a:cxnLst/>
              <a:rect l="l" t="t" r="r" b="b"/>
              <a:pathLst>
                <a:path w="5" h="1" extrusionOk="0">
                  <a:moveTo>
                    <a:pt x="5" y="0"/>
                  </a:moveTo>
                  <a:lnTo>
                    <a:pt x="5"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1" name="Google Shape;1107;p47">
              <a:extLst>
                <a:ext uri="{FF2B5EF4-FFF2-40B4-BE49-F238E27FC236}">
                  <a16:creationId xmlns:a16="http://schemas.microsoft.com/office/drawing/2014/main" id="{BE74F304-2A1A-419D-AB6F-046D88E75A7D}"/>
                </a:ext>
              </a:extLst>
            </p:cNvPr>
            <p:cNvSpPr/>
            <p:nvPr/>
          </p:nvSpPr>
          <p:spPr>
            <a:xfrm>
              <a:off x="5415400" y="3844625"/>
              <a:ext cx="425" cy="75"/>
            </a:xfrm>
            <a:custGeom>
              <a:avLst/>
              <a:gdLst/>
              <a:ahLst/>
              <a:cxnLst/>
              <a:rect l="l" t="t" r="r" b="b"/>
              <a:pathLst>
                <a:path w="17" h="3" extrusionOk="0">
                  <a:moveTo>
                    <a:pt x="1" y="1"/>
                  </a:moveTo>
                  <a:cubicBezTo>
                    <a:pt x="2" y="2"/>
                    <a:pt x="3" y="2"/>
                    <a:pt x="5" y="2"/>
                  </a:cubicBezTo>
                  <a:cubicBezTo>
                    <a:pt x="8" y="2"/>
                    <a:pt x="11" y="1"/>
                    <a:pt x="16"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2" name="Google Shape;1108;p47">
              <a:extLst>
                <a:ext uri="{FF2B5EF4-FFF2-40B4-BE49-F238E27FC236}">
                  <a16:creationId xmlns:a16="http://schemas.microsoft.com/office/drawing/2014/main" id="{581D828E-5A3D-4EF5-B854-4D175691811B}"/>
                </a:ext>
              </a:extLst>
            </p:cNvPr>
            <p:cNvSpPr/>
            <p:nvPr/>
          </p:nvSpPr>
          <p:spPr>
            <a:xfrm>
              <a:off x="4392925" y="4585100"/>
              <a:ext cx="317975" cy="815850"/>
            </a:xfrm>
            <a:custGeom>
              <a:avLst/>
              <a:gdLst/>
              <a:ahLst/>
              <a:cxnLst/>
              <a:rect l="l" t="t" r="r" b="b"/>
              <a:pathLst>
                <a:path w="12719" h="32634" extrusionOk="0">
                  <a:moveTo>
                    <a:pt x="0" y="1"/>
                  </a:moveTo>
                  <a:lnTo>
                    <a:pt x="1714" y="32231"/>
                  </a:lnTo>
                  <a:lnTo>
                    <a:pt x="3749" y="32290"/>
                  </a:lnTo>
                  <a:lnTo>
                    <a:pt x="4404" y="9543"/>
                  </a:lnTo>
                  <a:lnTo>
                    <a:pt x="5234" y="32634"/>
                  </a:lnTo>
                  <a:lnTo>
                    <a:pt x="7706" y="32491"/>
                  </a:lnTo>
                  <a:lnTo>
                    <a:pt x="12718" y="641"/>
                  </a:lnTo>
                  <a:lnTo>
                    <a:pt x="0" y="1"/>
                  </a:lnTo>
                  <a:close/>
                </a:path>
              </a:pathLst>
            </a:custGeom>
            <a:solidFill>
              <a:srgbClr val="2C2C4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3" name="Google Shape;1109;p47">
              <a:extLst>
                <a:ext uri="{FF2B5EF4-FFF2-40B4-BE49-F238E27FC236}">
                  <a16:creationId xmlns:a16="http://schemas.microsoft.com/office/drawing/2014/main" id="{BA9A9017-9E3F-45E4-BE1A-AC04A6AFC27E}"/>
                </a:ext>
              </a:extLst>
            </p:cNvPr>
            <p:cNvSpPr/>
            <p:nvPr/>
          </p:nvSpPr>
          <p:spPr>
            <a:xfrm>
              <a:off x="4349375" y="3987225"/>
              <a:ext cx="433100" cy="630075"/>
            </a:xfrm>
            <a:custGeom>
              <a:avLst/>
              <a:gdLst/>
              <a:ahLst/>
              <a:cxnLst/>
              <a:rect l="l" t="t" r="r" b="b"/>
              <a:pathLst>
                <a:path w="17324" h="25203" extrusionOk="0">
                  <a:moveTo>
                    <a:pt x="8448" y="0"/>
                  </a:moveTo>
                  <a:cubicBezTo>
                    <a:pt x="7738" y="0"/>
                    <a:pt x="7288" y="71"/>
                    <a:pt x="7288" y="71"/>
                  </a:cubicBezTo>
                  <a:cubicBezTo>
                    <a:pt x="6510" y="150"/>
                    <a:pt x="5127" y="589"/>
                    <a:pt x="5127" y="589"/>
                  </a:cubicBezTo>
                  <a:cubicBezTo>
                    <a:pt x="1367" y="1884"/>
                    <a:pt x="0" y="6912"/>
                    <a:pt x="222" y="10886"/>
                  </a:cubicBezTo>
                  <a:cubicBezTo>
                    <a:pt x="778" y="20815"/>
                    <a:pt x="494" y="24516"/>
                    <a:pt x="1865" y="24824"/>
                  </a:cubicBezTo>
                  <a:lnTo>
                    <a:pt x="11648" y="25188"/>
                  </a:lnTo>
                  <a:cubicBezTo>
                    <a:pt x="11841" y="25197"/>
                    <a:pt x="12027" y="25202"/>
                    <a:pt x="12206" y="25202"/>
                  </a:cubicBezTo>
                  <a:cubicBezTo>
                    <a:pt x="16721" y="25202"/>
                    <a:pt x="16585" y="22198"/>
                    <a:pt x="16585" y="22198"/>
                  </a:cubicBezTo>
                  <a:cubicBezTo>
                    <a:pt x="16818" y="20235"/>
                    <a:pt x="16941" y="18256"/>
                    <a:pt x="16945" y="16277"/>
                  </a:cubicBezTo>
                  <a:lnTo>
                    <a:pt x="17324" y="8816"/>
                  </a:lnTo>
                  <a:cubicBezTo>
                    <a:pt x="16660" y="879"/>
                    <a:pt x="10946" y="0"/>
                    <a:pt x="84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4" name="Google Shape;1110;p47">
              <a:extLst>
                <a:ext uri="{FF2B5EF4-FFF2-40B4-BE49-F238E27FC236}">
                  <a16:creationId xmlns:a16="http://schemas.microsoft.com/office/drawing/2014/main" id="{48C5B31D-AA31-4BA3-959F-C4BF07D0064D}"/>
                </a:ext>
              </a:extLst>
            </p:cNvPr>
            <p:cNvSpPr/>
            <p:nvPr/>
          </p:nvSpPr>
          <p:spPr>
            <a:xfrm>
              <a:off x="4662575" y="3906050"/>
              <a:ext cx="1325" cy="1200"/>
            </a:xfrm>
            <a:custGeom>
              <a:avLst/>
              <a:gdLst/>
              <a:ahLst/>
              <a:cxnLst/>
              <a:rect l="l" t="t" r="r" b="b"/>
              <a:pathLst>
                <a:path w="53" h="48" extrusionOk="0">
                  <a:moveTo>
                    <a:pt x="1" y="0"/>
                  </a:moveTo>
                  <a:cubicBezTo>
                    <a:pt x="6" y="4"/>
                    <a:pt x="11" y="7"/>
                    <a:pt x="16" y="11"/>
                  </a:cubicBezTo>
                  <a:lnTo>
                    <a:pt x="16" y="11"/>
                  </a:lnTo>
                  <a:cubicBezTo>
                    <a:pt x="11" y="7"/>
                    <a:pt x="6" y="4"/>
                    <a:pt x="1" y="0"/>
                  </a:cubicBezTo>
                  <a:close/>
                  <a:moveTo>
                    <a:pt x="16" y="11"/>
                  </a:moveTo>
                  <a:lnTo>
                    <a:pt x="16" y="11"/>
                  </a:lnTo>
                  <a:cubicBezTo>
                    <a:pt x="29" y="21"/>
                    <a:pt x="41" y="33"/>
                    <a:pt x="52" y="48"/>
                  </a:cubicBezTo>
                  <a:cubicBezTo>
                    <a:pt x="48" y="40"/>
                    <a:pt x="44" y="32"/>
                    <a:pt x="36" y="28"/>
                  </a:cubicBezTo>
                  <a:cubicBezTo>
                    <a:pt x="30" y="21"/>
                    <a:pt x="23" y="16"/>
                    <a:pt x="16"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1111;p47">
              <a:extLst>
                <a:ext uri="{FF2B5EF4-FFF2-40B4-BE49-F238E27FC236}">
                  <a16:creationId xmlns:a16="http://schemas.microsoft.com/office/drawing/2014/main" id="{360812ED-963C-4F57-9C16-5CB59E354041}"/>
                </a:ext>
              </a:extLst>
            </p:cNvPr>
            <p:cNvSpPr/>
            <p:nvPr/>
          </p:nvSpPr>
          <p:spPr>
            <a:xfrm>
              <a:off x="4652800" y="3904050"/>
              <a:ext cx="5950" cy="350"/>
            </a:xfrm>
            <a:custGeom>
              <a:avLst/>
              <a:gdLst/>
              <a:ahLst/>
              <a:cxnLst/>
              <a:rect l="l" t="t" r="r" b="b"/>
              <a:pathLst>
                <a:path w="238" h="14" extrusionOk="0">
                  <a:moveTo>
                    <a:pt x="112" y="1"/>
                  </a:moveTo>
                  <a:cubicBezTo>
                    <a:pt x="75" y="1"/>
                    <a:pt x="38" y="4"/>
                    <a:pt x="1" y="9"/>
                  </a:cubicBezTo>
                  <a:cubicBezTo>
                    <a:pt x="25" y="9"/>
                    <a:pt x="48" y="5"/>
                    <a:pt x="72" y="5"/>
                  </a:cubicBezTo>
                  <a:lnTo>
                    <a:pt x="92" y="5"/>
                  </a:lnTo>
                  <a:cubicBezTo>
                    <a:pt x="102" y="3"/>
                    <a:pt x="112" y="2"/>
                    <a:pt x="123" y="2"/>
                  </a:cubicBezTo>
                  <a:cubicBezTo>
                    <a:pt x="134" y="2"/>
                    <a:pt x="145" y="3"/>
                    <a:pt x="155" y="5"/>
                  </a:cubicBezTo>
                  <a:lnTo>
                    <a:pt x="175" y="5"/>
                  </a:lnTo>
                  <a:cubicBezTo>
                    <a:pt x="194" y="5"/>
                    <a:pt x="218" y="9"/>
                    <a:pt x="238" y="13"/>
                  </a:cubicBezTo>
                  <a:cubicBezTo>
                    <a:pt x="198" y="5"/>
                    <a:pt x="155" y="1"/>
                    <a:pt x="112"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6" name="Google Shape;1112;p47">
              <a:extLst>
                <a:ext uri="{FF2B5EF4-FFF2-40B4-BE49-F238E27FC236}">
                  <a16:creationId xmlns:a16="http://schemas.microsoft.com/office/drawing/2014/main" id="{6E602B76-9A86-45CF-AC9A-F3FDFB476C61}"/>
                </a:ext>
              </a:extLst>
            </p:cNvPr>
            <p:cNvSpPr/>
            <p:nvPr/>
          </p:nvSpPr>
          <p:spPr>
            <a:xfrm>
              <a:off x="4659125" y="3904475"/>
              <a:ext cx="1600" cy="500"/>
            </a:xfrm>
            <a:custGeom>
              <a:avLst/>
              <a:gdLst/>
              <a:ahLst/>
              <a:cxnLst/>
              <a:rect l="l" t="t" r="r" b="b"/>
              <a:pathLst>
                <a:path w="64" h="20" extrusionOk="0">
                  <a:moveTo>
                    <a:pt x="1" y="0"/>
                  </a:moveTo>
                  <a:lnTo>
                    <a:pt x="1" y="0"/>
                  </a:lnTo>
                  <a:cubicBezTo>
                    <a:pt x="6" y="2"/>
                    <a:pt x="11" y="3"/>
                    <a:pt x="16" y="4"/>
                  </a:cubicBezTo>
                  <a:lnTo>
                    <a:pt x="16" y="4"/>
                  </a:lnTo>
                  <a:cubicBezTo>
                    <a:pt x="11" y="2"/>
                    <a:pt x="6" y="1"/>
                    <a:pt x="1" y="0"/>
                  </a:cubicBezTo>
                  <a:close/>
                  <a:moveTo>
                    <a:pt x="16" y="4"/>
                  </a:moveTo>
                  <a:cubicBezTo>
                    <a:pt x="32" y="8"/>
                    <a:pt x="49" y="14"/>
                    <a:pt x="64" y="20"/>
                  </a:cubicBezTo>
                  <a:cubicBezTo>
                    <a:pt x="56" y="16"/>
                    <a:pt x="44" y="8"/>
                    <a:pt x="32" y="8"/>
                  </a:cubicBezTo>
                  <a:cubicBezTo>
                    <a:pt x="28" y="6"/>
                    <a:pt x="22" y="5"/>
                    <a:pt x="16" y="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7" name="Google Shape;1113;p47">
              <a:extLst>
                <a:ext uri="{FF2B5EF4-FFF2-40B4-BE49-F238E27FC236}">
                  <a16:creationId xmlns:a16="http://schemas.microsoft.com/office/drawing/2014/main" id="{8FC3D0B3-726C-40AF-AF6C-FED55BB5A100}"/>
                </a:ext>
              </a:extLst>
            </p:cNvPr>
            <p:cNvSpPr/>
            <p:nvPr/>
          </p:nvSpPr>
          <p:spPr>
            <a:xfrm>
              <a:off x="4663975" y="3907325"/>
              <a:ext cx="1100" cy="1600"/>
            </a:xfrm>
            <a:custGeom>
              <a:avLst/>
              <a:gdLst/>
              <a:ahLst/>
              <a:cxnLst/>
              <a:rect l="l" t="t" r="r" b="b"/>
              <a:pathLst>
                <a:path w="44" h="64" extrusionOk="0">
                  <a:moveTo>
                    <a:pt x="0" y="1"/>
                  </a:moveTo>
                  <a:lnTo>
                    <a:pt x="0" y="1"/>
                  </a:lnTo>
                  <a:cubicBezTo>
                    <a:pt x="13" y="17"/>
                    <a:pt x="26" y="33"/>
                    <a:pt x="37" y="51"/>
                  </a:cubicBezTo>
                  <a:lnTo>
                    <a:pt x="37" y="51"/>
                  </a:lnTo>
                  <a:cubicBezTo>
                    <a:pt x="36" y="49"/>
                    <a:pt x="36" y="47"/>
                    <a:pt x="36" y="44"/>
                  </a:cubicBezTo>
                  <a:cubicBezTo>
                    <a:pt x="24" y="28"/>
                    <a:pt x="12" y="13"/>
                    <a:pt x="0" y="1"/>
                  </a:cubicBezTo>
                  <a:close/>
                  <a:moveTo>
                    <a:pt x="37" y="51"/>
                  </a:moveTo>
                  <a:lnTo>
                    <a:pt x="37" y="51"/>
                  </a:lnTo>
                  <a:cubicBezTo>
                    <a:pt x="38" y="56"/>
                    <a:pt x="41" y="61"/>
                    <a:pt x="44" y="64"/>
                  </a:cubicBezTo>
                  <a:cubicBezTo>
                    <a:pt x="41" y="60"/>
                    <a:pt x="39" y="55"/>
                    <a:pt x="37" y="5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8" name="Google Shape;1114;p47">
              <a:extLst>
                <a:ext uri="{FF2B5EF4-FFF2-40B4-BE49-F238E27FC236}">
                  <a16:creationId xmlns:a16="http://schemas.microsoft.com/office/drawing/2014/main" id="{460FDDD0-1E77-4545-9E2A-D743EEB4FBDA}"/>
                </a:ext>
              </a:extLst>
            </p:cNvPr>
            <p:cNvSpPr/>
            <p:nvPr/>
          </p:nvSpPr>
          <p:spPr>
            <a:xfrm>
              <a:off x="4650650" y="3904375"/>
              <a:ext cx="1800" cy="425"/>
            </a:xfrm>
            <a:custGeom>
              <a:avLst/>
              <a:gdLst/>
              <a:ahLst/>
              <a:cxnLst/>
              <a:rect l="l" t="t" r="r" b="b"/>
              <a:pathLst>
                <a:path w="72" h="17" extrusionOk="0">
                  <a:moveTo>
                    <a:pt x="71" y="0"/>
                  </a:moveTo>
                  <a:lnTo>
                    <a:pt x="71" y="0"/>
                  </a:lnTo>
                  <a:cubicBezTo>
                    <a:pt x="47" y="4"/>
                    <a:pt x="24" y="8"/>
                    <a:pt x="0" y="16"/>
                  </a:cubicBezTo>
                  <a:lnTo>
                    <a:pt x="16" y="12"/>
                  </a:lnTo>
                  <a:cubicBezTo>
                    <a:pt x="36" y="8"/>
                    <a:pt x="51" y="4"/>
                    <a:pt x="7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1115;p47">
              <a:extLst>
                <a:ext uri="{FF2B5EF4-FFF2-40B4-BE49-F238E27FC236}">
                  <a16:creationId xmlns:a16="http://schemas.microsoft.com/office/drawing/2014/main" id="{075AC2DE-FAE7-4A1A-BD7F-9BFC7AF1B646}"/>
                </a:ext>
              </a:extLst>
            </p:cNvPr>
            <p:cNvSpPr/>
            <p:nvPr/>
          </p:nvSpPr>
          <p:spPr>
            <a:xfrm>
              <a:off x="4660800" y="3905050"/>
              <a:ext cx="1700" cy="1025"/>
            </a:xfrm>
            <a:custGeom>
              <a:avLst/>
              <a:gdLst/>
              <a:ahLst/>
              <a:cxnLst/>
              <a:rect l="l" t="t" r="r" b="b"/>
              <a:pathLst>
                <a:path w="68" h="41" extrusionOk="0">
                  <a:moveTo>
                    <a:pt x="1" y="1"/>
                  </a:moveTo>
                  <a:cubicBezTo>
                    <a:pt x="25" y="13"/>
                    <a:pt x="48" y="25"/>
                    <a:pt x="68" y="40"/>
                  </a:cubicBezTo>
                  <a:lnTo>
                    <a:pt x="64" y="36"/>
                  </a:lnTo>
                  <a:cubicBezTo>
                    <a:pt x="48" y="21"/>
                    <a:pt x="28" y="9"/>
                    <a:pt x="9"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1116;p47">
              <a:extLst>
                <a:ext uri="{FF2B5EF4-FFF2-40B4-BE49-F238E27FC236}">
                  <a16:creationId xmlns:a16="http://schemas.microsoft.com/office/drawing/2014/main" id="{FE3365BF-FD1E-4C77-98B3-945541427F0A}"/>
                </a:ext>
              </a:extLst>
            </p:cNvPr>
            <p:cNvSpPr/>
            <p:nvPr/>
          </p:nvSpPr>
          <p:spPr>
            <a:xfrm>
              <a:off x="4660700" y="3904950"/>
              <a:ext cx="125" cy="125"/>
            </a:xfrm>
            <a:custGeom>
              <a:avLst/>
              <a:gdLst/>
              <a:ahLst/>
              <a:cxnLst/>
              <a:rect l="l" t="t" r="r" b="b"/>
              <a:pathLst>
                <a:path w="5" h="5" extrusionOk="0">
                  <a:moveTo>
                    <a:pt x="1" y="1"/>
                  </a:moveTo>
                  <a:lnTo>
                    <a:pt x="5" y="5"/>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1117;p47">
              <a:extLst>
                <a:ext uri="{FF2B5EF4-FFF2-40B4-BE49-F238E27FC236}">
                  <a16:creationId xmlns:a16="http://schemas.microsoft.com/office/drawing/2014/main" id="{03B212C0-2353-46F4-9F75-BFFA4514ED1C}"/>
                </a:ext>
              </a:extLst>
            </p:cNvPr>
            <p:cNvSpPr/>
            <p:nvPr/>
          </p:nvSpPr>
          <p:spPr>
            <a:xfrm>
              <a:off x="4662575" y="3906050"/>
              <a:ext cx="25" cy="25"/>
            </a:xfrm>
            <a:custGeom>
              <a:avLst/>
              <a:gdLst/>
              <a:ahLst/>
              <a:cxnLst/>
              <a:rect l="l" t="t" r="r" b="b"/>
              <a:pathLst>
                <a:path w="1" h="1" extrusionOk="0">
                  <a:moveTo>
                    <a:pt x="1" y="0"/>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1118;p47">
              <a:extLst>
                <a:ext uri="{FF2B5EF4-FFF2-40B4-BE49-F238E27FC236}">
                  <a16:creationId xmlns:a16="http://schemas.microsoft.com/office/drawing/2014/main" id="{0EA79AA1-A7F3-4C55-B10B-46AA61082CED}"/>
                </a:ext>
              </a:extLst>
            </p:cNvPr>
            <p:cNvSpPr/>
            <p:nvPr/>
          </p:nvSpPr>
          <p:spPr>
            <a:xfrm>
              <a:off x="4660900" y="3905050"/>
              <a:ext cx="1600" cy="925"/>
            </a:xfrm>
            <a:custGeom>
              <a:avLst/>
              <a:gdLst/>
              <a:ahLst/>
              <a:cxnLst/>
              <a:rect l="l" t="t" r="r" b="b"/>
              <a:pathLst>
                <a:path w="64" h="37" extrusionOk="0">
                  <a:moveTo>
                    <a:pt x="64" y="36"/>
                  </a:moveTo>
                  <a:lnTo>
                    <a:pt x="64" y="36"/>
                  </a:lnTo>
                  <a:cubicBezTo>
                    <a:pt x="44" y="25"/>
                    <a:pt x="24" y="9"/>
                    <a:pt x="1" y="1"/>
                  </a:cubicBezTo>
                  <a:lnTo>
                    <a:pt x="1" y="1"/>
                  </a:lnTo>
                  <a:cubicBezTo>
                    <a:pt x="24" y="9"/>
                    <a:pt x="44" y="25"/>
                    <a:pt x="64" y="36"/>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1119;p47">
              <a:extLst>
                <a:ext uri="{FF2B5EF4-FFF2-40B4-BE49-F238E27FC236}">
                  <a16:creationId xmlns:a16="http://schemas.microsoft.com/office/drawing/2014/main" id="{91547167-854F-4FD0-81B5-7B2046144571}"/>
                </a:ext>
              </a:extLst>
            </p:cNvPr>
            <p:cNvSpPr/>
            <p:nvPr/>
          </p:nvSpPr>
          <p:spPr>
            <a:xfrm>
              <a:off x="4662575" y="3906050"/>
              <a:ext cx="925" cy="725"/>
            </a:xfrm>
            <a:custGeom>
              <a:avLst/>
              <a:gdLst/>
              <a:ahLst/>
              <a:cxnLst/>
              <a:rect l="l" t="t" r="r" b="b"/>
              <a:pathLst>
                <a:path w="37" h="29" extrusionOk="0">
                  <a:moveTo>
                    <a:pt x="36" y="28"/>
                  </a:moveTo>
                  <a:cubicBezTo>
                    <a:pt x="25" y="16"/>
                    <a:pt x="13" y="8"/>
                    <a:pt x="1" y="0"/>
                  </a:cubicBezTo>
                  <a:lnTo>
                    <a:pt x="1" y="0"/>
                  </a:lnTo>
                  <a:cubicBezTo>
                    <a:pt x="13" y="8"/>
                    <a:pt x="25" y="16"/>
                    <a:pt x="36" y="2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1120;p47">
              <a:extLst>
                <a:ext uri="{FF2B5EF4-FFF2-40B4-BE49-F238E27FC236}">
                  <a16:creationId xmlns:a16="http://schemas.microsoft.com/office/drawing/2014/main" id="{C2263070-72CC-4B8E-A09E-C2B7A8927B9A}"/>
                </a:ext>
              </a:extLst>
            </p:cNvPr>
            <p:cNvSpPr/>
            <p:nvPr/>
          </p:nvSpPr>
          <p:spPr>
            <a:xfrm>
              <a:off x="4659925" y="3904675"/>
              <a:ext cx="800" cy="300"/>
            </a:xfrm>
            <a:custGeom>
              <a:avLst/>
              <a:gdLst/>
              <a:ahLst/>
              <a:cxnLst/>
              <a:rect l="l" t="t" r="r" b="b"/>
              <a:pathLst>
                <a:path w="32" h="12" extrusionOk="0">
                  <a:moveTo>
                    <a:pt x="0" y="0"/>
                  </a:moveTo>
                  <a:lnTo>
                    <a:pt x="0" y="0"/>
                  </a:lnTo>
                  <a:cubicBezTo>
                    <a:pt x="12" y="4"/>
                    <a:pt x="20" y="8"/>
                    <a:pt x="32" y="12"/>
                  </a:cubicBezTo>
                  <a:cubicBezTo>
                    <a:pt x="24" y="8"/>
                    <a:pt x="12" y="4"/>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1121;p47">
              <a:extLst>
                <a:ext uri="{FF2B5EF4-FFF2-40B4-BE49-F238E27FC236}">
                  <a16:creationId xmlns:a16="http://schemas.microsoft.com/office/drawing/2014/main" id="{9EB35953-4914-4771-B7E5-986AB42AB694}"/>
                </a:ext>
              </a:extLst>
            </p:cNvPr>
            <p:cNvSpPr/>
            <p:nvPr/>
          </p:nvSpPr>
          <p:spPr>
            <a:xfrm>
              <a:off x="4663975" y="3907225"/>
              <a:ext cx="1100" cy="1700"/>
            </a:xfrm>
            <a:custGeom>
              <a:avLst/>
              <a:gdLst/>
              <a:ahLst/>
              <a:cxnLst/>
              <a:rect l="l" t="t" r="r" b="b"/>
              <a:pathLst>
                <a:path w="44" h="68" extrusionOk="0">
                  <a:moveTo>
                    <a:pt x="44" y="68"/>
                  </a:moveTo>
                  <a:lnTo>
                    <a:pt x="44" y="68"/>
                  </a:lnTo>
                  <a:cubicBezTo>
                    <a:pt x="32" y="44"/>
                    <a:pt x="16" y="21"/>
                    <a:pt x="0" y="1"/>
                  </a:cubicBezTo>
                  <a:lnTo>
                    <a:pt x="0" y="1"/>
                  </a:lnTo>
                  <a:cubicBezTo>
                    <a:pt x="16" y="21"/>
                    <a:pt x="32" y="44"/>
                    <a:pt x="44" y="6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1122;p47">
              <a:extLst>
                <a:ext uri="{FF2B5EF4-FFF2-40B4-BE49-F238E27FC236}">
                  <a16:creationId xmlns:a16="http://schemas.microsoft.com/office/drawing/2014/main" id="{DB9D5E72-94BB-4D22-BB85-25360BAA6A96}"/>
                </a:ext>
              </a:extLst>
            </p:cNvPr>
            <p:cNvSpPr/>
            <p:nvPr/>
          </p:nvSpPr>
          <p:spPr>
            <a:xfrm>
              <a:off x="4663975" y="3907325"/>
              <a:ext cx="900" cy="1125"/>
            </a:xfrm>
            <a:custGeom>
              <a:avLst/>
              <a:gdLst/>
              <a:ahLst/>
              <a:cxnLst/>
              <a:rect l="l" t="t" r="r" b="b"/>
              <a:pathLst>
                <a:path w="36" h="45" extrusionOk="0">
                  <a:moveTo>
                    <a:pt x="0" y="1"/>
                  </a:moveTo>
                  <a:cubicBezTo>
                    <a:pt x="12" y="13"/>
                    <a:pt x="24" y="28"/>
                    <a:pt x="36" y="44"/>
                  </a:cubicBezTo>
                  <a:cubicBezTo>
                    <a:pt x="24" y="28"/>
                    <a:pt x="12" y="13"/>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1123;p47">
              <a:extLst>
                <a:ext uri="{FF2B5EF4-FFF2-40B4-BE49-F238E27FC236}">
                  <a16:creationId xmlns:a16="http://schemas.microsoft.com/office/drawing/2014/main" id="{6121CA3E-8782-46B0-857F-AB998EA99D62}"/>
                </a:ext>
              </a:extLst>
            </p:cNvPr>
            <p:cNvSpPr/>
            <p:nvPr/>
          </p:nvSpPr>
          <p:spPr>
            <a:xfrm>
              <a:off x="4643025" y="3904775"/>
              <a:ext cx="7650" cy="2775"/>
            </a:xfrm>
            <a:custGeom>
              <a:avLst/>
              <a:gdLst/>
              <a:ahLst/>
              <a:cxnLst/>
              <a:rect l="l" t="t" r="r" b="b"/>
              <a:pathLst>
                <a:path w="306" h="111" extrusionOk="0">
                  <a:moveTo>
                    <a:pt x="305" y="0"/>
                  </a:moveTo>
                  <a:lnTo>
                    <a:pt x="305" y="0"/>
                  </a:lnTo>
                  <a:cubicBezTo>
                    <a:pt x="226" y="20"/>
                    <a:pt x="147" y="51"/>
                    <a:pt x="72" y="91"/>
                  </a:cubicBezTo>
                  <a:cubicBezTo>
                    <a:pt x="52" y="103"/>
                    <a:pt x="25" y="111"/>
                    <a:pt x="1" y="107"/>
                  </a:cubicBezTo>
                  <a:cubicBezTo>
                    <a:pt x="25" y="111"/>
                    <a:pt x="52" y="103"/>
                    <a:pt x="72" y="91"/>
                  </a:cubicBezTo>
                  <a:cubicBezTo>
                    <a:pt x="147" y="51"/>
                    <a:pt x="226" y="20"/>
                    <a:pt x="305"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1124;p47">
              <a:extLst>
                <a:ext uri="{FF2B5EF4-FFF2-40B4-BE49-F238E27FC236}">
                  <a16:creationId xmlns:a16="http://schemas.microsoft.com/office/drawing/2014/main" id="{EC90B040-4C91-46C2-8161-BC1BC2A324A2}"/>
                </a:ext>
              </a:extLst>
            </p:cNvPr>
            <p:cNvSpPr/>
            <p:nvPr/>
          </p:nvSpPr>
          <p:spPr>
            <a:xfrm>
              <a:off x="4640275" y="3853025"/>
              <a:ext cx="14925" cy="52450"/>
            </a:xfrm>
            <a:custGeom>
              <a:avLst/>
              <a:gdLst/>
              <a:ahLst/>
              <a:cxnLst/>
              <a:rect l="l" t="t" r="r" b="b"/>
              <a:pathLst>
                <a:path w="597" h="2098" extrusionOk="0">
                  <a:moveTo>
                    <a:pt x="8" y="2098"/>
                  </a:moveTo>
                  <a:cubicBezTo>
                    <a:pt x="0" y="2074"/>
                    <a:pt x="0" y="2046"/>
                    <a:pt x="8" y="2023"/>
                  </a:cubicBezTo>
                  <a:lnTo>
                    <a:pt x="597" y="0"/>
                  </a:lnTo>
                  <a:lnTo>
                    <a:pt x="8" y="2023"/>
                  </a:lnTo>
                  <a:cubicBezTo>
                    <a:pt x="0" y="2046"/>
                    <a:pt x="0" y="2074"/>
                    <a:pt x="8" y="20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9" name="Google Shape;1125;p47">
              <a:extLst>
                <a:ext uri="{FF2B5EF4-FFF2-40B4-BE49-F238E27FC236}">
                  <a16:creationId xmlns:a16="http://schemas.microsoft.com/office/drawing/2014/main" id="{70AFD194-64F2-4FCC-AF7A-7A43A6F3DB0F}"/>
                </a:ext>
              </a:extLst>
            </p:cNvPr>
            <p:cNvSpPr/>
            <p:nvPr/>
          </p:nvSpPr>
          <p:spPr>
            <a:xfrm>
              <a:off x="4650725" y="3904675"/>
              <a:ext cx="425" cy="125"/>
            </a:xfrm>
            <a:custGeom>
              <a:avLst/>
              <a:gdLst/>
              <a:ahLst/>
              <a:cxnLst/>
              <a:rect l="l" t="t" r="r" b="b"/>
              <a:pathLst>
                <a:path w="17" h="5" extrusionOk="0">
                  <a:moveTo>
                    <a:pt x="17" y="0"/>
                  </a:moveTo>
                  <a:lnTo>
                    <a:pt x="1" y="4"/>
                  </a:lnTo>
                  <a:lnTo>
                    <a:pt x="1"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1126;p47">
              <a:extLst>
                <a:ext uri="{FF2B5EF4-FFF2-40B4-BE49-F238E27FC236}">
                  <a16:creationId xmlns:a16="http://schemas.microsoft.com/office/drawing/2014/main" id="{00A09080-8C33-463A-B4C0-656832F5967C}"/>
                </a:ext>
              </a:extLst>
            </p:cNvPr>
            <p:cNvSpPr/>
            <p:nvPr/>
          </p:nvSpPr>
          <p:spPr>
            <a:xfrm>
              <a:off x="4663475" y="3906750"/>
              <a:ext cx="425" cy="500"/>
            </a:xfrm>
            <a:custGeom>
              <a:avLst/>
              <a:gdLst/>
              <a:ahLst/>
              <a:cxnLst/>
              <a:rect l="l" t="t" r="r" b="b"/>
              <a:pathLst>
                <a:path w="17" h="20" extrusionOk="0">
                  <a:moveTo>
                    <a:pt x="16" y="20"/>
                  </a:moveTo>
                  <a:lnTo>
                    <a:pt x="16" y="20"/>
                  </a:lnTo>
                  <a:cubicBezTo>
                    <a:pt x="12" y="12"/>
                    <a:pt x="8" y="4"/>
                    <a:pt x="0" y="0"/>
                  </a:cubicBezTo>
                  <a:cubicBezTo>
                    <a:pt x="8" y="4"/>
                    <a:pt x="12" y="12"/>
                    <a:pt x="16" y="2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1127;p47">
              <a:extLst>
                <a:ext uri="{FF2B5EF4-FFF2-40B4-BE49-F238E27FC236}">
                  <a16:creationId xmlns:a16="http://schemas.microsoft.com/office/drawing/2014/main" id="{C917040E-7DC1-431F-B763-7287463B1DB5}"/>
                </a:ext>
              </a:extLst>
            </p:cNvPr>
            <p:cNvSpPr/>
            <p:nvPr/>
          </p:nvSpPr>
          <p:spPr>
            <a:xfrm>
              <a:off x="4664850" y="3908425"/>
              <a:ext cx="225" cy="500"/>
            </a:xfrm>
            <a:custGeom>
              <a:avLst/>
              <a:gdLst/>
              <a:ahLst/>
              <a:cxnLst/>
              <a:rect l="l" t="t" r="r" b="b"/>
              <a:pathLst>
                <a:path w="9" h="20" extrusionOk="0">
                  <a:moveTo>
                    <a:pt x="1" y="0"/>
                  </a:moveTo>
                  <a:cubicBezTo>
                    <a:pt x="1" y="8"/>
                    <a:pt x="5" y="16"/>
                    <a:pt x="9" y="20"/>
                  </a:cubicBezTo>
                  <a:lnTo>
                    <a:pt x="9" y="20"/>
                  </a:lnTo>
                  <a:cubicBezTo>
                    <a:pt x="5" y="16"/>
                    <a:pt x="1" y="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1128;p47">
              <a:extLst>
                <a:ext uri="{FF2B5EF4-FFF2-40B4-BE49-F238E27FC236}">
                  <a16:creationId xmlns:a16="http://schemas.microsoft.com/office/drawing/2014/main" id="{4D9DBA5B-F02D-4D69-837E-52AE730F292A}"/>
                </a:ext>
              </a:extLst>
            </p:cNvPr>
            <p:cNvSpPr/>
            <p:nvPr/>
          </p:nvSpPr>
          <p:spPr>
            <a:xfrm>
              <a:off x="4663875" y="3907225"/>
              <a:ext cx="125" cy="125"/>
            </a:xfrm>
            <a:custGeom>
              <a:avLst/>
              <a:gdLst/>
              <a:ahLst/>
              <a:cxnLst/>
              <a:rect l="l" t="t" r="r" b="b"/>
              <a:pathLst>
                <a:path w="5" h="5" extrusionOk="0">
                  <a:moveTo>
                    <a:pt x="4" y="5"/>
                  </a:moveTo>
                  <a:lnTo>
                    <a:pt x="4" y="5"/>
                  </a:ln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1129;p47">
              <a:extLst>
                <a:ext uri="{FF2B5EF4-FFF2-40B4-BE49-F238E27FC236}">
                  <a16:creationId xmlns:a16="http://schemas.microsoft.com/office/drawing/2014/main" id="{6F432D8A-83C9-4EC5-A256-65610B9DD763}"/>
                </a:ext>
              </a:extLst>
            </p:cNvPr>
            <p:cNvSpPr/>
            <p:nvPr/>
          </p:nvSpPr>
          <p:spPr>
            <a:xfrm>
              <a:off x="4690150" y="3767225"/>
              <a:ext cx="6825" cy="7025"/>
            </a:xfrm>
            <a:custGeom>
              <a:avLst/>
              <a:gdLst/>
              <a:ahLst/>
              <a:cxnLst/>
              <a:rect l="l" t="t" r="r" b="b"/>
              <a:pathLst>
                <a:path w="273" h="281" extrusionOk="0">
                  <a:moveTo>
                    <a:pt x="0" y="0"/>
                  </a:moveTo>
                  <a:lnTo>
                    <a:pt x="0" y="0"/>
                  </a:lnTo>
                  <a:cubicBezTo>
                    <a:pt x="95" y="91"/>
                    <a:pt x="186" y="190"/>
                    <a:pt x="272" y="280"/>
                  </a:cubicBezTo>
                  <a:cubicBezTo>
                    <a:pt x="186" y="182"/>
                    <a:pt x="95" y="91"/>
                    <a:pt x="0"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4" name="Google Shape;1130;p47">
              <a:extLst>
                <a:ext uri="{FF2B5EF4-FFF2-40B4-BE49-F238E27FC236}">
                  <a16:creationId xmlns:a16="http://schemas.microsoft.com/office/drawing/2014/main" id="{3AF133F5-5E8D-43EC-95BF-959C269F1DEF}"/>
                </a:ext>
              </a:extLst>
            </p:cNvPr>
            <p:cNvSpPr/>
            <p:nvPr/>
          </p:nvSpPr>
          <p:spPr>
            <a:xfrm>
              <a:off x="4697750" y="3775125"/>
              <a:ext cx="5450" cy="6425"/>
            </a:xfrm>
            <a:custGeom>
              <a:avLst/>
              <a:gdLst/>
              <a:ahLst/>
              <a:cxnLst/>
              <a:rect l="l" t="t" r="r" b="b"/>
              <a:pathLst>
                <a:path w="218" h="257" extrusionOk="0">
                  <a:moveTo>
                    <a:pt x="217" y="257"/>
                  </a:moveTo>
                  <a:cubicBezTo>
                    <a:pt x="146" y="170"/>
                    <a:pt x="75" y="83"/>
                    <a:pt x="0" y="0"/>
                  </a:cubicBezTo>
                  <a:cubicBezTo>
                    <a:pt x="75" y="83"/>
                    <a:pt x="146" y="170"/>
                    <a:pt x="217" y="257"/>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5" name="Google Shape;1131;p47">
              <a:extLst>
                <a:ext uri="{FF2B5EF4-FFF2-40B4-BE49-F238E27FC236}">
                  <a16:creationId xmlns:a16="http://schemas.microsoft.com/office/drawing/2014/main" id="{B3F93C68-F2C7-40A1-A375-D5946880102A}"/>
                </a:ext>
              </a:extLst>
            </p:cNvPr>
            <p:cNvSpPr/>
            <p:nvPr/>
          </p:nvSpPr>
          <p:spPr>
            <a:xfrm>
              <a:off x="4675325" y="3754475"/>
              <a:ext cx="5550" cy="4475"/>
            </a:xfrm>
            <a:custGeom>
              <a:avLst/>
              <a:gdLst/>
              <a:ahLst/>
              <a:cxnLst/>
              <a:rect l="l" t="t" r="r" b="b"/>
              <a:pathLst>
                <a:path w="222" h="179" extrusionOk="0">
                  <a:moveTo>
                    <a:pt x="0" y="1"/>
                  </a:moveTo>
                  <a:cubicBezTo>
                    <a:pt x="72" y="56"/>
                    <a:pt x="147" y="119"/>
                    <a:pt x="222" y="178"/>
                  </a:cubicBezTo>
                  <a:cubicBezTo>
                    <a:pt x="147" y="119"/>
                    <a:pt x="76" y="56"/>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1132;p47">
              <a:extLst>
                <a:ext uri="{FF2B5EF4-FFF2-40B4-BE49-F238E27FC236}">
                  <a16:creationId xmlns:a16="http://schemas.microsoft.com/office/drawing/2014/main" id="{198686DE-E666-4547-A53F-E847F82B9E42}"/>
                </a:ext>
              </a:extLst>
            </p:cNvPr>
            <p:cNvSpPr/>
            <p:nvPr/>
          </p:nvSpPr>
          <p:spPr>
            <a:xfrm>
              <a:off x="4657850" y="3742125"/>
              <a:ext cx="7425" cy="4975"/>
            </a:xfrm>
            <a:custGeom>
              <a:avLst/>
              <a:gdLst/>
              <a:ahLst/>
              <a:cxnLst/>
              <a:rect l="l" t="t" r="r" b="b"/>
              <a:pathLst>
                <a:path w="297" h="199" extrusionOk="0">
                  <a:moveTo>
                    <a:pt x="297" y="198"/>
                  </a:moveTo>
                  <a:cubicBezTo>
                    <a:pt x="198" y="131"/>
                    <a:pt x="99" y="64"/>
                    <a:pt x="0" y="1"/>
                  </a:cubicBezTo>
                  <a:cubicBezTo>
                    <a:pt x="99" y="64"/>
                    <a:pt x="198" y="131"/>
                    <a:pt x="297" y="19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7" name="Google Shape;1133;p47">
              <a:extLst>
                <a:ext uri="{FF2B5EF4-FFF2-40B4-BE49-F238E27FC236}">
                  <a16:creationId xmlns:a16="http://schemas.microsoft.com/office/drawing/2014/main" id="{4436EC62-E555-40F0-9328-A142ED552349}"/>
                </a:ext>
              </a:extLst>
            </p:cNvPr>
            <p:cNvSpPr/>
            <p:nvPr/>
          </p:nvSpPr>
          <p:spPr>
            <a:xfrm>
              <a:off x="4682925" y="3760700"/>
              <a:ext cx="5950" cy="5350"/>
            </a:xfrm>
            <a:custGeom>
              <a:avLst/>
              <a:gdLst/>
              <a:ahLst/>
              <a:cxnLst/>
              <a:rect l="l" t="t" r="r" b="b"/>
              <a:pathLst>
                <a:path w="238" h="214" extrusionOk="0">
                  <a:moveTo>
                    <a:pt x="238" y="214"/>
                  </a:moveTo>
                  <a:cubicBezTo>
                    <a:pt x="159" y="143"/>
                    <a:pt x="80" y="68"/>
                    <a:pt x="1" y="0"/>
                  </a:cubicBezTo>
                  <a:cubicBezTo>
                    <a:pt x="80" y="68"/>
                    <a:pt x="159" y="143"/>
                    <a:pt x="238" y="214"/>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1134;p47">
              <a:extLst>
                <a:ext uri="{FF2B5EF4-FFF2-40B4-BE49-F238E27FC236}">
                  <a16:creationId xmlns:a16="http://schemas.microsoft.com/office/drawing/2014/main" id="{FF29CD91-DEB8-47AA-968B-9703FB6FD3D0}"/>
                </a:ext>
              </a:extLst>
            </p:cNvPr>
            <p:cNvSpPr/>
            <p:nvPr/>
          </p:nvSpPr>
          <p:spPr>
            <a:xfrm>
              <a:off x="4667225" y="3748450"/>
              <a:ext cx="5850" cy="4275"/>
            </a:xfrm>
            <a:custGeom>
              <a:avLst/>
              <a:gdLst/>
              <a:ahLst/>
              <a:cxnLst/>
              <a:rect l="l" t="t" r="r" b="b"/>
              <a:pathLst>
                <a:path w="234" h="171" extrusionOk="0">
                  <a:moveTo>
                    <a:pt x="234" y="170"/>
                  </a:moveTo>
                  <a:cubicBezTo>
                    <a:pt x="155" y="111"/>
                    <a:pt x="80" y="56"/>
                    <a:pt x="1" y="1"/>
                  </a:cubicBezTo>
                  <a:cubicBezTo>
                    <a:pt x="80" y="56"/>
                    <a:pt x="155" y="111"/>
                    <a:pt x="234" y="17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1135;p47">
              <a:extLst>
                <a:ext uri="{FF2B5EF4-FFF2-40B4-BE49-F238E27FC236}">
                  <a16:creationId xmlns:a16="http://schemas.microsoft.com/office/drawing/2014/main" id="{8C63DA87-DE0E-4F93-87EE-CE4F0D536639}"/>
                </a:ext>
              </a:extLst>
            </p:cNvPr>
            <p:cNvSpPr/>
            <p:nvPr/>
          </p:nvSpPr>
          <p:spPr>
            <a:xfrm>
              <a:off x="4652425" y="3904275"/>
              <a:ext cx="400" cy="125"/>
            </a:xfrm>
            <a:custGeom>
              <a:avLst/>
              <a:gdLst/>
              <a:ahLst/>
              <a:cxnLst/>
              <a:rect l="l" t="t" r="r" b="b"/>
              <a:pathLst>
                <a:path w="16" h="5" extrusionOk="0">
                  <a:moveTo>
                    <a:pt x="16" y="0"/>
                  </a:moveTo>
                  <a:lnTo>
                    <a:pt x="16" y="0"/>
                  </a:lnTo>
                  <a:lnTo>
                    <a:pt x="0" y="4"/>
                  </a:lnTo>
                  <a:lnTo>
                    <a:pt x="0" y="4"/>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1136;p47">
              <a:extLst>
                <a:ext uri="{FF2B5EF4-FFF2-40B4-BE49-F238E27FC236}">
                  <a16:creationId xmlns:a16="http://schemas.microsoft.com/office/drawing/2014/main" id="{78DEAAA9-0BE1-44A2-AB4C-B61FA37067CB}"/>
                </a:ext>
              </a:extLst>
            </p:cNvPr>
            <p:cNvSpPr/>
            <p:nvPr/>
          </p:nvSpPr>
          <p:spPr>
            <a:xfrm>
              <a:off x="4663875" y="3907225"/>
              <a:ext cx="125" cy="125"/>
            </a:xfrm>
            <a:custGeom>
              <a:avLst/>
              <a:gdLst/>
              <a:ahLst/>
              <a:cxnLst/>
              <a:rect l="l" t="t" r="r" b="b"/>
              <a:pathLst>
                <a:path w="5" h="5" extrusionOk="0">
                  <a:moveTo>
                    <a:pt x="0" y="1"/>
                  </a:moveTo>
                  <a:lnTo>
                    <a:pt x="0" y="1"/>
                  </a:lnTo>
                  <a:lnTo>
                    <a:pt x="4" y="5"/>
                  </a:lnTo>
                  <a:lnTo>
                    <a:pt x="4" y="5"/>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1137;p47">
              <a:extLst>
                <a:ext uri="{FF2B5EF4-FFF2-40B4-BE49-F238E27FC236}">
                  <a16:creationId xmlns:a16="http://schemas.microsoft.com/office/drawing/2014/main" id="{37A5EC7B-82F2-4298-8631-9DD941832249}"/>
                </a:ext>
              </a:extLst>
            </p:cNvPr>
            <p:cNvSpPr/>
            <p:nvPr/>
          </p:nvSpPr>
          <p:spPr>
            <a:xfrm>
              <a:off x="4660700" y="3904950"/>
              <a:ext cx="125" cy="125"/>
            </a:xfrm>
            <a:custGeom>
              <a:avLst/>
              <a:gdLst/>
              <a:ahLst/>
              <a:cxnLst/>
              <a:rect l="l" t="t" r="r" b="b"/>
              <a:pathLst>
                <a:path w="5" h="5" extrusionOk="0">
                  <a:moveTo>
                    <a:pt x="1" y="1"/>
                  </a:moveTo>
                  <a:lnTo>
                    <a:pt x="5" y="5"/>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1138;p47">
              <a:extLst>
                <a:ext uri="{FF2B5EF4-FFF2-40B4-BE49-F238E27FC236}">
                  <a16:creationId xmlns:a16="http://schemas.microsoft.com/office/drawing/2014/main" id="{D785C734-C3AE-4652-93D6-3730026B0499}"/>
                </a:ext>
              </a:extLst>
            </p:cNvPr>
            <p:cNvSpPr/>
            <p:nvPr/>
          </p:nvSpPr>
          <p:spPr>
            <a:xfrm>
              <a:off x="4662475" y="3905950"/>
              <a:ext cx="125" cy="125"/>
            </a:xfrm>
            <a:custGeom>
              <a:avLst/>
              <a:gdLst/>
              <a:ahLst/>
              <a:cxnLst/>
              <a:rect l="l" t="t" r="r" b="b"/>
              <a:pathLst>
                <a:path w="5" h="5" extrusionOk="0">
                  <a:moveTo>
                    <a:pt x="5" y="4"/>
                  </a:moveTo>
                  <a:lnTo>
                    <a:pt x="5" y="4"/>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 name="Google Shape;1139;p47">
              <a:extLst>
                <a:ext uri="{FF2B5EF4-FFF2-40B4-BE49-F238E27FC236}">
                  <a16:creationId xmlns:a16="http://schemas.microsoft.com/office/drawing/2014/main" id="{576C1CF8-2588-4CA5-9E7A-5EFC709B8F5B}"/>
                </a:ext>
              </a:extLst>
            </p:cNvPr>
            <p:cNvSpPr/>
            <p:nvPr/>
          </p:nvSpPr>
          <p:spPr>
            <a:xfrm>
              <a:off x="4658725" y="3904375"/>
              <a:ext cx="425" cy="125"/>
            </a:xfrm>
            <a:custGeom>
              <a:avLst/>
              <a:gdLst/>
              <a:ahLst/>
              <a:cxnLst/>
              <a:rect l="l" t="t" r="r" b="b"/>
              <a:pathLst>
                <a:path w="17" h="5" extrusionOk="0">
                  <a:moveTo>
                    <a:pt x="17" y="4"/>
                  </a:moveTo>
                  <a:lnTo>
                    <a:pt x="17" y="4"/>
                  </a:lnTo>
                  <a:lnTo>
                    <a:pt x="1" y="0"/>
                  </a:ln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 name="Google Shape;1140;p47">
              <a:extLst>
                <a:ext uri="{FF2B5EF4-FFF2-40B4-BE49-F238E27FC236}">
                  <a16:creationId xmlns:a16="http://schemas.microsoft.com/office/drawing/2014/main" id="{B1E1F1C7-0C38-4B79-BDE0-9EA029E33AFF}"/>
                </a:ext>
              </a:extLst>
            </p:cNvPr>
            <p:cNvSpPr/>
            <p:nvPr/>
          </p:nvSpPr>
          <p:spPr>
            <a:xfrm>
              <a:off x="4485550" y="3718500"/>
              <a:ext cx="243025" cy="297750"/>
            </a:xfrm>
            <a:custGeom>
              <a:avLst/>
              <a:gdLst/>
              <a:ahLst/>
              <a:cxnLst/>
              <a:rect l="l" t="t" r="r" b="b"/>
              <a:pathLst>
                <a:path w="9721" h="11910" extrusionOk="0">
                  <a:moveTo>
                    <a:pt x="4973" y="1"/>
                  </a:moveTo>
                  <a:cubicBezTo>
                    <a:pt x="4253" y="1"/>
                    <a:pt x="3475" y="294"/>
                    <a:pt x="2714" y="1120"/>
                  </a:cubicBezTo>
                  <a:cubicBezTo>
                    <a:pt x="2275" y="1594"/>
                    <a:pt x="1710" y="2289"/>
                    <a:pt x="1363" y="3347"/>
                  </a:cubicBezTo>
                  <a:cubicBezTo>
                    <a:pt x="774" y="5152"/>
                    <a:pt x="0" y="7340"/>
                    <a:pt x="1256" y="8853"/>
                  </a:cubicBezTo>
                  <a:cubicBezTo>
                    <a:pt x="1608" y="9280"/>
                    <a:pt x="2378" y="9738"/>
                    <a:pt x="3022" y="9797"/>
                  </a:cubicBezTo>
                  <a:lnTo>
                    <a:pt x="2966" y="9967"/>
                  </a:lnTo>
                  <a:lnTo>
                    <a:pt x="2595" y="11081"/>
                  </a:lnTo>
                  <a:cubicBezTo>
                    <a:pt x="2544" y="11199"/>
                    <a:pt x="2571" y="11342"/>
                    <a:pt x="2666" y="11432"/>
                  </a:cubicBezTo>
                  <a:cubicBezTo>
                    <a:pt x="3046" y="11785"/>
                    <a:pt x="3503" y="11910"/>
                    <a:pt x="3900" y="11910"/>
                  </a:cubicBezTo>
                  <a:cubicBezTo>
                    <a:pt x="4429" y="11910"/>
                    <a:pt x="4851" y="11688"/>
                    <a:pt x="4842" y="11488"/>
                  </a:cubicBezTo>
                  <a:cubicBezTo>
                    <a:pt x="4827" y="11172"/>
                    <a:pt x="5822" y="9825"/>
                    <a:pt x="7418" y="7735"/>
                  </a:cubicBezTo>
                  <a:cubicBezTo>
                    <a:pt x="9720" y="4726"/>
                    <a:pt x="8172" y="1775"/>
                    <a:pt x="8172" y="1775"/>
                  </a:cubicBezTo>
                  <a:cubicBezTo>
                    <a:pt x="8172" y="1775"/>
                    <a:pt x="6745" y="1"/>
                    <a:pt x="4973" y="1"/>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5" name="Google Shape;1141;p47">
              <a:extLst>
                <a:ext uri="{FF2B5EF4-FFF2-40B4-BE49-F238E27FC236}">
                  <a16:creationId xmlns:a16="http://schemas.microsoft.com/office/drawing/2014/main" id="{3B5A2EDB-B7B3-4B51-A2BE-47D2379755D8}"/>
                </a:ext>
              </a:extLst>
            </p:cNvPr>
            <p:cNvSpPr/>
            <p:nvPr/>
          </p:nvSpPr>
          <p:spPr>
            <a:xfrm>
              <a:off x="4481975" y="3984850"/>
              <a:ext cx="73500" cy="226925"/>
            </a:xfrm>
            <a:custGeom>
              <a:avLst/>
              <a:gdLst/>
              <a:ahLst/>
              <a:cxnLst/>
              <a:rect l="l" t="t" r="r" b="b"/>
              <a:pathLst>
                <a:path w="2940" h="9077" extrusionOk="0">
                  <a:moveTo>
                    <a:pt x="2939" y="0"/>
                  </a:moveTo>
                  <a:cubicBezTo>
                    <a:pt x="2939" y="0"/>
                    <a:pt x="1695" y="490"/>
                    <a:pt x="455" y="2311"/>
                  </a:cubicBezTo>
                  <a:lnTo>
                    <a:pt x="1454" y="2493"/>
                  </a:lnTo>
                  <a:lnTo>
                    <a:pt x="1" y="3365"/>
                  </a:lnTo>
                  <a:lnTo>
                    <a:pt x="1940" y="9077"/>
                  </a:lnTo>
                  <a:lnTo>
                    <a:pt x="2387" y="7414"/>
                  </a:lnTo>
                  <a:lnTo>
                    <a:pt x="2939" y="0"/>
                  </a:ln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6" name="Google Shape;1142;p47">
              <a:extLst>
                <a:ext uri="{FF2B5EF4-FFF2-40B4-BE49-F238E27FC236}">
                  <a16:creationId xmlns:a16="http://schemas.microsoft.com/office/drawing/2014/main" id="{6E3ADDE0-383D-4BEB-B32C-268DEB0BBF89}"/>
                </a:ext>
              </a:extLst>
            </p:cNvPr>
            <p:cNvSpPr/>
            <p:nvPr/>
          </p:nvSpPr>
          <p:spPr>
            <a:xfrm>
              <a:off x="4530475" y="3982875"/>
              <a:ext cx="114950" cy="228900"/>
            </a:xfrm>
            <a:custGeom>
              <a:avLst/>
              <a:gdLst/>
              <a:ahLst/>
              <a:cxnLst/>
              <a:rect l="l" t="t" r="r" b="b"/>
              <a:pathLst>
                <a:path w="4598" h="9156" extrusionOk="0">
                  <a:moveTo>
                    <a:pt x="3263" y="0"/>
                  </a:moveTo>
                  <a:lnTo>
                    <a:pt x="770" y="6292"/>
                  </a:lnTo>
                  <a:lnTo>
                    <a:pt x="0" y="9156"/>
                  </a:lnTo>
                  <a:lnTo>
                    <a:pt x="4554" y="4562"/>
                  </a:lnTo>
                  <a:lnTo>
                    <a:pt x="3555" y="3065"/>
                  </a:lnTo>
                  <a:lnTo>
                    <a:pt x="4598" y="3346"/>
                  </a:lnTo>
                  <a:cubicBezTo>
                    <a:pt x="4234" y="1039"/>
                    <a:pt x="3263" y="0"/>
                    <a:pt x="3263" y="0"/>
                  </a:cubicBezTo>
                  <a:close/>
                </a:path>
              </a:pathLst>
            </a:custGeom>
            <a:solidFill>
              <a:srgbClr val="32324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7" name="Google Shape;1143;p47">
              <a:extLst>
                <a:ext uri="{FF2B5EF4-FFF2-40B4-BE49-F238E27FC236}">
                  <a16:creationId xmlns:a16="http://schemas.microsoft.com/office/drawing/2014/main" id="{4FD1B20B-BBE6-4188-904C-F5A20A7E4769}"/>
                </a:ext>
              </a:extLst>
            </p:cNvPr>
            <p:cNvSpPr/>
            <p:nvPr/>
          </p:nvSpPr>
          <p:spPr>
            <a:xfrm>
              <a:off x="4542950" y="3649625"/>
              <a:ext cx="211200" cy="306175"/>
            </a:xfrm>
            <a:custGeom>
              <a:avLst/>
              <a:gdLst/>
              <a:ahLst/>
              <a:cxnLst/>
              <a:rect l="l" t="t" r="r" b="b"/>
              <a:pathLst>
                <a:path w="8448" h="12247" extrusionOk="0">
                  <a:moveTo>
                    <a:pt x="2468" y="0"/>
                  </a:moveTo>
                  <a:cubicBezTo>
                    <a:pt x="1155" y="0"/>
                    <a:pt x="0" y="1601"/>
                    <a:pt x="188" y="3353"/>
                  </a:cubicBezTo>
                  <a:cubicBezTo>
                    <a:pt x="339" y="4708"/>
                    <a:pt x="5521" y="7208"/>
                    <a:pt x="5521" y="7208"/>
                  </a:cubicBezTo>
                  <a:cubicBezTo>
                    <a:pt x="5197" y="7785"/>
                    <a:pt x="4885" y="8243"/>
                    <a:pt x="4363" y="9325"/>
                  </a:cubicBezTo>
                  <a:cubicBezTo>
                    <a:pt x="4142" y="9779"/>
                    <a:pt x="3597" y="10968"/>
                    <a:pt x="3633" y="11438"/>
                  </a:cubicBezTo>
                  <a:cubicBezTo>
                    <a:pt x="3659" y="11842"/>
                    <a:pt x="4435" y="12246"/>
                    <a:pt x="5071" y="12246"/>
                  </a:cubicBezTo>
                  <a:cubicBezTo>
                    <a:pt x="5398" y="12246"/>
                    <a:pt x="5689" y="12139"/>
                    <a:pt x="5821" y="11869"/>
                  </a:cubicBezTo>
                  <a:cubicBezTo>
                    <a:pt x="6354" y="10775"/>
                    <a:pt x="8447" y="9329"/>
                    <a:pt x="7511" y="7319"/>
                  </a:cubicBezTo>
                  <a:cubicBezTo>
                    <a:pt x="7108" y="6450"/>
                    <a:pt x="6208" y="4483"/>
                    <a:pt x="4446" y="1446"/>
                  </a:cubicBezTo>
                  <a:cubicBezTo>
                    <a:pt x="3851" y="418"/>
                    <a:pt x="3139" y="0"/>
                    <a:pt x="246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8" name="Google Shape;1144;p47">
              <a:extLst>
                <a:ext uri="{FF2B5EF4-FFF2-40B4-BE49-F238E27FC236}">
                  <a16:creationId xmlns:a16="http://schemas.microsoft.com/office/drawing/2014/main" id="{471FD336-DD6A-4CE6-A708-8809BE87F8CE}"/>
                </a:ext>
              </a:extLst>
            </p:cNvPr>
            <p:cNvSpPr/>
            <p:nvPr/>
          </p:nvSpPr>
          <p:spPr>
            <a:xfrm>
              <a:off x="4631200" y="3892525"/>
              <a:ext cx="39700" cy="42600"/>
            </a:xfrm>
            <a:custGeom>
              <a:avLst/>
              <a:gdLst/>
              <a:ahLst/>
              <a:cxnLst/>
              <a:rect l="l" t="t" r="r" b="b"/>
              <a:pathLst>
                <a:path w="1588" h="1704" extrusionOk="0">
                  <a:moveTo>
                    <a:pt x="1082" y="0"/>
                  </a:moveTo>
                  <a:cubicBezTo>
                    <a:pt x="1058" y="0"/>
                    <a:pt x="1035" y="4"/>
                    <a:pt x="1011" y="4"/>
                  </a:cubicBezTo>
                  <a:lnTo>
                    <a:pt x="995" y="4"/>
                  </a:lnTo>
                  <a:cubicBezTo>
                    <a:pt x="968" y="8"/>
                    <a:pt x="944" y="12"/>
                    <a:pt x="920" y="16"/>
                  </a:cubicBezTo>
                  <a:cubicBezTo>
                    <a:pt x="833" y="36"/>
                    <a:pt x="750" y="63"/>
                    <a:pt x="671" y="103"/>
                  </a:cubicBezTo>
                  <a:cubicBezTo>
                    <a:pt x="653" y="115"/>
                    <a:pt x="633" y="120"/>
                    <a:pt x="612" y="120"/>
                  </a:cubicBezTo>
                  <a:cubicBezTo>
                    <a:pt x="605" y="120"/>
                    <a:pt x="599" y="120"/>
                    <a:pt x="592" y="119"/>
                  </a:cubicBezTo>
                  <a:cubicBezTo>
                    <a:pt x="592" y="119"/>
                    <a:pt x="592" y="119"/>
                    <a:pt x="592" y="119"/>
                  </a:cubicBezTo>
                  <a:cubicBezTo>
                    <a:pt x="543" y="119"/>
                    <a:pt x="0" y="1517"/>
                    <a:pt x="55" y="1556"/>
                  </a:cubicBezTo>
                  <a:cubicBezTo>
                    <a:pt x="215" y="1662"/>
                    <a:pt x="365" y="1704"/>
                    <a:pt x="501" y="1704"/>
                  </a:cubicBezTo>
                  <a:cubicBezTo>
                    <a:pt x="937" y="1704"/>
                    <a:pt x="1239" y="1278"/>
                    <a:pt x="1323" y="1146"/>
                  </a:cubicBezTo>
                  <a:cubicBezTo>
                    <a:pt x="1339" y="1122"/>
                    <a:pt x="1347" y="1106"/>
                    <a:pt x="1347" y="1106"/>
                  </a:cubicBezTo>
                  <a:cubicBezTo>
                    <a:pt x="1560" y="668"/>
                    <a:pt x="1588" y="387"/>
                    <a:pt x="1513" y="218"/>
                  </a:cubicBezTo>
                  <a:cubicBezTo>
                    <a:pt x="1501" y="194"/>
                    <a:pt x="1485" y="170"/>
                    <a:pt x="1469" y="146"/>
                  </a:cubicBezTo>
                  <a:cubicBezTo>
                    <a:pt x="1453" y="123"/>
                    <a:pt x="1438" y="107"/>
                    <a:pt x="1418" y="91"/>
                  </a:cubicBezTo>
                  <a:lnTo>
                    <a:pt x="1414" y="87"/>
                  </a:lnTo>
                  <a:cubicBezTo>
                    <a:pt x="1394" y="71"/>
                    <a:pt x="1374" y="60"/>
                    <a:pt x="1351" y="52"/>
                  </a:cubicBezTo>
                  <a:lnTo>
                    <a:pt x="1347" y="52"/>
                  </a:lnTo>
                  <a:lnTo>
                    <a:pt x="1343" y="48"/>
                  </a:lnTo>
                  <a:cubicBezTo>
                    <a:pt x="1319" y="36"/>
                    <a:pt x="1299" y="28"/>
                    <a:pt x="1276" y="24"/>
                  </a:cubicBezTo>
                  <a:lnTo>
                    <a:pt x="1260" y="20"/>
                  </a:lnTo>
                  <a:cubicBezTo>
                    <a:pt x="1240" y="12"/>
                    <a:pt x="1216" y="8"/>
                    <a:pt x="1193" y="4"/>
                  </a:cubicBezTo>
                  <a:lnTo>
                    <a:pt x="1173" y="4"/>
                  </a:lnTo>
                  <a:cubicBezTo>
                    <a:pt x="1149" y="4"/>
                    <a:pt x="1126" y="0"/>
                    <a:pt x="1106"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9" name="Google Shape;1145;p47">
              <a:extLst>
                <a:ext uri="{FF2B5EF4-FFF2-40B4-BE49-F238E27FC236}">
                  <a16:creationId xmlns:a16="http://schemas.microsoft.com/office/drawing/2014/main" id="{2D2E1587-D676-4E9C-AE23-8E55FC066C54}"/>
                </a:ext>
              </a:extLst>
            </p:cNvPr>
            <p:cNvSpPr/>
            <p:nvPr/>
          </p:nvSpPr>
          <p:spPr>
            <a:xfrm>
              <a:off x="4662675" y="4063750"/>
              <a:ext cx="146350" cy="693900"/>
            </a:xfrm>
            <a:custGeom>
              <a:avLst/>
              <a:gdLst/>
              <a:ahLst/>
              <a:cxnLst/>
              <a:rect l="l" t="t" r="r" b="b"/>
              <a:pathLst>
                <a:path w="5854" h="27756" extrusionOk="0">
                  <a:moveTo>
                    <a:pt x="1" y="0"/>
                  </a:moveTo>
                  <a:lnTo>
                    <a:pt x="3797" y="27704"/>
                  </a:lnTo>
                  <a:lnTo>
                    <a:pt x="5531" y="27751"/>
                  </a:lnTo>
                  <a:cubicBezTo>
                    <a:pt x="5532" y="27754"/>
                    <a:pt x="5533" y="27756"/>
                    <a:pt x="5534" y="27756"/>
                  </a:cubicBezTo>
                  <a:cubicBezTo>
                    <a:pt x="5668" y="27756"/>
                    <a:pt x="5854" y="10285"/>
                    <a:pt x="4547" y="4029"/>
                  </a:cubicBezTo>
                  <a:cubicBezTo>
                    <a:pt x="4231" y="2516"/>
                    <a:pt x="1" y="0"/>
                    <a:pt x="1"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0" name="Google Shape;1146;p47">
              <a:extLst>
                <a:ext uri="{FF2B5EF4-FFF2-40B4-BE49-F238E27FC236}">
                  <a16:creationId xmlns:a16="http://schemas.microsoft.com/office/drawing/2014/main" id="{58FF5115-9996-47A3-8F05-46A285DF8C7A}"/>
                </a:ext>
              </a:extLst>
            </p:cNvPr>
            <p:cNvSpPr/>
            <p:nvPr/>
          </p:nvSpPr>
          <p:spPr>
            <a:xfrm>
              <a:off x="4757575" y="4756325"/>
              <a:ext cx="48000" cy="139750"/>
            </a:xfrm>
            <a:custGeom>
              <a:avLst/>
              <a:gdLst/>
              <a:ahLst/>
              <a:cxnLst/>
              <a:rect l="l" t="t" r="r" b="b"/>
              <a:pathLst>
                <a:path w="1920" h="5590" extrusionOk="0">
                  <a:moveTo>
                    <a:pt x="1" y="1"/>
                  </a:moveTo>
                  <a:cubicBezTo>
                    <a:pt x="1" y="1"/>
                    <a:pt x="31" y="3531"/>
                    <a:pt x="216" y="3531"/>
                  </a:cubicBezTo>
                  <a:cubicBezTo>
                    <a:pt x="230" y="3531"/>
                    <a:pt x="245" y="3510"/>
                    <a:pt x="261" y="3465"/>
                  </a:cubicBezTo>
                  <a:cubicBezTo>
                    <a:pt x="427" y="2995"/>
                    <a:pt x="506" y="2584"/>
                    <a:pt x="656" y="2205"/>
                  </a:cubicBezTo>
                  <a:cubicBezTo>
                    <a:pt x="671" y="2169"/>
                    <a:pt x="699" y="2155"/>
                    <a:pt x="728" y="2155"/>
                  </a:cubicBezTo>
                  <a:cubicBezTo>
                    <a:pt x="770" y="2155"/>
                    <a:pt x="815" y="2186"/>
                    <a:pt x="822" y="2228"/>
                  </a:cubicBezTo>
                  <a:cubicBezTo>
                    <a:pt x="881" y="2675"/>
                    <a:pt x="1020" y="3773"/>
                    <a:pt x="1083" y="5112"/>
                  </a:cubicBezTo>
                  <a:cubicBezTo>
                    <a:pt x="1098" y="5441"/>
                    <a:pt x="1139" y="5589"/>
                    <a:pt x="1193" y="5589"/>
                  </a:cubicBezTo>
                  <a:cubicBezTo>
                    <a:pt x="1428" y="5589"/>
                    <a:pt x="1920" y="2805"/>
                    <a:pt x="1731" y="44"/>
                  </a:cubicBezTo>
                  <a:lnTo>
                    <a:pt x="1" y="1"/>
                  </a:ln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1" name="Google Shape;1147;p47">
              <a:extLst>
                <a:ext uri="{FF2B5EF4-FFF2-40B4-BE49-F238E27FC236}">
                  <a16:creationId xmlns:a16="http://schemas.microsoft.com/office/drawing/2014/main" id="{42415BC2-2C52-4632-9B86-0305002A5314}"/>
                </a:ext>
              </a:extLst>
            </p:cNvPr>
            <p:cNvSpPr/>
            <p:nvPr/>
          </p:nvSpPr>
          <p:spPr>
            <a:xfrm>
              <a:off x="4325025" y="4733425"/>
              <a:ext cx="50425" cy="129025"/>
            </a:xfrm>
            <a:custGeom>
              <a:avLst/>
              <a:gdLst/>
              <a:ahLst/>
              <a:cxnLst/>
              <a:rect l="l" t="t" r="r" b="b"/>
              <a:pathLst>
                <a:path w="2017" h="5161" extrusionOk="0">
                  <a:moveTo>
                    <a:pt x="1670" y="0"/>
                  </a:moveTo>
                  <a:lnTo>
                    <a:pt x="173" y="16"/>
                  </a:lnTo>
                  <a:cubicBezTo>
                    <a:pt x="1" y="2791"/>
                    <a:pt x="807" y="5161"/>
                    <a:pt x="1064" y="5161"/>
                  </a:cubicBezTo>
                  <a:cubicBezTo>
                    <a:pt x="1102" y="5161"/>
                    <a:pt x="1128" y="5108"/>
                    <a:pt x="1136" y="4997"/>
                  </a:cubicBezTo>
                  <a:cubicBezTo>
                    <a:pt x="1239" y="3662"/>
                    <a:pt x="1077" y="2552"/>
                    <a:pt x="1093" y="2106"/>
                  </a:cubicBezTo>
                  <a:cubicBezTo>
                    <a:pt x="1093" y="2056"/>
                    <a:pt x="1140" y="2017"/>
                    <a:pt x="1186" y="2017"/>
                  </a:cubicBezTo>
                  <a:cubicBezTo>
                    <a:pt x="1213" y="2017"/>
                    <a:pt x="1239" y="2030"/>
                    <a:pt x="1255" y="2062"/>
                  </a:cubicBezTo>
                  <a:cubicBezTo>
                    <a:pt x="1440" y="2425"/>
                    <a:pt x="1567" y="2824"/>
                    <a:pt x="1780" y="3271"/>
                  </a:cubicBezTo>
                  <a:cubicBezTo>
                    <a:pt x="1801" y="3314"/>
                    <a:pt x="1819" y="3335"/>
                    <a:pt x="1833" y="3335"/>
                  </a:cubicBezTo>
                  <a:cubicBezTo>
                    <a:pt x="2016" y="3335"/>
                    <a:pt x="1670" y="0"/>
                    <a:pt x="1670" y="0"/>
                  </a:cubicBezTo>
                  <a:close/>
                </a:path>
              </a:pathLst>
            </a:custGeom>
            <a:solidFill>
              <a:srgbClr val="DB936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2" name="Google Shape;1148;p47">
              <a:extLst>
                <a:ext uri="{FF2B5EF4-FFF2-40B4-BE49-F238E27FC236}">
                  <a16:creationId xmlns:a16="http://schemas.microsoft.com/office/drawing/2014/main" id="{263B4528-13B1-4696-B9ED-F77636456A45}"/>
                </a:ext>
              </a:extLst>
            </p:cNvPr>
            <p:cNvSpPr/>
            <p:nvPr/>
          </p:nvSpPr>
          <p:spPr>
            <a:xfrm>
              <a:off x="4271375" y="5390000"/>
              <a:ext cx="223675" cy="53600"/>
            </a:xfrm>
            <a:custGeom>
              <a:avLst/>
              <a:gdLst/>
              <a:ahLst/>
              <a:cxnLst/>
              <a:rect l="l" t="t" r="r" b="b"/>
              <a:pathLst>
                <a:path w="8947" h="2144" extrusionOk="0">
                  <a:moveTo>
                    <a:pt x="7817" y="0"/>
                  </a:moveTo>
                  <a:cubicBezTo>
                    <a:pt x="7542" y="0"/>
                    <a:pt x="7193" y="11"/>
                    <a:pt x="6762" y="23"/>
                  </a:cubicBezTo>
                  <a:cubicBezTo>
                    <a:pt x="5956" y="47"/>
                    <a:pt x="3776" y="564"/>
                    <a:pt x="3026" y="856"/>
                  </a:cubicBezTo>
                  <a:cubicBezTo>
                    <a:pt x="1623" y="1401"/>
                    <a:pt x="0" y="2081"/>
                    <a:pt x="976" y="2136"/>
                  </a:cubicBezTo>
                  <a:cubicBezTo>
                    <a:pt x="1066" y="2141"/>
                    <a:pt x="1171" y="2144"/>
                    <a:pt x="1289" y="2144"/>
                  </a:cubicBezTo>
                  <a:cubicBezTo>
                    <a:pt x="2659" y="2144"/>
                    <a:pt x="5762" y="1797"/>
                    <a:pt x="7686" y="1386"/>
                  </a:cubicBezTo>
                  <a:lnTo>
                    <a:pt x="7900" y="2065"/>
                  </a:lnTo>
                  <a:lnTo>
                    <a:pt x="8946" y="1848"/>
                  </a:lnTo>
                  <a:cubicBezTo>
                    <a:pt x="8946" y="1848"/>
                    <a:pt x="8938" y="359"/>
                    <a:pt x="8607" y="110"/>
                  </a:cubicBezTo>
                  <a:cubicBezTo>
                    <a:pt x="8498" y="26"/>
                    <a:pt x="8246" y="0"/>
                    <a:pt x="7817"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3" name="Google Shape;1149;p47">
              <a:extLst>
                <a:ext uri="{FF2B5EF4-FFF2-40B4-BE49-F238E27FC236}">
                  <a16:creationId xmlns:a16="http://schemas.microsoft.com/office/drawing/2014/main" id="{432024DC-8146-472E-8E8A-F27F1EEE3CF7}"/>
                </a:ext>
              </a:extLst>
            </p:cNvPr>
            <p:cNvSpPr/>
            <p:nvPr/>
          </p:nvSpPr>
          <p:spPr>
            <a:xfrm>
              <a:off x="4388775" y="5394200"/>
              <a:ext cx="223575" cy="57000"/>
            </a:xfrm>
            <a:custGeom>
              <a:avLst/>
              <a:gdLst/>
              <a:ahLst/>
              <a:cxnLst/>
              <a:rect l="l" t="t" r="r" b="b"/>
              <a:pathLst>
                <a:path w="8943" h="2280" extrusionOk="0">
                  <a:moveTo>
                    <a:pt x="7953" y="1"/>
                  </a:moveTo>
                  <a:cubicBezTo>
                    <a:pt x="7655" y="1"/>
                    <a:pt x="7250" y="22"/>
                    <a:pt x="6723" y="48"/>
                  </a:cubicBezTo>
                  <a:cubicBezTo>
                    <a:pt x="5913" y="88"/>
                    <a:pt x="3749" y="649"/>
                    <a:pt x="3002" y="957"/>
                  </a:cubicBezTo>
                  <a:cubicBezTo>
                    <a:pt x="1612" y="1530"/>
                    <a:pt x="0" y="2241"/>
                    <a:pt x="980" y="2276"/>
                  </a:cubicBezTo>
                  <a:cubicBezTo>
                    <a:pt x="1032" y="2278"/>
                    <a:pt x="1089" y="2279"/>
                    <a:pt x="1150" y="2279"/>
                  </a:cubicBezTo>
                  <a:cubicBezTo>
                    <a:pt x="2436" y="2279"/>
                    <a:pt x="5688" y="1855"/>
                    <a:pt x="7671" y="1391"/>
                  </a:cubicBezTo>
                  <a:lnTo>
                    <a:pt x="7900" y="2063"/>
                  </a:lnTo>
                  <a:lnTo>
                    <a:pt x="8943" y="1826"/>
                  </a:lnTo>
                  <a:cubicBezTo>
                    <a:pt x="8943" y="1826"/>
                    <a:pt x="8903" y="345"/>
                    <a:pt x="8571" y="96"/>
                  </a:cubicBezTo>
                  <a:cubicBezTo>
                    <a:pt x="8477" y="26"/>
                    <a:pt x="8278" y="1"/>
                    <a:pt x="795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Google Shape;1150;p47">
              <a:extLst>
                <a:ext uri="{FF2B5EF4-FFF2-40B4-BE49-F238E27FC236}">
                  <a16:creationId xmlns:a16="http://schemas.microsoft.com/office/drawing/2014/main" id="{968D6BD2-2E13-4DD3-8AE7-F2FE1AEBE235}"/>
                </a:ext>
              </a:extLst>
            </p:cNvPr>
            <p:cNvSpPr/>
            <p:nvPr/>
          </p:nvSpPr>
          <p:spPr>
            <a:xfrm>
              <a:off x="4541625" y="3998575"/>
              <a:ext cx="62125" cy="171625"/>
            </a:xfrm>
            <a:custGeom>
              <a:avLst/>
              <a:gdLst/>
              <a:ahLst/>
              <a:cxnLst/>
              <a:rect l="l" t="t" r="r" b="b"/>
              <a:pathLst>
                <a:path w="2485" h="6865" extrusionOk="0">
                  <a:moveTo>
                    <a:pt x="514" y="0"/>
                  </a:moveTo>
                  <a:lnTo>
                    <a:pt x="1" y="6865"/>
                  </a:lnTo>
                  <a:lnTo>
                    <a:pt x="2485" y="218"/>
                  </a:lnTo>
                  <a:lnTo>
                    <a:pt x="2485" y="218"/>
                  </a:lnTo>
                  <a:cubicBezTo>
                    <a:pt x="2109" y="441"/>
                    <a:pt x="1788" y="522"/>
                    <a:pt x="1521" y="522"/>
                  </a:cubicBezTo>
                  <a:cubicBezTo>
                    <a:pt x="842" y="522"/>
                    <a:pt x="514" y="0"/>
                    <a:pt x="514" y="0"/>
                  </a:cubicBez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Google Shape;1151;p47">
              <a:extLst>
                <a:ext uri="{FF2B5EF4-FFF2-40B4-BE49-F238E27FC236}">
                  <a16:creationId xmlns:a16="http://schemas.microsoft.com/office/drawing/2014/main" id="{C901E2E5-A710-44A9-B936-7E012933A7D7}"/>
                </a:ext>
              </a:extLst>
            </p:cNvPr>
            <p:cNvSpPr/>
            <p:nvPr/>
          </p:nvSpPr>
          <p:spPr>
            <a:xfrm>
              <a:off x="4329325" y="4136025"/>
              <a:ext cx="128000" cy="597925"/>
            </a:xfrm>
            <a:custGeom>
              <a:avLst/>
              <a:gdLst/>
              <a:ahLst/>
              <a:cxnLst/>
              <a:rect l="l" t="t" r="r" b="b"/>
              <a:pathLst>
                <a:path w="5120" h="23917" extrusionOk="0">
                  <a:moveTo>
                    <a:pt x="5119" y="0"/>
                  </a:moveTo>
                  <a:lnTo>
                    <a:pt x="5119" y="0"/>
                  </a:lnTo>
                  <a:cubicBezTo>
                    <a:pt x="5119" y="0"/>
                    <a:pt x="1466" y="320"/>
                    <a:pt x="1182" y="1624"/>
                  </a:cubicBezTo>
                  <a:cubicBezTo>
                    <a:pt x="735" y="3642"/>
                    <a:pt x="1" y="23916"/>
                    <a:pt x="1" y="23916"/>
                  </a:cubicBezTo>
                  <a:lnTo>
                    <a:pt x="1498" y="23900"/>
                  </a:lnTo>
                  <a:lnTo>
                    <a:pt x="5119" y="0"/>
                  </a:ln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6" name="Google Shape;1152;p47">
              <a:extLst>
                <a:ext uri="{FF2B5EF4-FFF2-40B4-BE49-F238E27FC236}">
                  <a16:creationId xmlns:a16="http://schemas.microsoft.com/office/drawing/2014/main" id="{9ADDBD80-1A9C-4C80-97BF-A641D141AA18}"/>
                </a:ext>
              </a:extLst>
            </p:cNvPr>
            <p:cNvSpPr/>
            <p:nvPr/>
          </p:nvSpPr>
          <p:spPr>
            <a:xfrm>
              <a:off x="2306775" y="1258100"/>
              <a:ext cx="895425" cy="201775"/>
            </a:xfrm>
            <a:custGeom>
              <a:avLst/>
              <a:gdLst/>
              <a:ahLst/>
              <a:cxnLst/>
              <a:rect l="l" t="t" r="r" b="b"/>
              <a:pathLst>
                <a:path w="35817" h="8071" extrusionOk="0">
                  <a:moveTo>
                    <a:pt x="14009" y="0"/>
                  </a:moveTo>
                  <a:cubicBezTo>
                    <a:pt x="6134" y="0"/>
                    <a:pt x="209" y="1249"/>
                    <a:pt x="111" y="3106"/>
                  </a:cubicBezTo>
                  <a:cubicBezTo>
                    <a:pt x="0" y="5275"/>
                    <a:pt x="7876" y="7447"/>
                    <a:pt x="17703" y="7961"/>
                  </a:cubicBezTo>
                  <a:cubicBezTo>
                    <a:pt x="19119" y="8035"/>
                    <a:pt x="20498" y="8070"/>
                    <a:pt x="21822" y="8070"/>
                  </a:cubicBezTo>
                  <a:cubicBezTo>
                    <a:pt x="29688" y="8070"/>
                    <a:pt x="35608" y="6819"/>
                    <a:pt x="35706" y="4963"/>
                  </a:cubicBezTo>
                  <a:cubicBezTo>
                    <a:pt x="35816" y="2798"/>
                    <a:pt x="27941" y="622"/>
                    <a:pt x="18114" y="109"/>
                  </a:cubicBezTo>
                  <a:cubicBezTo>
                    <a:pt x="16703" y="35"/>
                    <a:pt x="15329" y="0"/>
                    <a:pt x="14009" y="0"/>
                  </a:cubicBezTo>
                  <a:close/>
                </a:path>
              </a:pathLst>
            </a:custGeom>
            <a:solidFill>
              <a:srgbClr val="E0E0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Google Shape;1153;p47">
              <a:extLst>
                <a:ext uri="{FF2B5EF4-FFF2-40B4-BE49-F238E27FC236}">
                  <a16:creationId xmlns:a16="http://schemas.microsoft.com/office/drawing/2014/main" id="{6D39E31C-1A9D-401E-A756-317DAE758645}"/>
                </a:ext>
              </a:extLst>
            </p:cNvPr>
            <p:cNvSpPr/>
            <p:nvPr/>
          </p:nvSpPr>
          <p:spPr>
            <a:xfrm>
              <a:off x="2610600" y="512275"/>
              <a:ext cx="664575" cy="736800"/>
            </a:xfrm>
            <a:custGeom>
              <a:avLst/>
              <a:gdLst/>
              <a:ahLst/>
              <a:cxnLst/>
              <a:rect l="l" t="t" r="r" b="b"/>
              <a:pathLst>
                <a:path w="26583" h="29472" extrusionOk="0">
                  <a:moveTo>
                    <a:pt x="14722" y="0"/>
                  </a:moveTo>
                  <a:cubicBezTo>
                    <a:pt x="10697" y="0"/>
                    <a:pt x="4689" y="941"/>
                    <a:pt x="4472" y="6527"/>
                  </a:cubicBezTo>
                  <a:cubicBezTo>
                    <a:pt x="4472" y="6527"/>
                    <a:pt x="3840" y="11638"/>
                    <a:pt x="2726" y="15991"/>
                  </a:cubicBezTo>
                  <a:lnTo>
                    <a:pt x="2765" y="15999"/>
                  </a:lnTo>
                  <a:cubicBezTo>
                    <a:pt x="1806" y="19696"/>
                    <a:pt x="751" y="23105"/>
                    <a:pt x="751" y="23105"/>
                  </a:cubicBezTo>
                  <a:cubicBezTo>
                    <a:pt x="751" y="23105"/>
                    <a:pt x="1" y="26328"/>
                    <a:pt x="5866" y="27548"/>
                  </a:cubicBezTo>
                  <a:lnTo>
                    <a:pt x="17992" y="29472"/>
                  </a:lnTo>
                  <a:cubicBezTo>
                    <a:pt x="17992" y="29472"/>
                    <a:pt x="17993" y="29472"/>
                    <a:pt x="17993" y="29472"/>
                  </a:cubicBezTo>
                  <a:cubicBezTo>
                    <a:pt x="18285" y="29472"/>
                    <a:pt x="17529" y="27523"/>
                    <a:pt x="19177" y="23199"/>
                  </a:cubicBezTo>
                  <a:cubicBezTo>
                    <a:pt x="20089" y="20798"/>
                    <a:pt x="20749" y="19471"/>
                    <a:pt x="24153" y="12962"/>
                  </a:cubicBezTo>
                  <a:cubicBezTo>
                    <a:pt x="26326" y="8814"/>
                    <a:pt x="26582" y="6389"/>
                    <a:pt x="26582" y="6389"/>
                  </a:cubicBezTo>
                  <a:lnTo>
                    <a:pt x="23253" y="3229"/>
                  </a:lnTo>
                  <a:cubicBezTo>
                    <a:pt x="23138" y="3115"/>
                    <a:pt x="23012" y="3012"/>
                    <a:pt x="22877" y="2917"/>
                  </a:cubicBezTo>
                  <a:cubicBezTo>
                    <a:pt x="22285" y="2495"/>
                    <a:pt x="21013" y="1646"/>
                    <a:pt x="20606" y="1476"/>
                  </a:cubicBezTo>
                  <a:cubicBezTo>
                    <a:pt x="20606" y="1476"/>
                    <a:pt x="19165" y="563"/>
                    <a:pt x="18300" y="243"/>
                  </a:cubicBezTo>
                  <a:cubicBezTo>
                    <a:pt x="18300" y="243"/>
                    <a:pt x="16767" y="0"/>
                    <a:pt x="1472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Google Shape;1154;p47">
              <a:extLst>
                <a:ext uri="{FF2B5EF4-FFF2-40B4-BE49-F238E27FC236}">
                  <a16:creationId xmlns:a16="http://schemas.microsoft.com/office/drawing/2014/main" id="{BB109D03-C92C-469E-8C35-8E99090EA2CA}"/>
                </a:ext>
              </a:extLst>
            </p:cNvPr>
            <p:cNvSpPr/>
            <p:nvPr/>
          </p:nvSpPr>
          <p:spPr>
            <a:xfrm>
              <a:off x="3043500" y="518450"/>
              <a:ext cx="83150" cy="231875"/>
            </a:xfrm>
            <a:custGeom>
              <a:avLst/>
              <a:gdLst/>
              <a:ahLst/>
              <a:cxnLst/>
              <a:rect l="l" t="t" r="r" b="b"/>
              <a:pathLst>
                <a:path w="3326" h="9275" extrusionOk="0">
                  <a:moveTo>
                    <a:pt x="984" y="0"/>
                  </a:moveTo>
                  <a:lnTo>
                    <a:pt x="0" y="9274"/>
                  </a:lnTo>
                  <a:lnTo>
                    <a:pt x="3326" y="1276"/>
                  </a:lnTo>
                  <a:lnTo>
                    <a:pt x="984" y="0"/>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Google Shape;1155;p47">
              <a:extLst>
                <a:ext uri="{FF2B5EF4-FFF2-40B4-BE49-F238E27FC236}">
                  <a16:creationId xmlns:a16="http://schemas.microsoft.com/office/drawing/2014/main" id="{CBDD26A5-5563-4000-880E-5F2590DF2624}"/>
                </a:ext>
              </a:extLst>
            </p:cNvPr>
            <p:cNvSpPr/>
            <p:nvPr/>
          </p:nvSpPr>
          <p:spPr>
            <a:xfrm>
              <a:off x="2878300" y="1999400"/>
              <a:ext cx="156425" cy="181325"/>
            </a:xfrm>
            <a:custGeom>
              <a:avLst/>
              <a:gdLst/>
              <a:ahLst/>
              <a:cxnLst/>
              <a:rect l="l" t="t" r="r" b="b"/>
              <a:pathLst>
                <a:path w="6257" h="7253" extrusionOk="0">
                  <a:moveTo>
                    <a:pt x="4333" y="1"/>
                  </a:moveTo>
                  <a:cubicBezTo>
                    <a:pt x="3476" y="1411"/>
                    <a:pt x="0" y="6079"/>
                    <a:pt x="0" y="6079"/>
                  </a:cubicBezTo>
                  <a:lnTo>
                    <a:pt x="838" y="7252"/>
                  </a:lnTo>
                  <a:cubicBezTo>
                    <a:pt x="838" y="7252"/>
                    <a:pt x="5206" y="3018"/>
                    <a:pt x="6257" y="1810"/>
                  </a:cubicBezTo>
                  <a:lnTo>
                    <a:pt x="4333" y="1"/>
                  </a:ln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Google Shape;1156;p47">
              <a:extLst>
                <a:ext uri="{FF2B5EF4-FFF2-40B4-BE49-F238E27FC236}">
                  <a16:creationId xmlns:a16="http://schemas.microsoft.com/office/drawing/2014/main" id="{66CA8D02-611F-4F5A-9207-5CC022D68F88}"/>
                </a:ext>
              </a:extLst>
            </p:cNvPr>
            <p:cNvSpPr/>
            <p:nvPr/>
          </p:nvSpPr>
          <p:spPr>
            <a:xfrm>
              <a:off x="3120900" y="389775"/>
              <a:ext cx="2100" cy="425"/>
            </a:xfrm>
            <a:custGeom>
              <a:avLst/>
              <a:gdLst/>
              <a:ahLst/>
              <a:cxnLst/>
              <a:rect l="l" t="t" r="r" b="b"/>
              <a:pathLst>
                <a:path w="84" h="17" extrusionOk="0">
                  <a:moveTo>
                    <a:pt x="1" y="1"/>
                  </a:moveTo>
                  <a:cubicBezTo>
                    <a:pt x="28" y="5"/>
                    <a:pt x="56" y="9"/>
                    <a:pt x="84" y="17"/>
                  </a:cubicBezTo>
                  <a:cubicBezTo>
                    <a:pt x="64" y="9"/>
                    <a:pt x="48" y="5"/>
                    <a:pt x="28" y="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Google Shape;1157;p47">
              <a:extLst>
                <a:ext uri="{FF2B5EF4-FFF2-40B4-BE49-F238E27FC236}">
                  <a16:creationId xmlns:a16="http://schemas.microsoft.com/office/drawing/2014/main" id="{A3FAA481-7C7F-42CE-972F-0355028F9024}"/>
                </a:ext>
              </a:extLst>
            </p:cNvPr>
            <p:cNvSpPr/>
            <p:nvPr/>
          </p:nvSpPr>
          <p:spPr>
            <a:xfrm>
              <a:off x="3127225" y="392550"/>
              <a:ext cx="4375" cy="5450"/>
            </a:xfrm>
            <a:custGeom>
              <a:avLst/>
              <a:gdLst/>
              <a:ahLst/>
              <a:cxnLst/>
              <a:rect l="l" t="t" r="r" b="b"/>
              <a:pathLst>
                <a:path w="175" h="218" extrusionOk="0">
                  <a:moveTo>
                    <a:pt x="1" y="0"/>
                  </a:moveTo>
                  <a:cubicBezTo>
                    <a:pt x="21" y="17"/>
                    <a:pt x="40" y="36"/>
                    <a:pt x="59" y="55"/>
                  </a:cubicBezTo>
                  <a:lnTo>
                    <a:pt x="59" y="55"/>
                  </a:lnTo>
                  <a:cubicBezTo>
                    <a:pt x="58" y="54"/>
                    <a:pt x="57" y="53"/>
                    <a:pt x="56" y="52"/>
                  </a:cubicBezTo>
                  <a:cubicBezTo>
                    <a:pt x="40" y="32"/>
                    <a:pt x="20" y="16"/>
                    <a:pt x="1" y="0"/>
                  </a:cubicBezTo>
                  <a:close/>
                  <a:moveTo>
                    <a:pt x="59" y="55"/>
                  </a:moveTo>
                  <a:lnTo>
                    <a:pt x="59" y="55"/>
                  </a:lnTo>
                  <a:cubicBezTo>
                    <a:pt x="61" y="58"/>
                    <a:pt x="64" y="63"/>
                    <a:pt x="68" y="66"/>
                  </a:cubicBezTo>
                  <a:lnTo>
                    <a:pt x="68" y="66"/>
                  </a:lnTo>
                  <a:cubicBezTo>
                    <a:pt x="65" y="62"/>
                    <a:pt x="62" y="58"/>
                    <a:pt x="59" y="55"/>
                  </a:cubicBezTo>
                  <a:close/>
                  <a:moveTo>
                    <a:pt x="68" y="66"/>
                  </a:moveTo>
                  <a:cubicBezTo>
                    <a:pt x="75" y="73"/>
                    <a:pt x="81" y="80"/>
                    <a:pt x="87" y="87"/>
                  </a:cubicBezTo>
                  <a:lnTo>
                    <a:pt x="87" y="87"/>
                  </a:lnTo>
                  <a:cubicBezTo>
                    <a:pt x="82" y="81"/>
                    <a:pt x="77" y="74"/>
                    <a:pt x="72" y="68"/>
                  </a:cubicBezTo>
                  <a:cubicBezTo>
                    <a:pt x="71" y="67"/>
                    <a:pt x="69" y="66"/>
                    <a:pt x="68" y="66"/>
                  </a:cubicBezTo>
                  <a:close/>
                  <a:moveTo>
                    <a:pt x="87" y="87"/>
                  </a:moveTo>
                  <a:cubicBezTo>
                    <a:pt x="98" y="101"/>
                    <a:pt x="109" y="115"/>
                    <a:pt x="119" y="131"/>
                  </a:cubicBezTo>
                  <a:cubicBezTo>
                    <a:pt x="123" y="135"/>
                    <a:pt x="127" y="143"/>
                    <a:pt x="131" y="150"/>
                  </a:cubicBezTo>
                  <a:cubicBezTo>
                    <a:pt x="143" y="165"/>
                    <a:pt x="154" y="182"/>
                    <a:pt x="164" y="199"/>
                  </a:cubicBezTo>
                  <a:lnTo>
                    <a:pt x="164" y="199"/>
                  </a:lnTo>
                  <a:cubicBezTo>
                    <a:pt x="142" y="159"/>
                    <a:pt x="116" y="122"/>
                    <a:pt x="87" y="87"/>
                  </a:cubicBezTo>
                  <a:close/>
                  <a:moveTo>
                    <a:pt x="164" y="199"/>
                  </a:moveTo>
                  <a:lnTo>
                    <a:pt x="164" y="199"/>
                  </a:lnTo>
                  <a:cubicBezTo>
                    <a:pt x="168" y="205"/>
                    <a:pt x="171" y="211"/>
                    <a:pt x="174" y="218"/>
                  </a:cubicBezTo>
                  <a:cubicBezTo>
                    <a:pt x="171" y="211"/>
                    <a:pt x="168" y="205"/>
                    <a:pt x="164" y="199"/>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2" name="Google Shape;1158;p47">
              <a:extLst>
                <a:ext uri="{FF2B5EF4-FFF2-40B4-BE49-F238E27FC236}">
                  <a16:creationId xmlns:a16="http://schemas.microsoft.com/office/drawing/2014/main" id="{06AF3F41-BB33-4BA8-952D-C4646C991F1E}"/>
                </a:ext>
              </a:extLst>
            </p:cNvPr>
            <p:cNvSpPr/>
            <p:nvPr/>
          </p:nvSpPr>
          <p:spPr>
            <a:xfrm>
              <a:off x="3125250" y="391175"/>
              <a:ext cx="1700" cy="1100"/>
            </a:xfrm>
            <a:custGeom>
              <a:avLst/>
              <a:gdLst/>
              <a:ahLst/>
              <a:cxnLst/>
              <a:rect l="l" t="t" r="r" b="b"/>
              <a:pathLst>
                <a:path w="68" h="44" extrusionOk="0">
                  <a:moveTo>
                    <a:pt x="1" y="0"/>
                  </a:moveTo>
                  <a:lnTo>
                    <a:pt x="1" y="0"/>
                  </a:lnTo>
                  <a:cubicBezTo>
                    <a:pt x="24" y="12"/>
                    <a:pt x="44" y="28"/>
                    <a:pt x="68" y="44"/>
                  </a:cubicBezTo>
                  <a:cubicBezTo>
                    <a:pt x="56" y="36"/>
                    <a:pt x="48" y="28"/>
                    <a:pt x="36" y="20"/>
                  </a:cubicBezTo>
                  <a:cubicBezTo>
                    <a:pt x="24" y="12"/>
                    <a:pt x="12" y="4"/>
                    <a:pt x="1" y="0"/>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Google Shape;1159;p47">
              <a:extLst>
                <a:ext uri="{FF2B5EF4-FFF2-40B4-BE49-F238E27FC236}">
                  <a16:creationId xmlns:a16="http://schemas.microsoft.com/office/drawing/2014/main" id="{34EA323D-1301-4664-A7E4-285DD53A4957}"/>
                </a:ext>
              </a:extLst>
            </p:cNvPr>
            <p:cNvSpPr/>
            <p:nvPr/>
          </p:nvSpPr>
          <p:spPr>
            <a:xfrm>
              <a:off x="3118450" y="389775"/>
              <a:ext cx="2375" cy="225"/>
            </a:xfrm>
            <a:custGeom>
              <a:avLst/>
              <a:gdLst/>
              <a:ahLst/>
              <a:cxnLst/>
              <a:rect l="l" t="t" r="r" b="b"/>
              <a:pathLst>
                <a:path w="95" h="9" extrusionOk="0">
                  <a:moveTo>
                    <a:pt x="28" y="1"/>
                  </a:moveTo>
                  <a:cubicBezTo>
                    <a:pt x="22" y="1"/>
                    <a:pt x="15" y="4"/>
                    <a:pt x="9" y="7"/>
                  </a:cubicBezTo>
                  <a:lnTo>
                    <a:pt x="9" y="7"/>
                  </a:lnTo>
                  <a:cubicBezTo>
                    <a:pt x="38" y="1"/>
                    <a:pt x="66" y="1"/>
                    <a:pt x="95" y="1"/>
                  </a:cubicBezTo>
                  <a:close/>
                  <a:moveTo>
                    <a:pt x="9" y="7"/>
                  </a:moveTo>
                  <a:cubicBezTo>
                    <a:pt x="6" y="7"/>
                    <a:pt x="3" y="8"/>
                    <a:pt x="0" y="9"/>
                  </a:cubicBezTo>
                  <a:cubicBezTo>
                    <a:pt x="3" y="9"/>
                    <a:pt x="6" y="8"/>
                    <a:pt x="9" y="7"/>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1160;p47">
              <a:extLst>
                <a:ext uri="{FF2B5EF4-FFF2-40B4-BE49-F238E27FC236}">
                  <a16:creationId xmlns:a16="http://schemas.microsoft.com/office/drawing/2014/main" id="{2C15F0E5-874D-4D69-9C0D-E5D83F495BBF}"/>
                </a:ext>
              </a:extLst>
            </p:cNvPr>
            <p:cNvSpPr/>
            <p:nvPr/>
          </p:nvSpPr>
          <p:spPr>
            <a:xfrm>
              <a:off x="3131775" y="398375"/>
              <a:ext cx="1000" cy="2000"/>
            </a:xfrm>
            <a:custGeom>
              <a:avLst/>
              <a:gdLst/>
              <a:ahLst/>
              <a:cxnLst/>
              <a:rect l="l" t="t" r="r" b="b"/>
              <a:pathLst>
                <a:path w="40" h="80" extrusionOk="0">
                  <a:moveTo>
                    <a:pt x="0" y="0"/>
                  </a:moveTo>
                  <a:cubicBezTo>
                    <a:pt x="9" y="21"/>
                    <a:pt x="21" y="40"/>
                    <a:pt x="31" y="60"/>
                  </a:cubicBezTo>
                  <a:lnTo>
                    <a:pt x="31" y="60"/>
                  </a:lnTo>
                  <a:cubicBezTo>
                    <a:pt x="23" y="38"/>
                    <a:pt x="12" y="19"/>
                    <a:pt x="0" y="0"/>
                  </a:cubicBezTo>
                  <a:close/>
                  <a:moveTo>
                    <a:pt x="31" y="60"/>
                  </a:moveTo>
                  <a:cubicBezTo>
                    <a:pt x="31" y="61"/>
                    <a:pt x="31" y="62"/>
                    <a:pt x="32" y="64"/>
                  </a:cubicBezTo>
                  <a:cubicBezTo>
                    <a:pt x="32" y="64"/>
                    <a:pt x="33" y="65"/>
                    <a:pt x="33" y="65"/>
                  </a:cubicBezTo>
                  <a:lnTo>
                    <a:pt x="33" y="65"/>
                  </a:lnTo>
                  <a:cubicBezTo>
                    <a:pt x="32" y="63"/>
                    <a:pt x="31" y="62"/>
                    <a:pt x="31" y="60"/>
                  </a:cubicBezTo>
                  <a:close/>
                  <a:moveTo>
                    <a:pt x="33" y="65"/>
                  </a:moveTo>
                  <a:lnTo>
                    <a:pt x="33" y="65"/>
                  </a:lnTo>
                  <a:cubicBezTo>
                    <a:pt x="35" y="68"/>
                    <a:pt x="36" y="71"/>
                    <a:pt x="37" y="74"/>
                  </a:cubicBezTo>
                  <a:lnTo>
                    <a:pt x="37" y="74"/>
                  </a:lnTo>
                  <a:cubicBezTo>
                    <a:pt x="36" y="70"/>
                    <a:pt x="35" y="67"/>
                    <a:pt x="33" y="65"/>
                  </a:cubicBezTo>
                  <a:close/>
                  <a:moveTo>
                    <a:pt x="37" y="74"/>
                  </a:moveTo>
                  <a:cubicBezTo>
                    <a:pt x="38" y="75"/>
                    <a:pt x="39" y="77"/>
                    <a:pt x="40" y="79"/>
                  </a:cubicBezTo>
                  <a:cubicBezTo>
                    <a:pt x="39" y="77"/>
                    <a:pt x="38" y="76"/>
                    <a:pt x="37" y="74"/>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1161;p47">
              <a:extLst>
                <a:ext uri="{FF2B5EF4-FFF2-40B4-BE49-F238E27FC236}">
                  <a16:creationId xmlns:a16="http://schemas.microsoft.com/office/drawing/2014/main" id="{1B681F79-B0E8-4A46-873E-57554CF796A2}"/>
                </a:ext>
              </a:extLst>
            </p:cNvPr>
            <p:cNvSpPr/>
            <p:nvPr/>
          </p:nvSpPr>
          <p:spPr>
            <a:xfrm>
              <a:off x="3123075" y="390175"/>
              <a:ext cx="2100" cy="925"/>
            </a:xfrm>
            <a:custGeom>
              <a:avLst/>
              <a:gdLst/>
              <a:ahLst/>
              <a:cxnLst/>
              <a:rect l="l" t="t" r="r" b="b"/>
              <a:pathLst>
                <a:path w="84" h="37" extrusionOk="0">
                  <a:moveTo>
                    <a:pt x="1" y="1"/>
                  </a:moveTo>
                  <a:cubicBezTo>
                    <a:pt x="11" y="4"/>
                    <a:pt x="21" y="7"/>
                    <a:pt x="32" y="11"/>
                  </a:cubicBezTo>
                  <a:lnTo>
                    <a:pt x="32" y="11"/>
                  </a:lnTo>
                  <a:cubicBezTo>
                    <a:pt x="23" y="7"/>
                    <a:pt x="14" y="4"/>
                    <a:pt x="5" y="1"/>
                  </a:cubicBezTo>
                  <a:close/>
                  <a:moveTo>
                    <a:pt x="32" y="11"/>
                  </a:moveTo>
                  <a:cubicBezTo>
                    <a:pt x="46" y="18"/>
                    <a:pt x="61" y="25"/>
                    <a:pt x="76" y="32"/>
                  </a:cubicBezTo>
                  <a:lnTo>
                    <a:pt x="84" y="36"/>
                  </a:lnTo>
                  <a:cubicBezTo>
                    <a:pt x="66" y="26"/>
                    <a:pt x="49" y="18"/>
                    <a:pt x="32" y="11"/>
                  </a:cubicBezTo>
                  <a:close/>
                </a:path>
              </a:pathLst>
            </a:custGeom>
            <a:solidFill>
              <a:srgbClr val="FFA34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1162;p47">
              <a:extLst>
                <a:ext uri="{FF2B5EF4-FFF2-40B4-BE49-F238E27FC236}">
                  <a16:creationId xmlns:a16="http://schemas.microsoft.com/office/drawing/2014/main" id="{8E6109ED-4B7D-450A-97E4-B3B5FEC35806}"/>
                </a:ext>
              </a:extLst>
            </p:cNvPr>
            <p:cNvSpPr/>
            <p:nvPr/>
          </p:nvSpPr>
          <p:spPr>
            <a:xfrm>
              <a:off x="3125150" y="391075"/>
              <a:ext cx="125" cy="125"/>
            </a:xfrm>
            <a:custGeom>
              <a:avLst/>
              <a:gdLst/>
              <a:ahLst/>
              <a:cxnLst/>
              <a:rect l="l" t="t" r="r" b="b"/>
              <a:pathLst>
                <a:path w="5" h="5" extrusionOk="0">
                  <a:moveTo>
                    <a:pt x="1" y="0"/>
                  </a:moveTo>
                  <a:lnTo>
                    <a:pt x="5" y="4"/>
                  </a:lnTo>
                  <a:lnTo>
                    <a:pt x="5"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7" name="Google Shape;1163;p47">
              <a:extLst>
                <a:ext uri="{FF2B5EF4-FFF2-40B4-BE49-F238E27FC236}">
                  <a16:creationId xmlns:a16="http://schemas.microsoft.com/office/drawing/2014/main" id="{EDB3ABFA-A708-4249-9A59-AEA6131720DC}"/>
                </a:ext>
              </a:extLst>
            </p:cNvPr>
            <p:cNvSpPr/>
            <p:nvPr/>
          </p:nvSpPr>
          <p:spPr>
            <a:xfrm>
              <a:off x="3122975" y="390175"/>
              <a:ext cx="25" cy="25"/>
            </a:xfrm>
            <a:custGeom>
              <a:avLst/>
              <a:gdLst/>
              <a:ahLst/>
              <a:cxnLst/>
              <a:rect l="l" t="t" r="r" b="b"/>
              <a:pathLst>
                <a:path w="1" h="1" extrusionOk="0">
                  <a:moveTo>
                    <a:pt x="1" y="1"/>
                  </a:moveTo>
                  <a:lnTo>
                    <a:pt x="1"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8" name="Google Shape;1164;p47">
              <a:extLst>
                <a:ext uri="{FF2B5EF4-FFF2-40B4-BE49-F238E27FC236}">
                  <a16:creationId xmlns:a16="http://schemas.microsoft.com/office/drawing/2014/main" id="{1DAD28ED-E8EA-4BFB-B363-D2CF741BB585}"/>
                </a:ext>
              </a:extLst>
            </p:cNvPr>
            <p:cNvSpPr/>
            <p:nvPr/>
          </p:nvSpPr>
          <p:spPr>
            <a:xfrm>
              <a:off x="3123075" y="390175"/>
              <a:ext cx="2000" cy="925"/>
            </a:xfrm>
            <a:custGeom>
              <a:avLst/>
              <a:gdLst/>
              <a:ahLst/>
              <a:cxnLst/>
              <a:rect l="l" t="t" r="r" b="b"/>
              <a:pathLst>
                <a:path w="80" h="37" extrusionOk="0">
                  <a:moveTo>
                    <a:pt x="1" y="1"/>
                  </a:moveTo>
                  <a:lnTo>
                    <a:pt x="1" y="1"/>
                  </a:lnTo>
                  <a:cubicBezTo>
                    <a:pt x="28" y="9"/>
                    <a:pt x="56" y="20"/>
                    <a:pt x="80" y="36"/>
                  </a:cubicBezTo>
                  <a:lnTo>
                    <a:pt x="80" y="36"/>
                  </a:lnTo>
                  <a:cubicBezTo>
                    <a:pt x="56" y="20"/>
                    <a:pt x="28" y="9"/>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9" name="Google Shape;1165;p47">
              <a:extLst>
                <a:ext uri="{FF2B5EF4-FFF2-40B4-BE49-F238E27FC236}">
                  <a16:creationId xmlns:a16="http://schemas.microsoft.com/office/drawing/2014/main" id="{6008E338-0353-4349-B188-6514D6552231}"/>
                </a:ext>
              </a:extLst>
            </p:cNvPr>
            <p:cNvSpPr/>
            <p:nvPr/>
          </p:nvSpPr>
          <p:spPr>
            <a:xfrm>
              <a:off x="3121600" y="389775"/>
              <a:ext cx="1400" cy="425"/>
            </a:xfrm>
            <a:custGeom>
              <a:avLst/>
              <a:gdLst/>
              <a:ahLst/>
              <a:cxnLst/>
              <a:rect l="l" t="t" r="r" b="b"/>
              <a:pathLst>
                <a:path w="56" h="17" extrusionOk="0">
                  <a:moveTo>
                    <a:pt x="0" y="1"/>
                  </a:moveTo>
                  <a:cubicBezTo>
                    <a:pt x="20" y="5"/>
                    <a:pt x="36" y="9"/>
                    <a:pt x="56" y="17"/>
                  </a:cubicBezTo>
                  <a:lnTo>
                    <a:pt x="56" y="17"/>
                  </a:lnTo>
                  <a:cubicBezTo>
                    <a:pt x="36" y="9"/>
                    <a:pt x="20" y="5"/>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0" name="Google Shape;1166;p47">
              <a:extLst>
                <a:ext uri="{FF2B5EF4-FFF2-40B4-BE49-F238E27FC236}">
                  <a16:creationId xmlns:a16="http://schemas.microsoft.com/office/drawing/2014/main" id="{A5B3E1F9-25EF-48AB-AF11-6AC6A21AD728}"/>
                </a:ext>
              </a:extLst>
            </p:cNvPr>
            <p:cNvSpPr/>
            <p:nvPr/>
          </p:nvSpPr>
          <p:spPr>
            <a:xfrm>
              <a:off x="3125250" y="391175"/>
              <a:ext cx="925" cy="500"/>
            </a:xfrm>
            <a:custGeom>
              <a:avLst/>
              <a:gdLst/>
              <a:ahLst/>
              <a:cxnLst/>
              <a:rect l="l" t="t" r="r" b="b"/>
              <a:pathLst>
                <a:path w="37" h="20" extrusionOk="0">
                  <a:moveTo>
                    <a:pt x="1" y="0"/>
                  </a:moveTo>
                  <a:lnTo>
                    <a:pt x="1" y="0"/>
                  </a:lnTo>
                  <a:cubicBezTo>
                    <a:pt x="12" y="4"/>
                    <a:pt x="24" y="12"/>
                    <a:pt x="36" y="20"/>
                  </a:cubicBezTo>
                  <a:cubicBezTo>
                    <a:pt x="24" y="12"/>
                    <a:pt x="12" y="4"/>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1" name="Google Shape;1167;p47">
              <a:extLst>
                <a:ext uri="{FF2B5EF4-FFF2-40B4-BE49-F238E27FC236}">
                  <a16:creationId xmlns:a16="http://schemas.microsoft.com/office/drawing/2014/main" id="{88FCAA0D-FE50-4F1C-98DB-C79021657518}"/>
                </a:ext>
              </a:extLst>
            </p:cNvPr>
            <p:cNvSpPr/>
            <p:nvPr/>
          </p:nvSpPr>
          <p:spPr>
            <a:xfrm>
              <a:off x="3118450" y="389675"/>
              <a:ext cx="2375" cy="325"/>
            </a:xfrm>
            <a:custGeom>
              <a:avLst/>
              <a:gdLst/>
              <a:ahLst/>
              <a:cxnLst/>
              <a:rect l="l" t="t" r="r" b="b"/>
              <a:pathLst>
                <a:path w="95" h="13" extrusionOk="0">
                  <a:moveTo>
                    <a:pt x="0" y="13"/>
                  </a:moveTo>
                  <a:lnTo>
                    <a:pt x="0" y="13"/>
                  </a:lnTo>
                  <a:cubicBezTo>
                    <a:pt x="32" y="5"/>
                    <a:pt x="63" y="1"/>
                    <a:pt x="95" y="5"/>
                  </a:cubicBezTo>
                  <a:lnTo>
                    <a:pt x="95" y="5"/>
                  </a:lnTo>
                  <a:cubicBezTo>
                    <a:pt x="63" y="1"/>
                    <a:pt x="32" y="5"/>
                    <a:pt x="0" y="13"/>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2" name="Google Shape;1168;p47">
              <a:extLst>
                <a:ext uri="{FF2B5EF4-FFF2-40B4-BE49-F238E27FC236}">
                  <a16:creationId xmlns:a16="http://schemas.microsoft.com/office/drawing/2014/main" id="{348992FA-4045-4A45-8767-A3D17F8E6574}"/>
                </a:ext>
              </a:extLst>
            </p:cNvPr>
            <p:cNvSpPr/>
            <p:nvPr/>
          </p:nvSpPr>
          <p:spPr>
            <a:xfrm>
              <a:off x="3119125" y="389775"/>
              <a:ext cx="1700" cy="25"/>
            </a:xfrm>
            <a:custGeom>
              <a:avLst/>
              <a:gdLst/>
              <a:ahLst/>
              <a:cxnLst/>
              <a:rect l="l" t="t" r="r" b="b"/>
              <a:pathLst>
                <a:path w="68" h="1" extrusionOk="0">
                  <a:moveTo>
                    <a:pt x="68" y="1"/>
                  </a:moveTo>
                  <a:cubicBezTo>
                    <a:pt x="44" y="1"/>
                    <a:pt x="20" y="1"/>
                    <a:pt x="1" y="1"/>
                  </a:cubicBezTo>
                  <a:cubicBezTo>
                    <a:pt x="20" y="1"/>
                    <a:pt x="44" y="1"/>
                    <a:pt x="6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3" name="Google Shape;1169;p47">
              <a:extLst>
                <a:ext uri="{FF2B5EF4-FFF2-40B4-BE49-F238E27FC236}">
                  <a16:creationId xmlns:a16="http://schemas.microsoft.com/office/drawing/2014/main" id="{58F5709A-5E50-4630-8A83-12452E1DF635}"/>
                </a:ext>
              </a:extLst>
            </p:cNvPr>
            <p:cNvSpPr/>
            <p:nvPr/>
          </p:nvSpPr>
          <p:spPr>
            <a:xfrm>
              <a:off x="3132750" y="400350"/>
              <a:ext cx="3000" cy="9100"/>
            </a:xfrm>
            <a:custGeom>
              <a:avLst/>
              <a:gdLst/>
              <a:ahLst/>
              <a:cxnLst/>
              <a:rect l="l" t="t" r="r" b="b"/>
              <a:pathLst>
                <a:path w="120" h="364" extrusionOk="0">
                  <a:moveTo>
                    <a:pt x="1" y="0"/>
                  </a:moveTo>
                  <a:lnTo>
                    <a:pt x="1" y="0"/>
                  </a:lnTo>
                  <a:cubicBezTo>
                    <a:pt x="40" y="91"/>
                    <a:pt x="68" y="186"/>
                    <a:pt x="80" y="285"/>
                  </a:cubicBezTo>
                  <a:cubicBezTo>
                    <a:pt x="84" y="312"/>
                    <a:pt x="96" y="340"/>
                    <a:pt x="119" y="364"/>
                  </a:cubicBezTo>
                  <a:cubicBezTo>
                    <a:pt x="96" y="340"/>
                    <a:pt x="84" y="312"/>
                    <a:pt x="80" y="285"/>
                  </a:cubicBezTo>
                  <a:cubicBezTo>
                    <a:pt x="68" y="186"/>
                    <a:pt x="40" y="91"/>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1170;p47">
              <a:extLst>
                <a:ext uri="{FF2B5EF4-FFF2-40B4-BE49-F238E27FC236}">
                  <a16:creationId xmlns:a16="http://schemas.microsoft.com/office/drawing/2014/main" id="{C04986E2-3D85-450B-831F-5D6555D1ADEA}"/>
                </a:ext>
              </a:extLst>
            </p:cNvPr>
            <p:cNvSpPr/>
            <p:nvPr/>
          </p:nvSpPr>
          <p:spPr>
            <a:xfrm>
              <a:off x="3139475" y="358875"/>
              <a:ext cx="38225" cy="51475"/>
            </a:xfrm>
            <a:custGeom>
              <a:avLst/>
              <a:gdLst/>
              <a:ahLst/>
              <a:cxnLst/>
              <a:rect l="l" t="t" r="r" b="b"/>
              <a:pathLst>
                <a:path w="1529" h="2059" extrusionOk="0">
                  <a:moveTo>
                    <a:pt x="0" y="2058"/>
                  </a:moveTo>
                  <a:cubicBezTo>
                    <a:pt x="28" y="2050"/>
                    <a:pt x="52" y="2031"/>
                    <a:pt x="68" y="2007"/>
                  </a:cubicBezTo>
                  <a:lnTo>
                    <a:pt x="1529" y="1"/>
                  </a:lnTo>
                  <a:lnTo>
                    <a:pt x="68" y="2007"/>
                  </a:lnTo>
                  <a:cubicBezTo>
                    <a:pt x="52" y="2031"/>
                    <a:pt x="28" y="2050"/>
                    <a:pt x="0" y="205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1171;p47">
              <a:extLst>
                <a:ext uri="{FF2B5EF4-FFF2-40B4-BE49-F238E27FC236}">
                  <a16:creationId xmlns:a16="http://schemas.microsoft.com/office/drawing/2014/main" id="{2E5B0ED2-A989-4876-BA15-435EB9FF2276}"/>
                </a:ext>
              </a:extLst>
            </p:cNvPr>
            <p:cNvSpPr/>
            <p:nvPr/>
          </p:nvSpPr>
          <p:spPr>
            <a:xfrm>
              <a:off x="3132550" y="399950"/>
              <a:ext cx="225" cy="425"/>
            </a:xfrm>
            <a:custGeom>
              <a:avLst/>
              <a:gdLst/>
              <a:ahLst/>
              <a:cxnLst/>
              <a:rect l="l" t="t" r="r" b="b"/>
              <a:pathLst>
                <a:path w="9" h="17" extrusionOk="0">
                  <a:moveTo>
                    <a:pt x="1" y="1"/>
                  </a:moveTo>
                  <a:cubicBezTo>
                    <a:pt x="1" y="5"/>
                    <a:pt x="5" y="9"/>
                    <a:pt x="9" y="16"/>
                  </a:cubicBezTo>
                  <a:cubicBezTo>
                    <a:pt x="5" y="9"/>
                    <a:pt x="5" y="5"/>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1172;p47">
              <a:extLst>
                <a:ext uri="{FF2B5EF4-FFF2-40B4-BE49-F238E27FC236}">
                  <a16:creationId xmlns:a16="http://schemas.microsoft.com/office/drawing/2014/main" id="{93B57356-A605-450E-9482-38E4F23BF0AB}"/>
                </a:ext>
              </a:extLst>
            </p:cNvPr>
            <p:cNvSpPr/>
            <p:nvPr/>
          </p:nvSpPr>
          <p:spPr>
            <a:xfrm>
              <a:off x="3120900" y="389775"/>
              <a:ext cx="725" cy="25"/>
            </a:xfrm>
            <a:custGeom>
              <a:avLst/>
              <a:gdLst/>
              <a:ahLst/>
              <a:cxnLst/>
              <a:rect l="l" t="t" r="r" b="b"/>
              <a:pathLst>
                <a:path w="29" h="1" extrusionOk="0">
                  <a:moveTo>
                    <a:pt x="1" y="1"/>
                  </a:moveTo>
                  <a:lnTo>
                    <a:pt x="1" y="1"/>
                  </a:lnTo>
                  <a:lnTo>
                    <a:pt x="28" y="1"/>
                  </a:lnTo>
                  <a:cubicBezTo>
                    <a:pt x="21" y="1"/>
                    <a:pt x="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1173;p47">
              <a:extLst>
                <a:ext uri="{FF2B5EF4-FFF2-40B4-BE49-F238E27FC236}">
                  <a16:creationId xmlns:a16="http://schemas.microsoft.com/office/drawing/2014/main" id="{1F01683E-07DC-4DEC-B6B2-5825F67BD42D}"/>
                </a:ext>
              </a:extLst>
            </p:cNvPr>
            <p:cNvSpPr/>
            <p:nvPr/>
          </p:nvSpPr>
          <p:spPr>
            <a:xfrm>
              <a:off x="3118450" y="389775"/>
              <a:ext cx="700" cy="225"/>
            </a:xfrm>
            <a:custGeom>
              <a:avLst/>
              <a:gdLst/>
              <a:ahLst/>
              <a:cxnLst/>
              <a:rect l="l" t="t" r="r" b="b"/>
              <a:pathLst>
                <a:path w="28" h="9" extrusionOk="0">
                  <a:moveTo>
                    <a:pt x="28" y="1"/>
                  </a:moveTo>
                  <a:cubicBezTo>
                    <a:pt x="20" y="1"/>
                    <a:pt x="8" y="9"/>
                    <a:pt x="0" y="9"/>
                  </a:cubicBezTo>
                  <a:lnTo>
                    <a:pt x="0" y="9"/>
                  </a:lnTo>
                  <a:cubicBezTo>
                    <a:pt x="8" y="9"/>
                    <a:pt x="20" y="1"/>
                    <a:pt x="28"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1174;p47">
              <a:extLst>
                <a:ext uri="{FF2B5EF4-FFF2-40B4-BE49-F238E27FC236}">
                  <a16:creationId xmlns:a16="http://schemas.microsoft.com/office/drawing/2014/main" id="{405A84F5-83E0-4129-A5B9-C66D7D705461}"/>
                </a:ext>
              </a:extLst>
            </p:cNvPr>
            <p:cNvSpPr/>
            <p:nvPr/>
          </p:nvSpPr>
          <p:spPr>
            <a:xfrm>
              <a:off x="3120800" y="389775"/>
              <a:ext cx="125" cy="25"/>
            </a:xfrm>
            <a:custGeom>
              <a:avLst/>
              <a:gdLst/>
              <a:ahLst/>
              <a:cxnLst/>
              <a:rect l="l" t="t" r="r" b="b"/>
              <a:pathLst>
                <a:path w="5" h="1" extrusionOk="0">
                  <a:moveTo>
                    <a:pt x="1" y="1"/>
                  </a:moveTo>
                  <a:lnTo>
                    <a:pt x="1" y="1"/>
                  </a:lnTo>
                  <a:lnTo>
                    <a:pt x="5" y="1"/>
                  </a:lnTo>
                  <a:lnTo>
                    <a:pt x="5"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9" name="Google Shape;1175;p47">
              <a:extLst>
                <a:ext uri="{FF2B5EF4-FFF2-40B4-BE49-F238E27FC236}">
                  <a16:creationId xmlns:a16="http://schemas.microsoft.com/office/drawing/2014/main" id="{7F0E126F-EAE2-4B7B-A345-DEF48B91EC77}"/>
                </a:ext>
              </a:extLst>
            </p:cNvPr>
            <p:cNvSpPr/>
            <p:nvPr/>
          </p:nvSpPr>
          <p:spPr>
            <a:xfrm>
              <a:off x="3152400" y="374875"/>
              <a:ext cx="10200" cy="1300"/>
            </a:xfrm>
            <a:custGeom>
              <a:avLst/>
              <a:gdLst/>
              <a:ahLst/>
              <a:cxnLst/>
              <a:rect l="l" t="t" r="r" b="b"/>
              <a:pathLst>
                <a:path w="408" h="52" extrusionOk="0">
                  <a:moveTo>
                    <a:pt x="1" y="0"/>
                  </a:moveTo>
                  <a:cubicBezTo>
                    <a:pt x="135" y="12"/>
                    <a:pt x="273" y="28"/>
                    <a:pt x="408" y="52"/>
                  </a:cubicBezTo>
                  <a:cubicBezTo>
                    <a:pt x="273" y="28"/>
                    <a:pt x="135" y="12"/>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0" name="Google Shape;1176;p47">
              <a:extLst>
                <a:ext uri="{FF2B5EF4-FFF2-40B4-BE49-F238E27FC236}">
                  <a16:creationId xmlns:a16="http://schemas.microsoft.com/office/drawing/2014/main" id="{88F66598-ADB4-4EC3-ADAA-FF6E2F351B5C}"/>
                </a:ext>
              </a:extLst>
            </p:cNvPr>
            <p:cNvSpPr/>
            <p:nvPr/>
          </p:nvSpPr>
          <p:spPr>
            <a:xfrm>
              <a:off x="3142425" y="374375"/>
              <a:ext cx="8825" cy="525"/>
            </a:xfrm>
            <a:custGeom>
              <a:avLst/>
              <a:gdLst/>
              <a:ahLst/>
              <a:cxnLst/>
              <a:rect l="l" t="t" r="r" b="b"/>
              <a:pathLst>
                <a:path w="353" h="21" extrusionOk="0">
                  <a:moveTo>
                    <a:pt x="1" y="1"/>
                  </a:moveTo>
                  <a:cubicBezTo>
                    <a:pt x="119" y="5"/>
                    <a:pt x="234" y="9"/>
                    <a:pt x="352" y="20"/>
                  </a:cubicBezTo>
                  <a:cubicBezTo>
                    <a:pt x="234" y="9"/>
                    <a:pt x="119" y="1"/>
                    <a:pt x="1"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1" name="Google Shape;1177;p47">
              <a:extLst>
                <a:ext uri="{FF2B5EF4-FFF2-40B4-BE49-F238E27FC236}">
                  <a16:creationId xmlns:a16="http://schemas.microsoft.com/office/drawing/2014/main" id="{4F2EEBB2-2D3C-4DCB-AAB0-04BFC84F02DC}"/>
                </a:ext>
              </a:extLst>
            </p:cNvPr>
            <p:cNvSpPr/>
            <p:nvPr/>
          </p:nvSpPr>
          <p:spPr>
            <a:xfrm>
              <a:off x="3175425" y="378425"/>
              <a:ext cx="7225" cy="1700"/>
            </a:xfrm>
            <a:custGeom>
              <a:avLst/>
              <a:gdLst/>
              <a:ahLst/>
              <a:cxnLst/>
              <a:rect l="l" t="t" r="r" b="b"/>
              <a:pathLst>
                <a:path w="289" h="68" extrusionOk="0">
                  <a:moveTo>
                    <a:pt x="0" y="1"/>
                  </a:moveTo>
                  <a:cubicBezTo>
                    <a:pt x="95" y="20"/>
                    <a:pt x="194" y="44"/>
                    <a:pt x="288" y="68"/>
                  </a:cubicBezTo>
                  <a:cubicBezTo>
                    <a:pt x="194" y="44"/>
                    <a:pt x="95" y="2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1178;p47">
              <a:extLst>
                <a:ext uri="{FF2B5EF4-FFF2-40B4-BE49-F238E27FC236}">
                  <a16:creationId xmlns:a16="http://schemas.microsoft.com/office/drawing/2014/main" id="{8FABEBFF-CB0C-46FB-A651-BDF0D95A9725}"/>
                </a:ext>
              </a:extLst>
            </p:cNvPr>
            <p:cNvSpPr/>
            <p:nvPr/>
          </p:nvSpPr>
          <p:spPr>
            <a:xfrm>
              <a:off x="3195175" y="383750"/>
              <a:ext cx="8900" cy="3100"/>
            </a:xfrm>
            <a:custGeom>
              <a:avLst/>
              <a:gdLst/>
              <a:ahLst/>
              <a:cxnLst/>
              <a:rect l="l" t="t" r="r" b="b"/>
              <a:pathLst>
                <a:path w="356" h="124" extrusionOk="0">
                  <a:moveTo>
                    <a:pt x="0" y="1"/>
                  </a:moveTo>
                  <a:cubicBezTo>
                    <a:pt x="119" y="40"/>
                    <a:pt x="237" y="80"/>
                    <a:pt x="355" y="123"/>
                  </a:cubicBezTo>
                  <a:cubicBezTo>
                    <a:pt x="237" y="80"/>
                    <a:pt x="119" y="40"/>
                    <a:pt x="0" y="1"/>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Google Shape;1179;p47">
              <a:extLst>
                <a:ext uri="{FF2B5EF4-FFF2-40B4-BE49-F238E27FC236}">
                  <a16:creationId xmlns:a16="http://schemas.microsoft.com/office/drawing/2014/main" id="{952CB048-7373-453E-91E0-72C67B281E79}"/>
                </a:ext>
              </a:extLst>
            </p:cNvPr>
            <p:cNvSpPr/>
            <p:nvPr/>
          </p:nvSpPr>
          <p:spPr>
            <a:xfrm>
              <a:off x="3164450" y="376350"/>
              <a:ext cx="8125" cy="1500"/>
            </a:xfrm>
            <a:custGeom>
              <a:avLst/>
              <a:gdLst/>
              <a:ahLst/>
              <a:cxnLst/>
              <a:rect l="l" t="t" r="r" b="b"/>
              <a:pathLst>
                <a:path w="325" h="60" extrusionOk="0">
                  <a:moveTo>
                    <a:pt x="1" y="1"/>
                  </a:moveTo>
                  <a:lnTo>
                    <a:pt x="1" y="1"/>
                  </a:lnTo>
                  <a:cubicBezTo>
                    <a:pt x="89" y="17"/>
                    <a:pt x="183" y="31"/>
                    <a:pt x="271" y="48"/>
                  </a:cubicBezTo>
                  <a:lnTo>
                    <a:pt x="271" y="48"/>
                  </a:lnTo>
                  <a:cubicBezTo>
                    <a:pt x="181" y="30"/>
                    <a:pt x="89" y="14"/>
                    <a:pt x="1" y="1"/>
                  </a:cubicBezTo>
                  <a:close/>
                  <a:moveTo>
                    <a:pt x="271" y="48"/>
                  </a:moveTo>
                  <a:cubicBezTo>
                    <a:pt x="289" y="52"/>
                    <a:pt x="307" y="56"/>
                    <a:pt x="325" y="60"/>
                  </a:cubicBezTo>
                  <a:cubicBezTo>
                    <a:pt x="307" y="56"/>
                    <a:pt x="289" y="52"/>
                    <a:pt x="271" y="48"/>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4" name="Google Shape;1180;p47">
              <a:extLst>
                <a:ext uri="{FF2B5EF4-FFF2-40B4-BE49-F238E27FC236}">
                  <a16:creationId xmlns:a16="http://schemas.microsoft.com/office/drawing/2014/main" id="{95F59834-98A3-4223-B252-1313661AA7D9}"/>
                </a:ext>
              </a:extLst>
            </p:cNvPr>
            <p:cNvSpPr/>
            <p:nvPr/>
          </p:nvSpPr>
          <p:spPr>
            <a:xfrm>
              <a:off x="3185475" y="380900"/>
              <a:ext cx="7350" cy="2100"/>
            </a:xfrm>
            <a:custGeom>
              <a:avLst/>
              <a:gdLst/>
              <a:ahLst/>
              <a:cxnLst/>
              <a:rect l="l" t="t" r="r" b="b"/>
              <a:pathLst>
                <a:path w="294" h="84" extrusionOk="0">
                  <a:moveTo>
                    <a:pt x="1" y="0"/>
                  </a:moveTo>
                  <a:cubicBezTo>
                    <a:pt x="100" y="28"/>
                    <a:pt x="194" y="56"/>
                    <a:pt x="293" y="83"/>
                  </a:cubicBezTo>
                  <a:cubicBezTo>
                    <a:pt x="194" y="56"/>
                    <a:pt x="100" y="28"/>
                    <a:pt x="1" y="0"/>
                  </a:cubicBez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5" name="Google Shape;1181;p47">
              <a:extLst>
                <a:ext uri="{FF2B5EF4-FFF2-40B4-BE49-F238E27FC236}">
                  <a16:creationId xmlns:a16="http://schemas.microsoft.com/office/drawing/2014/main" id="{E092ABCD-67A9-4667-8746-1805E56E2928}"/>
                </a:ext>
              </a:extLst>
            </p:cNvPr>
            <p:cNvSpPr/>
            <p:nvPr/>
          </p:nvSpPr>
          <p:spPr>
            <a:xfrm>
              <a:off x="3131575" y="397975"/>
              <a:ext cx="225" cy="425"/>
            </a:xfrm>
            <a:custGeom>
              <a:avLst/>
              <a:gdLst/>
              <a:ahLst/>
              <a:cxnLst/>
              <a:rect l="l" t="t" r="r" b="b"/>
              <a:pathLst>
                <a:path w="9" h="17" extrusionOk="0">
                  <a:moveTo>
                    <a:pt x="0" y="1"/>
                  </a:moveTo>
                  <a:lnTo>
                    <a:pt x="4" y="9"/>
                  </a:lnTo>
                  <a:lnTo>
                    <a:pt x="4" y="9"/>
                  </a:lnTo>
                  <a:cubicBezTo>
                    <a:pt x="3" y="6"/>
                    <a:pt x="2" y="3"/>
                    <a:pt x="0" y="1"/>
                  </a:cubicBezTo>
                  <a:close/>
                  <a:moveTo>
                    <a:pt x="4" y="9"/>
                  </a:moveTo>
                  <a:cubicBezTo>
                    <a:pt x="5" y="12"/>
                    <a:pt x="6" y="14"/>
                    <a:pt x="8" y="16"/>
                  </a:cubicBezTo>
                  <a:lnTo>
                    <a:pt x="4" y="9"/>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6" name="Google Shape;1182;p47">
              <a:extLst>
                <a:ext uri="{FF2B5EF4-FFF2-40B4-BE49-F238E27FC236}">
                  <a16:creationId xmlns:a16="http://schemas.microsoft.com/office/drawing/2014/main" id="{74D02B0A-B5C0-46FE-8DB1-617CB8484589}"/>
                </a:ext>
              </a:extLst>
            </p:cNvPr>
            <p:cNvSpPr/>
            <p:nvPr/>
          </p:nvSpPr>
          <p:spPr>
            <a:xfrm>
              <a:off x="3120800" y="389775"/>
              <a:ext cx="125" cy="25"/>
            </a:xfrm>
            <a:custGeom>
              <a:avLst/>
              <a:gdLst/>
              <a:ahLst/>
              <a:cxnLst/>
              <a:rect l="l" t="t" r="r" b="b"/>
              <a:pathLst>
                <a:path w="5" h="1" extrusionOk="0">
                  <a:moveTo>
                    <a:pt x="5" y="1"/>
                  </a:moveTo>
                  <a:lnTo>
                    <a:pt x="5" y="1"/>
                  </a:ln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1183;p47">
              <a:extLst>
                <a:ext uri="{FF2B5EF4-FFF2-40B4-BE49-F238E27FC236}">
                  <a16:creationId xmlns:a16="http://schemas.microsoft.com/office/drawing/2014/main" id="{A4B9A5DE-2811-4965-BB93-77A313B6CE34}"/>
                </a:ext>
              </a:extLst>
            </p:cNvPr>
            <p:cNvSpPr/>
            <p:nvPr/>
          </p:nvSpPr>
          <p:spPr>
            <a:xfrm>
              <a:off x="3125150" y="391075"/>
              <a:ext cx="125" cy="125"/>
            </a:xfrm>
            <a:custGeom>
              <a:avLst/>
              <a:gdLst/>
              <a:ahLst/>
              <a:cxnLst/>
              <a:rect l="l" t="t" r="r" b="b"/>
              <a:pathLst>
                <a:path w="5" h="5" extrusionOk="0">
                  <a:moveTo>
                    <a:pt x="5" y="4"/>
                  </a:moveTo>
                  <a:lnTo>
                    <a:pt x="1" y="0"/>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1184;p47">
              <a:extLst>
                <a:ext uri="{FF2B5EF4-FFF2-40B4-BE49-F238E27FC236}">
                  <a16:creationId xmlns:a16="http://schemas.microsoft.com/office/drawing/2014/main" id="{213D9E63-8822-46D0-BD03-82DE318F293A}"/>
                </a:ext>
              </a:extLst>
            </p:cNvPr>
            <p:cNvSpPr/>
            <p:nvPr/>
          </p:nvSpPr>
          <p:spPr>
            <a:xfrm>
              <a:off x="3122975" y="390175"/>
              <a:ext cx="25" cy="25"/>
            </a:xfrm>
            <a:custGeom>
              <a:avLst/>
              <a:gdLst/>
              <a:ahLst/>
              <a:cxnLst/>
              <a:rect l="l" t="t" r="r" b="b"/>
              <a:pathLst>
                <a:path w="1" h="1" extrusionOk="0">
                  <a:moveTo>
                    <a:pt x="1" y="1"/>
                  </a:moveTo>
                  <a:lnTo>
                    <a:pt x="1" y="1"/>
                  </a:lnTo>
                  <a:lnTo>
                    <a:pt x="1"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1185;p47">
              <a:extLst>
                <a:ext uri="{FF2B5EF4-FFF2-40B4-BE49-F238E27FC236}">
                  <a16:creationId xmlns:a16="http://schemas.microsoft.com/office/drawing/2014/main" id="{4867B15E-E2AE-4A85-A15F-2DA7F0E6F6C5}"/>
                </a:ext>
              </a:extLst>
            </p:cNvPr>
            <p:cNvSpPr/>
            <p:nvPr/>
          </p:nvSpPr>
          <p:spPr>
            <a:xfrm>
              <a:off x="3126925" y="392250"/>
              <a:ext cx="325" cy="325"/>
            </a:xfrm>
            <a:custGeom>
              <a:avLst/>
              <a:gdLst/>
              <a:ahLst/>
              <a:cxnLst/>
              <a:rect l="l" t="t" r="r" b="b"/>
              <a:pathLst>
                <a:path w="13" h="13" extrusionOk="0">
                  <a:moveTo>
                    <a:pt x="1" y="1"/>
                  </a:moveTo>
                  <a:lnTo>
                    <a:pt x="1" y="1"/>
                  </a:lnTo>
                  <a:lnTo>
                    <a:pt x="13" y="12"/>
                  </a:lnTo>
                  <a:lnTo>
                    <a:pt x="13" y="12"/>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1186;p47">
              <a:extLst>
                <a:ext uri="{FF2B5EF4-FFF2-40B4-BE49-F238E27FC236}">
                  <a16:creationId xmlns:a16="http://schemas.microsoft.com/office/drawing/2014/main" id="{DBE14C7B-520F-49E6-A90C-026A5646F6B7}"/>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1187;p47">
              <a:extLst>
                <a:ext uri="{FF2B5EF4-FFF2-40B4-BE49-F238E27FC236}">
                  <a16:creationId xmlns:a16="http://schemas.microsoft.com/office/drawing/2014/main" id="{316AC2E9-32CC-40FB-A2EB-5CC5B12C24BA}"/>
                </a:ext>
              </a:extLst>
            </p:cNvPr>
            <p:cNvSpPr/>
            <p:nvPr/>
          </p:nvSpPr>
          <p:spPr>
            <a:xfrm>
              <a:off x="3118450" y="389975"/>
              <a:ext cx="25" cy="25"/>
            </a:xfrm>
            <a:custGeom>
              <a:avLst/>
              <a:gdLst/>
              <a:ahLst/>
              <a:cxnLst/>
              <a:rect l="l" t="t" r="r" b="b"/>
              <a:pathLst>
                <a:path w="1" h="1" extrusionOk="0">
                  <a:moveTo>
                    <a:pt x="0" y="1"/>
                  </a:moveTo>
                  <a:lnTo>
                    <a:pt x="0" y="1"/>
                  </a:lnTo>
                  <a:lnTo>
                    <a:pt x="0" y="1"/>
                  </a:lnTo>
                  <a:close/>
                </a:path>
              </a:pathLst>
            </a:custGeom>
            <a:solidFill>
              <a:srgbClr val="404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1188;p47">
              <a:extLst>
                <a:ext uri="{FF2B5EF4-FFF2-40B4-BE49-F238E27FC236}">
                  <a16:creationId xmlns:a16="http://schemas.microsoft.com/office/drawing/2014/main" id="{93D75021-3631-412A-B52C-477D62333D9C}"/>
                </a:ext>
              </a:extLst>
            </p:cNvPr>
            <p:cNvSpPr/>
            <p:nvPr/>
          </p:nvSpPr>
          <p:spPr>
            <a:xfrm>
              <a:off x="3061950" y="261625"/>
              <a:ext cx="307125" cy="302175"/>
            </a:xfrm>
            <a:custGeom>
              <a:avLst/>
              <a:gdLst/>
              <a:ahLst/>
              <a:cxnLst/>
              <a:rect l="l" t="t" r="r" b="b"/>
              <a:pathLst>
                <a:path w="12285" h="12087" extrusionOk="0">
                  <a:moveTo>
                    <a:pt x="6988" y="0"/>
                  </a:moveTo>
                  <a:cubicBezTo>
                    <a:pt x="6988" y="0"/>
                    <a:pt x="3125" y="683"/>
                    <a:pt x="1980" y="4996"/>
                  </a:cubicBezTo>
                  <a:cubicBezTo>
                    <a:pt x="1186" y="7990"/>
                    <a:pt x="649" y="9886"/>
                    <a:pt x="344" y="10100"/>
                  </a:cubicBezTo>
                  <a:cubicBezTo>
                    <a:pt x="1" y="10337"/>
                    <a:pt x="562" y="11849"/>
                    <a:pt x="1964" y="12082"/>
                  </a:cubicBezTo>
                  <a:cubicBezTo>
                    <a:pt x="1982" y="12085"/>
                    <a:pt x="2001" y="12087"/>
                    <a:pt x="2019" y="12087"/>
                  </a:cubicBezTo>
                  <a:cubicBezTo>
                    <a:pt x="2151" y="12087"/>
                    <a:pt x="2277" y="12014"/>
                    <a:pt x="2343" y="11897"/>
                  </a:cubicBezTo>
                  <a:lnTo>
                    <a:pt x="3109" y="10751"/>
                  </a:lnTo>
                  <a:lnTo>
                    <a:pt x="3228" y="10577"/>
                  </a:lnTo>
                  <a:cubicBezTo>
                    <a:pt x="3745" y="11130"/>
                    <a:pt x="4729" y="11518"/>
                    <a:pt x="5380" y="11541"/>
                  </a:cubicBezTo>
                  <a:cubicBezTo>
                    <a:pt x="5417" y="11542"/>
                    <a:pt x="5454" y="11543"/>
                    <a:pt x="5490" y="11543"/>
                  </a:cubicBezTo>
                  <a:cubicBezTo>
                    <a:pt x="7738" y="11543"/>
                    <a:pt x="9188" y="9288"/>
                    <a:pt x="10424" y="7473"/>
                  </a:cubicBezTo>
                  <a:cubicBezTo>
                    <a:pt x="11159" y="6387"/>
                    <a:pt x="11400" y="5360"/>
                    <a:pt x="11526" y="4609"/>
                  </a:cubicBezTo>
                  <a:cubicBezTo>
                    <a:pt x="12284" y="103"/>
                    <a:pt x="6988" y="0"/>
                    <a:pt x="6988"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1189;p47">
              <a:extLst>
                <a:ext uri="{FF2B5EF4-FFF2-40B4-BE49-F238E27FC236}">
                  <a16:creationId xmlns:a16="http://schemas.microsoft.com/office/drawing/2014/main" id="{0712189E-C8A0-4633-9800-D77341BC9ACE}"/>
                </a:ext>
              </a:extLst>
            </p:cNvPr>
            <p:cNvSpPr/>
            <p:nvPr/>
          </p:nvSpPr>
          <p:spPr>
            <a:xfrm>
              <a:off x="2489650" y="1512700"/>
              <a:ext cx="69050" cy="199100"/>
            </a:xfrm>
            <a:custGeom>
              <a:avLst/>
              <a:gdLst/>
              <a:ahLst/>
              <a:cxnLst/>
              <a:rect l="l" t="t" r="r" b="b"/>
              <a:pathLst>
                <a:path w="2762" h="7964" extrusionOk="0">
                  <a:moveTo>
                    <a:pt x="2607" y="0"/>
                  </a:moveTo>
                  <a:lnTo>
                    <a:pt x="0" y="415"/>
                  </a:lnTo>
                  <a:cubicBezTo>
                    <a:pt x="186" y="2003"/>
                    <a:pt x="1406" y="7963"/>
                    <a:pt x="1406" y="7963"/>
                  </a:cubicBezTo>
                  <a:lnTo>
                    <a:pt x="2761" y="7465"/>
                  </a:lnTo>
                  <a:cubicBezTo>
                    <a:pt x="2761" y="7465"/>
                    <a:pt x="2520" y="1651"/>
                    <a:pt x="2607"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1190;p47">
              <a:extLst>
                <a:ext uri="{FF2B5EF4-FFF2-40B4-BE49-F238E27FC236}">
                  <a16:creationId xmlns:a16="http://schemas.microsoft.com/office/drawing/2014/main" id="{3206AEDC-2C38-4210-9B7B-202C4B1C8207}"/>
                </a:ext>
              </a:extLst>
            </p:cNvPr>
            <p:cNvSpPr/>
            <p:nvPr/>
          </p:nvSpPr>
          <p:spPr>
            <a:xfrm>
              <a:off x="2349250" y="1688025"/>
              <a:ext cx="244700" cy="144450"/>
            </a:xfrm>
            <a:custGeom>
              <a:avLst/>
              <a:gdLst/>
              <a:ahLst/>
              <a:cxnLst/>
              <a:rect l="l" t="t" r="r" b="b"/>
              <a:pathLst>
                <a:path w="9788" h="5778" extrusionOk="0">
                  <a:moveTo>
                    <a:pt x="8610" y="0"/>
                  </a:moveTo>
                  <a:cubicBezTo>
                    <a:pt x="8304" y="0"/>
                    <a:pt x="7678" y="243"/>
                    <a:pt x="6529" y="725"/>
                  </a:cubicBezTo>
                  <a:cubicBezTo>
                    <a:pt x="5612" y="1112"/>
                    <a:pt x="3341" y="2672"/>
                    <a:pt x="2607" y="3344"/>
                  </a:cubicBezTo>
                  <a:cubicBezTo>
                    <a:pt x="1383" y="4458"/>
                    <a:pt x="1" y="5778"/>
                    <a:pt x="550" y="5778"/>
                  </a:cubicBezTo>
                  <a:cubicBezTo>
                    <a:pt x="615" y="5778"/>
                    <a:pt x="705" y="5760"/>
                    <a:pt x="825" y="5721"/>
                  </a:cubicBezTo>
                  <a:cubicBezTo>
                    <a:pt x="2172" y="5287"/>
                    <a:pt x="6055" y="3288"/>
                    <a:pt x="8247" y="1851"/>
                  </a:cubicBezTo>
                  <a:lnTo>
                    <a:pt x="8681" y="2392"/>
                  </a:lnTo>
                  <a:lnTo>
                    <a:pt x="9787" y="1681"/>
                  </a:lnTo>
                  <a:lnTo>
                    <a:pt x="9270" y="587"/>
                  </a:lnTo>
                  <a:cubicBezTo>
                    <a:pt x="9266" y="575"/>
                    <a:pt x="9262" y="567"/>
                    <a:pt x="9258" y="559"/>
                  </a:cubicBezTo>
                  <a:lnTo>
                    <a:pt x="9242" y="523"/>
                  </a:lnTo>
                  <a:cubicBezTo>
                    <a:pt x="9128" y="306"/>
                    <a:pt x="8887" y="46"/>
                    <a:pt x="8685" y="6"/>
                  </a:cubicBezTo>
                  <a:cubicBezTo>
                    <a:pt x="8663" y="2"/>
                    <a:pt x="8638" y="0"/>
                    <a:pt x="8610" y="0"/>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1191;p47">
              <a:extLst>
                <a:ext uri="{FF2B5EF4-FFF2-40B4-BE49-F238E27FC236}">
                  <a16:creationId xmlns:a16="http://schemas.microsoft.com/office/drawing/2014/main" id="{CB421662-EE2E-4E26-B366-91408FC1B087}"/>
                </a:ext>
              </a:extLst>
            </p:cNvPr>
            <p:cNvSpPr/>
            <p:nvPr/>
          </p:nvSpPr>
          <p:spPr>
            <a:xfrm>
              <a:off x="2361275" y="737400"/>
              <a:ext cx="943825" cy="1314950"/>
            </a:xfrm>
            <a:custGeom>
              <a:avLst/>
              <a:gdLst/>
              <a:ahLst/>
              <a:cxnLst/>
              <a:rect l="l" t="t" r="r" b="b"/>
              <a:pathLst>
                <a:path w="37753" h="52598" extrusionOk="0">
                  <a:moveTo>
                    <a:pt x="4434" y="0"/>
                  </a:moveTo>
                  <a:cubicBezTo>
                    <a:pt x="3574" y="0"/>
                    <a:pt x="2706" y="818"/>
                    <a:pt x="1810" y="2843"/>
                  </a:cubicBezTo>
                  <a:cubicBezTo>
                    <a:pt x="1" y="6935"/>
                    <a:pt x="2090" y="22682"/>
                    <a:pt x="4693" y="31794"/>
                  </a:cubicBezTo>
                  <a:lnTo>
                    <a:pt x="7750" y="30933"/>
                  </a:lnTo>
                  <a:cubicBezTo>
                    <a:pt x="7075" y="24788"/>
                    <a:pt x="6810" y="23966"/>
                    <a:pt x="6289" y="15517"/>
                  </a:cubicBezTo>
                  <a:cubicBezTo>
                    <a:pt x="6283" y="15434"/>
                    <a:pt x="6278" y="15354"/>
                    <a:pt x="6273" y="15276"/>
                  </a:cubicBezTo>
                  <a:lnTo>
                    <a:pt x="6273" y="15276"/>
                  </a:lnTo>
                  <a:cubicBezTo>
                    <a:pt x="6915" y="18659"/>
                    <a:pt x="9326" y="26060"/>
                    <a:pt x="16813" y="26060"/>
                  </a:cubicBezTo>
                  <a:cubicBezTo>
                    <a:pt x="17586" y="26060"/>
                    <a:pt x="18414" y="25981"/>
                    <a:pt x="19299" y="25811"/>
                  </a:cubicBezTo>
                  <a:cubicBezTo>
                    <a:pt x="27076" y="28994"/>
                    <a:pt x="28759" y="27509"/>
                    <a:pt x="29264" y="31044"/>
                  </a:cubicBezTo>
                  <a:cubicBezTo>
                    <a:pt x="30224" y="37739"/>
                    <a:pt x="27783" y="45038"/>
                    <a:pt x="24718" y="50406"/>
                  </a:cubicBezTo>
                  <a:lnTo>
                    <a:pt x="26752" y="52598"/>
                  </a:lnTo>
                  <a:cubicBezTo>
                    <a:pt x="32771" y="45283"/>
                    <a:pt x="37752" y="35634"/>
                    <a:pt x="37582" y="31320"/>
                  </a:cubicBezTo>
                  <a:cubicBezTo>
                    <a:pt x="37325" y="24910"/>
                    <a:pt x="27965" y="20467"/>
                    <a:pt x="27965" y="20467"/>
                  </a:cubicBezTo>
                  <a:cubicBezTo>
                    <a:pt x="21084" y="19207"/>
                    <a:pt x="10724" y="14103"/>
                    <a:pt x="10724" y="14103"/>
                  </a:cubicBezTo>
                  <a:cubicBezTo>
                    <a:pt x="10724" y="14103"/>
                    <a:pt x="11798" y="12662"/>
                    <a:pt x="11869" y="10683"/>
                  </a:cubicBezTo>
                  <a:cubicBezTo>
                    <a:pt x="9170" y="6381"/>
                    <a:pt x="6836" y="0"/>
                    <a:pt x="4434"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1192;p47">
              <a:extLst>
                <a:ext uri="{FF2B5EF4-FFF2-40B4-BE49-F238E27FC236}">
                  <a16:creationId xmlns:a16="http://schemas.microsoft.com/office/drawing/2014/main" id="{AEBFBE92-3395-435A-A07A-3D5D32F47E97}"/>
                </a:ext>
              </a:extLst>
            </p:cNvPr>
            <p:cNvSpPr/>
            <p:nvPr/>
          </p:nvSpPr>
          <p:spPr>
            <a:xfrm>
              <a:off x="3033225" y="548175"/>
              <a:ext cx="128675" cy="251725"/>
            </a:xfrm>
            <a:custGeom>
              <a:avLst/>
              <a:gdLst/>
              <a:ahLst/>
              <a:cxnLst/>
              <a:rect l="l" t="t" r="r" b="b"/>
              <a:pathLst>
                <a:path w="5147" h="10069" extrusionOk="0">
                  <a:moveTo>
                    <a:pt x="3765" y="0"/>
                  </a:moveTo>
                  <a:lnTo>
                    <a:pt x="411" y="8089"/>
                  </a:lnTo>
                  <a:lnTo>
                    <a:pt x="0" y="10068"/>
                  </a:lnTo>
                  <a:lnTo>
                    <a:pt x="5068" y="5095"/>
                  </a:lnTo>
                  <a:lnTo>
                    <a:pt x="4002" y="3409"/>
                  </a:lnTo>
                  <a:lnTo>
                    <a:pt x="5147" y="3749"/>
                  </a:lnTo>
                  <a:cubicBezTo>
                    <a:pt x="4811" y="1177"/>
                    <a:pt x="3765" y="0"/>
                    <a:pt x="3765" y="0"/>
                  </a:cubicBezTo>
                  <a:close/>
                  <a:moveTo>
                    <a:pt x="0" y="10068"/>
                  </a:moveTo>
                  <a:lnTo>
                    <a:pt x="0" y="10068"/>
                  </a:lnTo>
                  <a:lnTo>
                    <a:pt x="0" y="10068"/>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1193;p47">
              <a:extLst>
                <a:ext uri="{FF2B5EF4-FFF2-40B4-BE49-F238E27FC236}">
                  <a16:creationId xmlns:a16="http://schemas.microsoft.com/office/drawing/2014/main" id="{C3823BA0-FAFD-4114-8FD8-291363B18BAE}"/>
                </a:ext>
              </a:extLst>
            </p:cNvPr>
            <p:cNvSpPr/>
            <p:nvPr/>
          </p:nvSpPr>
          <p:spPr>
            <a:xfrm>
              <a:off x="2974475" y="516175"/>
              <a:ext cx="94425" cy="283725"/>
            </a:xfrm>
            <a:custGeom>
              <a:avLst/>
              <a:gdLst/>
              <a:ahLst/>
              <a:cxnLst/>
              <a:rect l="l" t="t" r="r" b="b"/>
              <a:pathLst>
                <a:path w="3777" h="11349" extrusionOk="0">
                  <a:moveTo>
                    <a:pt x="3776" y="0"/>
                  </a:moveTo>
                  <a:cubicBezTo>
                    <a:pt x="3776" y="1"/>
                    <a:pt x="2208" y="573"/>
                    <a:pt x="601" y="2805"/>
                  </a:cubicBezTo>
                  <a:lnTo>
                    <a:pt x="1845" y="3066"/>
                  </a:lnTo>
                  <a:lnTo>
                    <a:pt x="0" y="4108"/>
                  </a:lnTo>
                  <a:lnTo>
                    <a:pt x="2350" y="11348"/>
                  </a:lnTo>
                  <a:lnTo>
                    <a:pt x="3061" y="7932"/>
                  </a:lnTo>
                  <a:lnTo>
                    <a:pt x="3776"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1194;p47">
              <a:extLst>
                <a:ext uri="{FF2B5EF4-FFF2-40B4-BE49-F238E27FC236}">
                  <a16:creationId xmlns:a16="http://schemas.microsoft.com/office/drawing/2014/main" id="{B074A461-503D-49D5-A632-AB34C520F3DD}"/>
                </a:ext>
              </a:extLst>
            </p:cNvPr>
            <p:cNvSpPr/>
            <p:nvPr/>
          </p:nvSpPr>
          <p:spPr>
            <a:xfrm>
              <a:off x="3185300" y="658250"/>
              <a:ext cx="481375" cy="953500"/>
            </a:xfrm>
            <a:custGeom>
              <a:avLst/>
              <a:gdLst/>
              <a:ahLst/>
              <a:cxnLst/>
              <a:rect l="l" t="t" r="r" b="b"/>
              <a:pathLst>
                <a:path w="19255" h="38140" extrusionOk="0">
                  <a:moveTo>
                    <a:pt x="2248" y="0"/>
                  </a:moveTo>
                  <a:cubicBezTo>
                    <a:pt x="1967" y="0"/>
                    <a:pt x="1682" y="71"/>
                    <a:pt x="1379" y="211"/>
                  </a:cubicBezTo>
                  <a:cubicBezTo>
                    <a:pt x="893" y="436"/>
                    <a:pt x="537" y="874"/>
                    <a:pt x="371" y="1384"/>
                  </a:cubicBezTo>
                  <a:lnTo>
                    <a:pt x="0" y="7360"/>
                  </a:lnTo>
                  <a:lnTo>
                    <a:pt x="17683" y="38140"/>
                  </a:lnTo>
                  <a:lnTo>
                    <a:pt x="19255" y="37200"/>
                  </a:lnTo>
                  <a:cubicBezTo>
                    <a:pt x="19255" y="37200"/>
                    <a:pt x="8930" y="14765"/>
                    <a:pt x="7860" y="10583"/>
                  </a:cubicBezTo>
                  <a:cubicBezTo>
                    <a:pt x="7248" y="8189"/>
                    <a:pt x="5779" y="2525"/>
                    <a:pt x="3883" y="795"/>
                  </a:cubicBezTo>
                  <a:cubicBezTo>
                    <a:pt x="3301" y="260"/>
                    <a:pt x="2785" y="0"/>
                    <a:pt x="2248"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1195;p47">
              <a:extLst>
                <a:ext uri="{FF2B5EF4-FFF2-40B4-BE49-F238E27FC236}">
                  <a16:creationId xmlns:a16="http://schemas.microsoft.com/office/drawing/2014/main" id="{187B0198-6FC1-461A-A310-8099E4E4F48B}"/>
                </a:ext>
              </a:extLst>
            </p:cNvPr>
            <p:cNvSpPr/>
            <p:nvPr/>
          </p:nvSpPr>
          <p:spPr>
            <a:xfrm>
              <a:off x="2672525" y="550700"/>
              <a:ext cx="403775" cy="997075"/>
            </a:xfrm>
            <a:custGeom>
              <a:avLst/>
              <a:gdLst/>
              <a:ahLst/>
              <a:cxnLst/>
              <a:rect l="l" t="t" r="r" b="b"/>
              <a:pathLst>
                <a:path w="16151" h="39883" extrusionOk="0">
                  <a:moveTo>
                    <a:pt x="6247" y="1"/>
                  </a:moveTo>
                  <a:cubicBezTo>
                    <a:pt x="5964" y="1"/>
                    <a:pt x="5646" y="71"/>
                    <a:pt x="5289" y="219"/>
                  </a:cubicBezTo>
                  <a:cubicBezTo>
                    <a:pt x="5289" y="219"/>
                    <a:pt x="1655" y="1633"/>
                    <a:pt x="976" y="6021"/>
                  </a:cubicBezTo>
                  <a:cubicBezTo>
                    <a:pt x="514" y="8995"/>
                    <a:pt x="0" y="15015"/>
                    <a:pt x="63" y="18072"/>
                  </a:cubicBezTo>
                  <a:cubicBezTo>
                    <a:pt x="79" y="19644"/>
                    <a:pt x="198" y="23384"/>
                    <a:pt x="916" y="24846"/>
                  </a:cubicBezTo>
                  <a:cubicBezTo>
                    <a:pt x="1841" y="26722"/>
                    <a:pt x="14804" y="39883"/>
                    <a:pt x="14804" y="39883"/>
                  </a:cubicBezTo>
                  <a:lnTo>
                    <a:pt x="16151" y="38812"/>
                  </a:lnTo>
                  <a:lnTo>
                    <a:pt x="6158" y="25359"/>
                  </a:lnTo>
                  <a:cubicBezTo>
                    <a:pt x="5735" y="24818"/>
                    <a:pt x="5490" y="24166"/>
                    <a:pt x="5455" y="23483"/>
                  </a:cubicBezTo>
                  <a:cubicBezTo>
                    <a:pt x="5407" y="22519"/>
                    <a:pt x="5419" y="21074"/>
                    <a:pt x="5759" y="19763"/>
                  </a:cubicBezTo>
                  <a:lnTo>
                    <a:pt x="5763" y="19763"/>
                  </a:lnTo>
                  <a:cubicBezTo>
                    <a:pt x="5763" y="19763"/>
                    <a:pt x="10998" y="1"/>
                    <a:pt x="6247"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1196;p47">
              <a:extLst>
                <a:ext uri="{FF2B5EF4-FFF2-40B4-BE49-F238E27FC236}">
                  <a16:creationId xmlns:a16="http://schemas.microsoft.com/office/drawing/2014/main" id="{CA1877F6-0B27-458F-9A1D-988F639B3AD0}"/>
                </a:ext>
              </a:extLst>
            </p:cNvPr>
            <p:cNvSpPr/>
            <p:nvPr/>
          </p:nvSpPr>
          <p:spPr>
            <a:xfrm>
              <a:off x="2824375" y="2141650"/>
              <a:ext cx="144125" cy="235950"/>
            </a:xfrm>
            <a:custGeom>
              <a:avLst/>
              <a:gdLst/>
              <a:ahLst/>
              <a:cxnLst/>
              <a:rect l="l" t="t" r="r" b="b"/>
              <a:pathLst>
                <a:path w="5765" h="9438" extrusionOk="0">
                  <a:moveTo>
                    <a:pt x="1883" y="1"/>
                  </a:moveTo>
                  <a:cubicBezTo>
                    <a:pt x="1304" y="1"/>
                    <a:pt x="1" y="867"/>
                    <a:pt x="1" y="867"/>
                  </a:cubicBezTo>
                  <a:lnTo>
                    <a:pt x="498" y="2088"/>
                  </a:lnTo>
                  <a:lnTo>
                    <a:pt x="1336" y="1839"/>
                  </a:lnTo>
                  <a:cubicBezTo>
                    <a:pt x="2319" y="4276"/>
                    <a:pt x="4330" y="8083"/>
                    <a:pt x="5179" y="9197"/>
                  </a:cubicBezTo>
                  <a:cubicBezTo>
                    <a:pt x="5305" y="9363"/>
                    <a:pt x="5396" y="9438"/>
                    <a:pt x="5460" y="9438"/>
                  </a:cubicBezTo>
                  <a:cubicBezTo>
                    <a:pt x="5764" y="9438"/>
                    <a:pt x="5417" y="7722"/>
                    <a:pt x="5080" y="6231"/>
                  </a:cubicBezTo>
                  <a:cubicBezTo>
                    <a:pt x="4859" y="5259"/>
                    <a:pt x="3895" y="2680"/>
                    <a:pt x="3362" y="1843"/>
                  </a:cubicBezTo>
                  <a:cubicBezTo>
                    <a:pt x="2635" y="693"/>
                    <a:pt x="2268" y="105"/>
                    <a:pt x="2007" y="18"/>
                  </a:cubicBezTo>
                  <a:cubicBezTo>
                    <a:pt x="1971" y="6"/>
                    <a:pt x="1930" y="1"/>
                    <a:pt x="1883" y="1"/>
                  </a:cubicBez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1197;p47">
              <a:extLst>
                <a:ext uri="{FF2B5EF4-FFF2-40B4-BE49-F238E27FC236}">
                  <a16:creationId xmlns:a16="http://schemas.microsoft.com/office/drawing/2014/main" id="{4E88E7C2-9F89-4F44-BCE3-5368474CC419}"/>
                </a:ext>
              </a:extLst>
            </p:cNvPr>
            <p:cNvSpPr/>
            <p:nvPr/>
          </p:nvSpPr>
          <p:spPr>
            <a:xfrm>
              <a:off x="3061950" y="516175"/>
              <a:ext cx="29750" cy="76950"/>
            </a:xfrm>
            <a:custGeom>
              <a:avLst/>
              <a:gdLst/>
              <a:ahLst/>
              <a:cxnLst/>
              <a:rect l="l" t="t" r="r" b="b"/>
              <a:pathLst>
                <a:path w="1190" h="3078" extrusionOk="0">
                  <a:moveTo>
                    <a:pt x="277" y="0"/>
                  </a:moveTo>
                  <a:lnTo>
                    <a:pt x="1" y="3077"/>
                  </a:lnTo>
                  <a:lnTo>
                    <a:pt x="1190" y="1608"/>
                  </a:lnTo>
                  <a:lnTo>
                    <a:pt x="277"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1198;p47">
              <a:extLst>
                <a:ext uri="{FF2B5EF4-FFF2-40B4-BE49-F238E27FC236}">
                  <a16:creationId xmlns:a16="http://schemas.microsoft.com/office/drawing/2014/main" id="{E650E2A0-7449-4046-8ACB-CF334FEEC1BC}"/>
                </a:ext>
              </a:extLst>
            </p:cNvPr>
            <p:cNvSpPr/>
            <p:nvPr/>
          </p:nvSpPr>
          <p:spPr>
            <a:xfrm>
              <a:off x="3104325" y="548175"/>
              <a:ext cx="23025" cy="55900"/>
            </a:xfrm>
            <a:custGeom>
              <a:avLst/>
              <a:gdLst/>
              <a:ahLst/>
              <a:cxnLst/>
              <a:rect l="l" t="t" r="r" b="b"/>
              <a:pathLst>
                <a:path w="921" h="2236" extrusionOk="0">
                  <a:moveTo>
                    <a:pt x="921" y="0"/>
                  </a:moveTo>
                  <a:lnTo>
                    <a:pt x="12" y="569"/>
                  </a:lnTo>
                  <a:lnTo>
                    <a:pt x="0" y="2236"/>
                  </a:lnTo>
                  <a:lnTo>
                    <a:pt x="921" y="0"/>
                  </a:lnTo>
                  <a:close/>
                </a:path>
              </a:pathLst>
            </a:custGeom>
            <a:solidFill>
              <a:srgbClr val="EFECD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1199;p47">
              <a:extLst>
                <a:ext uri="{FF2B5EF4-FFF2-40B4-BE49-F238E27FC236}">
                  <a16:creationId xmlns:a16="http://schemas.microsoft.com/office/drawing/2014/main" id="{9C9C95E5-8064-4142-BAC1-E2F6B74D33A5}"/>
                </a:ext>
              </a:extLst>
            </p:cNvPr>
            <p:cNvSpPr/>
            <p:nvPr/>
          </p:nvSpPr>
          <p:spPr>
            <a:xfrm>
              <a:off x="3043400" y="556375"/>
              <a:ext cx="61250" cy="194350"/>
            </a:xfrm>
            <a:custGeom>
              <a:avLst/>
              <a:gdLst/>
              <a:ahLst/>
              <a:cxnLst/>
              <a:rect l="l" t="t" r="r" b="b"/>
              <a:pathLst>
                <a:path w="2450" h="7774" extrusionOk="0">
                  <a:moveTo>
                    <a:pt x="1932" y="0"/>
                  </a:moveTo>
                  <a:lnTo>
                    <a:pt x="1414" y="640"/>
                  </a:lnTo>
                  <a:lnTo>
                    <a:pt x="1616" y="703"/>
                  </a:lnTo>
                  <a:lnTo>
                    <a:pt x="541" y="3693"/>
                  </a:lnTo>
                  <a:lnTo>
                    <a:pt x="0" y="7773"/>
                  </a:lnTo>
                  <a:lnTo>
                    <a:pt x="1604" y="3914"/>
                  </a:lnTo>
                  <a:lnTo>
                    <a:pt x="2307" y="928"/>
                  </a:lnTo>
                  <a:lnTo>
                    <a:pt x="2445" y="972"/>
                  </a:lnTo>
                  <a:lnTo>
                    <a:pt x="2449" y="241"/>
                  </a:lnTo>
                  <a:lnTo>
                    <a:pt x="1932" y="0"/>
                  </a:lnTo>
                  <a:close/>
                </a:path>
              </a:pathLst>
            </a:custGeom>
            <a:solidFill>
              <a:srgbClr val="61406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1200;p47">
              <a:extLst>
                <a:ext uri="{FF2B5EF4-FFF2-40B4-BE49-F238E27FC236}">
                  <a16:creationId xmlns:a16="http://schemas.microsoft.com/office/drawing/2014/main" id="{014E6271-C9A9-4B10-96E7-93A6DB264D82}"/>
                </a:ext>
              </a:extLst>
            </p:cNvPr>
            <p:cNvSpPr/>
            <p:nvPr/>
          </p:nvSpPr>
          <p:spPr>
            <a:xfrm>
              <a:off x="3056900" y="238175"/>
              <a:ext cx="379050" cy="202125"/>
            </a:xfrm>
            <a:custGeom>
              <a:avLst/>
              <a:gdLst/>
              <a:ahLst/>
              <a:cxnLst/>
              <a:rect l="l" t="t" r="r" b="b"/>
              <a:pathLst>
                <a:path w="15162" h="8085" extrusionOk="0">
                  <a:moveTo>
                    <a:pt x="11785" y="0"/>
                  </a:moveTo>
                  <a:cubicBezTo>
                    <a:pt x="11568" y="0"/>
                    <a:pt x="11336" y="16"/>
                    <a:pt x="11088" y="49"/>
                  </a:cubicBezTo>
                  <a:cubicBezTo>
                    <a:pt x="6992" y="598"/>
                    <a:pt x="4512" y="1175"/>
                    <a:pt x="3414" y="1424"/>
                  </a:cubicBezTo>
                  <a:cubicBezTo>
                    <a:pt x="870" y="2004"/>
                    <a:pt x="1028" y="4994"/>
                    <a:pt x="396" y="6278"/>
                  </a:cubicBezTo>
                  <a:cubicBezTo>
                    <a:pt x="1" y="7083"/>
                    <a:pt x="1312" y="8084"/>
                    <a:pt x="2065" y="8084"/>
                  </a:cubicBezTo>
                  <a:cubicBezTo>
                    <a:pt x="2184" y="8084"/>
                    <a:pt x="2289" y="8059"/>
                    <a:pt x="2371" y="8004"/>
                  </a:cubicBezTo>
                  <a:cubicBezTo>
                    <a:pt x="2833" y="7696"/>
                    <a:pt x="3548" y="6333"/>
                    <a:pt x="3813" y="5804"/>
                  </a:cubicBezTo>
                  <a:cubicBezTo>
                    <a:pt x="4445" y="4536"/>
                    <a:pt x="4646" y="3916"/>
                    <a:pt x="4950" y="3197"/>
                  </a:cubicBezTo>
                  <a:cubicBezTo>
                    <a:pt x="4950" y="3197"/>
                    <a:pt x="9623" y="5529"/>
                    <a:pt x="11686" y="5529"/>
                  </a:cubicBezTo>
                  <a:cubicBezTo>
                    <a:pt x="11973" y="5529"/>
                    <a:pt x="12210" y="5484"/>
                    <a:pt x="12376" y="5382"/>
                  </a:cubicBezTo>
                  <a:cubicBezTo>
                    <a:pt x="14881" y="3841"/>
                    <a:pt x="15161" y="0"/>
                    <a:pt x="11785" y="0"/>
                  </a:cubicBez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1201;p47">
              <a:extLst>
                <a:ext uri="{FF2B5EF4-FFF2-40B4-BE49-F238E27FC236}">
                  <a16:creationId xmlns:a16="http://schemas.microsoft.com/office/drawing/2014/main" id="{B3363577-F665-4BEC-B1BB-BD8C96D4B079}"/>
                </a:ext>
              </a:extLst>
            </p:cNvPr>
            <p:cNvSpPr/>
            <p:nvPr/>
          </p:nvSpPr>
          <p:spPr>
            <a:xfrm>
              <a:off x="3098400" y="378025"/>
              <a:ext cx="47300" cy="58300"/>
            </a:xfrm>
            <a:custGeom>
              <a:avLst/>
              <a:gdLst/>
              <a:ahLst/>
              <a:cxnLst/>
              <a:rect l="l" t="t" r="r" b="b"/>
              <a:pathLst>
                <a:path w="1892" h="2332" extrusionOk="0">
                  <a:moveTo>
                    <a:pt x="1189" y="1"/>
                  </a:moveTo>
                  <a:cubicBezTo>
                    <a:pt x="1158" y="1"/>
                    <a:pt x="1122" y="5"/>
                    <a:pt x="1090" y="13"/>
                  </a:cubicBezTo>
                  <a:cubicBezTo>
                    <a:pt x="877" y="60"/>
                    <a:pt x="636" y="289"/>
                    <a:pt x="383" y="807"/>
                  </a:cubicBezTo>
                  <a:cubicBezTo>
                    <a:pt x="383" y="807"/>
                    <a:pt x="376" y="826"/>
                    <a:pt x="364" y="858"/>
                  </a:cubicBezTo>
                  <a:cubicBezTo>
                    <a:pt x="281" y="1083"/>
                    <a:pt x="0" y="2023"/>
                    <a:pt x="893" y="2331"/>
                  </a:cubicBezTo>
                  <a:cubicBezTo>
                    <a:pt x="894" y="2331"/>
                    <a:pt x="894" y="2332"/>
                    <a:pt x="895" y="2332"/>
                  </a:cubicBezTo>
                  <a:cubicBezTo>
                    <a:pt x="992" y="2332"/>
                    <a:pt x="1892" y="838"/>
                    <a:pt x="1853" y="799"/>
                  </a:cubicBezTo>
                  <a:cubicBezTo>
                    <a:pt x="1829" y="775"/>
                    <a:pt x="1813" y="747"/>
                    <a:pt x="1809" y="716"/>
                  </a:cubicBezTo>
                  <a:cubicBezTo>
                    <a:pt x="1790" y="613"/>
                    <a:pt x="1758" y="514"/>
                    <a:pt x="1711" y="419"/>
                  </a:cubicBezTo>
                  <a:cubicBezTo>
                    <a:pt x="1699" y="392"/>
                    <a:pt x="1683" y="368"/>
                    <a:pt x="1667" y="340"/>
                  </a:cubicBezTo>
                  <a:cubicBezTo>
                    <a:pt x="1663" y="337"/>
                    <a:pt x="1663" y="329"/>
                    <a:pt x="1659" y="325"/>
                  </a:cubicBezTo>
                  <a:cubicBezTo>
                    <a:pt x="1643" y="301"/>
                    <a:pt x="1628" y="273"/>
                    <a:pt x="1608" y="254"/>
                  </a:cubicBezTo>
                  <a:lnTo>
                    <a:pt x="1596" y="234"/>
                  </a:lnTo>
                  <a:cubicBezTo>
                    <a:pt x="1576" y="210"/>
                    <a:pt x="1556" y="190"/>
                    <a:pt x="1541" y="171"/>
                  </a:cubicBezTo>
                  <a:lnTo>
                    <a:pt x="1525" y="155"/>
                  </a:lnTo>
                  <a:cubicBezTo>
                    <a:pt x="1505" y="135"/>
                    <a:pt x="1485" y="119"/>
                    <a:pt x="1462" y="103"/>
                  </a:cubicBezTo>
                  <a:lnTo>
                    <a:pt x="1450" y="92"/>
                  </a:lnTo>
                  <a:cubicBezTo>
                    <a:pt x="1426" y="76"/>
                    <a:pt x="1402" y="60"/>
                    <a:pt x="1379" y="48"/>
                  </a:cubicBezTo>
                  <a:lnTo>
                    <a:pt x="1375" y="44"/>
                  </a:lnTo>
                  <a:lnTo>
                    <a:pt x="1367" y="40"/>
                  </a:lnTo>
                  <a:cubicBezTo>
                    <a:pt x="1343" y="28"/>
                    <a:pt x="1316" y="21"/>
                    <a:pt x="1288" y="13"/>
                  </a:cubicBezTo>
                  <a:lnTo>
                    <a:pt x="1280" y="13"/>
                  </a:lnTo>
                  <a:cubicBezTo>
                    <a:pt x="1252" y="5"/>
                    <a:pt x="1225" y="1"/>
                    <a:pt x="1193" y="1"/>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1202;p47">
              <a:extLst>
                <a:ext uri="{FF2B5EF4-FFF2-40B4-BE49-F238E27FC236}">
                  <a16:creationId xmlns:a16="http://schemas.microsoft.com/office/drawing/2014/main" id="{CD3E8B72-ED8C-47B3-B464-29EA035E43EE}"/>
                </a:ext>
              </a:extLst>
            </p:cNvPr>
            <p:cNvSpPr/>
            <p:nvPr/>
          </p:nvSpPr>
          <p:spPr>
            <a:xfrm>
              <a:off x="365767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1203;p47">
              <a:extLst>
                <a:ext uri="{FF2B5EF4-FFF2-40B4-BE49-F238E27FC236}">
                  <a16:creationId xmlns:a16="http://schemas.microsoft.com/office/drawing/2014/main" id="{8315B638-C137-4CEA-9602-A60854E3A7E6}"/>
                </a:ext>
              </a:extLst>
            </p:cNvPr>
            <p:cNvSpPr/>
            <p:nvPr/>
          </p:nvSpPr>
          <p:spPr>
            <a:xfrm>
              <a:off x="3103125" y="1568575"/>
              <a:ext cx="512700" cy="3832375"/>
            </a:xfrm>
            <a:custGeom>
              <a:avLst/>
              <a:gdLst/>
              <a:ahLst/>
              <a:cxnLst/>
              <a:rect l="l" t="t" r="r" b="b"/>
              <a:pathLst>
                <a:path w="20508" h="153295" fill="none" extrusionOk="0">
                  <a:moveTo>
                    <a:pt x="1" y="1"/>
                  </a:moveTo>
                  <a:lnTo>
                    <a:pt x="20508" y="153295"/>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1204;p47">
              <a:extLst>
                <a:ext uri="{FF2B5EF4-FFF2-40B4-BE49-F238E27FC236}">
                  <a16:creationId xmlns:a16="http://schemas.microsoft.com/office/drawing/2014/main" id="{14B88F6D-1C41-46F7-9831-3AF905CEEEBA}"/>
                </a:ext>
              </a:extLst>
            </p:cNvPr>
            <p:cNvSpPr/>
            <p:nvPr/>
          </p:nvSpPr>
          <p:spPr>
            <a:xfrm>
              <a:off x="3576600" y="51065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1205;p47">
              <a:extLst>
                <a:ext uri="{FF2B5EF4-FFF2-40B4-BE49-F238E27FC236}">
                  <a16:creationId xmlns:a16="http://schemas.microsoft.com/office/drawing/2014/main" id="{E230B45E-0FE7-44A4-9F89-1C7DCCD61A11}"/>
                </a:ext>
              </a:extLst>
            </p:cNvPr>
            <p:cNvSpPr/>
            <p:nvPr/>
          </p:nvSpPr>
          <p:spPr>
            <a:xfrm>
              <a:off x="3531475" y="47648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1206;p47">
              <a:extLst>
                <a:ext uri="{FF2B5EF4-FFF2-40B4-BE49-F238E27FC236}">
                  <a16:creationId xmlns:a16="http://schemas.microsoft.com/office/drawing/2014/main" id="{E038F4DD-149F-486F-8202-DFF074E6A893}"/>
                </a:ext>
              </a:extLst>
            </p:cNvPr>
            <p:cNvSpPr/>
            <p:nvPr/>
          </p:nvSpPr>
          <p:spPr>
            <a:xfrm>
              <a:off x="3486250" y="442317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1207;p47">
              <a:extLst>
                <a:ext uri="{FF2B5EF4-FFF2-40B4-BE49-F238E27FC236}">
                  <a16:creationId xmlns:a16="http://schemas.microsoft.com/office/drawing/2014/main" id="{79C34C72-422D-4E1F-B9CA-2FAD1CE69EF0}"/>
                </a:ext>
              </a:extLst>
            </p:cNvPr>
            <p:cNvSpPr/>
            <p:nvPr/>
          </p:nvSpPr>
          <p:spPr>
            <a:xfrm>
              <a:off x="3441025" y="4081425"/>
              <a:ext cx="563450" cy="25"/>
            </a:xfrm>
            <a:custGeom>
              <a:avLst/>
              <a:gdLst/>
              <a:ahLst/>
              <a:cxnLst/>
              <a:rect l="l" t="t" r="r" b="b"/>
              <a:pathLst>
                <a:path w="22538"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1208;p47">
              <a:extLst>
                <a:ext uri="{FF2B5EF4-FFF2-40B4-BE49-F238E27FC236}">
                  <a16:creationId xmlns:a16="http://schemas.microsoft.com/office/drawing/2014/main" id="{961B13E5-3666-4D26-AF8B-9D01DC093853}"/>
                </a:ext>
              </a:extLst>
            </p:cNvPr>
            <p:cNvSpPr/>
            <p:nvPr/>
          </p:nvSpPr>
          <p:spPr>
            <a:xfrm>
              <a:off x="3395800" y="3739775"/>
              <a:ext cx="563475" cy="25"/>
            </a:xfrm>
            <a:custGeom>
              <a:avLst/>
              <a:gdLst/>
              <a:ahLst/>
              <a:cxnLst/>
              <a:rect l="l" t="t" r="r" b="b"/>
              <a:pathLst>
                <a:path w="22539" h="1" fill="none" extrusionOk="0">
                  <a:moveTo>
                    <a:pt x="1" y="0"/>
                  </a:moveTo>
                  <a:lnTo>
                    <a:pt x="22538" y="0"/>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1209;p47">
              <a:extLst>
                <a:ext uri="{FF2B5EF4-FFF2-40B4-BE49-F238E27FC236}">
                  <a16:creationId xmlns:a16="http://schemas.microsoft.com/office/drawing/2014/main" id="{876F16DF-485E-4336-816B-73BAC6B1DB85}"/>
                </a:ext>
              </a:extLst>
            </p:cNvPr>
            <p:cNvSpPr/>
            <p:nvPr/>
          </p:nvSpPr>
          <p:spPr>
            <a:xfrm>
              <a:off x="3350675" y="3398000"/>
              <a:ext cx="563450" cy="25"/>
            </a:xfrm>
            <a:custGeom>
              <a:avLst/>
              <a:gdLst/>
              <a:ahLst/>
              <a:cxnLst/>
              <a:rect l="l" t="t" r="r" b="b"/>
              <a:pathLst>
                <a:path w="22538"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1210;p47">
              <a:extLst>
                <a:ext uri="{FF2B5EF4-FFF2-40B4-BE49-F238E27FC236}">
                  <a16:creationId xmlns:a16="http://schemas.microsoft.com/office/drawing/2014/main" id="{74791C1F-6D6F-4A1B-9769-E3135C7A073A}"/>
                </a:ext>
              </a:extLst>
            </p:cNvPr>
            <p:cNvSpPr/>
            <p:nvPr/>
          </p:nvSpPr>
          <p:spPr>
            <a:xfrm>
              <a:off x="3305450" y="30563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1211;p47">
              <a:extLst>
                <a:ext uri="{FF2B5EF4-FFF2-40B4-BE49-F238E27FC236}">
                  <a16:creationId xmlns:a16="http://schemas.microsoft.com/office/drawing/2014/main" id="{BAAED10C-4F3A-4E90-B0B0-8649F1A81563}"/>
                </a:ext>
              </a:extLst>
            </p:cNvPr>
            <p:cNvSpPr/>
            <p:nvPr/>
          </p:nvSpPr>
          <p:spPr>
            <a:xfrm>
              <a:off x="3260225" y="271460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1212;p47">
              <a:extLst>
                <a:ext uri="{FF2B5EF4-FFF2-40B4-BE49-F238E27FC236}">
                  <a16:creationId xmlns:a16="http://schemas.microsoft.com/office/drawing/2014/main" id="{480737A0-D4BD-4B90-8414-A7106ADD47AA}"/>
                </a:ext>
              </a:extLst>
            </p:cNvPr>
            <p:cNvSpPr/>
            <p:nvPr/>
          </p:nvSpPr>
          <p:spPr>
            <a:xfrm>
              <a:off x="3215000" y="2372950"/>
              <a:ext cx="563475" cy="25"/>
            </a:xfrm>
            <a:custGeom>
              <a:avLst/>
              <a:gdLst/>
              <a:ahLst/>
              <a:cxnLst/>
              <a:rect l="l" t="t" r="r" b="b"/>
              <a:pathLst>
                <a:path w="22539" h="1" fill="none" extrusionOk="0">
                  <a:moveTo>
                    <a:pt x="1" y="1"/>
                  </a:moveTo>
                  <a:lnTo>
                    <a:pt x="22538"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1213;p47">
              <a:extLst>
                <a:ext uri="{FF2B5EF4-FFF2-40B4-BE49-F238E27FC236}">
                  <a16:creationId xmlns:a16="http://schemas.microsoft.com/office/drawing/2014/main" id="{FB0DF9F3-2174-49FD-94AE-8A5401235B56}"/>
                </a:ext>
              </a:extLst>
            </p:cNvPr>
            <p:cNvSpPr/>
            <p:nvPr/>
          </p:nvSpPr>
          <p:spPr>
            <a:xfrm>
              <a:off x="3169775" y="2031200"/>
              <a:ext cx="563575" cy="25"/>
            </a:xfrm>
            <a:custGeom>
              <a:avLst/>
              <a:gdLst/>
              <a:ahLst/>
              <a:cxnLst/>
              <a:rect l="l" t="t" r="r" b="b"/>
              <a:pathLst>
                <a:path w="22543" h="1" fill="none" extrusionOk="0">
                  <a:moveTo>
                    <a:pt x="1" y="1"/>
                  </a:moveTo>
                  <a:lnTo>
                    <a:pt x="22542" y="1"/>
                  </a:lnTo>
                </a:path>
              </a:pathLst>
            </a:custGeom>
            <a:noFill/>
            <a:ln w="25775" cap="flat" cmpd="sng">
              <a:solidFill>
                <a:srgbClr val="9E4B51"/>
              </a:solidFill>
              <a:prstDash val="solid"/>
              <a:miter lim="3949"/>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1214;p47">
              <a:extLst>
                <a:ext uri="{FF2B5EF4-FFF2-40B4-BE49-F238E27FC236}">
                  <a16:creationId xmlns:a16="http://schemas.microsoft.com/office/drawing/2014/main" id="{450D9FB2-CBC4-4329-8A63-597D7E26B373}"/>
                </a:ext>
              </a:extLst>
            </p:cNvPr>
            <p:cNvSpPr/>
            <p:nvPr/>
          </p:nvSpPr>
          <p:spPr>
            <a:xfrm>
              <a:off x="3048225" y="1535025"/>
              <a:ext cx="99325" cy="165025"/>
            </a:xfrm>
            <a:custGeom>
              <a:avLst/>
              <a:gdLst/>
              <a:ahLst/>
              <a:cxnLst/>
              <a:rect l="l" t="t" r="r" b="b"/>
              <a:pathLst>
                <a:path w="3973" h="6601" extrusionOk="0">
                  <a:moveTo>
                    <a:pt x="1502" y="0"/>
                  </a:moveTo>
                  <a:lnTo>
                    <a:pt x="1" y="1197"/>
                  </a:lnTo>
                  <a:cubicBezTo>
                    <a:pt x="1" y="1197"/>
                    <a:pt x="467" y="3891"/>
                    <a:pt x="2390" y="5692"/>
                  </a:cubicBezTo>
                  <a:cubicBezTo>
                    <a:pt x="3129" y="6387"/>
                    <a:pt x="3481" y="6600"/>
                    <a:pt x="3634" y="6600"/>
                  </a:cubicBezTo>
                  <a:cubicBezTo>
                    <a:pt x="3878" y="6600"/>
                    <a:pt x="3615" y="6055"/>
                    <a:pt x="3615" y="6055"/>
                  </a:cubicBezTo>
                  <a:cubicBezTo>
                    <a:pt x="3097" y="5241"/>
                    <a:pt x="2307" y="4609"/>
                    <a:pt x="2232" y="3385"/>
                  </a:cubicBezTo>
                  <a:cubicBezTo>
                    <a:pt x="2225" y="3271"/>
                    <a:pt x="2308" y="2381"/>
                    <a:pt x="2388" y="2381"/>
                  </a:cubicBezTo>
                  <a:cubicBezTo>
                    <a:pt x="2391" y="2381"/>
                    <a:pt x="2395" y="2382"/>
                    <a:pt x="2398" y="2386"/>
                  </a:cubicBezTo>
                  <a:cubicBezTo>
                    <a:pt x="3101" y="3112"/>
                    <a:pt x="3521" y="3332"/>
                    <a:pt x="3739" y="3332"/>
                  </a:cubicBezTo>
                  <a:cubicBezTo>
                    <a:pt x="3956" y="3332"/>
                    <a:pt x="3972" y="3112"/>
                    <a:pt x="3868" y="2962"/>
                  </a:cubicBezTo>
                  <a:cubicBezTo>
                    <a:pt x="3263" y="2093"/>
                    <a:pt x="1502" y="0"/>
                    <a:pt x="1502"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1215;p47">
              <a:extLst>
                <a:ext uri="{FF2B5EF4-FFF2-40B4-BE49-F238E27FC236}">
                  <a16:creationId xmlns:a16="http://schemas.microsoft.com/office/drawing/2014/main" id="{8198BA4A-F04D-4E4A-B315-211D306591A5}"/>
                </a:ext>
              </a:extLst>
            </p:cNvPr>
            <p:cNvSpPr/>
            <p:nvPr/>
          </p:nvSpPr>
          <p:spPr>
            <a:xfrm>
              <a:off x="3634975" y="1597725"/>
              <a:ext cx="86900" cy="163250"/>
            </a:xfrm>
            <a:custGeom>
              <a:avLst/>
              <a:gdLst/>
              <a:ahLst/>
              <a:cxnLst/>
              <a:rect l="l" t="t" r="r" b="b"/>
              <a:pathLst>
                <a:path w="3476" h="6530" extrusionOk="0">
                  <a:moveTo>
                    <a:pt x="1240" y="0"/>
                  </a:moveTo>
                  <a:lnTo>
                    <a:pt x="0" y="936"/>
                  </a:lnTo>
                  <a:cubicBezTo>
                    <a:pt x="0" y="936"/>
                    <a:pt x="679" y="2548"/>
                    <a:pt x="577" y="3808"/>
                  </a:cubicBezTo>
                  <a:cubicBezTo>
                    <a:pt x="549" y="4162"/>
                    <a:pt x="586" y="4292"/>
                    <a:pt x="660" y="4292"/>
                  </a:cubicBezTo>
                  <a:cubicBezTo>
                    <a:pt x="806" y="4292"/>
                    <a:pt x="1096" y="3785"/>
                    <a:pt x="1319" y="3507"/>
                  </a:cubicBezTo>
                  <a:cubicBezTo>
                    <a:pt x="1371" y="3440"/>
                    <a:pt x="1624" y="3121"/>
                    <a:pt x="1719" y="3121"/>
                  </a:cubicBezTo>
                  <a:cubicBezTo>
                    <a:pt x="1724" y="3121"/>
                    <a:pt x="1730" y="3122"/>
                    <a:pt x="1734" y="3124"/>
                  </a:cubicBezTo>
                  <a:cubicBezTo>
                    <a:pt x="1995" y="3267"/>
                    <a:pt x="2125" y="3361"/>
                    <a:pt x="2176" y="4325"/>
                  </a:cubicBezTo>
                  <a:cubicBezTo>
                    <a:pt x="2248" y="5648"/>
                    <a:pt x="2161" y="6324"/>
                    <a:pt x="2161" y="6324"/>
                  </a:cubicBezTo>
                  <a:cubicBezTo>
                    <a:pt x="2161" y="6324"/>
                    <a:pt x="2210" y="6530"/>
                    <a:pt x="2325" y="6530"/>
                  </a:cubicBezTo>
                  <a:cubicBezTo>
                    <a:pt x="2446" y="6530"/>
                    <a:pt x="2639" y="6301"/>
                    <a:pt x="2923" y="5360"/>
                  </a:cubicBezTo>
                  <a:cubicBezTo>
                    <a:pt x="3476" y="3531"/>
                    <a:pt x="1552" y="292"/>
                    <a:pt x="1240" y="0"/>
                  </a:cubicBezTo>
                  <a:close/>
                </a:path>
              </a:pathLst>
            </a:custGeom>
            <a:solidFill>
              <a:srgbClr val="F7AF7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1216;p47">
              <a:extLst>
                <a:ext uri="{FF2B5EF4-FFF2-40B4-BE49-F238E27FC236}">
                  <a16:creationId xmlns:a16="http://schemas.microsoft.com/office/drawing/2014/main" id="{E8531749-1BF9-4C6E-98CD-DB73E376F356}"/>
                </a:ext>
              </a:extLst>
            </p:cNvPr>
            <p:cNvSpPr/>
            <p:nvPr/>
          </p:nvSpPr>
          <p:spPr>
            <a:xfrm>
              <a:off x="3613725" y="1568575"/>
              <a:ext cx="65600" cy="55125"/>
            </a:xfrm>
            <a:custGeom>
              <a:avLst/>
              <a:gdLst/>
              <a:ahLst/>
              <a:cxnLst/>
              <a:rect l="l" t="t" r="r" b="b"/>
              <a:pathLst>
                <a:path w="2624" h="2205" extrusionOk="0">
                  <a:moveTo>
                    <a:pt x="1861" y="1"/>
                  </a:moveTo>
                  <a:lnTo>
                    <a:pt x="1" y="1352"/>
                  </a:lnTo>
                  <a:lnTo>
                    <a:pt x="767" y="2205"/>
                  </a:lnTo>
                  <a:lnTo>
                    <a:pt x="2624" y="811"/>
                  </a:lnTo>
                  <a:lnTo>
                    <a:pt x="1861" y="1"/>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1217;p47">
              <a:extLst>
                <a:ext uri="{FF2B5EF4-FFF2-40B4-BE49-F238E27FC236}">
                  <a16:creationId xmlns:a16="http://schemas.microsoft.com/office/drawing/2014/main" id="{FAA79008-030D-474B-A510-55C1778895F4}"/>
                </a:ext>
              </a:extLst>
            </p:cNvPr>
            <p:cNvSpPr/>
            <p:nvPr/>
          </p:nvSpPr>
          <p:spPr>
            <a:xfrm>
              <a:off x="3629925" y="1601475"/>
              <a:ext cx="8025" cy="6200"/>
            </a:xfrm>
            <a:custGeom>
              <a:avLst/>
              <a:gdLst/>
              <a:ahLst/>
              <a:cxnLst/>
              <a:rect l="l" t="t" r="r" b="b"/>
              <a:pathLst>
                <a:path w="321" h="248" extrusionOk="0">
                  <a:moveTo>
                    <a:pt x="208" y="1"/>
                  </a:moveTo>
                  <a:cubicBezTo>
                    <a:pt x="174" y="1"/>
                    <a:pt x="136" y="14"/>
                    <a:pt x="99" y="40"/>
                  </a:cubicBezTo>
                  <a:cubicBezTo>
                    <a:pt x="32" y="87"/>
                    <a:pt x="1" y="166"/>
                    <a:pt x="36" y="213"/>
                  </a:cubicBezTo>
                  <a:cubicBezTo>
                    <a:pt x="51" y="236"/>
                    <a:pt x="78" y="247"/>
                    <a:pt x="110" y="247"/>
                  </a:cubicBezTo>
                  <a:cubicBezTo>
                    <a:pt x="145" y="247"/>
                    <a:pt x="185" y="234"/>
                    <a:pt x="222" y="210"/>
                  </a:cubicBezTo>
                  <a:cubicBezTo>
                    <a:pt x="289" y="158"/>
                    <a:pt x="321" y="83"/>
                    <a:pt x="285" y="36"/>
                  </a:cubicBezTo>
                  <a:cubicBezTo>
                    <a:pt x="268" y="13"/>
                    <a:pt x="240" y="1"/>
                    <a:pt x="208" y="1"/>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1218;p47">
              <a:extLst>
                <a:ext uri="{FF2B5EF4-FFF2-40B4-BE49-F238E27FC236}">
                  <a16:creationId xmlns:a16="http://schemas.microsoft.com/office/drawing/2014/main" id="{30B663FB-BC37-49B7-A407-2BABEDE3AD52}"/>
                </a:ext>
              </a:extLst>
            </p:cNvPr>
            <p:cNvSpPr/>
            <p:nvPr/>
          </p:nvSpPr>
          <p:spPr>
            <a:xfrm>
              <a:off x="3032325" y="1512800"/>
              <a:ext cx="59375" cy="57100"/>
            </a:xfrm>
            <a:custGeom>
              <a:avLst/>
              <a:gdLst/>
              <a:ahLst/>
              <a:cxnLst/>
              <a:rect l="l" t="t" r="r" b="b"/>
              <a:pathLst>
                <a:path w="2375" h="2284" extrusionOk="0">
                  <a:moveTo>
                    <a:pt x="1810" y="0"/>
                  </a:moveTo>
                  <a:lnTo>
                    <a:pt x="1" y="1331"/>
                  </a:lnTo>
                  <a:lnTo>
                    <a:pt x="534" y="2283"/>
                  </a:lnTo>
                  <a:lnTo>
                    <a:pt x="2375" y="964"/>
                  </a:lnTo>
                  <a:lnTo>
                    <a:pt x="1810" y="0"/>
                  </a:lnTo>
                  <a:close/>
                </a:path>
              </a:pathLst>
            </a:custGeom>
            <a:solidFill>
              <a:srgbClr val="404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1219;p47">
              <a:extLst>
                <a:ext uri="{FF2B5EF4-FFF2-40B4-BE49-F238E27FC236}">
                  <a16:creationId xmlns:a16="http://schemas.microsoft.com/office/drawing/2014/main" id="{FCFBC790-C9CE-47B6-A75A-A2BF8D403E0F}"/>
                </a:ext>
              </a:extLst>
            </p:cNvPr>
            <p:cNvSpPr/>
            <p:nvPr/>
          </p:nvSpPr>
          <p:spPr>
            <a:xfrm>
              <a:off x="3069750" y="1529150"/>
              <a:ext cx="7725" cy="6125"/>
            </a:xfrm>
            <a:custGeom>
              <a:avLst/>
              <a:gdLst/>
              <a:ahLst/>
              <a:cxnLst/>
              <a:rect l="l" t="t" r="r" b="b"/>
              <a:pathLst>
                <a:path w="309" h="245" extrusionOk="0">
                  <a:moveTo>
                    <a:pt x="202" y="0"/>
                  </a:moveTo>
                  <a:cubicBezTo>
                    <a:pt x="168" y="0"/>
                    <a:pt x="129" y="14"/>
                    <a:pt x="96" y="41"/>
                  </a:cubicBezTo>
                  <a:cubicBezTo>
                    <a:pt x="29" y="93"/>
                    <a:pt x="1" y="168"/>
                    <a:pt x="36" y="211"/>
                  </a:cubicBezTo>
                  <a:cubicBezTo>
                    <a:pt x="51" y="234"/>
                    <a:pt x="77" y="245"/>
                    <a:pt x="108" y="245"/>
                  </a:cubicBezTo>
                  <a:cubicBezTo>
                    <a:pt x="142" y="245"/>
                    <a:pt x="183" y="231"/>
                    <a:pt x="218" y="203"/>
                  </a:cubicBezTo>
                  <a:cubicBezTo>
                    <a:pt x="281" y="156"/>
                    <a:pt x="309" y="77"/>
                    <a:pt x="273" y="34"/>
                  </a:cubicBezTo>
                  <a:cubicBezTo>
                    <a:pt x="259" y="11"/>
                    <a:pt x="232" y="0"/>
                    <a:pt x="202" y="0"/>
                  </a:cubicBezTo>
                  <a:close/>
                </a:path>
              </a:pathLst>
            </a:custGeom>
            <a:solidFill>
              <a:srgbClr val="9E4B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84" name="Rectángulo 483">
            <a:extLst>
              <a:ext uri="{FF2B5EF4-FFF2-40B4-BE49-F238E27FC236}">
                <a16:creationId xmlns:a16="http://schemas.microsoft.com/office/drawing/2014/main" id="{1C2462C7-DEEE-41F9-8326-589633925B81}"/>
              </a:ext>
            </a:extLst>
          </p:cNvPr>
          <p:cNvSpPr/>
          <p:nvPr/>
        </p:nvSpPr>
        <p:spPr>
          <a:xfrm>
            <a:off x="4164705" y="2877609"/>
            <a:ext cx="7580735" cy="2789860"/>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PE" dirty="0">
                <a:solidFill>
                  <a:schemeClr val="bg1"/>
                </a:solidFill>
              </a:rPr>
              <a:t>Para el modelado de datos estructuradas se consideraron 9 tablas, las cuales pueden ser identificadas en la siguiente imagen.</a:t>
            </a:r>
          </a:p>
          <a:p>
            <a:pPr lvl="0" algn="just"/>
            <a:endParaRPr lang="es-PE" dirty="0">
              <a:solidFill>
                <a:schemeClr val="bg1"/>
              </a:solidFill>
            </a:endParaRPr>
          </a:p>
          <a:p>
            <a:pPr lvl="0" algn="just"/>
            <a:endParaRPr lang="es-PE" sz="1800" dirty="0">
              <a:solidFill>
                <a:schemeClr val="bg1"/>
              </a:solidFill>
            </a:endParaRPr>
          </a:p>
          <a:p>
            <a:pPr lvl="0" algn="just"/>
            <a:endParaRPr lang="es-ES" sz="1800" dirty="0">
              <a:solidFill>
                <a:schemeClr val="bg1"/>
              </a:solidFill>
            </a:endParaRPr>
          </a:p>
        </p:txBody>
      </p:sp>
      <p:sp>
        <p:nvSpPr>
          <p:cNvPr id="483" name="Rectángulo: esquinas redondeadas 482">
            <a:extLst>
              <a:ext uri="{FF2B5EF4-FFF2-40B4-BE49-F238E27FC236}">
                <a16:creationId xmlns:a16="http://schemas.microsoft.com/office/drawing/2014/main" id="{A3E442F2-E138-46A5-B5AD-DD3D44328262}"/>
              </a:ext>
            </a:extLst>
          </p:cNvPr>
          <p:cNvSpPr/>
          <p:nvPr/>
        </p:nvSpPr>
        <p:spPr>
          <a:xfrm>
            <a:off x="3524607" y="2484388"/>
            <a:ext cx="4410637" cy="802414"/>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PE" dirty="0">
                <a:solidFill>
                  <a:schemeClr val="accent1">
                    <a:lumMod val="75000"/>
                  </a:schemeClr>
                </a:solidFill>
                <a:latin typeface="Gill Sans MT" panose="020B0502020104020203" pitchFamily="34" charset="0"/>
              </a:rPr>
              <a:t>MODELO DE DATOS ESTRUCTURADOS</a:t>
            </a:r>
            <a:endParaRPr lang="es-ES" sz="1800" dirty="0">
              <a:solidFill>
                <a:schemeClr val="accent1">
                  <a:lumMod val="75000"/>
                </a:schemeClr>
              </a:solidFill>
              <a:latin typeface="Gill Sans MT" panose="020B0502020104020203" pitchFamily="34" charset="0"/>
            </a:endParaRPr>
          </a:p>
        </p:txBody>
      </p:sp>
      <p:pic>
        <p:nvPicPr>
          <p:cNvPr id="7" name="Imagen 6">
            <a:extLst>
              <a:ext uri="{FF2B5EF4-FFF2-40B4-BE49-F238E27FC236}">
                <a16:creationId xmlns:a16="http://schemas.microsoft.com/office/drawing/2014/main" id="{842C13F8-664E-42AF-8668-2BC036386B12}"/>
              </a:ext>
            </a:extLst>
          </p:cNvPr>
          <p:cNvPicPr>
            <a:picLocks noChangeAspect="1"/>
          </p:cNvPicPr>
          <p:nvPr/>
        </p:nvPicPr>
        <p:blipFill>
          <a:blip r:embed="rId2"/>
          <a:stretch>
            <a:fillRect/>
          </a:stretch>
        </p:blipFill>
        <p:spPr>
          <a:xfrm>
            <a:off x="12545521" y="263659"/>
            <a:ext cx="11538297" cy="6046285"/>
          </a:xfrm>
          <a:prstGeom prst="rect">
            <a:avLst/>
          </a:prstGeom>
        </p:spPr>
      </p:pic>
    </p:spTree>
    <p:extLst>
      <p:ext uri="{BB962C8B-B14F-4D97-AF65-F5344CB8AC3E}">
        <p14:creationId xmlns:p14="http://schemas.microsoft.com/office/powerpoint/2010/main" val="224399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3.54167E-6 3.33333E-6 L -0.99323 0.01342 " pathEditMode="relative" rAng="0" ptsTypes="AA">
                                      <p:cBhvr>
                                        <p:cTn id="6" dur="2000" fill="hold"/>
                                        <p:tgtEl>
                                          <p:spTgt spid="7"/>
                                        </p:tgtEl>
                                        <p:attrNameLst>
                                          <p:attrName>ppt_x</p:attrName>
                                          <p:attrName>ppt_y</p:attrName>
                                        </p:attrNameLst>
                                      </p:cBhvr>
                                      <p:rCtr x="-49661" y="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Custom 18">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967280_TF55991576" id="{3A64FAC7-15FA-4BC2-B84A-6BD83CC86FA6}" vid="{BD642141-A32E-48E4-9B3D-F5747A77E09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3214C86-EE31-4BD9-A8DA-4E7809549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BE4635-D1B4-4307-892D-6B7970BB7308}">
  <ds:schemaRefs>
    <ds:schemaRef ds:uri="http://schemas.microsoft.com/sharepoint/v3/contenttype/forms"/>
  </ds:schemaRefs>
</ds:datastoreItem>
</file>

<file path=customXml/itemProps3.xml><?xml version="1.0" encoding="utf-8"?>
<ds:datastoreItem xmlns:ds="http://schemas.openxmlformats.org/officeDocument/2006/customXml" ds:itemID="{121C015E-2B6B-4186-AA19-D3C2878D41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TM04033929[[fn=Pizarra]]</Template>
  <TotalTime>380</TotalTime>
  <Words>1150</Words>
  <Application>Microsoft Office PowerPoint</Application>
  <PresentationFormat>Panorámica</PresentationFormat>
  <Paragraphs>64</Paragraphs>
  <Slides>16</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Calibri</vt:lpstr>
      <vt:lpstr>Calisto MT</vt:lpstr>
      <vt:lpstr>Gill Sans MT</vt:lpstr>
      <vt:lpstr>Montserrat ExtraBold</vt:lpstr>
      <vt:lpstr>Times New Roman</vt:lpstr>
      <vt:lpstr>Wingdings</vt:lpstr>
      <vt:lpstr>Wingdings 2</vt:lpstr>
      <vt:lpstr>Pizarra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de la</dc:title>
  <dc:creator>Nicolle Ferrer Deza</dc:creator>
  <cp:lastModifiedBy>Nicolle Ferrer Deza</cp:lastModifiedBy>
  <cp:revision>27</cp:revision>
  <dcterms:created xsi:type="dcterms:W3CDTF">2020-08-13T23:36:37Z</dcterms:created>
  <dcterms:modified xsi:type="dcterms:W3CDTF">2020-08-14T15:28:56Z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