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BC3CEE-1CF2-4C43-9E31-36D49F092EC4}" v="878" dt="2024-03-12T09:27:46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Musat" userId="7972061592400391" providerId="Windows Live" clId="Web-{D9BC3CEE-1CF2-4C43-9E31-36D49F092EC4}"/>
    <pc:docChg chg="addSld delSld modSld">
      <pc:chgData name="Leonard Musat" userId="7972061592400391" providerId="Windows Live" clId="Web-{D9BC3CEE-1CF2-4C43-9E31-36D49F092EC4}" dt="2024-03-12T09:27:44.217" v="502" actId="20577"/>
      <pc:docMkLst>
        <pc:docMk/>
      </pc:docMkLst>
      <pc:sldChg chg="addSp delSp modSp">
        <pc:chgData name="Leonard Musat" userId="7972061592400391" providerId="Windows Live" clId="Web-{D9BC3CEE-1CF2-4C43-9E31-36D49F092EC4}" dt="2024-03-12T09:04:12.214" v="217" actId="1076"/>
        <pc:sldMkLst>
          <pc:docMk/>
          <pc:sldMk cId="2499791184" sldId="256"/>
        </pc:sldMkLst>
        <pc:spChg chg="del">
          <ac:chgData name="Leonard Musat" userId="7972061592400391" providerId="Windows Live" clId="Web-{D9BC3CEE-1CF2-4C43-9E31-36D49F092EC4}" dt="2024-03-12T08:23:25.545" v="0"/>
          <ac:spMkLst>
            <pc:docMk/>
            <pc:sldMk cId="2499791184" sldId="256"/>
            <ac:spMk id="2" creationId="{00000000-0000-0000-0000-000000000000}"/>
          </ac:spMkLst>
        </pc:spChg>
        <pc:spChg chg="del">
          <ac:chgData name="Leonard Musat" userId="7972061592400391" providerId="Windows Live" clId="Web-{D9BC3CEE-1CF2-4C43-9E31-36D49F092EC4}" dt="2024-03-12T08:23:29.858" v="1"/>
          <ac:spMkLst>
            <pc:docMk/>
            <pc:sldMk cId="2499791184" sldId="256"/>
            <ac:spMk id="3" creationId="{00000000-0000-0000-0000-000000000000}"/>
          </ac:spMkLst>
        </pc:spChg>
        <pc:spChg chg="add del mod">
          <ac:chgData name="Leonard Musat" userId="7972061592400391" providerId="Windows Live" clId="Web-{D9BC3CEE-1CF2-4C43-9E31-36D49F092EC4}" dt="2024-03-12T08:33:10.669" v="13"/>
          <ac:spMkLst>
            <pc:docMk/>
            <pc:sldMk cId="2499791184" sldId="256"/>
            <ac:spMk id="7" creationId="{469EBCA5-F37D-F82B-E416-DD1FD9CE22BB}"/>
          </ac:spMkLst>
        </pc:spChg>
        <pc:spChg chg="add mod">
          <ac:chgData name="Leonard Musat" userId="7972061592400391" providerId="Windows Live" clId="Web-{D9BC3CEE-1CF2-4C43-9E31-36D49F092EC4}" dt="2024-03-12T08:34:22.499" v="53" actId="1076"/>
          <ac:spMkLst>
            <pc:docMk/>
            <pc:sldMk cId="2499791184" sldId="256"/>
            <ac:spMk id="8" creationId="{511B361A-BBF7-A317-673C-D268432BBFFF}"/>
          </ac:spMkLst>
        </pc:spChg>
        <pc:spChg chg="add mod">
          <ac:chgData name="Leonard Musat" userId="7972061592400391" providerId="Windows Live" clId="Web-{D9BC3CEE-1CF2-4C43-9E31-36D49F092EC4}" dt="2024-03-12T09:04:12.214" v="217" actId="1076"/>
          <ac:spMkLst>
            <pc:docMk/>
            <pc:sldMk cId="2499791184" sldId="256"/>
            <ac:spMk id="9" creationId="{899BF60F-6C3C-E7EE-6692-EFC2C563FAF0}"/>
          </ac:spMkLst>
        </pc:spChg>
        <pc:picChg chg="add del mod">
          <ac:chgData name="Leonard Musat" userId="7972061592400391" providerId="Windows Live" clId="Web-{D9BC3CEE-1CF2-4C43-9E31-36D49F092EC4}" dt="2024-03-12T08:31:21.369" v="5"/>
          <ac:picMkLst>
            <pc:docMk/>
            <pc:sldMk cId="2499791184" sldId="256"/>
            <ac:picMk id="4" creationId="{D587D045-2CFD-AD18-C1D7-E109295546AA}"/>
          </ac:picMkLst>
        </pc:picChg>
        <pc:picChg chg="add mod">
          <ac:chgData name="Leonard Musat" userId="7972061592400391" providerId="Windows Live" clId="Web-{D9BC3CEE-1CF2-4C43-9E31-36D49F092EC4}" dt="2024-03-12T08:34:36.874" v="56" actId="1076"/>
          <ac:picMkLst>
            <pc:docMk/>
            <pc:sldMk cId="2499791184" sldId="256"/>
            <ac:picMk id="5" creationId="{340F27CE-58D3-06F0-936B-203E4E6B401D}"/>
          </ac:picMkLst>
        </pc:picChg>
        <pc:picChg chg="add mod">
          <ac:chgData name="Leonard Musat" userId="7972061592400391" providerId="Windows Live" clId="Web-{D9BC3CEE-1CF2-4C43-9E31-36D49F092EC4}" dt="2024-03-12T08:34:28.671" v="55" actId="14100"/>
          <ac:picMkLst>
            <pc:docMk/>
            <pc:sldMk cId="2499791184" sldId="256"/>
            <ac:picMk id="6" creationId="{0871B410-3963-6ABE-6895-971606A60B2B}"/>
          </ac:picMkLst>
        </pc:picChg>
      </pc:sldChg>
      <pc:sldChg chg="addSp delSp modSp new">
        <pc:chgData name="Leonard Musat" userId="7972061592400391" providerId="Windows Live" clId="Web-{D9BC3CEE-1CF2-4C43-9E31-36D49F092EC4}" dt="2024-03-12T09:26:19.730" v="477" actId="20577"/>
        <pc:sldMkLst>
          <pc:docMk/>
          <pc:sldMk cId="445243970" sldId="257"/>
        </pc:sldMkLst>
        <pc:spChg chg="del">
          <ac:chgData name="Leonard Musat" userId="7972061592400391" providerId="Windows Live" clId="Web-{D9BC3CEE-1CF2-4C43-9E31-36D49F092EC4}" dt="2024-03-12T08:37:46.847" v="59"/>
          <ac:spMkLst>
            <pc:docMk/>
            <pc:sldMk cId="445243970" sldId="257"/>
            <ac:spMk id="2" creationId="{CD330158-8736-78A5-2DF8-1059D15CE685}"/>
          </ac:spMkLst>
        </pc:spChg>
        <pc:spChg chg="del">
          <ac:chgData name="Leonard Musat" userId="7972061592400391" providerId="Windows Live" clId="Web-{D9BC3CEE-1CF2-4C43-9E31-36D49F092EC4}" dt="2024-03-12T08:37:46.066" v="58"/>
          <ac:spMkLst>
            <pc:docMk/>
            <pc:sldMk cId="445243970" sldId="257"/>
            <ac:spMk id="3" creationId="{70D688AD-B508-FA63-9151-825E369CCB22}"/>
          </ac:spMkLst>
        </pc:spChg>
        <pc:spChg chg="add mod ord">
          <ac:chgData name="Leonard Musat" userId="7972061592400391" providerId="Windows Live" clId="Web-{D9BC3CEE-1CF2-4C43-9E31-36D49F092EC4}" dt="2024-03-12T09:05:59.857" v="307" actId="1076"/>
          <ac:spMkLst>
            <pc:docMk/>
            <pc:sldMk cId="445243970" sldId="257"/>
            <ac:spMk id="7" creationId="{4B8025E9-8601-3707-F1F5-315904CF00DF}"/>
          </ac:spMkLst>
        </pc:spChg>
        <pc:spChg chg="add mod">
          <ac:chgData name="Leonard Musat" userId="7972061592400391" providerId="Windows Live" clId="Web-{D9BC3CEE-1CF2-4C43-9E31-36D49F092EC4}" dt="2024-03-12T09:26:19.730" v="477" actId="20577"/>
          <ac:spMkLst>
            <pc:docMk/>
            <pc:sldMk cId="445243970" sldId="257"/>
            <ac:spMk id="10" creationId="{49635A0F-5A7D-7EC1-E40D-5955783689C0}"/>
          </ac:spMkLst>
        </pc:spChg>
        <pc:picChg chg="add del mod">
          <ac:chgData name="Leonard Musat" userId="7972061592400391" providerId="Windows Live" clId="Web-{D9BC3CEE-1CF2-4C43-9E31-36D49F092EC4}" dt="2024-03-12T09:01:53.414" v="147"/>
          <ac:picMkLst>
            <pc:docMk/>
            <pc:sldMk cId="445243970" sldId="257"/>
            <ac:picMk id="4" creationId="{791D7B24-9DB5-46B9-9D2A-E07455295305}"/>
          </ac:picMkLst>
        </pc:picChg>
        <pc:picChg chg="add del mod">
          <ac:chgData name="Leonard Musat" userId="7972061592400391" providerId="Windows Live" clId="Web-{D9BC3CEE-1CF2-4C43-9E31-36D49F092EC4}" dt="2024-03-12T08:45:42.734" v="75"/>
          <ac:picMkLst>
            <pc:docMk/>
            <pc:sldMk cId="445243970" sldId="257"/>
            <ac:picMk id="5" creationId="{0AB23B6F-B957-42D2-1108-0C279CA6486E}"/>
          </ac:picMkLst>
        </pc:picChg>
        <pc:picChg chg="add mod ord">
          <ac:chgData name="Leonard Musat" userId="7972061592400391" providerId="Windows Live" clId="Web-{D9BC3CEE-1CF2-4C43-9E31-36D49F092EC4}" dt="2024-03-12T09:05:59.857" v="306" actId="1076"/>
          <ac:picMkLst>
            <pc:docMk/>
            <pc:sldMk cId="445243970" sldId="257"/>
            <ac:picMk id="6" creationId="{8097D51E-E582-A05E-DE5D-9751B442B2C5}"/>
          </ac:picMkLst>
        </pc:picChg>
        <pc:picChg chg="add mod">
          <ac:chgData name="Leonard Musat" userId="7972061592400391" providerId="Windows Live" clId="Web-{D9BC3CEE-1CF2-4C43-9E31-36D49F092EC4}" dt="2024-03-12T09:05:59.857" v="305" actId="1076"/>
          <ac:picMkLst>
            <pc:docMk/>
            <pc:sldMk cId="445243970" sldId="257"/>
            <ac:picMk id="9" creationId="{65FCCA23-831A-C921-2371-767A6A7134EC}"/>
          </ac:picMkLst>
        </pc:picChg>
      </pc:sldChg>
      <pc:sldChg chg="addSp delSp modSp new">
        <pc:chgData name="Leonard Musat" userId="7972061592400391" providerId="Windows Live" clId="Web-{D9BC3CEE-1CF2-4C43-9E31-36D49F092EC4}" dt="2024-03-12T09:27:06.341" v="490" actId="20577"/>
        <pc:sldMkLst>
          <pc:docMk/>
          <pc:sldMk cId="239049533" sldId="258"/>
        </pc:sldMkLst>
        <pc:spChg chg="del">
          <ac:chgData name="Leonard Musat" userId="7972061592400391" providerId="Windows Live" clId="Web-{D9BC3CEE-1CF2-4C43-9E31-36D49F092EC4}" dt="2024-03-12T08:47:18.486" v="98"/>
          <ac:spMkLst>
            <pc:docMk/>
            <pc:sldMk cId="239049533" sldId="258"/>
            <ac:spMk id="2" creationId="{74F3F26D-B8F7-924A-4909-8BDAC217DF71}"/>
          </ac:spMkLst>
        </pc:spChg>
        <pc:spChg chg="del">
          <ac:chgData name="Leonard Musat" userId="7972061592400391" providerId="Windows Live" clId="Web-{D9BC3CEE-1CF2-4C43-9E31-36D49F092EC4}" dt="2024-03-12T08:47:17.861" v="97"/>
          <ac:spMkLst>
            <pc:docMk/>
            <pc:sldMk cId="239049533" sldId="258"/>
            <ac:spMk id="3" creationId="{E480DFC3-D24A-3D63-1CAA-A21B583915CE}"/>
          </ac:spMkLst>
        </pc:spChg>
        <pc:spChg chg="add mod">
          <ac:chgData name="Leonard Musat" userId="7972061592400391" providerId="Windows Live" clId="Web-{D9BC3CEE-1CF2-4C43-9E31-36D49F092EC4}" dt="2024-03-12T09:27:06.341" v="490" actId="20577"/>
          <ac:spMkLst>
            <pc:docMk/>
            <pc:sldMk cId="239049533" sldId="258"/>
            <ac:spMk id="9" creationId="{6BD2C38D-0AA9-3BD4-F97B-763CA6E86405}"/>
          </ac:spMkLst>
        </pc:spChg>
        <pc:picChg chg="add del mod">
          <ac:chgData name="Leonard Musat" userId="7972061592400391" providerId="Windows Live" clId="Web-{D9BC3CEE-1CF2-4C43-9E31-36D49F092EC4}" dt="2024-03-12T08:47:41.752" v="103"/>
          <ac:picMkLst>
            <pc:docMk/>
            <pc:sldMk cId="239049533" sldId="258"/>
            <ac:picMk id="4" creationId="{041267D1-3587-0729-7A53-B61E705A44C7}"/>
          </ac:picMkLst>
        </pc:picChg>
        <pc:picChg chg="add del mod">
          <ac:chgData name="Leonard Musat" userId="7972061592400391" providerId="Windows Live" clId="Web-{D9BC3CEE-1CF2-4C43-9E31-36D49F092EC4}" dt="2024-03-12T09:01:07.850" v="137"/>
          <ac:picMkLst>
            <pc:docMk/>
            <pc:sldMk cId="239049533" sldId="258"/>
            <ac:picMk id="5" creationId="{71A9E2DB-01A4-6198-CCFE-6C3C6650A7D8}"/>
          </ac:picMkLst>
        </pc:picChg>
        <pc:picChg chg="add mod">
          <ac:chgData name="Leonard Musat" userId="7972061592400391" providerId="Windows Live" clId="Web-{D9BC3CEE-1CF2-4C43-9E31-36D49F092EC4}" dt="2024-03-12T09:06:07.295" v="309" actId="1076"/>
          <ac:picMkLst>
            <pc:docMk/>
            <pc:sldMk cId="239049533" sldId="258"/>
            <ac:picMk id="6" creationId="{AE7BE298-34A7-48B0-FAFC-8D9D3A429708}"/>
          </ac:picMkLst>
        </pc:picChg>
        <pc:picChg chg="add mod ord">
          <ac:chgData name="Leonard Musat" userId="7972061592400391" providerId="Windows Live" clId="Web-{D9BC3CEE-1CF2-4C43-9E31-36D49F092EC4}" dt="2024-03-12T09:06:07.279" v="308" actId="1076"/>
          <ac:picMkLst>
            <pc:docMk/>
            <pc:sldMk cId="239049533" sldId="258"/>
            <ac:picMk id="8" creationId="{8069244C-D94E-1EAC-130B-7A7701D0B240}"/>
          </ac:picMkLst>
        </pc:picChg>
      </pc:sldChg>
      <pc:sldChg chg="addSp delSp modSp new">
        <pc:chgData name="Leonard Musat" userId="7972061592400391" providerId="Windows Live" clId="Web-{D9BC3CEE-1CF2-4C43-9E31-36D49F092EC4}" dt="2024-03-12T09:27:44.217" v="502" actId="20577"/>
        <pc:sldMkLst>
          <pc:docMk/>
          <pc:sldMk cId="599399240" sldId="259"/>
        </pc:sldMkLst>
        <pc:spChg chg="del">
          <ac:chgData name="Leonard Musat" userId="7972061592400391" providerId="Windows Live" clId="Web-{D9BC3CEE-1CF2-4C43-9E31-36D49F092EC4}" dt="2024-03-12T08:48:22.347" v="112"/>
          <ac:spMkLst>
            <pc:docMk/>
            <pc:sldMk cId="599399240" sldId="259"/>
            <ac:spMk id="2" creationId="{EA51D332-6BAB-58A1-D51D-5E988B6617FD}"/>
          </ac:spMkLst>
        </pc:spChg>
        <pc:spChg chg="del">
          <ac:chgData name="Leonard Musat" userId="7972061592400391" providerId="Windows Live" clId="Web-{D9BC3CEE-1CF2-4C43-9E31-36D49F092EC4}" dt="2024-03-12T08:48:21.878" v="111"/>
          <ac:spMkLst>
            <pc:docMk/>
            <pc:sldMk cId="599399240" sldId="259"/>
            <ac:spMk id="3" creationId="{BB4D508A-1D10-D04A-6C3D-43C44EDEEEAC}"/>
          </ac:spMkLst>
        </pc:spChg>
        <pc:spChg chg="add mod">
          <ac:chgData name="Leonard Musat" userId="7972061592400391" providerId="Windows Live" clId="Web-{D9BC3CEE-1CF2-4C43-9E31-36D49F092EC4}" dt="2024-03-12T09:27:44.217" v="502" actId="20577"/>
          <ac:spMkLst>
            <pc:docMk/>
            <pc:sldMk cId="599399240" sldId="259"/>
            <ac:spMk id="6" creationId="{CCA022A9-F18C-88E7-EF87-52D4EE384A84}"/>
          </ac:spMkLst>
        </pc:spChg>
        <pc:picChg chg="add del mod modCrop">
          <ac:chgData name="Leonard Musat" userId="7972061592400391" providerId="Windows Live" clId="Web-{D9BC3CEE-1CF2-4C43-9E31-36D49F092EC4}" dt="2024-03-12T09:06:15.060" v="310" actId="1076"/>
          <ac:picMkLst>
            <pc:docMk/>
            <pc:sldMk cId="599399240" sldId="259"/>
            <ac:picMk id="4" creationId="{821A7F32-E724-F8E8-3459-111C50937E10}"/>
          </ac:picMkLst>
        </pc:picChg>
        <pc:picChg chg="add mod">
          <ac:chgData name="Leonard Musat" userId="7972061592400391" providerId="Windows Live" clId="Web-{D9BC3CEE-1CF2-4C43-9E31-36D49F092EC4}" dt="2024-03-12T09:06:15.076" v="311" actId="1076"/>
          <ac:picMkLst>
            <pc:docMk/>
            <pc:sldMk cId="599399240" sldId="259"/>
            <ac:picMk id="5" creationId="{60609037-779E-E344-1B75-B556EEC00935}"/>
          </ac:picMkLst>
        </pc:picChg>
      </pc:sldChg>
      <pc:sldChg chg="new del">
        <pc:chgData name="Leonard Musat" userId="7972061592400391" providerId="Windows Live" clId="Web-{D9BC3CEE-1CF2-4C43-9E31-36D49F092EC4}" dt="2024-03-12T08:53:52.293" v="123"/>
        <pc:sldMkLst>
          <pc:docMk/>
          <pc:sldMk cId="914662379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12.03.2024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12.03.2024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12.03.2024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12.03.2024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12.03.2024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12.03.2024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12.03.2024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12.03.2024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12.03.2024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12.03.2024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12.03.2024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12.03.2024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O imagine care conține schiță, desen, clipart, ilustrație&#10;&#10;Descriere generată automat">
            <a:extLst>
              <a:ext uri="{FF2B5EF4-FFF2-40B4-BE49-F238E27FC236}">
                <a16:creationId xmlns:a16="http://schemas.microsoft.com/office/drawing/2014/main" id="{340F27CE-58D3-06F0-936B-203E4E6B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14" y="2226694"/>
            <a:ext cx="1939146" cy="3180990"/>
          </a:xfrm>
          <a:prstGeom prst="rect">
            <a:avLst/>
          </a:prstGeom>
        </p:spPr>
      </p:pic>
      <p:pic>
        <p:nvPicPr>
          <p:cNvPr id="6" name="Imagine 5" descr="O imagine care conține schiță, desen, cerc&#10;&#10;Descriere generată automat">
            <a:extLst>
              <a:ext uri="{FF2B5EF4-FFF2-40B4-BE49-F238E27FC236}">
                <a16:creationId xmlns:a16="http://schemas.microsoft.com/office/drawing/2014/main" id="{0871B410-3963-6ABE-6895-971606A60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308" y="688675"/>
            <a:ext cx="3017987" cy="1828800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511B361A-BBF7-A317-673C-D268432BBFFF}"/>
              </a:ext>
            </a:extLst>
          </p:cNvPr>
          <p:cNvSpPr txBox="1"/>
          <p:nvPr/>
        </p:nvSpPr>
        <p:spPr>
          <a:xfrm>
            <a:off x="5785560" y="1330739"/>
            <a:ext cx="23417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1200" err="1"/>
              <a:t>Hmm</a:t>
            </a:r>
            <a:r>
              <a:rPr lang="ro-RO" sz="1200" dirty="0"/>
              <a:t>... Ar trebui sa-mi aleg o </a:t>
            </a:r>
            <a:r>
              <a:rPr lang="ro-RO" sz="1200" err="1"/>
              <a:t>destinatie</a:t>
            </a:r>
            <a:r>
              <a:rPr lang="ro-RO" sz="1200" dirty="0"/>
              <a:t> pentru concediu 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899BF60F-6C3C-E7EE-6692-EFC2C563FAF0}"/>
              </a:ext>
            </a:extLst>
          </p:cNvPr>
          <p:cNvSpPr txBox="1"/>
          <p:nvPr/>
        </p:nvSpPr>
        <p:spPr>
          <a:xfrm>
            <a:off x="3509249" y="5878616"/>
            <a:ext cx="54011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000" b="1" dirty="0" err="1"/>
              <a:t>Userul</a:t>
            </a:r>
            <a:r>
              <a:rPr lang="ro-RO" sz="2000" b="1" dirty="0"/>
              <a:t> </a:t>
            </a:r>
            <a:r>
              <a:rPr lang="ro-RO" sz="2000" b="1" dirty="0" err="1"/>
              <a:t>isi</a:t>
            </a:r>
            <a:r>
              <a:rPr lang="ro-RO" sz="2000" b="1" dirty="0"/>
              <a:t> </a:t>
            </a:r>
            <a:r>
              <a:rPr lang="ro-RO" sz="2000" b="1" dirty="0" err="1"/>
              <a:t>cauta</a:t>
            </a:r>
            <a:r>
              <a:rPr lang="ro-RO" sz="2000" b="1" dirty="0"/>
              <a:t> o </a:t>
            </a:r>
            <a:r>
              <a:rPr lang="ro-RO" sz="2000" b="1" dirty="0" err="1"/>
              <a:t>destinatie</a:t>
            </a:r>
            <a:r>
              <a:rPr lang="ro-RO" sz="2000" b="1" dirty="0"/>
              <a:t> pentru concediu </a:t>
            </a: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ine 8" descr="O imagine care conține schiță, diagramă, desen, linie&#10;&#10;Descriere generată automat">
            <a:extLst>
              <a:ext uri="{FF2B5EF4-FFF2-40B4-BE49-F238E27FC236}">
                <a16:creationId xmlns:a16="http://schemas.microsoft.com/office/drawing/2014/main" id="{65FCCA23-831A-C921-2371-767A6A713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06" r="-304" b="-325"/>
          <a:stretch/>
        </p:blipFill>
        <p:spPr>
          <a:xfrm>
            <a:off x="477329" y="13367"/>
            <a:ext cx="5958717" cy="6855577"/>
          </a:xfrm>
          <a:prstGeom prst="rect">
            <a:avLst/>
          </a:prstGeom>
        </p:spPr>
      </p:pic>
      <p:pic>
        <p:nvPicPr>
          <p:cNvPr id="6" name="Imagine 5" descr="O imagine care conține text, captură de ecran, Telefon mobil, Dispozitiv mobil&#10;&#10;Descriere generată automat">
            <a:extLst>
              <a:ext uri="{FF2B5EF4-FFF2-40B4-BE49-F238E27FC236}">
                <a16:creationId xmlns:a16="http://schemas.microsoft.com/office/drawing/2014/main" id="{8097D51E-E582-A05E-DE5D-9751B442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89" y="1197724"/>
            <a:ext cx="2883737" cy="4160629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4B8025E9-8601-3707-F1F5-315904CF00DF}"/>
              </a:ext>
            </a:extLst>
          </p:cNvPr>
          <p:cNvSpPr txBox="1"/>
          <p:nvPr/>
        </p:nvSpPr>
        <p:spPr>
          <a:xfrm>
            <a:off x="2170398" y="2264019"/>
            <a:ext cx="1667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b="1" dirty="0"/>
              <a:t>Maldive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49635A0F-5A7D-7EC1-E40D-5955783689C0}"/>
              </a:ext>
            </a:extLst>
          </p:cNvPr>
          <p:cNvSpPr txBox="1"/>
          <p:nvPr/>
        </p:nvSpPr>
        <p:spPr>
          <a:xfrm>
            <a:off x="5723045" y="818753"/>
            <a:ext cx="582883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000" b="1" dirty="0" err="1"/>
              <a:t>User</a:t>
            </a:r>
            <a:r>
              <a:rPr lang="ro-RO" sz="2000" b="1" dirty="0"/>
              <a:t> </a:t>
            </a:r>
            <a:r>
              <a:rPr lang="ro-RO" sz="2000" b="1" dirty="0" err="1"/>
              <a:t>ul</a:t>
            </a:r>
            <a:r>
              <a:rPr lang="ro-RO" sz="2000" b="1" dirty="0"/>
              <a:t> </a:t>
            </a:r>
            <a:r>
              <a:rPr lang="ro-RO" sz="2000" b="1" dirty="0" err="1"/>
              <a:t>cauta</a:t>
            </a:r>
            <a:r>
              <a:rPr lang="ro-RO" sz="2000" b="1" dirty="0"/>
              <a:t> oferte prin introducerea cuvintelor cheie sau alege din categoriile existente.</a:t>
            </a:r>
          </a:p>
          <a:p>
            <a:endParaRPr lang="ro-RO" sz="2000" b="1" dirty="0"/>
          </a:p>
          <a:p>
            <a:r>
              <a:rPr lang="ro-RO" sz="2000" b="1" dirty="0" err="1"/>
              <a:t>Photo</a:t>
            </a:r>
            <a:r>
              <a:rPr lang="ro-RO" sz="2000" b="1" dirty="0"/>
              <a:t> </a:t>
            </a:r>
            <a:r>
              <a:rPr lang="ro-RO" sz="2000" b="1" dirty="0" err="1"/>
              <a:t>from</a:t>
            </a:r>
            <a:r>
              <a:rPr lang="ro-RO" sz="2000" b="1" dirty="0"/>
              <a:t>: </a:t>
            </a:r>
            <a:r>
              <a:rPr lang="ro-RO" sz="2000" dirty="0">
                <a:ea typeface="+mn-lt"/>
                <a:cs typeface="+mn-lt"/>
              </a:rPr>
              <a:t>https://www.mobindustry.net/blog/how-to-create-a-mobile-app-for-your-travel-agency-features-and-cost/</a:t>
            </a:r>
            <a:endParaRPr lang="ro-RO" sz="2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524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 descr="O imagine care conține schiță, diagramă, desen, linie&#10;&#10;Descriere generată automat">
            <a:extLst>
              <a:ext uri="{FF2B5EF4-FFF2-40B4-BE49-F238E27FC236}">
                <a16:creationId xmlns:a16="http://schemas.microsoft.com/office/drawing/2014/main" id="{8069244C-D94E-1EAC-130B-7A7701D0B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06" r="-304" b="-325"/>
          <a:stretch/>
        </p:blipFill>
        <p:spPr>
          <a:xfrm>
            <a:off x="462952" y="13367"/>
            <a:ext cx="5958717" cy="6855577"/>
          </a:xfrm>
          <a:prstGeom prst="rect">
            <a:avLst/>
          </a:prstGeom>
        </p:spPr>
      </p:pic>
      <p:pic>
        <p:nvPicPr>
          <p:cNvPr id="6" name="Imagine 5" descr="O imagine care conține text, captură de ecran, apă, Site web&#10;&#10;Descriere generată automat">
            <a:extLst>
              <a:ext uri="{FF2B5EF4-FFF2-40B4-BE49-F238E27FC236}">
                <a16:creationId xmlns:a16="http://schemas.microsoft.com/office/drawing/2014/main" id="{AE7BE298-34A7-48B0-FAFC-8D9D3A42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329" y="1174001"/>
            <a:ext cx="2919680" cy="4208074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6BD2C38D-0AA9-3BD4-F97B-763CA6E86405}"/>
              </a:ext>
            </a:extLst>
          </p:cNvPr>
          <p:cNvSpPr txBox="1"/>
          <p:nvPr/>
        </p:nvSpPr>
        <p:spPr>
          <a:xfrm>
            <a:off x="5832956" y="625230"/>
            <a:ext cx="546585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000" b="1" dirty="0" err="1"/>
              <a:t>Dupa</a:t>
            </a:r>
            <a:r>
              <a:rPr lang="ro-RO" sz="2000" b="1" dirty="0"/>
              <a:t> introducerea cuvintelor cheie, </a:t>
            </a:r>
            <a:r>
              <a:rPr lang="ro-RO" sz="2000" b="1" dirty="0" err="1"/>
              <a:t>user</a:t>
            </a:r>
            <a:r>
              <a:rPr lang="ro-RO" sz="2000" b="1" dirty="0"/>
              <a:t> ului ii sunt </a:t>
            </a:r>
            <a:r>
              <a:rPr lang="ro-RO" sz="2000" b="1" dirty="0" err="1"/>
              <a:t>aratate</a:t>
            </a:r>
            <a:r>
              <a:rPr lang="ro-RO" sz="2000" b="1" dirty="0"/>
              <a:t> </a:t>
            </a:r>
            <a:r>
              <a:rPr lang="ro-RO" sz="2000" b="1" dirty="0" err="1"/>
              <a:t>locatiile</a:t>
            </a:r>
            <a:r>
              <a:rPr lang="ro-RO" sz="2000" b="1" dirty="0"/>
              <a:t> din care poate alege.</a:t>
            </a:r>
          </a:p>
          <a:p>
            <a:endParaRPr lang="ro-RO" sz="2000" b="1" dirty="0"/>
          </a:p>
          <a:p>
            <a:r>
              <a:rPr lang="ro-RO" sz="2000" b="1" dirty="0" err="1"/>
              <a:t>Photo</a:t>
            </a:r>
            <a:r>
              <a:rPr lang="ro-RO" sz="2000" b="1" dirty="0"/>
              <a:t> </a:t>
            </a:r>
            <a:r>
              <a:rPr lang="ro-RO" sz="2000" b="1" dirty="0" err="1"/>
              <a:t>from</a:t>
            </a:r>
            <a:r>
              <a:rPr lang="ro-RO" sz="2000" b="1" dirty="0"/>
              <a:t>: </a:t>
            </a:r>
            <a:r>
              <a:rPr lang="ro-RO" sz="2000" dirty="0">
                <a:ea typeface="+mn-lt"/>
                <a:cs typeface="+mn-lt"/>
              </a:rPr>
              <a:t>https://www.otrams.com/travel-mobile-app/</a:t>
            </a:r>
            <a:endParaRPr lang="ro-RO" sz="2000" b="1" dirty="0"/>
          </a:p>
        </p:txBody>
      </p:sp>
    </p:spTree>
    <p:extLst>
      <p:ext uri="{BB962C8B-B14F-4D97-AF65-F5344CB8AC3E}">
        <p14:creationId xmlns:p14="http://schemas.microsoft.com/office/powerpoint/2010/main" val="23904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 descr="O imagine care conține schiță, diagramă, desen, linie&#10;&#10;Descriere generată automat">
            <a:extLst>
              <a:ext uri="{FF2B5EF4-FFF2-40B4-BE49-F238E27FC236}">
                <a16:creationId xmlns:a16="http://schemas.microsoft.com/office/drawing/2014/main" id="{821A7F32-E724-F8E8-3459-111C50937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06" r="-304" b="-325"/>
          <a:stretch/>
        </p:blipFill>
        <p:spPr>
          <a:xfrm>
            <a:off x="391065" y="13367"/>
            <a:ext cx="5958717" cy="6855577"/>
          </a:xfrm>
          <a:prstGeom prst="rect">
            <a:avLst/>
          </a:prstGeom>
        </p:spPr>
      </p:pic>
      <p:pic>
        <p:nvPicPr>
          <p:cNvPr id="5" name="Imagine 4" descr="O imagine care conține text, captură de ecran, pasăre, în aer liber&#10;&#10;Descriere generată automat">
            <a:extLst>
              <a:ext uri="{FF2B5EF4-FFF2-40B4-BE49-F238E27FC236}">
                <a16:creationId xmlns:a16="http://schemas.microsoft.com/office/drawing/2014/main" id="{60609037-779E-E344-1B75-B556EEC00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917" y="1006146"/>
            <a:ext cx="2924354" cy="4328123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CCA022A9-F18C-88E7-EF87-52D4EE384A84}"/>
              </a:ext>
            </a:extLst>
          </p:cNvPr>
          <p:cNvSpPr txBox="1"/>
          <p:nvPr/>
        </p:nvSpPr>
        <p:spPr>
          <a:xfrm>
            <a:off x="5378465" y="580570"/>
            <a:ext cx="636133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000" b="1" dirty="0" err="1"/>
              <a:t>Dupa</a:t>
            </a:r>
            <a:r>
              <a:rPr lang="ro-RO" sz="2000" b="1" dirty="0"/>
              <a:t> alegerea </a:t>
            </a:r>
            <a:r>
              <a:rPr lang="ro-RO" sz="2000" b="1" dirty="0" err="1"/>
              <a:t>locatiei</a:t>
            </a:r>
            <a:r>
              <a:rPr lang="ro-RO" sz="2000" b="1" dirty="0"/>
              <a:t> </a:t>
            </a:r>
            <a:r>
              <a:rPr lang="ro-RO" sz="2000" b="1" dirty="0" err="1"/>
              <a:t>user</a:t>
            </a:r>
            <a:r>
              <a:rPr lang="ro-RO" sz="2000" b="1" dirty="0"/>
              <a:t> ului ii sunt </a:t>
            </a:r>
            <a:r>
              <a:rPr lang="ro-RO" sz="2000" b="1" dirty="0" err="1"/>
              <a:t>aratate</a:t>
            </a:r>
            <a:r>
              <a:rPr lang="ro-RO" sz="2000" b="1" dirty="0"/>
              <a:t> </a:t>
            </a:r>
            <a:r>
              <a:rPr lang="ro-RO" sz="2000" b="1" dirty="0" err="1"/>
              <a:t>activitati</a:t>
            </a:r>
            <a:r>
              <a:rPr lang="ro-RO" sz="2000" b="1" dirty="0"/>
              <a:t>, locuri, restaurante din acea </a:t>
            </a:r>
            <a:r>
              <a:rPr lang="ro-RO" sz="2000" b="1" dirty="0" err="1"/>
              <a:t>locatie</a:t>
            </a:r>
            <a:r>
              <a:rPr lang="ro-RO" sz="2000" b="1" dirty="0"/>
              <a:t>.</a:t>
            </a:r>
          </a:p>
          <a:p>
            <a:endParaRPr lang="ro-RO" sz="2000" b="1" dirty="0"/>
          </a:p>
          <a:p>
            <a:r>
              <a:rPr lang="ro-RO" sz="2000" b="1" dirty="0" err="1"/>
              <a:t>Photo</a:t>
            </a:r>
            <a:r>
              <a:rPr lang="ro-RO" sz="2000" b="1" dirty="0"/>
              <a:t> </a:t>
            </a:r>
            <a:r>
              <a:rPr lang="ro-RO" sz="2000" b="1" dirty="0" err="1"/>
              <a:t>from</a:t>
            </a:r>
            <a:r>
              <a:rPr lang="ro-RO" sz="2000" b="1" dirty="0"/>
              <a:t>: </a:t>
            </a:r>
            <a:r>
              <a:rPr lang="ro-RO" sz="2000" dirty="0">
                <a:ea typeface="+mn-lt"/>
                <a:cs typeface="+mn-lt"/>
              </a:rPr>
              <a:t>https://www.eventya.net/tourist-travel/why-should-you-choose-a-travel-app-to-attract-engage-travellers/</a:t>
            </a:r>
            <a:endParaRPr lang="ro-RO" sz="2000" b="1" dirty="0"/>
          </a:p>
        </p:txBody>
      </p:sp>
    </p:spTree>
    <p:extLst>
      <p:ext uri="{BB962C8B-B14F-4D97-AF65-F5344CB8AC3E}">
        <p14:creationId xmlns:p14="http://schemas.microsoft.com/office/powerpoint/2010/main" val="599399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5" baseType="lpstr">
      <vt:lpstr>Temă Office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155</cp:revision>
  <dcterms:created xsi:type="dcterms:W3CDTF">2024-03-12T08:23:17Z</dcterms:created>
  <dcterms:modified xsi:type="dcterms:W3CDTF">2024-03-12T09:27:46Z</dcterms:modified>
</cp:coreProperties>
</file>