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d39516d1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d39516d1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d39516d1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d39516d1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d39516d1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d39516d1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d39516d1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d39516d1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www.cnet.com/tech/computing/best-laptop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s://salecinask.live/product_details/49201677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s://www.tripadvisor.com/Tourism-g187147-Paris_Ile_de_France-Vacation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s://www.tripadvisor.com/Attraction_Review-g187147-d188151-Reviews-Eiffel_Tower-Paris_Ile_de_Franc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725" y="1560725"/>
            <a:ext cx="2075775" cy="32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300" y="397890"/>
            <a:ext cx="2920125" cy="155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00" y="51875"/>
            <a:ext cx="474368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524200" y="466175"/>
            <a:ext cx="30768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000">
                <a:solidFill>
                  <a:schemeClr val="dk1"/>
                </a:solidFill>
              </a:rPr>
              <a:t>Story board interfata Web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000">
                <a:solidFill>
                  <a:schemeClr val="dk1"/>
                </a:solidFill>
              </a:rPr>
              <a:t>Image from: </a:t>
            </a:r>
            <a:r>
              <a:rPr b="1" lang="ro" sz="2000" u="sng">
                <a:solidFill>
                  <a:schemeClr val="hlink"/>
                </a:solidFill>
                <a:hlinkClick r:id="rId4"/>
              </a:rPr>
              <a:t>https://www.cnet.com/tech/computing/best-laptop/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36976" cy="39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6600" y="513975"/>
            <a:ext cx="3759000" cy="2197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5664075" y="318550"/>
            <a:ext cx="3000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000">
                <a:solidFill>
                  <a:schemeClr val="dk1"/>
                </a:solidFill>
                <a:highlight>
                  <a:srgbClr val="FFFFFF"/>
                </a:highlight>
              </a:rPr>
              <a:t>User ul cauta oferte prin introducerea cuvintelor cheie sau alege din categoriile existente.</a:t>
            </a:r>
            <a:endParaRPr b="1"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000">
                <a:solidFill>
                  <a:schemeClr val="dk1"/>
                </a:solidFill>
                <a:highlight>
                  <a:srgbClr val="FFFFFF"/>
                </a:highlight>
              </a:rPr>
              <a:t>Photo laptop: </a:t>
            </a:r>
            <a:r>
              <a:rPr b="1" lang="ro" sz="20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https://salecinask.live/product_details/49201677.html</a:t>
            </a:r>
            <a:endParaRPr b="1" sz="2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36976" cy="39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000" y="540900"/>
            <a:ext cx="3817598" cy="21473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732225" y="311400"/>
            <a:ext cx="3000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000">
                <a:solidFill>
                  <a:schemeClr val="dk1"/>
                </a:solidFill>
                <a:highlight>
                  <a:schemeClr val="lt1"/>
                </a:highlight>
              </a:rPr>
              <a:t>Dupa introducerea cuvintelor cheie, user ului ii sunt aratate sugestii din care poate alege.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000"/>
              <a:t>Photo </a:t>
            </a:r>
            <a:r>
              <a:rPr b="1" lang="ro" sz="2000"/>
              <a:t>source: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u="sng">
                <a:solidFill>
                  <a:schemeClr val="hlink"/>
                </a:solidFill>
                <a:hlinkClick r:id="rId5"/>
              </a:rPr>
              <a:t>https://www.tripadvisor.com/Tourism-g187147-Paris_Ile_de_France-Vacations.html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36976" cy="39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425" y="536100"/>
            <a:ext cx="3867552" cy="2175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5695175" y="365175"/>
            <a:ext cx="30000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000"/>
              <a:t>User ul poate interactiona cu sugestiile, poate cumpara bilete, rezerva camere de hotel sau doar verifica valabilitatea ofertelor.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000"/>
              <a:t>Photo source: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000" u="sng">
                <a:solidFill>
                  <a:schemeClr val="hlink"/>
                </a:solidFill>
                <a:hlinkClick r:id="rId5"/>
              </a:rPr>
              <a:t>https://www.tripadvisor.com/Attraction_Review-g187147-d188151-Reviews-Eiffel_Tower-Paris_Ile_de_France.html</a:t>
            </a:r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