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</p:sldMasterIdLst>
  <p:sldIdLst>
    <p:sldId id="256" r:id="rId6"/>
    <p:sldId id="258" r:id="rId7"/>
    <p:sldId id="267" r:id="rId8"/>
    <p:sldId id="269" r:id="rId9"/>
    <p:sldId id="268" r:id="rId10"/>
    <p:sldId id="260" r:id="rId11"/>
    <p:sldId id="264" r:id="rId12"/>
    <p:sldId id="270" r:id="rId13"/>
    <p:sldId id="266" r:id="rId14"/>
    <p:sldId id="261" r:id="rId15"/>
    <p:sldId id="263" r:id="rId16"/>
    <p:sldId id="26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E4486-59EC-4B25-86E0-0FD3281873E5}" v="43" dt="2021-06-25T14:21:48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42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Venditti" userId="05071b69-cdab-4f15-9620-466c2b238aec" providerId="ADAL" clId="{A7EE4486-59EC-4B25-86E0-0FD3281873E5}"/>
    <pc:docChg chg="undo custSel addSld delSld modSld sldOrd">
      <pc:chgData name="Antonio Venditti" userId="05071b69-cdab-4f15-9620-466c2b238aec" providerId="ADAL" clId="{A7EE4486-59EC-4B25-86E0-0FD3281873E5}" dt="2021-06-25T14:21:52.268" v="1500" actId="14100"/>
      <pc:docMkLst>
        <pc:docMk/>
      </pc:docMkLst>
      <pc:sldChg chg="addSp delSp modSp mod">
        <pc:chgData name="Antonio Venditti" userId="05071b69-cdab-4f15-9620-466c2b238aec" providerId="ADAL" clId="{A7EE4486-59EC-4B25-86E0-0FD3281873E5}" dt="2021-06-24T21:33:33.780" v="1388" actId="20577"/>
        <pc:sldMkLst>
          <pc:docMk/>
          <pc:sldMk cId="4048011530" sldId="256"/>
        </pc:sldMkLst>
        <pc:spChg chg="add del mod">
          <ac:chgData name="Antonio Venditti" userId="05071b69-cdab-4f15-9620-466c2b238aec" providerId="ADAL" clId="{A7EE4486-59EC-4B25-86E0-0FD3281873E5}" dt="2021-06-19T22:32:33.099" v="899" actId="478"/>
          <ac:spMkLst>
            <pc:docMk/>
            <pc:sldMk cId="4048011530" sldId="256"/>
            <ac:spMk id="3" creationId="{A297748A-3BCA-469A-BA31-375822291F98}"/>
          </ac:spMkLst>
        </pc:spChg>
        <pc:spChg chg="mod">
          <ac:chgData name="Antonio Venditti" userId="05071b69-cdab-4f15-9620-466c2b238aec" providerId="ADAL" clId="{A7EE4486-59EC-4B25-86E0-0FD3281873E5}" dt="2021-06-24T21:33:33.780" v="1388" actId="20577"/>
          <ac:spMkLst>
            <pc:docMk/>
            <pc:sldMk cId="4048011530" sldId="256"/>
            <ac:spMk id="4" creationId="{85EEF748-57F5-4028-90F4-77E329679381}"/>
          </ac:spMkLst>
        </pc:spChg>
        <pc:spChg chg="add mod">
          <ac:chgData name="Antonio Venditti" userId="05071b69-cdab-4f15-9620-466c2b238aec" providerId="ADAL" clId="{A7EE4486-59EC-4B25-86E0-0FD3281873E5}" dt="2021-06-24T20:15:54.114" v="1065" actId="403"/>
          <ac:spMkLst>
            <pc:docMk/>
            <pc:sldMk cId="4048011530" sldId="256"/>
            <ac:spMk id="5" creationId="{154E46A7-91F2-4B62-B8BD-183207174FA0}"/>
          </ac:spMkLst>
        </pc:spChg>
        <pc:picChg chg="add mod">
          <ac:chgData name="Antonio Venditti" userId="05071b69-cdab-4f15-9620-466c2b238aec" providerId="ADAL" clId="{A7EE4486-59EC-4B25-86E0-0FD3281873E5}" dt="2021-06-24T20:16:40.029" v="1073" actId="1440"/>
          <ac:picMkLst>
            <pc:docMk/>
            <pc:sldMk cId="4048011530" sldId="256"/>
            <ac:picMk id="3" creationId="{98C2EB9D-6E2A-470D-AC54-F3760B6C22A7}"/>
          </ac:picMkLst>
        </pc:picChg>
      </pc:sldChg>
      <pc:sldChg chg="modSp del mod">
        <pc:chgData name="Antonio Venditti" userId="05071b69-cdab-4f15-9620-466c2b238aec" providerId="ADAL" clId="{A7EE4486-59EC-4B25-86E0-0FD3281873E5}" dt="2021-06-24T15:39:03.330" v="1011" actId="47"/>
        <pc:sldMkLst>
          <pc:docMk/>
          <pc:sldMk cId="1647802638" sldId="257"/>
        </pc:sldMkLst>
        <pc:spChg chg="mod">
          <ac:chgData name="Antonio Venditti" userId="05071b69-cdab-4f15-9620-466c2b238aec" providerId="ADAL" clId="{A7EE4486-59EC-4B25-86E0-0FD3281873E5}" dt="2021-06-19T22:35:01.273" v="1009" actId="20577"/>
          <ac:spMkLst>
            <pc:docMk/>
            <pc:sldMk cId="1647802638" sldId="257"/>
            <ac:spMk id="3" creationId="{448EF4F0-1B6D-4CB6-92BF-7CD8104A7A88}"/>
          </ac:spMkLst>
        </pc:spChg>
      </pc:sldChg>
      <pc:sldChg chg="del">
        <pc:chgData name="Antonio Venditti" userId="05071b69-cdab-4f15-9620-466c2b238aec" providerId="ADAL" clId="{A7EE4486-59EC-4B25-86E0-0FD3281873E5}" dt="2021-06-24T15:39:04.329" v="1012" actId="47"/>
        <pc:sldMkLst>
          <pc:docMk/>
          <pc:sldMk cId="909185628" sldId="259"/>
        </pc:sldMkLst>
      </pc:sldChg>
      <pc:sldChg chg="ord">
        <pc:chgData name="Antonio Venditti" userId="05071b69-cdab-4f15-9620-466c2b238aec" providerId="ADAL" clId="{A7EE4486-59EC-4B25-86E0-0FD3281873E5}" dt="2021-06-24T20:41:05.612" v="1379"/>
        <pc:sldMkLst>
          <pc:docMk/>
          <pc:sldMk cId="3417245344" sldId="260"/>
        </pc:sldMkLst>
      </pc:sldChg>
      <pc:sldChg chg="modSp mod">
        <pc:chgData name="Antonio Venditti" userId="05071b69-cdab-4f15-9620-466c2b238aec" providerId="ADAL" clId="{A7EE4486-59EC-4B25-86E0-0FD3281873E5}" dt="2021-06-25T12:46:08.291" v="1487" actId="20577"/>
        <pc:sldMkLst>
          <pc:docMk/>
          <pc:sldMk cId="3575452940" sldId="261"/>
        </pc:sldMkLst>
        <pc:spChg chg="mod">
          <ac:chgData name="Antonio Venditti" userId="05071b69-cdab-4f15-9620-466c2b238aec" providerId="ADAL" clId="{A7EE4486-59EC-4B25-86E0-0FD3281873E5}" dt="2021-06-25T12:46:08.291" v="1487" actId="20577"/>
          <ac:spMkLst>
            <pc:docMk/>
            <pc:sldMk cId="3575452940" sldId="261"/>
            <ac:spMk id="2" creationId="{0E689928-B287-4F6F-9288-1DE7ADE2F318}"/>
          </ac:spMkLst>
        </pc:spChg>
      </pc:sldChg>
      <pc:sldChg chg="addSp delSp modSp mod delAnim">
        <pc:chgData name="Antonio Venditti" userId="05071b69-cdab-4f15-9620-466c2b238aec" providerId="ADAL" clId="{A7EE4486-59EC-4B25-86E0-0FD3281873E5}" dt="2021-06-25T08:24:21.762" v="1394" actId="1076"/>
        <pc:sldMkLst>
          <pc:docMk/>
          <pc:sldMk cId="3147067594" sldId="264"/>
        </pc:sldMkLst>
        <pc:spChg chg="mod">
          <ac:chgData name="Antonio Venditti" userId="05071b69-cdab-4f15-9620-466c2b238aec" providerId="ADAL" clId="{A7EE4486-59EC-4B25-86E0-0FD3281873E5}" dt="2021-06-24T20:40:59.990" v="1377" actId="20577"/>
          <ac:spMkLst>
            <pc:docMk/>
            <pc:sldMk cId="3147067594" sldId="264"/>
            <ac:spMk id="3" creationId="{21E4FFA6-DC30-427B-84E1-2CE1B65B0C02}"/>
          </ac:spMkLst>
        </pc:spChg>
        <pc:spChg chg="add del mod">
          <ac:chgData name="Antonio Venditti" userId="05071b69-cdab-4f15-9620-466c2b238aec" providerId="ADAL" clId="{A7EE4486-59EC-4B25-86E0-0FD3281873E5}" dt="2021-06-24T20:54:04.916" v="1385" actId="478"/>
          <ac:spMkLst>
            <pc:docMk/>
            <pc:sldMk cId="3147067594" sldId="264"/>
            <ac:spMk id="4" creationId="{52992C5B-8FDC-4ECE-BF47-22BFF1E7A581}"/>
          </ac:spMkLst>
        </pc:spChg>
        <pc:picChg chg="add mod">
          <ac:chgData name="Antonio Venditti" userId="05071b69-cdab-4f15-9620-466c2b238aec" providerId="ADAL" clId="{A7EE4486-59EC-4B25-86E0-0FD3281873E5}" dt="2021-06-25T08:24:21.762" v="1394" actId="1076"/>
          <ac:picMkLst>
            <pc:docMk/>
            <pc:sldMk cId="3147067594" sldId="264"/>
            <ac:picMk id="4" creationId="{B8ECF9AE-6380-4EF4-B20E-A763E37A40C8}"/>
          </ac:picMkLst>
        </pc:picChg>
        <pc:picChg chg="del">
          <ac:chgData name="Antonio Venditti" userId="05071b69-cdab-4f15-9620-466c2b238aec" providerId="ADAL" clId="{A7EE4486-59EC-4B25-86E0-0FD3281873E5}" dt="2021-06-24T20:53:59.633" v="1384" actId="478"/>
          <ac:picMkLst>
            <pc:docMk/>
            <pc:sldMk cId="3147067594" sldId="264"/>
            <ac:picMk id="5" creationId="{C020FB37-0549-4C2B-8049-6CA8CF861E16}"/>
          </ac:picMkLst>
        </pc:picChg>
        <pc:picChg chg="del mod">
          <ac:chgData name="Antonio Venditti" userId="05071b69-cdab-4f15-9620-466c2b238aec" providerId="ADAL" clId="{A7EE4486-59EC-4B25-86E0-0FD3281873E5}" dt="2021-06-25T08:24:11.434" v="1392" actId="478"/>
          <ac:picMkLst>
            <pc:docMk/>
            <pc:sldMk cId="3147067594" sldId="264"/>
            <ac:picMk id="7" creationId="{DFA19DFF-18E1-4E10-A447-3376CBDF7C0A}"/>
          </ac:picMkLst>
        </pc:picChg>
      </pc:sldChg>
      <pc:sldChg chg="addSp delSp modSp new del mod ord modAnim">
        <pc:chgData name="Antonio Venditti" userId="05071b69-cdab-4f15-9620-466c2b238aec" providerId="ADAL" clId="{A7EE4486-59EC-4B25-86E0-0FD3281873E5}" dt="2021-06-24T20:41:23.876" v="1382" actId="47"/>
        <pc:sldMkLst>
          <pc:docMk/>
          <pc:sldMk cId="332730297" sldId="265"/>
        </pc:sldMkLst>
        <pc:spChg chg="mod">
          <ac:chgData name="Antonio Venditti" userId="05071b69-cdab-4f15-9620-466c2b238aec" providerId="ADAL" clId="{A7EE4486-59EC-4B25-86E0-0FD3281873E5}" dt="2021-06-19T22:30:05.715" v="782" actId="20577"/>
          <ac:spMkLst>
            <pc:docMk/>
            <pc:sldMk cId="332730297" sldId="265"/>
            <ac:spMk id="2" creationId="{D406A3DC-05F1-4145-887B-34106FE53608}"/>
          </ac:spMkLst>
        </pc:spChg>
        <pc:spChg chg="mod">
          <ac:chgData name="Antonio Venditti" userId="05071b69-cdab-4f15-9620-466c2b238aec" providerId="ADAL" clId="{A7EE4486-59EC-4B25-86E0-0FD3281873E5}" dt="2021-06-19T20:16:21.849" v="246" actId="20577"/>
          <ac:spMkLst>
            <pc:docMk/>
            <pc:sldMk cId="332730297" sldId="265"/>
            <ac:spMk id="3" creationId="{C16D24D6-18A1-478D-875F-7DEBA2626208}"/>
          </ac:spMkLst>
        </pc:spChg>
        <pc:picChg chg="add del mod">
          <ac:chgData name="Antonio Venditti" userId="05071b69-cdab-4f15-9620-466c2b238aec" providerId="ADAL" clId="{A7EE4486-59EC-4B25-86E0-0FD3281873E5}" dt="2021-06-24T15:53:31.741" v="1025" actId="478"/>
          <ac:picMkLst>
            <pc:docMk/>
            <pc:sldMk cId="332730297" sldId="265"/>
            <ac:picMk id="4" creationId="{41C0E2DC-E147-4054-9671-EDBE4AE7DCF0}"/>
          </ac:picMkLst>
        </pc:picChg>
      </pc:sldChg>
      <pc:sldChg chg="add ord">
        <pc:chgData name="Antonio Venditti" userId="05071b69-cdab-4f15-9620-466c2b238aec" providerId="ADAL" clId="{A7EE4486-59EC-4B25-86E0-0FD3281873E5}" dt="2021-06-19T22:31:27.002" v="879"/>
        <pc:sldMkLst>
          <pc:docMk/>
          <pc:sldMk cId="96344689" sldId="266"/>
        </pc:sldMkLst>
      </pc:sldChg>
      <pc:sldChg chg="addSp delSp modSp add mod setBg modAnim">
        <pc:chgData name="Antonio Venditti" userId="05071b69-cdab-4f15-9620-466c2b238aec" providerId="ADAL" clId="{A7EE4486-59EC-4B25-86E0-0FD3281873E5}" dt="2021-06-25T08:32:58.967" v="1423"/>
        <pc:sldMkLst>
          <pc:docMk/>
          <pc:sldMk cId="2633723542" sldId="267"/>
        </pc:sldMkLst>
        <pc:spChg chg="add del mod">
          <ac:chgData name="Antonio Venditti" userId="05071b69-cdab-4f15-9620-466c2b238aec" providerId="ADAL" clId="{A7EE4486-59EC-4B25-86E0-0FD3281873E5}" dt="2021-06-25T08:28:58.588" v="1407" actId="26606"/>
          <ac:spMkLst>
            <pc:docMk/>
            <pc:sldMk cId="2633723542" sldId="267"/>
            <ac:spMk id="4" creationId="{F11B1A40-E9B0-45DD-AC88-7DC51794EF37}"/>
          </ac:spMkLst>
        </pc:spChg>
        <pc:spChg chg="mod">
          <ac:chgData name="Antonio Venditti" userId="05071b69-cdab-4f15-9620-466c2b238aec" providerId="ADAL" clId="{A7EE4486-59EC-4B25-86E0-0FD3281873E5}" dt="2021-06-25T08:28:50.832" v="1402" actId="26606"/>
          <ac:spMkLst>
            <pc:docMk/>
            <pc:sldMk cId="2633723542" sldId="267"/>
            <ac:spMk id="5" creationId="{8CAE0EFC-B7FF-4C7D-BF02-BDDAEA8577D3}"/>
          </ac:spMkLst>
        </pc:spChg>
        <pc:spChg chg="add del">
          <ac:chgData name="Antonio Venditti" userId="05071b69-cdab-4f15-9620-466c2b238aec" providerId="ADAL" clId="{A7EE4486-59EC-4B25-86E0-0FD3281873E5}" dt="2021-06-25T08:28:27.007" v="1396" actId="26606"/>
          <ac:spMkLst>
            <pc:docMk/>
            <pc:sldMk cId="2633723542" sldId="267"/>
            <ac:spMk id="11" creationId="{6C4028FD-8BAA-4A19-BFDE-594D991B7552}"/>
          </ac:spMkLst>
        </pc:spChg>
        <pc:spChg chg="add del">
          <ac:chgData name="Antonio Venditti" userId="05071b69-cdab-4f15-9620-466c2b238aec" providerId="ADAL" clId="{A7EE4486-59EC-4B25-86E0-0FD3281873E5}" dt="2021-06-25T08:28:38.068" v="1398" actId="26606"/>
          <ac:spMkLst>
            <pc:docMk/>
            <pc:sldMk cId="2633723542" sldId="267"/>
            <ac:spMk id="13" creationId="{C505E780-2083-4CB5-A42A-5E0E2908ECC3}"/>
          </ac:spMkLst>
        </pc:spChg>
        <pc:spChg chg="add del">
          <ac:chgData name="Antonio Venditti" userId="05071b69-cdab-4f15-9620-466c2b238aec" providerId="ADAL" clId="{A7EE4486-59EC-4B25-86E0-0FD3281873E5}" dt="2021-06-25T08:28:38.068" v="1398" actId="26606"/>
          <ac:spMkLst>
            <pc:docMk/>
            <pc:sldMk cId="2633723542" sldId="267"/>
            <ac:spMk id="14" creationId="{7517A47C-B2E5-4B79-8061-D74B1311AF6E}"/>
          </ac:spMkLst>
        </pc:spChg>
        <pc:spChg chg="add del">
          <ac:chgData name="Antonio Venditti" userId="05071b69-cdab-4f15-9620-466c2b238aec" providerId="ADAL" clId="{A7EE4486-59EC-4B25-86E0-0FD3281873E5}" dt="2021-06-25T08:28:38.068" v="1398" actId="26606"/>
          <ac:spMkLst>
            <pc:docMk/>
            <pc:sldMk cId="2633723542" sldId="267"/>
            <ac:spMk id="15" creationId="{D2C0AE1C-0118-41AE-8A10-7CDCBF10E96F}"/>
          </ac:spMkLst>
        </pc:spChg>
        <pc:spChg chg="add del">
          <ac:chgData name="Antonio Venditti" userId="05071b69-cdab-4f15-9620-466c2b238aec" providerId="ADAL" clId="{A7EE4486-59EC-4B25-86E0-0FD3281873E5}" dt="2021-06-25T08:28:38.068" v="1398" actId="26606"/>
          <ac:spMkLst>
            <pc:docMk/>
            <pc:sldMk cId="2633723542" sldId="267"/>
            <ac:spMk id="17" creationId="{463EEC44-1BA3-44ED-81FC-A644B04B2A44}"/>
          </ac:spMkLst>
        </pc:spChg>
        <pc:spChg chg="add del">
          <ac:chgData name="Antonio Venditti" userId="05071b69-cdab-4f15-9620-466c2b238aec" providerId="ADAL" clId="{A7EE4486-59EC-4B25-86E0-0FD3281873E5}" dt="2021-06-25T08:28:50.832" v="1402" actId="26606"/>
          <ac:spMkLst>
            <pc:docMk/>
            <pc:sldMk cId="2633723542" sldId="267"/>
            <ac:spMk id="21" creationId="{6C4028FD-8BAA-4A19-BFDE-594D991B7552}"/>
          </ac:spMkLst>
        </pc:spChg>
        <pc:graphicFrameChg chg="add del">
          <ac:chgData name="Antonio Venditti" userId="05071b69-cdab-4f15-9620-466c2b238aec" providerId="ADAL" clId="{A7EE4486-59EC-4B25-86E0-0FD3281873E5}" dt="2021-06-25T08:28:27.007" v="1396" actId="26606"/>
          <ac:graphicFrameMkLst>
            <pc:docMk/>
            <pc:sldMk cId="2633723542" sldId="267"/>
            <ac:graphicFrameMk id="7" creationId="{25F7570C-73DB-4871-93AB-0AE7C8BA08F8}"/>
          </ac:graphicFrameMkLst>
        </pc:graphicFrameChg>
        <pc:graphicFrameChg chg="add del">
          <ac:chgData name="Antonio Venditti" userId="05071b69-cdab-4f15-9620-466c2b238aec" providerId="ADAL" clId="{A7EE4486-59EC-4B25-86E0-0FD3281873E5}" dt="2021-06-25T08:28:38.068" v="1398" actId="26606"/>
          <ac:graphicFrameMkLst>
            <pc:docMk/>
            <pc:sldMk cId="2633723542" sldId="267"/>
            <ac:graphicFrameMk id="16" creationId="{7C60F682-4BAA-4343-B170-A3A0858CC5FD}"/>
          </ac:graphicFrameMkLst>
        </pc:graphicFrameChg>
        <pc:graphicFrameChg chg="add del">
          <ac:chgData name="Antonio Venditti" userId="05071b69-cdab-4f15-9620-466c2b238aec" providerId="ADAL" clId="{A7EE4486-59EC-4B25-86E0-0FD3281873E5}" dt="2021-06-25T08:28:39.543" v="1400" actId="26606"/>
          <ac:graphicFrameMkLst>
            <pc:docMk/>
            <pc:sldMk cId="2633723542" sldId="267"/>
            <ac:graphicFrameMk id="19" creationId="{6928209D-D23B-42CE-995D-535FF99DFDEF}"/>
          </ac:graphicFrameMkLst>
        </pc:graphicFrameChg>
        <pc:graphicFrameChg chg="add del">
          <ac:chgData name="Antonio Venditti" userId="05071b69-cdab-4f15-9620-466c2b238aec" providerId="ADAL" clId="{A7EE4486-59EC-4B25-86E0-0FD3281873E5}" dt="2021-06-25T08:28:50.832" v="1402" actId="26606"/>
          <ac:graphicFrameMkLst>
            <pc:docMk/>
            <pc:sldMk cId="2633723542" sldId="267"/>
            <ac:graphicFrameMk id="22" creationId="{25F7570C-73DB-4871-93AB-0AE7C8BA08F8}"/>
          </ac:graphicFrameMkLst>
        </pc:graphicFrameChg>
        <pc:graphicFrameChg chg="add del">
          <ac:chgData name="Antonio Venditti" userId="05071b69-cdab-4f15-9620-466c2b238aec" providerId="ADAL" clId="{A7EE4486-59EC-4B25-86E0-0FD3281873E5}" dt="2021-06-25T08:28:55.193" v="1404" actId="26606"/>
          <ac:graphicFrameMkLst>
            <pc:docMk/>
            <pc:sldMk cId="2633723542" sldId="267"/>
            <ac:graphicFrameMk id="24" creationId="{02F82AEC-9CA2-4268-9F7C-7A76E0F2CB1C}"/>
          </ac:graphicFrameMkLst>
        </pc:graphicFrameChg>
        <pc:graphicFrameChg chg="add del">
          <ac:chgData name="Antonio Venditti" userId="05071b69-cdab-4f15-9620-466c2b238aec" providerId="ADAL" clId="{A7EE4486-59EC-4B25-86E0-0FD3281873E5}" dt="2021-06-25T08:28:58.561" v="1406" actId="26606"/>
          <ac:graphicFrameMkLst>
            <pc:docMk/>
            <pc:sldMk cId="2633723542" sldId="267"/>
            <ac:graphicFrameMk id="26" creationId="{4E1F69F3-21F6-4DE9-9129-24AC7C2C4470}"/>
          </ac:graphicFrameMkLst>
        </pc:graphicFrameChg>
        <pc:graphicFrameChg chg="add mod">
          <ac:chgData name="Antonio Venditti" userId="05071b69-cdab-4f15-9620-466c2b238aec" providerId="ADAL" clId="{A7EE4486-59EC-4B25-86E0-0FD3281873E5}" dt="2021-06-25T08:32:42.599" v="1421" actId="14100"/>
          <ac:graphicFrameMkLst>
            <pc:docMk/>
            <pc:sldMk cId="2633723542" sldId="267"/>
            <ac:graphicFrameMk id="28" creationId="{02F82AEC-9CA2-4268-9F7C-7A76E0F2CB1C}"/>
          </ac:graphicFrameMkLst>
        </pc:graphicFrameChg>
        <pc:picChg chg="del">
          <ac:chgData name="Antonio Venditti" userId="05071b69-cdab-4f15-9620-466c2b238aec" providerId="ADAL" clId="{A7EE4486-59EC-4B25-86E0-0FD3281873E5}" dt="2021-06-24T20:17:19.812" v="1107" actId="478"/>
          <ac:picMkLst>
            <pc:docMk/>
            <pc:sldMk cId="2633723542" sldId="267"/>
            <ac:picMk id="3" creationId="{91335820-C826-4B36-8579-BB2A6BB92062}"/>
          </ac:picMkLst>
        </pc:picChg>
      </pc:sldChg>
      <pc:sldChg chg="addSp delSp modSp add mod ord addAnim delAnim modAnim">
        <pc:chgData name="Antonio Venditti" userId="05071b69-cdab-4f15-9620-466c2b238aec" providerId="ADAL" clId="{A7EE4486-59EC-4B25-86E0-0FD3281873E5}" dt="2021-06-25T08:40:16.268" v="1439" actId="115"/>
        <pc:sldMkLst>
          <pc:docMk/>
          <pc:sldMk cId="2367917779" sldId="268"/>
        </pc:sldMkLst>
        <pc:spChg chg="add del mod">
          <ac:chgData name="Antonio Venditti" userId="05071b69-cdab-4f15-9620-466c2b238aec" providerId="ADAL" clId="{A7EE4486-59EC-4B25-86E0-0FD3281873E5}" dt="2021-06-25T08:33:44.429" v="1426" actId="478"/>
          <ac:spMkLst>
            <pc:docMk/>
            <pc:sldMk cId="2367917779" sldId="268"/>
            <ac:spMk id="3" creationId="{A100CEFC-081D-412C-928D-995D706CC546}"/>
          </ac:spMkLst>
        </pc:spChg>
        <pc:spChg chg="add del mod">
          <ac:chgData name="Antonio Venditti" userId="05071b69-cdab-4f15-9620-466c2b238aec" providerId="ADAL" clId="{A7EE4486-59EC-4B25-86E0-0FD3281873E5}" dt="2021-06-24T15:40:12.293" v="1017"/>
          <ac:spMkLst>
            <pc:docMk/>
            <pc:sldMk cId="2367917779" sldId="268"/>
            <ac:spMk id="4" creationId="{A2D8FE9D-7298-4828-933B-4D1BC7B34796}"/>
          </ac:spMkLst>
        </pc:spChg>
        <pc:spChg chg="mod">
          <ac:chgData name="Antonio Venditti" userId="05071b69-cdab-4f15-9620-466c2b238aec" providerId="ADAL" clId="{A7EE4486-59EC-4B25-86E0-0FD3281873E5}" dt="2021-06-25T08:40:16.268" v="1439" actId="115"/>
          <ac:spMkLst>
            <pc:docMk/>
            <pc:sldMk cId="2367917779" sldId="268"/>
            <ac:spMk id="5" creationId="{8CAE0EFC-B7FF-4C7D-BF02-BDDAEA8577D3}"/>
          </ac:spMkLst>
        </pc:spChg>
        <pc:picChg chg="del">
          <ac:chgData name="Antonio Venditti" userId="05071b69-cdab-4f15-9620-466c2b238aec" providerId="ADAL" clId="{A7EE4486-59EC-4B25-86E0-0FD3281873E5}" dt="2021-06-24T15:40:08.943" v="1016" actId="478"/>
          <ac:picMkLst>
            <pc:docMk/>
            <pc:sldMk cId="2367917779" sldId="268"/>
            <ac:picMk id="3" creationId="{91335820-C826-4B36-8579-BB2A6BB92062}"/>
          </ac:picMkLst>
        </pc:picChg>
        <pc:picChg chg="add del mod">
          <ac:chgData name="Antonio Venditti" userId="05071b69-cdab-4f15-9620-466c2b238aec" providerId="ADAL" clId="{A7EE4486-59EC-4B25-86E0-0FD3281873E5}" dt="2021-06-25T08:33:44.429" v="1426" actId="478"/>
          <ac:picMkLst>
            <pc:docMk/>
            <pc:sldMk cId="2367917779" sldId="268"/>
            <ac:picMk id="7" creationId="{00920C58-1444-4EA8-83F8-8CC0558F03E5}"/>
          </ac:picMkLst>
        </pc:picChg>
        <pc:cxnChg chg="add del">
          <ac:chgData name="Antonio Venditti" userId="05071b69-cdab-4f15-9620-466c2b238aec" providerId="ADAL" clId="{A7EE4486-59EC-4B25-86E0-0FD3281873E5}" dt="2021-06-25T08:34:09.173" v="1429" actId="478"/>
          <ac:cxnSpMkLst>
            <pc:docMk/>
            <pc:sldMk cId="2367917779" sldId="268"/>
            <ac:cxnSpMk id="6" creationId="{7BB36BAD-9B06-4177-9F59-F595EC3D04C9}"/>
          </ac:cxnSpMkLst>
        </pc:cxnChg>
      </pc:sldChg>
      <pc:sldChg chg="add">
        <pc:chgData name="Antonio Venditti" userId="05071b69-cdab-4f15-9620-466c2b238aec" providerId="ADAL" clId="{A7EE4486-59EC-4B25-86E0-0FD3281873E5}" dt="2021-06-24T20:16:54.991" v="1074"/>
        <pc:sldMkLst>
          <pc:docMk/>
          <pc:sldMk cId="2726723330" sldId="269"/>
        </pc:sldMkLst>
      </pc:sldChg>
      <pc:sldChg chg="add del">
        <pc:chgData name="Antonio Venditti" userId="05071b69-cdab-4f15-9620-466c2b238aec" providerId="ADAL" clId="{A7EE4486-59EC-4B25-86E0-0FD3281873E5}" dt="2021-06-24T20:41:18.316" v="1381" actId="47"/>
        <pc:sldMkLst>
          <pc:docMk/>
          <pc:sldMk cId="3029117010" sldId="270"/>
        </pc:sldMkLst>
      </pc:sldChg>
      <pc:sldChg chg="addSp modSp add mod modAnim">
        <pc:chgData name="Antonio Venditti" userId="05071b69-cdab-4f15-9620-466c2b238aec" providerId="ADAL" clId="{A7EE4486-59EC-4B25-86E0-0FD3281873E5}" dt="2021-06-25T14:21:52.268" v="1500" actId="14100"/>
        <pc:sldMkLst>
          <pc:docMk/>
          <pc:sldMk cId="3869681518" sldId="270"/>
        </pc:sldMkLst>
        <pc:picChg chg="add mod ord">
          <ac:chgData name="Antonio Venditti" userId="05071b69-cdab-4f15-9620-466c2b238aec" providerId="ADAL" clId="{A7EE4486-59EC-4B25-86E0-0FD3281873E5}" dt="2021-06-25T14:20:24.499" v="1488" actId="167"/>
          <ac:picMkLst>
            <pc:docMk/>
            <pc:sldMk cId="3869681518" sldId="270"/>
            <ac:picMk id="4" creationId="{323FACA7-79CD-46D2-9BC2-7E0E2B1A5BC2}"/>
          </ac:picMkLst>
        </pc:picChg>
        <pc:picChg chg="mod">
          <ac:chgData name="Antonio Venditti" userId="05071b69-cdab-4f15-9620-466c2b238aec" providerId="ADAL" clId="{A7EE4486-59EC-4B25-86E0-0FD3281873E5}" dt="2021-06-25T14:21:52.268" v="1500" actId="14100"/>
          <ac:picMkLst>
            <pc:docMk/>
            <pc:sldMk cId="3869681518" sldId="270"/>
            <ac:picMk id="7" creationId="{DFA19DFF-18E1-4E10-A447-3376CBDF7C0A}"/>
          </ac:picMkLst>
        </pc:picChg>
      </pc:sldChg>
      <pc:sldMasterChg chg="delSldLayout">
        <pc:chgData name="Antonio Venditti" userId="05071b69-cdab-4f15-9620-466c2b238aec" providerId="ADAL" clId="{A7EE4486-59EC-4B25-86E0-0FD3281873E5}" dt="2021-06-24T20:41:18.316" v="1381" actId="47"/>
        <pc:sldMasterMkLst>
          <pc:docMk/>
          <pc:sldMasterMk cId="3529241926" sldId="2147483720"/>
        </pc:sldMasterMkLst>
        <pc:sldLayoutChg chg="del">
          <pc:chgData name="Antonio Venditti" userId="05071b69-cdab-4f15-9620-466c2b238aec" providerId="ADAL" clId="{A7EE4486-59EC-4B25-86E0-0FD3281873E5}" dt="2021-06-24T20:41:18.316" v="1381" actId="47"/>
          <pc:sldLayoutMkLst>
            <pc:docMk/>
            <pc:sldMasterMk cId="3529241926" sldId="2147483720"/>
            <pc:sldLayoutMk cId="965514989" sldId="214748373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E69CE-04B4-460C-8DAF-37449EFE522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0E487C-A23F-49FE-8A02-577D4D798F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Application framework for </a:t>
          </a:r>
          <a:r>
            <a:rPr lang="it-IT" dirty="0" err="1"/>
            <a:t>two</a:t>
          </a:r>
          <a:r>
            <a:rPr lang="it-IT" dirty="0"/>
            <a:t>-way </a:t>
          </a:r>
          <a:r>
            <a:rPr lang="it-IT" dirty="0" err="1"/>
            <a:t>communication</a:t>
          </a:r>
          <a:endParaRPr lang="en-US" dirty="0"/>
        </a:p>
      </dgm:t>
    </dgm:pt>
    <dgm:pt modelId="{4553BFA0-800E-4AD5-B224-F0133516D243}" type="parTrans" cxnId="{5E4F5A33-E400-42C4-9919-45B9B8531C07}">
      <dgm:prSet/>
      <dgm:spPr/>
      <dgm:t>
        <a:bodyPr/>
        <a:lstStyle/>
        <a:p>
          <a:endParaRPr lang="en-US"/>
        </a:p>
      </dgm:t>
    </dgm:pt>
    <dgm:pt modelId="{EE7492F0-A4A6-46C1-98B1-91203D9DE39A}" type="sibTrans" cxnId="{5E4F5A33-E400-42C4-9919-45B9B8531C07}">
      <dgm:prSet/>
      <dgm:spPr/>
      <dgm:t>
        <a:bodyPr/>
        <a:lstStyle/>
        <a:p>
          <a:endParaRPr lang="en-US"/>
        </a:p>
      </dgm:t>
    </dgm:pt>
    <dgm:pt modelId="{E327B457-327B-4E12-A071-1EA20D0E23B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Supports </a:t>
          </a:r>
          <a:r>
            <a:rPr lang="it-IT" dirty="0" err="1"/>
            <a:t>many</a:t>
          </a:r>
          <a:r>
            <a:rPr lang="it-IT" dirty="0"/>
            <a:t> </a:t>
          </a:r>
          <a:r>
            <a:rPr lang="it-IT" dirty="0" err="1"/>
            <a:t>communication</a:t>
          </a:r>
          <a:r>
            <a:rPr lang="it-IT" dirty="0"/>
            <a:t> patterns </a:t>
          </a:r>
          <a:endParaRPr lang="en-US" dirty="0"/>
        </a:p>
      </dgm:t>
    </dgm:pt>
    <dgm:pt modelId="{529C6B19-75FE-4607-997D-7E4C13BC390B}" type="parTrans" cxnId="{8C5C3704-0F0B-4E54-A284-9B7969874F54}">
      <dgm:prSet/>
      <dgm:spPr/>
      <dgm:t>
        <a:bodyPr/>
        <a:lstStyle/>
        <a:p>
          <a:endParaRPr lang="en-US"/>
        </a:p>
      </dgm:t>
    </dgm:pt>
    <dgm:pt modelId="{D8692BBB-7A24-4CC9-BEE5-95454F243058}" type="sibTrans" cxnId="{8C5C3704-0F0B-4E54-A284-9B7969874F54}">
      <dgm:prSet/>
      <dgm:spPr/>
      <dgm:t>
        <a:bodyPr/>
        <a:lstStyle/>
        <a:p>
          <a:endParaRPr lang="en-US"/>
        </a:p>
      </dgm:t>
    </dgm:pt>
    <dgm:pt modelId="{017D48FD-0446-4016-AF29-BE47AF843FF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1 to 1</a:t>
          </a:r>
          <a:endParaRPr lang="en-US"/>
        </a:p>
      </dgm:t>
    </dgm:pt>
    <dgm:pt modelId="{53B3EF42-3422-4673-A8F3-1B753AD07EFD}" type="parTrans" cxnId="{7DFD972F-3C02-4F7D-99F0-0A8D0D195BD6}">
      <dgm:prSet/>
      <dgm:spPr/>
      <dgm:t>
        <a:bodyPr/>
        <a:lstStyle/>
        <a:p>
          <a:endParaRPr lang="en-US"/>
        </a:p>
      </dgm:t>
    </dgm:pt>
    <dgm:pt modelId="{B99E0794-B09F-4946-832F-84B7305FB6DD}" type="sibTrans" cxnId="{7DFD972F-3C02-4F7D-99F0-0A8D0D195BD6}">
      <dgm:prSet/>
      <dgm:spPr/>
      <dgm:t>
        <a:bodyPr/>
        <a:lstStyle/>
        <a:p>
          <a:endParaRPr lang="en-US"/>
        </a:p>
      </dgm:t>
    </dgm:pt>
    <dgm:pt modelId="{B608EE5B-D432-4CB4-9DB8-4A1B2C8E795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1 to many</a:t>
          </a:r>
          <a:endParaRPr lang="en-US"/>
        </a:p>
      </dgm:t>
    </dgm:pt>
    <dgm:pt modelId="{944B7348-8C5D-4FC1-909C-FEA7824B1862}" type="parTrans" cxnId="{BCA9EA2B-BC19-4E4C-96EB-849C6E97CD2F}">
      <dgm:prSet/>
      <dgm:spPr/>
      <dgm:t>
        <a:bodyPr/>
        <a:lstStyle/>
        <a:p>
          <a:endParaRPr lang="en-US"/>
        </a:p>
      </dgm:t>
    </dgm:pt>
    <dgm:pt modelId="{D37CBA01-D3BB-4E8C-AF81-582CDE6CC6B1}" type="sibTrans" cxnId="{BCA9EA2B-BC19-4E4C-96EB-849C6E97CD2F}">
      <dgm:prSet/>
      <dgm:spPr/>
      <dgm:t>
        <a:bodyPr/>
        <a:lstStyle/>
        <a:p>
          <a:endParaRPr lang="en-US"/>
        </a:p>
      </dgm:t>
    </dgm:pt>
    <dgm:pt modelId="{FD5E1762-07EB-4524-A90B-6E638526171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client to server</a:t>
          </a:r>
          <a:endParaRPr lang="en-US" dirty="0"/>
        </a:p>
      </dgm:t>
    </dgm:pt>
    <dgm:pt modelId="{A7CBE969-53F4-486D-98B2-E6AB5C4BE3A2}" type="parTrans" cxnId="{A526E366-6517-465D-BE5C-CB27C742332B}">
      <dgm:prSet/>
      <dgm:spPr/>
      <dgm:t>
        <a:bodyPr/>
        <a:lstStyle/>
        <a:p>
          <a:endParaRPr lang="en-US"/>
        </a:p>
      </dgm:t>
    </dgm:pt>
    <dgm:pt modelId="{771C368B-A06E-47ED-9DB7-3E5E1788EF30}" type="sibTrans" cxnId="{A526E366-6517-465D-BE5C-CB27C742332B}">
      <dgm:prSet/>
      <dgm:spPr/>
      <dgm:t>
        <a:bodyPr/>
        <a:lstStyle/>
        <a:p>
          <a:endParaRPr lang="en-US"/>
        </a:p>
      </dgm:t>
    </dgm:pt>
    <dgm:pt modelId="{8B5ED288-C821-47C5-A167-0E68F472A46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server to client</a:t>
          </a:r>
          <a:endParaRPr lang="en-US"/>
        </a:p>
      </dgm:t>
    </dgm:pt>
    <dgm:pt modelId="{90668E76-A9D6-4064-B7A0-814549D3769E}" type="parTrans" cxnId="{A939DAF5-B0D8-406E-9D67-0A30962AB703}">
      <dgm:prSet/>
      <dgm:spPr/>
      <dgm:t>
        <a:bodyPr/>
        <a:lstStyle/>
        <a:p>
          <a:endParaRPr lang="en-US"/>
        </a:p>
      </dgm:t>
    </dgm:pt>
    <dgm:pt modelId="{0F6EFE35-113C-4841-8011-FFB50175A873}" type="sibTrans" cxnId="{A939DAF5-B0D8-406E-9D67-0A30962AB703}">
      <dgm:prSet/>
      <dgm:spPr/>
      <dgm:t>
        <a:bodyPr/>
        <a:lstStyle/>
        <a:p>
          <a:endParaRPr lang="en-US"/>
        </a:p>
      </dgm:t>
    </dgm:pt>
    <dgm:pt modelId="{3DD29EA4-399E-4D58-A61A-06A0F54CCA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Server is .Net, clients in many languages</a:t>
          </a:r>
          <a:endParaRPr lang="en-US"/>
        </a:p>
      </dgm:t>
    </dgm:pt>
    <dgm:pt modelId="{C39F535F-56F6-4E26-BD38-D69E682DC0CC}" type="parTrans" cxnId="{CC769A60-75FA-4048-BDA4-578FC1163792}">
      <dgm:prSet/>
      <dgm:spPr/>
      <dgm:t>
        <a:bodyPr/>
        <a:lstStyle/>
        <a:p>
          <a:endParaRPr lang="en-US"/>
        </a:p>
      </dgm:t>
    </dgm:pt>
    <dgm:pt modelId="{943CAD09-4960-4D0B-B85D-5ABC67C6A01C}" type="sibTrans" cxnId="{CC769A60-75FA-4048-BDA4-578FC1163792}">
      <dgm:prSet/>
      <dgm:spPr/>
      <dgm:t>
        <a:bodyPr/>
        <a:lstStyle/>
        <a:p>
          <a:endParaRPr lang="en-US"/>
        </a:p>
      </dgm:t>
    </dgm:pt>
    <dgm:pt modelId="{429A238A-BECC-4931-84D6-DE6E9282C3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Support many tranports</a:t>
          </a:r>
          <a:endParaRPr lang="en-US"/>
        </a:p>
      </dgm:t>
    </dgm:pt>
    <dgm:pt modelId="{763272DD-B6EA-4E53-8124-9177B00A0347}" type="parTrans" cxnId="{4B7A03B4-5772-449A-A4E7-F17097A88956}">
      <dgm:prSet/>
      <dgm:spPr/>
      <dgm:t>
        <a:bodyPr/>
        <a:lstStyle/>
        <a:p>
          <a:endParaRPr lang="en-US"/>
        </a:p>
      </dgm:t>
    </dgm:pt>
    <dgm:pt modelId="{A84F7C29-A2B4-4542-8B66-75563D2B57BF}" type="sibTrans" cxnId="{4B7A03B4-5772-449A-A4E7-F17097A88956}">
      <dgm:prSet/>
      <dgm:spPr/>
      <dgm:t>
        <a:bodyPr/>
        <a:lstStyle/>
        <a:p>
          <a:endParaRPr lang="en-US"/>
        </a:p>
      </dgm:t>
    </dgm:pt>
    <dgm:pt modelId="{6DD3D1B0-6D09-4666-88DE-382DEFA103D8}" type="pres">
      <dgm:prSet presAssocID="{323E69CE-04B4-460C-8DAF-37449EFE5229}" presName="root" presStyleCnt="0">
        <dgm:presLayoutVars>
          <dgm:dir/>
          <dgm:resizeHandles val="exact"/>
        </dgm:presLayoutVars>
      </dgm:prSet>
      <dgm:spPr/>
    </dgm:pt>
    <dgm:pt modelId="{D7585FDA-7C09-45D6-9469-8E25574B95F8}" type="pres">
      <dgm:prSet presAssocID="{470E487C-A23F-49FE-8A02-577D4D798F14}" presName="compNode" presStyleCnt="0"/>
      <dgm:spPr/>
    </dgm:pt>
    <dgm:pt modelId="{AEE6A9FF-2BF8-4E30-A4F9-66E3A9770613}" type="pres">
      <dgm:prSet presAssocID="{470E487C-A23F-49FE-8A02-577D4D798F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1B85766-119F-4F36-BAF9-D0A9644F8E38}" type="pres">
      <dgm:prSet presAssocID="{470E487C-A23F-49FE-8A02-577D4D798F14}" presName="iconSpace" presStyleCnt="0"/>
      <dgm:spPr/>
    </dgm:pt>
    <dgm:pt modelId="{8D7ACD9A-6454-434E-9A88-889A53E1548F}" type="pres">
      <dgm:prSet presAssocID="{470E487C-A23F-49FE-8A02-577D4D798F14}" presName="parTx" presStyleLbl="revTx" presStyleIdx="0" presStyleCnt="8">
        <dgm:presLayoutVars>
          <dgm:chMax val="0"/>
          <dgm:chPref val="0"/>
        </dgm:presLayoutVars>
      </dgm:prSet>
      <dgm:spPr/>
    </dgm:pt>
    <dgm:pt modelId="{74BC76BE-52FD-4A9A-B222-84E7ED1FF355}" type="pres">
      <dgm:prSet presAssocID="{470E487C-A23F-49FE-8A02-577D4D798F14}" presName="txSpace" presStyleCnt="0"/>
      <dgm:spPr/>
    </dgm:pt>
    <dgm:pt modelId="{4FF6D7E4-9FCE-4628-BF87-8C16508C07F5}" type="pres">
      <dgm:prSet presAssocID="{470E487C-A23F-49FE-8A02-577D4D798F14}" presName="desTx" presStyleLbl="revTx" presStyleIdx="1" presStyleCnt="8">
        <dgm:presLayoutVars/>
      </dgm:prSet>
      <dgm:spPr/>
    </dgm:pt>
    <dgm:pt modelId="{8382198D-3272-48D0-9A77-45AE150A475A}" type="pres">
      <dgm:prSet presAssocID="{EE7492F0-A4A6-46C1-98B1-91203D9DE39A}" presName="sibTrans" presStyleCnt="0"/>
      <dgm:spPr/>
    </dgm:pt>
    <dgm:pt modelId="{A649E266-9910-460E-9BFC-860DECDCB15C}" type="pres">
      <dgm:prSet presAssocID="{E327B457-327B-4E12-A071-1EA20D0E23BE}" presName="compNode" presStyleCnt="0"/>
      <dgm:spPr/>
    </dgm:pt>
    <dgm:pt modelId="{4B54DBC4-5EBC-4E31-8FD6-85FD6FAE281C}" type="pres">
      <dgm:prSet presAssocID="{E327B457-327B-4E12-A071-1EA20D0E23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9B7009A-2410-461D-91D6-600B0B4A8D30}" type="pres">
      <dgm:prSet presAssocID="{E327B457-327B-4E12-A071-1EA20D0E23BE}" presName="iconSpace" presStyleCnt="0"/>
      <dgm:spPr/>
    </dgm:pt>
    <dgm:pt modelId="{E6186657-C46E-4F14-9FAE-97EF9DC65137}" type="pres">
      <dgm:prSet presAssocID="{E327B457-327B-4E12-A071-1EA20D0E23BE}" presName="parTx" presStyleLbl="revTx" presStyleIdx="2" presStyleCnt="8">
        <dgm:presLayoutVars>
          <dgm:chMax val="0"/>
          <dgm:chPref val="0"/>
        </dgm:presLayoutVars>
      </dgm:prSet>
      <dgm:spPr/>
    </dgm:pt>
    <dgm:pt modelId="{F9A47F6A-39A8-498A-9631-1034197DE67F}" type="pres">
      <dgm:prSet presAssocID="{E327B457-327B-4E12-A071-1EA20D0E23BE}" presName="txSpace" presStyleCnt="0"/>
      <dgm:spPr/>
    </dgm:pt>
    <dgm:pt modelId="{B611EB50-C6B1-4165-A458-6B4F3CADA04F}" type="pres">
      <dgm:prSet presAssocID="{E327B457-327B-4E12-A071-1EA20D0E23BE}" presName="desTx" presStyleLbl="revTx" presStyleIdx="3" presStyleCnt="8">
        <dgm:presLayoutVars/>
      </dgm:prSet>
      <dgm:spPr/>
    </dgm:pt>
    <dgm:pt modelId="{7D004ECB-DD88-44A3-B2C0-1C3F170ED3A6}" type="pres">
      <dgm:prSet presAssocID="{D8692BBB-7A24-4CC9-BEE5-95454F243058}" presName="sibTrans" presStyleCnt="0"/>
      <dgm:spPr/>
    </dgm:pt>
    <dgm:pt modelId="{728F3E52-4E97-425C-9392-5C42407FB451}" type="pres">
      <dgm:prSet presAssocID="{3DD29EA4-399E-4D58-A61A-06A0F54CCA08}" presName="compNode" presStyleCnt="0"/>
      <dgm:spPr/>
    </dgm:pt>
    <dgm:pt modelId="{FF61DB76-E787-4C0F-9249-6907A47E5347}" type="pres">
      <dgm:prSet presAssocID="{3DD29EA4-399E-4D58-A61A-06A0F54CCA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E6C707D-A697-41A3-B725-7C254DFBFE60}" type="pres">
      <dgm:prSet presAssocID="{3DD29EA4-399E-4D58-A61A-06A0F54CCA08}" presName="iconSpace" presStyleCnt="0"/>
      <dgm:spPr/>
    </dgm:pt>
    <dgm:pt modelId="{BD4563E9-69A2-4841-BCFF-56B58767D9E6}" type="pres">
      <dgm:prSet presAssocID="{3DD29EA4-399E-4D58-A61A-06A0F54CCA08}" presName="parTx" presStyleLbl="revTx" presStyleIdx="4" presStyleCnt="8">
        <dgm:presLayoutVars>
          <dgm:chMax val="0"/>
          <dgm:chPref val="0"/>
        </dgm:presLayoutVars>
      </dgm:prSet>
      <dgm:spPr/>
    </dgm:pt>
    <dgm:pt modelId="{2980D501-48B9-4A2E-AD7E-C383E08B6E94}" type="pres">
      <dgm:prSet presAssocID="{3DD29EA4-399E-4D58-A61A-06A0F54CCA08}" presName="txSpace" presStyleCnt="0"/>
      <dgm:spPr/>
    </dgm:pt>
    <dgm:pt modelId="{0598483F-71DD-46D1-822B-AE3BD8B590C3}" type="pres">
      <dgm:prSet presAssocID="{3DD29EA4-399E-4D58-A61A-06A0F54CCA08}" presName="desTx" presStyleLbl="revTx" presStyleIdx="5" presStyleCnt="8">
        <dgm:presLayoutVars/>
      </dgm:prSet>
      <dgm:spPr/>
    </dgm:pt>
    <dgm:pt modelId="{003C70FC-57A3-429C-BEB2-1CC10F5E9E5E}" type="pres">
      <dgm:prSet presAssocID="{943CAD09-4960-4D0B-B85D-5ABC67C6A01C}" presName="sibTrans" presStyleCnt="0"/>
      <dgm:spPr/>
    </dgm:pt>
    <dgm:pt modelId="{1853663E-3310-4FBF-A62F-803F2CA5F06F}" type="pres">
      <dgm:prSet presAssocID="{429A238A-BECC-4931-84D6-DE6E9282C324}" presName="compNode" presStyleCnt="0"/>
      <dgm:spPr/>
    </dgm:pt>
    <dgm:pt modelId="{F4DB117B-1CDA-43F7-9D37-8B47D9FED222}" type="pres">
      <dgm:prSet presAssocID="{429A238A-BECC-4931-84D6-DE6E9282C3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08CBB76F-9A28-4737-90D3-42CE4350CD58}" type="pres">
      <dgm:prSet presAssocID="{429A238A-BECC-4931-84D6-DE6E9282C324}" presName="iconSpace" presStyleCnt="0"/>
      <dgm:spPr/>
    </dgm:pt>
    <dgm:pt modelId="{5B4BA8D3-C40F-430F-B0EB-1726B6FC2D07}" type="pres">
      <dgm:prSet presAssocID="{429A238A-BECC-4931-84D6-DE6E9282C324}" presName="parTx" presStyleLbl="revTx" presStyleIdx="6" presStyleCnt="8">
        <dgm:presLayoutVars>
          <dgm:chMax val="0"/>
          <dgm:chPref val="0"/>
        </dgm:presLayoutVars>
      </dgm:prSet>
      <dgm:spPr/>
    </dgm:pt>
    <dgm:pt modelId="{E884C30C-2924-472C-9272-DC8F9B63ACB2}" type="pres">
      <dgm:prSet presAssocID="{429A238A-BECC-4931-84D6-DE6E9282C324}" presName="txSpace" presStyleCnt="0"/>
      <dgm:spPr/>
    </dgm:pt>
    <dgm:pt modelId="{E756AF7A-D5FE-419D-9175-1758735A4B65}" type="pres">
      <dgm:prSet presAssocID="{429A238A-BECC-4931-84D6-DE6E9282C324}" presName="desTx" presStyleLbl="revTx" presStyleIdx="7" presStyleCnt="8">
        <dgm:presLayoutVars/>
      </dgm:prSet>
      <dgm:spPr/>
    </dgm:pt>
  </dgm:ptLst>
  <dgm:cxnLst>
    <dgm:cxn modelId="{8C5C3704-0F0B-4E54-A284-9B7969874F54}" srcId="{323E69CE-04B4-460C-8DAF-37449EFE5229}" destId="{E327B457-327B-4E12-A071-1EA20D0E23BE}" srcOrd="1" destOrd="0" parTransId="{529C6B19-75FE-4607-997D-7E4C13BC390B}" sibTransId="{D8692BBB-7A24-4CC9-BEE5-95454F243058}"/>
    <dgm:cxn modelId="{0668E10B-4589-4605-9579-25FA1C508406}" type="presOf" srcId="{E327B457-327B-4E12-A071-1EA20D0E23BE}" destId="{E6186657-C46E-4F14-9FAE-97EF9DC65137}" srcOrd="0" destOrd="0" presId="urn:microsoft.com/office/officeart/2018/2/layout/IconLabelDescriptionList"/>
    <dgm:cxn modelId="{BCA9EA2B-BC19-4E4C-96EB-849C6E97CD2F}" srcId="{E327B457-327B-4E12-A071-1EA20D0E23BE}" destId="{B608EE5B-D432-4CB4-9DB8-4A1B2C8E795D}" srcOrd="1" destOrd="0" parTransId="{944B7348-8C5D-4FC1-909C-FEA7824B1862}" sibTransId="{D37CBA01-D3BB-4E8C-AF81-582CDE6CC6B1}"/>
    <dgm:cxn modelId="{7DFD972F-3C02-4F7D-99F0-0A8D0D195BD6}" srcId="{E327B457-327B-4E12-A071-1EA20D0E23BE}" destId="{017D48FD-0446-4016-AF29-BE47AF843FF5}" srcOrd="0" destOrd="0" parTransId="{53B3EF42-3422-4673-A8F3-1B753AD07EFD}" sibTransId="{B99E0794-B09F-4946-832F-84B7305FB6DD}"/>
    <dgm:cxn modelId="{D199D52F-E8E5-4C56-B274-F619124FB83F}" type="presOf" srcId="{8B5ED288-C821-47C5-A167-0E68F472A464}" destId="{B611EB50-C6B1-4165-A458-6B4F3CADA04F}" srcOrd="0" destOrd="3" presId="urn:microsoft.com/office/officeart/2018/2/layout/IconLabelDescriptionList"/>
    <dgm:cxn modelId="{5E4F5A33-E400-42C4-9919-45B9B8531C07}" srcId="{323E69CE-04B4-460C-8DAF-37449EFE5229}" destId="{470E487C-A23F-49FE-8A02-577D4D798F14}" srcOrd="0" destOrd="0" parTransId="{4553BFA0-800E-4AD5-B224-F0133516D243}" sibTransId="{EE7492F0-A4A6-46C1-98B1-91203D9DE39A}"/>
    <dgm:cxn modelId="{CC769A60-75FA-4048-BDA4-578FC1163792}" srcId="{323E69CE-04B4-460C-8DAF-37449EFE5229}" destId="{3DD29EA4-399E-4D58-A61A-06A0F54CCA08}" srcOrd="2" destOrd="0" parTransId="{C39F535F-56F6-4E26-BD38-D69E682DC0CC}" sibTransId="{943CAD09-4960-4D0B-B85D-5ABC67C6A01C}"/>
    <dgm:cxn modelId="{A526E366-6517-465D-BE5C-CB27C742332B}" srcId="{E327B457-327B-4E12-A071-1EA20D0E23BE}" destId="{FD5E1762-07EB-4524-A90B-6E638526171B}" srcOrd="2" destOrd="0" parTransId="{A7CBE969-53F4-486D-98B2-E6AB5C4BE3A2}" sibTransId="{771C368B-A06E-47ED-9DB7-3E5E1788EF30}"/>
    <dgm:cxn modelId="{7B345C78-E992-48D6-B7F1-438141657410}" type="presOf" srcId="{429A238A-BECC-4931-84D6-DE6E9282C324}" destId="{5B4BA8D3-C40F-430F-B0EB-1726B6FC2D07}" srcOrd="0" destOrd="0" presId="urn:microsoft.com/office/officeart/2018/2/layout/IconLabelDescriptionList"/>
    <dgm:cxn modelId="{9DD32F7C-529B-4A11-89D6-7A6FF2DEA9B3}" type="presOf" srcId="{017D48FD-0446-4016-AF29-BE47AF843FF5}" destId="{B611EB50-C6B1-4165-A458-6B4F3CADA04F}" srcOrd="0" destOrd="0" presId="urn:microsoft.com/office/officeart/2018/2/layout/IconLabelDescriptionList"/>
    <dgm:cxn modelId="{A217A483-4572-4418-BA2B-10582021F34E}" type="presOf" srcId="{FD5E1762-07EB-4524-A90B-6E638526171B}" destId="{B611EB50-C6B1-4165-A458-6B4F3CADA04F}" srcOrd="0" destOrd="2" presId="urn:microsoft.com/office/officeart/2018/2/layout/IconLabelDescriptionList"/>
    <dgm:cxn modelId="{90DEBBAA-AD96-4361-BD11-83B4F4F5B40A}" type="presOf" srcId="{323E69CE-04B4-460C-8DAF-37449EFE5229}" destId="{6DD3D1B0-6D09-4666-88DE-382DEFA103D8}" srcOrd="0" destOrd="0" presId="urn:microsoft.com/office/officeart/2018/2/layout/IconLabelDescriptionList"/>
    <dgm:cxn modelId="{1B072BB0-E8C9-44F1-940B-9AFB17B28D5A}" type="presOf" srcId="{470E487C-A23F-49FE-8A02-577D4D798F14}" destId="{8D7ACD9A-6454-434E-9A88-889A53E1548F}" srcOrd="0" destOrd="0" presId="urn:microsoft.com/office/officeart/2018/2/layout/IconLabelDescriptionList"/>
    <dgm:cxn modelId="{4B7A03B4-5772-449A-A4E7-F17097A88956}" srcId="{323E69CE-04B4-460C-8DAF-37449EFE5229}" destId="{429A238A-BECC-4931-84D6-DE6E9282C324}" srcOrd="3" destOrd="0" parTransId="{763272DD-B6EA-4E53-8124-9177B00A0347}" sibTransId="{A84F7C29-A2B4-4542-8B66-75563D2B57BF}"/>
    <dgm:cxn modelId="{AF9A0ECE-8216-4A9F-8C63-B0D1A63E70F0}" type="presOf" srcId="{B608EE5B-D432-4CB4-9DB8-4A1B2C8E795D}" destId="{B611EB50-C6B1-4165-A458-6B4F3CADA04F}" srcOrd="0" destOrd="1" presId="urn:microsoft.com/office/officeart/2018/2/layout/IconLabelDescriptionList"/>
    <dgm:cxn modelId="{A939DAF5-B0D8-406E-9D67-0A30962AB703}" srcId="{E327B457-327B-4E12-A071-1EA20D0E23BE}" destId="{8B5ED288-C821-47C5-A167-0E68F472A464}" srcOrd="3" destOrd="0" parTransId="{90668E76-A9D6-4064-B7A0-814549D3769E}" sibTransId="{0F6EFE35-113C-4841-8011-FFB50175A873}"/>
    <dgm:cxn modelId="{D4C27AFC-8453-4B9B-A89F-9FAA5A0CEA39}" type="presOf" srcId="{3DD29EA4-399E-4D58-A61A-06A0F54CCA08}" destId="{BD4563E9-69A2-4841-BCFF-56B58767D9E6}" srcOrd="0" destOrd="0" presId="urn:microsoft.com/office/officeart/2018/2/layout/IconLabelDescriptionList"/>
    <dgm:cxn modelId="{DE26CC1B-7ED8-4BC5-91E6-1B610AD919B4}" type="presParOf" srcId="{6DD3D1B0-6D09-4666-88DE-382DEFA103D8}" destId="{D7585FDA-7C09-45D6-9469-8E25574B95F8}" srcOrd="0" destOrd="0" presId="urn:microsoft.com/office/officeart/2018/2/layout/IconLabelDescriptionList"/>
    <dgm:cxn modelId="{AEEF7C78-411C-4064-9FBD-DCCA3C08779A}" type="presParOf" srcId="{D7585FDA-7C09-45D6-9469-8E25574B95F8}" destId="{AEE6A9FF-2BF8-4E30-A4F9-66E3A9770613}" srcOrd="0" destOrd="0" presId="urn:microsoft.com/office/officeart/2018/2/layout/IconLabelDescriptionList"/>
    <dgm:cxn modelId="{D13F9566-D059-4743-B152-AE4AF2B0DA95}" type="presParOf" srcId="{D7585FDA-7C09-45D6-9469-8E25574B95F8}" destId="{F1B85766-119F-4F36-BAF9-D0A9644F8E38}" srcOrd="1" destOrd="0" presId="urn:microsoft.com/office/officeart/2018/2/layout/IconLabelDescriptionList"/>
    <dgm:cxn modelId="{DEA4EC94-387B-4037-A5D8-892828D9516D}" type="presParOf" srcId="{D7585FDA-7C09-45D6-9469-8E25574B95F8}" destId="{8D7ACD9A-6454-434E-9A88-889A53E1548F}" srcOrd="2" destOrd="0" presId="urn:microsoft.com/office/officeart/2018/2/layout/IconLabelDescriptionList"/>
    <dgm:cxn modelId="{345A56B9-A7F6-4885-BAFC-0E141899E2DB}" type="presParOf" srcId="{D7585FDA-7C09-45D6-9469-8E25574B95F8}" destId="{74BC76BE-52FD-4A9A-B222-84E7ED1FF355}" srcOrd="3" destOrd="0" presId="urn:microsoft.com/office/officeart/2018/2/layout/IconLabelDescriptionList"/>
    <dgm:cxn modelId="{53D1EAFB-C949-438D-8643-98D16A16B4FA}" type="presParOf" srcId="{D7585FDA-7C09-45D6-9469-8E25574B95F8}" destId="{4FF6D7E4-9FCE-4628-BF87-8C16508C07F5}" srcOrd="4" destOrd="0" presId="urn:microsoft.com/office/officeart/2018/2/layout/IconLabelDescriptionList"/>
    <dgm:cxn modelId="{E8A26ED8-7C91-4CC0-B158-1D326CAB44F1}" type="presParOf" srcId="{6DD3D1B0-6D09-4666-88DE-382DEFA103D8}" destId="{8382198D-3272-48D0-9A77-45AE150A475A}" srcOrd="1" destOrd="0" presId="urn:microsoft.com/office/officeart/2018/2/layout/IconLabelDescriptionList"/>
    <dgm:cxn modelId="{70F06F26-B3BA-4BAE-9321-255023FB3AA5}" type="presParOf" srcId="{6DD3D1B0-6D09-4666-88DE-382DEFA103D8}" destId="{A649E266-9910-460E-9BFC-860DECDCB15C}" srcOrd="2" destOrd="0" presId="urn:microsoft.com/office/officeart/2018/2/layout/IconLabelDescriptionList"/>
    <dgm:cxn modelId="{D29F5DF0-0FF1-45D9-A5BB-D90772D95529}" type="presParOf" srcId="{A649E266-9910-460E-9BFC-860DECDCB15C}" destId="{4B54DBC4-5EBC-4E31-8FD6-85FD6FAE281C}" srcOrd="0" destOrd="0" presId="urn:microsoft.com/office/officeart/2018/2/layout/IconLabelDescriptionList"/>
    <dgm:cxn modelId="{F14FAB23-7E70-4360-A379-5182C3159F14}" type="presParOf" srcId="{A649E266-9910-460E-9BFC-860DECDCB15C}" destId="{79B7009A-2410-461D-91D6-600B0B4A8D30}" srcOrd="1" destOrd="0" presId="urn:microsoft.com/office/officeart/2018/2/layout/IconLabelDescriptionList"/>
    <dgm:cxn modelId="{7ACE3CB7-F404-4219-9748-EC9489CDD154}" type="presParOf" srcId="{A649E266-9910-460E-9BFC-860DECDCB15C}" destId="{E6186657-C46E-4F14-9FAE-97EF9DC65137}" srcOrd="2" destOrd="0" presId="urn:microsoft.com/office/officeart/2018/2/layout/IconLabelDescriptionList"/>
    <dgm:cxn modelId="{12633D0D-65B6-4C14-9C14-AC379EFEB2EE}" type="presParOf" srcId="{A649E266-9910-460E-9BFC-860DECDCB15C}" destId="{F9A47F6A-39A8-498A-9631-1034197DE67F}" srcOrd="3" destOrd="0" presId="urn:microsoft.com/office/officeart/2018/2/layout/IconLabelDescriptionList"/>
    <dgm:cxn modelId="{66D9C0F7-9214-4C3F-A771-DEF8825181C3}" type="presParOf" srcId="{A649E266-9910-460E-9BFC-860DECDCB15C}" destId="{B611EB50-C6B1-4165-A458-6B4F3CADA04F}" srcOrd="4" destOrd="0" presId="urn:microsoft.com/office/officeart/2018/2/layout/IconLabelDescriptionList"/>
    <dgm:cxn modelId="{EEA2B72A-EB79-478A-95E1-0E03241DC0DB}" type="presParOf" srcId="{6DD3D1B0-6D09-4666-88DE-382DEFA103D8}" destId="{7D004ECB-DD88-44A3-B2C0-1C3F170ED3A6}" srcOrd="3" destOrd="0" presId="urn:microsoft.com/office/officeart/2018/2/layout/IconLabelDescriptionList"/>
    <dgm:cxn modelId="{3FBDD9D4-8B72-43B4-A040-3BDFA8CD3921}" type="presParOf" srcId="{6DD3D1B0-6D09-4666-88DE-382DEFA103D8}" destId="{728F3E52-4E97-425C-9392-5C42407FB451}" srcOrd="4" destOrd="0" presId="urn:microsoft.com/office/officeart/2018/2/layout/IconLabelDescriptionList"/>
    <dgm:cxn modelId="{C1604DA8-314C-4D0E-A7B6-B74A6F13242D}" type="presParOf" srcId="{728F3E52-4E97-425C-9392-5C42407FB451}" destId="{FF61DB76-E787-4C0F-9249-6907A47E5347}" srcOrd="0" destOrd="0" presId="urn:microsoft.com/office/officeart/2018/2/layout/IconLabelDescriptionList"/>
    <dgm:cxn modelId="{A7187918-9253-445D-B7C2-1D528576CA18}" type="presParOf" srcId="{728F3E52-4E97-425C-9392-5C42407FB451}" destId="{EE6C707D-A697-41A3-B725-7C254DFBFE60}" srcOrd="1" destOrd="0" presId="urn:microsoft.com/office/officeart/2018/2/layout/IconLabelDescriptionList"/>
    <dgm:cxn modelId="{C42EED21-5F86-4D08-BC23-641DA4FB7014}" type="presParOf" srcId="{728F3E52-4E97-425C-9392-5C42407FB451}" destId="{BD4563E9-69A2-4841-BCFF-56B58767D9E6}" srcOrd="2" destOrd="0" presId="urn:microsoft.com/office/officeart/2018/2/layout/IconLabelDescriptionList"/>
    <dgm:cxn modelId="{B7DB2CBA-11F8-4715-B9F2-8363657825AA}" type="presParOf" srcId="{728F3E52-4E97-425C-9392-5C42407FB451}" destId="{2980D501-48B9-4A2E-AD7E-C383E08B6E94}" srcOrd="3" destOrd="0" presId="urn:microsoft.com/office/officeart/2018/2/layout/IconLabelDescriptionList"/>
    <dgm:cxn modelId="{056EE0BA-8FED-48C9-8496-C074B6456623}" type="presParOf" srcId="{728F3E52-4E97-425C-9392-5C42407FB451}" destId="{0598483F-71DD-46D1-822B-AE3BD8B590C3}" srcOrd="4" destOrd="0" presId="urn:microsoft.com/office/officeart/2018/2/layout/IconLabelDescriptionList"/>
    <dgm:cxn modelId="{0102E2FC-D227-4163-9975-CDB6D7B28B89}" type="presParOf" srcId="{6DD3D1B0-6D09-4666-88DE-382DEFA103D8}" destId="{003C70FC-57A3-429C-BEB2-1CC10F5E9E5E}" srcOrd="5" destOrd="0" presId="urn:microsoft.com/office/officeart/2018/2/layout/IconLabelDescriptionList"/>
    <dgm:cxn modelId="{D7AC5470-924B-4A16-945F-C5EA130ECC6A}" type="presParOf" srcId="{6DD3D1B0-6D09-4666-88DE-382DEFA103D8}" destId="{1853663E-3310-4FBF-A62F-803F2CA5F06F}" srcOrd="6" destOrd="0" presId="urn:microsoft.com/office/officeart/2018/2/layout/IconLabelDescriptionList"/>
    <dgm:cxn modelId="{4B89A718-FB2E-409E-9D50-FF8F70579EA7}" type="presParOf" srcId="{1853663E-3310-4FBF-A62F-803F2CA5F06F}" destId="{F4DB117B-1CDA-43F7-9D37-8B47D9FED222}" srcOrd="0" destOrd="0" presId="urn:microsoft.com/office/officeart/2018/2/layout/IconLabelDescriptionList"/>
    <dgm:cxn modelId="{EF9BD683-406F-43DD-A8A6-7CDA6FD8AAD1}" type="presParOf" srcId="{1853663E-3310-4FBF-A62F-803F2CA5F06F}" destId="{08CBB76F-9A28-4737-90D3-42CE4350CD58}" srcOrd="1" destOrd="0" presId="urn:microsoft.com/office/officeart/2018/2/layout/IconLabelDescriptionList"/>
    <dgm:cxn modelId="{E63F9703-909D-4ADA-822A-6A0C11537BC9}" type="presParOf" srcId="{1853663E-3310-4FBF-A62F-803F2CA5F06F}" destId="{5B4BA8D3-C40F-430F-B0EB-1726B6FC2D07}" srcOrd="2" destOrd="0" presId="urn:microsoft.com/office/officeart/2018/2/layout/IconLabelDescriptionList"/>
    <dgm:cxn modelId="{C86AFDE9-B456-4A4C-AEFC-88D1841053A0}" type="presParOf" srcId="{1853663E-3310-4FBF-A62F-803F2CA5F06F}" destId="{E884C30C-2924-472C-9272-DC8F9B63ACB2}" srcOrd="3" destOrd="0" presId="urn:microsoft.com/office/officeart/2018/2/layout/IconLabelDescriptionList"/>
    <dgm:cxn modelId="{79ACD7FD-448C-4681-98A2-CFE93F904D9B}" type="presParOf" srcId="{1853663E-3310-4FBF-A62F-803F2CA5F06F}" destId="{E756AF7A-D5FE-419D-9175-1758735A4B6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6A9FF-2BF8-4E30-A4F9-66E3A9770613}">
      <dsp:nvSpPr>
        <dsp:cNvPr id="0" name=""/>
        <dsp:cNvSpPr/>
      </dsp:nvSpPr>
      <dsp:spPr>
        <a:xfrm>
          <a:off x="91" y="1234567"/>
          <a:ext cx="866742" cy="866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ACD9A-6454-434E-9A88-889A53E1548F}">
      <dsp:nvSpPr>
        <dsp:cNvPr id="0" name=""/>
        <dsp:cNvSpPr/>
      </dsp:nvSpPr>
      <dsp:spPr>
        <a:xfrm>
          <a:off x="91" y="2202067"/>
          <a:ext cx="2476406" cy="44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Application framework for </a:t>
          </a:r>
          <a:r>
            <a:rPr lang="it-IT" sz="1400" kern="1200" dirty="0" err="1"/>
            <a:t>two</a:t>
          </a:r>
          <a:r>
            <a:rPr lang="it-IT" sz="1400" kern="1200" dirty="0"/>
            <a:t>-way </a:t>
          </a:r>
          <a:r>
            <a:rPr lang="it-IT" sz="1400" kern="1200" dirty="0" err="1"/>
            <a:t>communication</a:t>
          </a:r>
          <a:endParaRPr lang="en-US" sz="1400" kern="1200" dirty="0"/>
        </a:p>
      </dsp:txBody>
      <dsp:txXfrm>
        <a:off x="91" y="2202067"/>
        <a:ext cx="2476406" cy="441109"/>
      </dsp:txXfrm>
    </dsp:sp>
    <dsp:sp modelId="{4FF6D7E4-9FCE-4628-BF87-8C16508C07F5}">
      <dsp:nvSpPr>
        <dsp:cNvPr id="0" name=""/>
        <dsp:cNvSpPr/>
      </dsp:nvSpPr>
      <dsp:spPr>
        <a:xfrm>
          <a:off x="91" y="2690040"/>
          <a:ext cx="2476406" cy="88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4DBC4-5EBC-4E31-8FD6-85FD6FAE281C}">
      <dsp:nvSpPr>
        <dsp:cNvPr id="0" name=""/>
        <dsp:cNvSpPr/>
      </dsp:nvSpPr>
      <dsp:spPr>
        <a:xfrm>
          <a:off x="2909869" y="1234567"/>
          <a:ext cx="866742" cy="866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86657-C46E-4F14-9FAE-97EF9DC65137}">
      <dsp:nvSpPr>
        <dsp:cNvPr id="0" name=""/>
        <dsp:cNvSpPr/>
      </dsp:nvSpPr>
      <dsp:spPr>
        <a:xfrm>
          <a:off x="2909869" y="2202067"/>
          <a:ext cx="2476406" cy="44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Supports </a:t>
          </a:r>
          <a:r>
            <a:rPr lang="it-IT" sz="1400" kern="1200" dirty="0" err="1"/>
            <a:t>many</a:t>
          </a:r>
          <a:r>
            <a:rPr lang="it-IT" sz="1400" kern="1200" dirty="0"/>
            <a:t> </a:t>
          </a:r>
          <a:r>
            <a:rPr lang="it-IT" sz="1400" kern="1200" dirty="0" err="1"/>
            <a:t>communication</a:t>
          </a:r>
          <a:r>
            <a:rPr lang="it-IT" sz="1400" kern="1200" dirty="0"/>
            <a:t> patterns </a:t>
          </a:r>
          <a:endParaRPr lang="en-US" sz="1400" kern="1200" dirty="0"/>
        </a:p>
      </dsp:txBody>
      <dsp:txXfrm>
        <a:off x="2909869" y="2202067"/>
        <a:ext cx="2476406" cy="441109"/>
      </dsp:txXfrm>
    </dsp:sp>
    <dsp:sp modelId="{B611EB50-C6B1-4165-A458-6B4F3CADA04F}">
      <dsp:nvSpPr>
        <dsp:cNvPr id="0" name=""/>
        <dsp:cNvSpPr/>
      </dsp:nvSpPr>
      <dsp:spPr>
        <a:xfrm>
          <a:off x="2909869" y="2690040"/>
          <a:ext cx="2476406" cy="88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1 to 1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1 to many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client to server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server to client</a:t>
          </a:r>
          <a:endParaRPr lang="en-US" sz="1100" kern="1200"/>
        </a:p>
      </dsp:txBody>
      <dsp:txXfrm>
        <a:off x="2909869" y="2690040"/>
        <a:ext cx="2476406" cy="887715"/>
      </dsp:txXfrm>
    </dsp:sp>
    <dsp:sp modelId="{FF61DB76-E787-4C0F-9249-6907A47E5347}">
      <dsp:nvSpPr>
        <dsp:cNvPr id="0" name=""/>
        <dsp:cNvSpPr/>
      </dsp:nvSpPr>
      <dsp:spPr>
        <a:xfrm>
          <a:off x="5819646" y="1234567"/>
          <a:ext cx="866742" cy="866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563E9-69A2-4841-BCFF-56B58767D9E6}">
      <dsp:nvSpPr>
        <dsp:cNvPr id="0" name=""/>
        <dsp:cNvSpPr/>
      </dsp:nvSpPr>
      <dsp:spPr>
        <a:xfrm>
          <a:off x="5819646" y="2202067"/>
          <a:ext cx="2476406" cy="44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Server is .Net, clients in many languages</a:t>
          </a:r>
          <a:endParaRPr lang="en-US" sz="1400" kern="1200"/>
        </a:p>
      </dsp:txBody>
      <dsp:txXfrm>
        <a:off x="5819646" y="2202067"/>
        <a:ext cx="2476406" cy="441109"/>
      </dsp:txXfrm>
    </dsp:sp>
    <dsp:sp modelId="{0598483F-71DD-46D1-822B-AE3BD8B590C3}">
      <dsp:nvSpPr>
        <dsp:cNvPr id="0" name=""/>
        <dsp:cNvSpPr/>
      </dsp:nvSpPr>
      <dsp:spPr>
        <a:xfrm>
          <a:off x="5819646" y="2690040"/>
          <a:ext cx="2476406" cy="88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B117B-1CDA-43F7-9D37-8B47D9FED222}">
      <dsp:nvSpPr>
        <dsp:cNvPr id="0" name=""/>
        <dsp:cNvSpPr/>
      </dsp:nvSpPr>
      <dsp:spPr>
        <a:xfrm>
          <a:off x="8729423" y="1234567"/>
          <a:ext cx="866742" cy="866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BA8D3-C40F-430F-B0EB-1726B6FC2D07}">
      <dsp:nvSpPr>
        <dsp:cNvPr id="0" name=""/>
        <dsp:cNvSpPr/>
      </dsp:nvSpPr>
      <dsp:spPr>
        <a:xfrm>
          <a:off x="8729423" y="2202067"/>
          <a:ext cx="2476406" cy="44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Support many tranports</a:t>
          </a:r>
          <a:endParaRPr lang="en-US" sz="1400" kern="1200"/>
        </a:p>
      </dsp:txBody>
      <dsp:txXfrm>
        <a:off x="8729423" y="2202067"/>
        <a:ext cx="2476406" cy="441109"/>
      </dsp:txXfrm>
    </dsp:sp>
    <dsp:sp modelId="{E756AF7A-D5FE-419D-9175-1758735A4B65}">
      <dsp:nvSpPr>
        <dsp:cNvPr id="0" name=""/>
        <dsp:cNvSpPr/>
      </dsp:nvSpPr>
      <dsp:spPr>
        <a:xfrm>
          <a:off x="8729423" y="2690040"/>
          <a:ext cx="2476406" cy="88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14" y="520290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4" y="226723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uster Reply">
            <a:extLst>
              <a:ext uri="{FF2B5EF4-FFF2-40B4-BE49-F238E27FC236}">
                <a16:creationId xmlns:a16="http://schemas.microsoft.com/office/drawing/2014/main" id="{93F4B3FB-BC7E-4471-9B42-8CC0B57AD2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77" y="226723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gemini">
            <a:extLst>
              <a:ext uri="{FF2B5EF4-FFF2-40B4-BE49-F238E27FC236}">
                <a16:creationId xmlns:a16="http://schemas.microsoft.com/office/drawing/2014/main" id="{02239524-F826-422E-9A89-814AEE0557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66" y="221344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exin">
            <a:extLst>
              <a:ext uri="{FF2B5EF4-FFF2-40B4-BE49-F238E27FC236}">
                <a16:creationId xmlns:a16="http://schemas.microsoft.com/office/drawing/2014/main" id="{8F70ED0A-548B-4EEB-9059-746F754B47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4" y="4059788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llyCode">
            <a:extLst>
              <a:ext uri="{FF2B5EF4-FFF2-40B4-BE49-F238E27FC236}">
                <a16:creationId xmlns:a16="http://schemas.microsoft.com/office/drawing/2014/main" id="{E3099946-1759-4376-B933-F3796C152E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727" y="4059788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abaris">
            <a:extLst>
              <a:ext uri="{FF2B5EF4-FFF2-40B4-BE49-F238E27FC236}">
                <a16:creationId xmlns:a16="http://schemas.microsoft.com/office/drawing/2014/main" id="{3D87F931-30DD-4E06-86B1-814BA6E94B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60" y="4059788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ixth Sense">
            <a:extLst>
              <a:ext uri="{FF2B5EF4-FFF2-40B4-BE49-F238E27FC236}">
                <a16:creationId xmlns:a16="http://schemas.microsoft.com/office/drawing/2014/main" id="{D7FE7472-C321-4725-84B6-DF1D28BF91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92" y="4059788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bra Futura">
            <a:extLst>
              <a:ext uri="{FF2B5EF4-FFF2-40B4-BE49-F238E27FC236}">
                <a16:creationId xmlns:a16="http://schemas.microsoft.com/office/drawing/2014/main" id="{92F69BD2-A13C-4E1D-8485-4376D40F6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2" y="5267559"/>
            <a:ext cx="2187837" cy="10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act Consulting">
            <a:extLst>
              <a:ext uri="{FF2B5EF4-FFF2-40B4-BE49-F238E27FC236}">
                <a16:creationId xmlns:a16="http://schemas.microsoft.com/office/drawing/2014/main" id="{5F577205-3D2E-4A9C-A711-9723C9E1B3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71" y="5226769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61" y="5269985"/>
            <a:ext cx="2350994" cy="117549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BE2B814-4AB1-49BF-9E23-73C7B30928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31" y="5185981"/>
            <a:ext cx="1175497" cy="1175497"/>
          </a:xfrm>
          <a:prstGeom prst="rect">
            <a:avLst/>
          </a:prstGeom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92" y="5196296"/>
            <a:ext cx="1175497" cy="1175497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873" y="5359854"/>
            <a:ext cx="848380" cy="8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0899" y="4772577"/>
            <a:ext cx="9197094" cy="1604624"/>
          </a:xfrm>
        </p:spPr>
        <p:txBody>
          <a:bodyPr/>
          <a:lstStyle/>
          <a:p>
            <a:r>
              <a:rPr lang="it-IT" dirty="0"/>
              <a:t>Azure </a:t>
            </a:r>
            <a:r>
              <a:rPr lang="it-IT" dirty="0" err="1"/>
              <a:t>SignalR</a:t>
            </a:r>
            <a:r>
              <a:rPr lang="it-IT"/>
              <a:t> incontra </a:t>
            </a:r>
            <a:r>
              <a:rPr lang="it-IT" dirty="0" err="1"/>
              <a:t>Blazor</a:t>
            </a:r>
            <a:endParaRPr lang="it-IT" dirty="0"/>
          </a:p>
        </p:txBody>
      </p:sp>
      <p:sp>
        <p:nvSpPr>
          <p:cNvPr id="5" name="Titolo 3">
            <a:extLst>
              <a:ext uri="{FF2B5EF4-FFF2-40B4-BE49-F238E27FC236}">
                <a16:creationId xmlns:a16="http://schemas.microsoft.com/office/drawing/2014/main" id="{154E46A7-91F2-4B62-B8BD-183207174FA0}"/>
              </a:ext>
            </a:extLst>
          </p:cNvPr>
          <p:cNvSpPr txBox="1">
            <a:spLocks/>
          </p:cNvSpPr>
          <p:nvPr/>
        </p:nvSpPr>
        <p:spPr>
          <a:xfrm>
            <a:off x="5230565" y="726014"/>
            <a:ext cx="4465812" cy="102648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sz="3600" dirty="0"/>
              <a:t>Antonio Venditti</a:t>
            </a:r>
          </a:p>
          <a:p>
            <a:r>
              <a:rPr lang="it-IT" sz="3200" dirty="0"/>
              <a:t>Senior Developer Blexin</a:t>
            </a:r>
          </a:p>
        </p:txBody>
      </p:sp>
      <p:pic>
        <p:nvPicPr>
          <p:cNvPr id="3" name="Immagine 2" descr="Immagine che contiene uomo, parete, persona, interni&#10;&#10;Descrizione generata automaticamente">
            <a:extLst>
              <a:ext uri="{FF2B5EF4-FFF2-40B4-BE49-F238E27FC236}">
                <a16:creationId xmlns:a16="http://schemas.microsoft.com/office/drawing/2014/main" id="{98C2EB9D-6E2A-470D-AC54-F3760B6C2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3" y="342853"/>
            <a:ext cx="1792810" cy="17928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842" y="2023438"/>
            <a:ext cx="9798014" cy="1695121"/>
          </a:xfrm>
        </p:spPr>
        <p:txBody>
          <a:bodyPr>
            <a:normAutofit/>
          </a:bodyPr>
          <a:lstStyle/>
          <a:p>
            <a:r>
              <a:rPr lang="it-IT" sz="6600" dirty="0" err="1"/>
              <a:t>Questions</a:t>
            </a:r>
            <a:r>
              <a:rPr lang="it-IT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</a:t>
            </a:r>
            <a:r>
              <a:rPr lang="it-IT" sz="8000" b="1" dirty="0" err="1"/>
              <a:t>You</a:t>
            </a:r>
            <a:r>
              <a:rPr lang="it-IT" sz="8000" b="1" dirty="0"/>
              <a:t>!!!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What is SignalR</a:t>
            </a:r>
            <a:endParaRPr lang="it-IT" dirty="0"/>
          </a:p>
        </p:txBody>
      </p:sp>
      <p:graphicFrame>
        <p:nvGraphicFramePr>
          <p:cNvPr id="28" name="Segnaposto contenuto 3">
            <a:extLst>
              <a:ext uri="{FF2B5EF4-FFF2-40B4-BE49-F238E27FC236}">
                <a16:creationId xmlns:a16="http://schemas.microsoft.com/office/drawing/2014/main" id="{02F82AEC-9CA2-4268-9F7C-7A76E0F2C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562209"/>
              </p:ext>
            </p:extLst>
          </p:nvPr>
        </p:nvGraphicFramePr>
        <p:xfrm>
          <a:off x="576776" y="1314157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72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91335820-C826-4B36-8579-BB2A6BB92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3" y="1481323"/>
            <a:ext cx="10415139" cy="4252849"/>
          </a:xfr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Blazor</a:t>
            </a:r>
            <a:r>
              <a:rPr lang="it-IT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72672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SignalR</a:t>
            </a:r>
            <a:r>
              <a:rPr lang="it-IT" dirty="0"/>
              <a:t> </a:t>
            </a:r>
            <a:r>
              <a:rPr lang="it-IT" dirty="0" err="1"/>
              <a:t>Negotiate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0920C58-1444-4EA8-83F8-8CC0558F0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8" y="1628616"/>
            <a:ext cx="10970228" cy="4607496"/>
          </a:xfrm>
        </p:spPr>
      </p:pic>
    </p:spTree>
    <p:extLst>
      <p:ext uri="{BB962C8B-B14F-4D97-AF65-F5344CB8AC3E}">
        <p14:creationId xmlns:p14="http://schemas.microsoft.com/office/powerpoint/2010/main" val="236791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1E4FFA6-DC30-427B-84E1-2CE1B65B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Blazor</a:t>
            </a:r>
            <a:r>
              <a:rPr lang="it-IT" dirty="0"/>
              <a:t> </a:t>
            </a:r>
            <a:r>
              <a:rPr lang="it-IT" dirty="0" err="1"/>
              <a:t>Wasm</a:t>
            </a:r>
            <a:r>
              <a:rPr lang="it-IT" dirty="0"/>
              <a:t> + Azure </a:t>
            </a:r>
            <a:r>
              <a:rPr lang="it-IT" dirty="0" err="1"/>
              <a:t>SignalR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ECF9AE-6380-4EF4-B20E-A763E37A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92" y="2340483"/>
            <a:ext cx="9144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6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23FACA7-79CD-46D2-9BC2-7E0E2B1A5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84" y="1596789"/>
            <a:ext cx="7910703" cy="4573778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21E4FFA6-DC30-427B-84E1-2CE1B65B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Blazor</a:t>
            </a:r>
            <a:r>
              <a:rPr lang="it-IT" dirty="0"/>
              <a:t> </a:t>
            </a:r>
            <a:r>
              <a:rPr lang="it-IT" dirty="0" err="1"/>
              <a:t>Wasm</a:t>
            </a:r>
            <a:r>
              <a:rPr lang="it-IT" dirty="0"/>
              <a:t> + Azure </a:t>
            </a:r>
            <a:r>
              <a:rPr lang="it-IT" dirty="0" err="1"/>
              <a:t>SignalR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FA19DFF-18E1-4E10-A447-3376CBDF7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84" y="1480677"/>
            <a:ext cx="7555232" cy="48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4468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1_Tema di Office</vt:lpstr>
      <vt:lpstr>4_Tema di Office</vt:lpstr>
      <vt:lpstr>3_Tema di Office</vt:lpstr>
      <vt:lpstr>2_Tema di Office</vt:lpstr>
      <vt:lpstr>Personalizza struttura</vt:lpstr>
      <vt:lpstr>Azure SignalR incontra Blazor</vt:lpstr>
      <vt:lpstr>Presentazione standard di PowerPoint</vt:lpstr>
      <vt:lpstr>What is SignalR</vt:lpstr>
      <vt:lpstr>Blazor Server</vt:lpstr>
      <vt:lpstr>SignalR Negotiate</vt:lpstr>
      <vt:lpstr>Presentazione standard di PowerPoint</vt:lpstr>
      <vt:lpstr>Blazor Wasm + Azure SignalR</vt:lpstr>
      <vt:lpstr>Blazor Wasm + Azure SignalR</vt:lpstr>
      <vt:lpstr>Presentazione standard di PowerPoint</vt:lpstr>
      <vt:lpstr>Questions?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Antonio Venditti</cp:lastModifiedBy>
  <cp:revision>20</cp:revision>
  <dcterms:created xsi:type="dcterms:W3CDTF">2019-05-12T19:24:58Z</dcterms:created>
  <dcterms:modified xsi:type="dcterms:W3CDTF">2021-06-25T14:21:56Z</dcterms:modified>
</cp:coreProperties>
</file>