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50" d="100"/>
          <a:sy n="150" d="100"/>
        </p:scale>
        <p:origin x="86" y="-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FDE70-E40C-173E-6CFD-3A6FCB14B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E4F31FC-15D4-7D6F-C58F-EE7985C51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626B45-9CDA-47D0-20C7-6A829144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F02-7DB6-40CB-9840-6A64414DE75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D45ECD-0CA0-AFFE-9A3C-A89DD646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80D8A3-C658-22B6-6387-9E2A710C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D5EC-EEF3-4AD8-987D-68FF4D4520F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3CA9AA-322E-9D9F-CAD4-D18238B6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C4FB26-560E-4788-7133-CBAF7D48B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CFA93F-2700-E574-DBFF-092B86A5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F02-7DB6-40CB-9840-6A64414DE75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48BA1E-0FCA-0145-9B6E-5F1B0B45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8E32B-22DC-54A1-1EED-603AC4A9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D5EC-EEF3-4AD8-987D-68FF4D4520F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6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ADA97E4-9DE9-756F-7CA7-72DC8C60A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EA2518F-2C7B-C4FE-2A89-E817927FB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626C68-C8E9-7DAA-38A1-2E703067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F02-7DB6-40CB-9840-6A64414DE75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63ED57-36CB-21DB-3ABA-058DD8FC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A27DB7-FBF6-F346-F2EF-7734B061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D5EC-EEF3-4AD8-987D-68FF4D4520F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6FCD08-6589-C993-BD04-4B49AE62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993200-16C4-3FF0-604F-5927C846B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47CCD2-8760-2FE3-6F24-23B4D73A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F02-7DB6-40CB-9840-6A64414DE75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FB2F87-BC4E-4ABA-1DB7-E44D3D67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D9143C-39D5-1FC7-3E60-B6BFFE22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D5EC-EEF3-4AD8-987D-68FF4D4520F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1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D5B7A1-D181-5230-D1EF-6E8345C8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38D7C8-95E6-4E9F-0661-02FFFBD28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09900A-FF4B-CF7B-29B2-EE41768F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F02-7DB6-40CB-9840-6A64414DE75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44D4FE-65A9-AC84-9730-E87AC4CE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A1B32D-4FA4-A558-6A76-763503F3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D5EC-EEF3-4AD8-987D-68FF4D4520F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0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CE028A-5D3E-BAAE-264E-8F636732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25271E-0782-A3FA-B2A2-194D5EE0A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BD8734-C7BD-C79D-AC79-8193F3ED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BA8077-5FCB-2DF9-D979-F4723145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F02-7DB6-40CB-9840-6A64414DE75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AC7452-533D-0E87-E9C5-D03B44EC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DA8BD8-0BB7-0DDD-281D-FFB4D061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D5EC-EEF3-4AD8-987D-68FF4D4520F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2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172D91-736C-5F70-EE23-2E66CF7A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D25EDE-AFF3-381C-5B06-7EDC96EAC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1B1E2DA-1C56-B30A-79C7-04F0E389F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E0FEA76-3EAB-3FD1-9B13-9C7811A82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7D26A73-E8C9-504D-A9BB-939FE053C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A816A9C-A1A8-416E-CA34-C7551FC4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F02-7DB6-40CB-9840-6A64414DE75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C1E2220-ABD3-6636-3EA4-4E514131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D294988-299F-5CCB-CA80-604C37AF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D5EC-EEF3-4AD8-987D-68FF4D4520F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9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97AD6-7918-2866-582F-0710EF65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E2F33B5-F771-DFF6-1791-46E74C1F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F02-7DB6-40CB-9840-6A64414DE75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A253E2-F9E5-00B7-B9FB-5BFB7D0C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E40418-EF92-7731-2085-BA7EC4F2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D5EC-EEF3-4AD8-987D-68FF4D4520F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6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3C9D43C-428B-C55C-E8C1-EF446101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F02-7DB6-40CB-9840-6A64414DE75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3A7629-F062-D8E4-4E6B-6FC42A15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65E372-D5BF-B21A-B1D6-86BA87D7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D5EC-EEF3-4AD8-987D-68FF4D4520F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7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1E6ED-1D95-7CD0-F62A-4A4E2901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491439-80E9-12D0-4D64-96E05E38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FE5542-C8E5-3741-957A-9650C9F0A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F65716-EE3B-9D63-C440-F2A7D1E9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F02-7DB6-40CB-9840-6A64414DE75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832F59-54AA-43FA-4CE3-007A5445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303655-CCB3-B926-C3B7-0E5ABEE1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D5EC-EEF3-4AD8-987D-68FF4D4520F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8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CCE9DA-DD59-8103-9B82-3067F696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B6F0A08-0A4C-505B-C61A-30291F6A0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3BE532-2832-DE8B-9AD1-CDB464F99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EA7BF0-6D01-FEB6-AF47-4B988F11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F02-7DB6-40CB-9840-6A64414DE75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5DFAEDB-B307-EEA8-F6F4-B4C4B0C6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58795B-F494-BF75-C261-41CE1404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D5EC-EEF3-4AD8-987D-68FF4D4520F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9F9B40-7EA9-CC42-BF57-68D04DE9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F8F067-C941-A794-8411-A17C0E82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A1191B-168F-A45B-E7F3-1DABAB397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8F02-7DB6-40CB-9840-6A64414DE75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ACE151-2FE4-1E70-87E4-B29023687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7A74FB-AD20-EAC8-785B-0C1E7224D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1D5EC-EEF3-4AD8-987D-68FF4D4520F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7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E20143-E70D-213F-8D18-A5EBA8B00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127" y="283638"/>
            <a:ext cx="3716458" cy="763193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Minimal</a:t>
            </a:r>
            <a:r>
              <a:rPr lang="it-IT" dirty="0"/>
              <a:t> Api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712B79-87FE-7973-ABED-41F69AAC7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93" y="1243515"/>
            <a:ext cx="11037964" cy="4989645"/>
          </a:xfrm>
        </p:spPr>
        <p:txBody>
          <a:bodyPr>
            <a:normAutofit fontScale="400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it-IT" dirty="0"/>
              <a:t>Introduzione </a:t>
            </a:r>
            <a:r>
              <a:rPr lang="it-IT" dirty="0" err="1"/>
              <a:t>Minimal</a:t>
            </a:r>
            <a:r>
              <a:rPr lang="it-IT" dirty="0"/>
              <a:t> Api</a:t>
            </a:r>
            <a:endParaRPr lang="en-US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 err="1"/>
              <a:t>.net</a:t>
            </a:r>
            <a:r>
              <a:rPr lang="en-US" dirty="0"/>
              <a:t> vs </a:t>
            </a:r>
            <a:r>
              <a:rPr lang="en-US" dirty="0" err="1"/>
              <a:t>nodejs</a:t>
            </a:r>
            <a:endParaRPr lang="en-US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Performance 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/>
              <a:t>Controller e chain of responsibility </a:t>
            </a:r>
            <a:r>
              <a:rPr lang="en-US" dirty="0" err="1"/>
              <a:t>delle</a:t>
            </a:r>
            <a:r>
              <a:rPr lang="en-US" dirty="0"/>
              <a:t> pipeline di asp.net core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dirty="0"/>
              <a:t>Su cosa si appoggiano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it-IT" dirty="0"/>
              <a:t>Routing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it-IT" dirty="0"/>
              <a:t>Lambda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it-IT" dirty="0"/>
              <a:t>DI -&gt; </a:t>
            </a:r>
            <a:r>
              <a:rPr lang="it-IT" dirty="0" err="1"/>
              <a:t>parameters</a:t>
            </a:r>
            <a:r>
              <a:rPr lang="it-IT" dirty="0"/>
              <a:t> injection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dirty="0"/>
              <a:t>Demo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it-IT" dirty="0"/>
              <a:t>Hello ${word} -&gt; </a:t>
            </a:r>
            <a:r>
              <a:rPr lang="it-IT" dirty="0" err="1"/>
              <a:t>minimal</a:t>
            </a:r>
            <a:r>
              <a:rPr lang="it-IT" dirty="0"/>
              <a:t> api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dirty="0" err="1"/>
              <a:t>OpenApi</a:t>
            </a:r>
            <a:r>
              <a:rPr lang="it-IT" dirty="0"/>
              <a:t> -&gt; </a:t>
            </a:r>
            <a:r>
              <a:rPr lang="it-IT" dirty="0" err="1"/>
              <a:t>swagger</a:t>
            </a:r>
            <a:endParaRPr lang="it-IT" dirty="0"/>
          </a:p>
          <a:p>
            <a:pPr marL="457200" indent="-457200" algn="l">
              <a:buFont typeface="+mj-lt"/>
              <a:buAutoNum type="arabicPeriod"/>
            </a:pPr>
            <a:r>
              <a:rPr lang="it-IT" dirty="0"/>
              <a:t>Controller vs </a:t>
            </a:r>
            <a:r>
              <a:rPr lang="it-IT" dirty="0" err="1"/>
              <a:t>minimal</a:t>
            </a:r>
            <a:r>
              <a:rPr lang="it-IT" dirty="0"/>
              <a:t> api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it-IT" dirty="0" err="1"/>
              <a:t>Crud</a:t>
            </a:r>
            <a:r>
              <a:rPr lang="it-IT" dirty="0"/>
              <a:t> su entità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it-IT" dirty="0"/>
              <a:t>Avremo un solo controller con tutto il codice di riferimento per entità ( già strutturato all’interno del framework)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it-IT" dirty="0"/>
              <a:t>N </a:t>
            </a:r>
            <a:r>
              <a:rPr lang="it-IT" dirty="0" err="1"/>
              <a:t>minimal</a:t>
            </a:r>
            <a:r>
              <a:rPr lang="it-IT" dirty="0"/>
              <a:t> api per ogni rotta, da strutturare il codice per non impazzire ( </a:t>
            </a:r>
            <a:r>
              <a:rPr lang="it-IT" dirty="0" err="1"/>
              <a:t>extention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)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it-IT" dirty="0"/>
              <a:t>Cosa  manca alle </a:t>
            </a:r>
            <a:r>
              <a:rPr lang="it-IT" dirty="0" err="1"/>
              <a:t>minimal</a:t>
            </a:r>
            <a:r>
              <a:rPr lang="it-IT" dirty="0"/>
              <a:t> api per la produzione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it-IT" dirty="0"/>
              <a:t>Model </a:t>
            </a:r>
            <a:r>
              <a:rPr lang="it-IT" dirty="0" err="1"/>
              <a:t>binding</a:t>
            </a:r>
            <a:r>
              <a:rPr lang="it-IT" dirty="0"/>
              <a:t> acerbo (GET)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it-IT" dirty="0"/>
              <a:t>Validazione no </a:t>
            </a:r>
            <a:r>
              <a:rPr lang="it-IT" dirty="0" err="1"/>
              <a:t>built</a:t>
            </a:r>
            <a:r>
              <a:rPr lang="it-IT" dirty="0"/>
              <a:t> –in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it-IT" dirty="0"/>
              <a:t>Api </a:t>
            </a:r>
            <a:r>
              <a:rPr lang="it-IT" dirty="0" err="1"/>
              <a:t>versions</a:t>
            </a:r>
            <a:endParaRPr lang="it-IT" dirty="0"/>
          </a:p>
          <a:p>
            <a:pPr marL="1371600" lvl="2" indent="-457200" algn="l">
              <a:buFont typeface="+mj-lt"/>
              <a:buAutoNum type="arabicPeriod"/>
            </a:pPr>
            <a:r>
              <a:rPr lang="it-IT" dirty="0" err="1"/>
              <a:t>Iformfile</a:t>
            </a:r>
            <a:endParaRPr lang="it-IT" dirty="0"/>
          </a:p>
          <a:p>
            <a:pPr marL="1371600" lvl="2" indent="-457200" algn="l">
              <a:buFont typeface="+mj-lt"/>
              <a:buAutoNum type="arabicPeriod"/>
            </a:pPr>
            <a:r>
              <a:rPr lang="it-IT" dirty="0"/>
              <a:t>Content </a:t>
            </a:r>
            <a:r>
              <a:rPr lang="it-IT" dirty="0" err="1"/>
              <a:t>negotion</a:t>
            </a:r>
            <a:endParaRPr lang="it-IT" dirty="0"/>
          </a:p>
          <a:p>
            <a:pPr marL="457200" indent="-457200" algn="l">
              <a:buFont typeface="+mj-lt"/>
              <a:buAutoNum type="arabicPeriod"/>
            </a:pPr>
            <a:r>
              <a:rPr lang="it-IT" dirty="0"/>
              <a:t>Demo -&gt; controller vs </a:t>
            </a:r>
            <a:r>
              <a:rPr lang="it-IT" dirty="0" err="1"/>
              <a:t>minimal</a:t>
            </a:r>
            <a:r>
              <a:rPr lang="it-IT" dirty="0"/>
              <a:t> api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dirty="0"/>
              <a:t>Demo codice Creare una </a:t>
            </a:r>
            <a:r>
              <a:rPr lang="it-IT" dirty="0" err="1"/>
              <a:t>minimal</a:t>
            </a:r>
            <a:r>
              <a:rPr lang="it-IT" dirty="0"/>
              <a:t> api </a:t>
            </a:r>
            <a:r>
              <a:rPr lang="it-IT" dirty="0" err="1"/>
              <a:t>crud</a:t>
            </a:r>
            <a:r>
              <a:rPr lang="it-IT" dirty="0"/>
              <a:t> </a:t>
            </a:r>
            <a:r>
              <a:rPr lang="it-IT" dirty="0" err="1"/>
              <a:t>generic</a:t>
            </a:r>
            <a:r>
              <a:rPr lang="it-IT" dirty="0"/>
              <a:t> -&gt; service </a:t>
            </a:r>
            <a:r>
              <a:rPr lang="it-IT" dirty="0" err="1"/>
              <a:t>generic</a:t>
            </a:r>
            <a:endParaRPr lang="it-IT" dirty="0"/>
          </a:p>
          <a:p>
            <a:pPr marL="457200" indent="-457200" algn="l">
              <a:buFont typeface="+mj-lt"/>
              <a:buAutoNum type="arabicPeriod"/>
            </a:pPr>
            <a:r>
              <a:rPr lang="it-IT" dirty="0"/>
              <a:t>Cosa sta arrivando </a:t>
            </a:r>
            <a:r>
              <a:rPr lang="it-IT" dirty="0" err="1"/>
              <a:t>.net</a:t>
            </a:r>
            <a:r>
              <a:rPr lang="it-IT" dirty="0"/>
              <a:t> 7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it-IT" dirty="0" err="1"/>
              <a:t>Gruop</a:t>
            </a:r>
            <a:endParaRPr lang="it-IT" dirty="0"/>
          </a:p>
          <a:p>
            <a:pPr marL="914400" lvl="1" indent="-457200" algn="l">
              <a:buFont typeface="+mj-lt"/>
              <a:buAutoNum type="arabicPeriod"/>
            </a:pPr>
            <a:r>
              <a:rPr lang="it-IT" dirty="0"/>
              <a:t>La gestione </a:t>
            </a:r>
            <a:r>
              <a:rPr lang="it-IT" dirty="0" err="1"/>
              <a:t>openapi</a:t>
            </a:r>
            <a:r>
              <a:rPr lang="it-IT" dirty="0"/>
              <a:t> diversa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it-IT" dirty="0" err="1"/>
              <a:t>Iformfile</a:t>
            </a:r>
            <a:r>
              <a:rPr lang="it-IT" dirty="0"/>
              <a:t> support</a:t>
            </a:r>
          </a:p>
          <a:p>
            <a:pPr marL="457200" indent="-457200" algn="l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7593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Minimal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 Api</dc:title>
  <dc:creator>Antonio Venditti</dc:creator>
  <cp:lastModifiedBy>Antonio Venditti</cp:lastModifiedBy>
  <cp:revision>1</cp:revision>
  <dcterms:created xsi:type="dcterms:W3CDTF">2022-05-13T08:51:40Z</dcterms:created>
  <dcterms:modified xsi:type="dcterms:W3CDTF">2022-05-13T09:29:00Z</dcterms:modified>
</cp:coreProperties>
</file>