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DE8"/>
    <a:srgbClr val="593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36194D-0F20-3769-CF9C-929CD1989C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876" y="327083"/>
            <a:ext cx="5101294" cy="14984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3E2175-A7EC-898D-2427-D39A2531B6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297823"/>
            <a:ext cx="3776482" cy="11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Titolo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sessione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chi </a:t>
            </a:r>
            <a:r>
              <a:rPr lang="en-GB" dirty="0" err="1"/>
              <a:t>siete</a:t>
            </a:r>
            <a:r>
              <a:rPr lang="en-GB" dirty="0"/>
              <a:t> o un </a:t>
            </a:r>
            <a:r>
              <a:rPr lang="en-GB" dirty="0" err="1"/>
              <a:t>sottotitolo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26" y="1368689"/>
            <a:ext cx="3517391" cy="10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Sponsor Unikey">
            <a:extLst>
              <a:ext uri="{FF2B5EF4-FFF2-40B4-BE49-F238E27FC236}">
                <a16:creationId xmlns:a16="http://schemas.microsoft.com/office/drawing/2014/main" id="{E6EE20BE-CD9A-5128-A88E-217725CE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51" y="2657502"/>
            <a:ext cx="2987898" cy="9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Sponsor Ynnova">
            <a:extLst>
              <a:ext uri="{FF2B5EF4-FFF2-40B4-BE49-F238E27FC236}">
                <a16:creationId xmlns:a16="http://schemas.microsoft.com/office/drawing/2014/main" id="{D22509B7-7424-067B-B352-6EF9874F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7" y="4038142"/>
            <a:ext cx="2138240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Sponsor Digital Thinks">
            <a:extLst>
              <a:ext uri="{FF2B5EF4-FFF2-40B4-BE49-F238E27FC236}">
                <a16:creationId xmlns:a16="http://schemas.microsoft.com/office/drawing/2014/main" id="{2D68DABC-36A3-E064-82D8-2F01BF63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59" y="3995029"/>
            <a:ext cx="2709481" cy="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Interdata">
            <a:extLst>
              <a:ext uri="{FF2B5EF4-FFF2-40B4-BE49-F238E27FC236}">
                <a16:creationId xmlns:a16="http://schemas.microsoft.com/office/drawing/2014/main" id="{962214BF-4065-0314-BABA-A986A49A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95" y="3995029"/>
            <a:ext cx="2679062" cy="68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07" y="4905324"/>
            <a:ext cx="2142093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68" y="4838234"/>
            <a:ext cx="1465819" cy="89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3409" y="1333477"/>
            <a:ext cx="3818466" cy="11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68" y="1951188"/>
            <a:ext cx="1097821" cy="10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56" y="1866158"/>
            <a:ext cx="1584853" cy="12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66" y="1889757"/>
            <a:ext cx="2909885" cy="13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5" y="1989018"/>
            <a:ext cx="1740593" cy="11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go Community DotNetLiguria">
            <a:extLst>
              <a:ext uri="{FF2B5EF4-FFF2-40B4-BE49-F238E27FC236}">
                <a16:creationId xmlns:a16="http://schemas.microsoft.com/office/drawing/2014/main" id="{1D0BDE7D-D6C5-A277-D153-A9528D00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3" y="4101842"/>
            <a:ext cx="2295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Community DotNetPodcast">
            <a:extLst>
              <a:ext uri="{FF2B5EF4-FFF2-40B4-BE49-F238E27FC236}">
                <a16:creationId xmlns:a16="http://schemas.microsoft.com/office/drawing/2014/main" id="{E36DD678-8DAA-4A77-D41A-00ABF99F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7" y="4101842"/>
            <a:ext cx="978321" cy="10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8" y="4101843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00" y="4291759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 di slide con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primo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secondo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</a:t>
            </a:r>
            <a:r>
              <a:rPr lang="en-GB" dirty="0" err="1"/>
              <a:t>terzo</a:t>
            </a:r>
            <a:r>
              <a:rPr lang="en-GB" dirty="0"/>
              <a:t> punto</a:t>
            </a:r>
          </a:p>
          <a:p>
            <a:r>
              <a:rPr lang="en-GB" dirty="0" err="1"/>
              <a:t>Cercate</a:t>
            </a:r>
            <a:r>
              <a:rPr lang="en-GB" dirty="0"/>
              <a:t> di non fare </a:t>
            </a: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punti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slide…</a:t>
            </a:r>
          </a:p>
        </p:txBody>
      </p:sp>
    </p:spTree>
    <p:extLst>
      <p:ext uri="{BB962C8B-B14F-4D97-AF65-F5344CB8AC3E}">
        <p14:creationId xmlns:p14="http://schemas.microsoft.com/office/powerpoint/2010/main" val="160659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scrivere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demo o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92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Titolo della sessione</vt:lpstr>
      <vt:lpstr>Un grazie agli sponsor</vt:lpstr>
      <vt:lpstr>E alle community che ci hanno supportato</vt:lpstr>
      <vt:lpstr>Esempio di slide con lista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Michele Aponte</cp:lastModifiedBy>
  <cp:revision>4</cp:revision>
  <dcterms:created xsi:type="dcterms:W3CDTF">2022-05-07T17:10:36Z</dcterms:created>
  <dcterms:modified xsi:type="dcterms:W3CDTF">2022-05-16T12:32:15Z</dcterms:modified>
</cp:coreProperties>
</file>