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3" r:id="rId1"/>
  </p:sldMasterIdLst>
  <p:notesMasterIdLst>
    <p:notesMasterId r:id="rId9"/>
  </p:notesMasterIdLst>
  <p:sldIdLst>
    <p:sldId id="256" r:id="rId2"/>
    <p:sldId id="296" r:id="rId3"/>
    <p:sldId id="295" r:id="rId4"/>
    <p:sldId id="297" r:id="rId5"/>
    <p:sldId id="298" r:id="rId6"/>
    <p:sldId id="293" r:id="rId7"/>
    <p:sldId id="29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50"/>
  </p:normalViewPr>
  <p:slideViewPr>
    <p:cSldViewPr snapToGrid="0">
      <p:cViewPr>
        <p:scale>
          <a:sx n="66" d="100"/>
          <a:sy n="66" d="100"/>
        </p:scale>
        <p:origin x="-48" y="9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04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29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068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821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ERTINA">
  <p:cSld name="COPERTIN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O-1">
  <p:cSld name="INTERNO-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67544" y="627534"/>
            <a:ext cx="6768752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67544" y="1563638"/>
            <a:ext cx="6767512" cy="316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Arial"/>
              <a:buChar char="–"/>
              <a:defRPr sz="9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292929"/>
              </a:buClr>
              <a:buSzPts val="800"/>
              <a:buFont typeface="Arial"/>
              <a:buChar char="»"/>
              <a:defRPr sz="8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YOFF">
  <p:cSld name="PAYOF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IUSURA">
  <p:cSld name="CHIUSUR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67544" y="627534"/>
            <a:ext cx="6779096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24200" y="473199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316416" y="4731990"/>
            <a:ext cx="69344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07504" y="4731990"/>
            <a:ext cx="144016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67544" y="1563638"/>
            <a:ext cx="6779096" cy="316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Char char="•"/>
              <a:defRPr sz="10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Arial"/>
              <a:buChar char="–"/>
              <a:defRPr sz="9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292929"/>
              </a:buClr>
              <a:buSzPts val="800"/>
              <a:buFont typeface="Arial"/>
              <a:buChar char="»"/>
              <a:defRPr sz="8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67544" y="627534"/>
            <a:ext cx="6768752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it-IT" dirty="0"/>
              <a:t>Agenda</a:t>
            </a:r>
            <a:endParaRPr sz="27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467550" y="1563652"/>
            <a:ext cx="6768900" cy="24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None/>
            </a:pPr>
            <a:r>
              <a:rPr lang="it-IT" dirty="0" err="1"/>
              <a:t>Minimal</a:t>
            </a:r>
            <a:r>
              <a:rPr lang="it-IT" dirty="0"/>
              <a:t> Ap: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it-IT" b="0" dirty="0"/>
              <a:t>Dove si collocano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it-IT" b="0" dirty="0"/>
              <a:t>Cosa sono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it-IT" b="0" dirty="0"/>
              <a:t>Demo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it-IT" b="0" dirty="0"/>
              <a:t>Demo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it-IT" b="0" dirty="0"/>
              <a:t>Demo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it-IT" b="0" dirty="0"/>
              <a:t>Demo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it-IT" b="0" dirty="0"/>
              <a:t>Altra demo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it-IT" b="0" dirty="0"/>
              <a:t>QA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it-IT" sz="1800" b="0" i="0" u="none" strike="noStrike" cap="none" dirty="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Tutti a casa</a:t>
            </a:r>
            <a:endParaRPr lang="it-IT" sz="1800" b="1" i="0" u="none" strike="noStrike" cap="none" dirty="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176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67544" y="627534"/>
            <a:ext cx="6768752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it-IT" dirty="0" err="1"/>
              <a:t>Minimal</a:t>
            </a:r>
            <a:r>
              <a:rPr lang="it-IT" dirty="0"/>
              <a:t> Api - Dove si collocano</a:t>
            </a:r>
            <a:endParaRPr sz="27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595E74-B702-EBA2-B3EB-3F4FA69B5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230172"/>
            <a:ext cx="5598829" cy="40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67544" y="627534"/>
            <a:ext cx="6768752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it-IT" sz="27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Minimal</a:t>
            </a:r>
            <a:r>
              <a:rPr lang="it-IT" sz="27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Api - Co</a:t>
            </a:r>
            <a:r>
              <a:rPr lang="it-IT" dirty="0"/>
              <a:t>sa Sono</a:t>
            </a:r>
            <a:endParaRPr sz="27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416D1A-66F4-9259-0CBC-91EF2E9EF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3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67544" y="627534"/>
            <a:ext cx="6768752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</a:pPr>
            <a:r>
              <a:rPr lang="it-IT" dirty="0"/>
              <a:t>Dove si collocano</a:t>
            </a:r>
            <a:endParaRPr sz="27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467550" y="1563652"/>
            <a:ext cx="6768900" cy="24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None/>
            </a:pPr>
            <a:r>
              <a:rPr lang="it-IT" dirty="0"/>
              <a:t>Informazione 1: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800"/>
              <a:buChar char="-"/>
            </a:pPr>
            <a:r>
              <a:rPr lang="it-IT" b="0" dirty="0"/>
              <a:t>testo </a:t>
            </a:r>
            <a:endParaRPr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-IT" b="0" dirty="0"/>
              <a:t>esto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525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Gradazioni di grigio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exin_template" id="{51382C0A-07FC-5D44-9B85-29E65EC321D2}" vid="{2A9D3CA2-A9AD-1D46-A7E6-5E4749453B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blexin_template</Template>
  <TotalTime>0</TotalTime>
  <Words>38</Words>
  <Application>Microsoft Office PowerPoint</Application>
  <PresentationFormat>Presentazione su schermo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Wingdings</vt:lpstr>
      <vt:lpstr>Arial</vt:lpstr>
      <vt:lpstr>Montserrat</vt:lpstr>
      <vt:lpstr>Calibri</vt:lpstr>
      <vt:lpstr>Roboto</vt:lpstr>
      <vt:lpstr>Tema di Office</vt:lpstr>
      <vt:lpstr>Presentazione standard di PowerPoint</vt:lpstr>
      <vt:lpstr>Agenda</vt:lpstr>
      <vt:lpstr>Minimal Api - Dove si collocano</vt:lpstr>
      <vt:lpstr>Minimal Api - Cosa Sono</vt:lpstr>
      <vt:lpstr>Dove si collocano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 Venditti</dc:creator>
  <cp:lastModifiedBy>Antonio Venditti</cp:lastModifiedBy>
  <cp:revision>2</cp:revision>
  <dcterms:created xsi:type="dcterms:W3CDTF">2022-05-19T06:53:59Z</dcterms:created>
  <dcterms:modified xsi:type="dcterms:W3CDTF">2022-05-19T08:14:31Z</dcterms:modified>
</cp:coreProperties>
</file>