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322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1D49"/>
    <a:srgbClr val="FF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B322E7-6163-44DE-97F2-8394510F9660}" v="7" dt="2023-06-04T19:15:55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Liccardi" userId="12f146fe-f5a6-49a1-9eba-e1e2cc91e37c" providerId="ADAL" clId="{CEFD2BCD-1F35-47EC-8E06-D48626F375AC}"/>
    <pc:docChg chg="custSel modSld">
      <pc:chgData name="Antonio Liccardi" userId="12f146fe-f5a6-49a1-9eba-e1e2cc91e37c" providerId="ADAL" clId="{CEFD2BCD-1F35-47EC-8E06-D48626F375AC}" dt="2022-04-06T06:57:14.048" v="1" actId="478"/>
      <pc:docMkLst>
        <pc:docMk/>
      </pc:docMkLst>
      <pc:sldChg chg="delSp mod">
        <pc:chgData name="Antonio Liccardi" userId="12f146fe-f5a6-49a1-9eba-e1e2cc91e37c" providerId="ADAL" clId="{CEFD2BCD-1F35-47EC-8E06-D48626F375AC}" dt="2022-04-06T06:57:14.048" v="1" actId="478"/>
        <pc:sldMkLst>
          <pc:docMk/>
          <pc:sldMk cId="2268807120" sldId="260"/>
        </pc:sldMkLst>
        <pc:spChg chg="del">
          <ac:chgData name="Antonio Liccardi" userId="12f146fe-f5a6-49a1-9eba-e1e2cc91e37c" providerId="ADAL" clId="{CEFD2BCD-1F35-47EC-8E06-D48626F375AC}" dt="2022-04-06T06:57:14.048" v="1" actId="478"/>
          <ac:spMkLst>
            <pc:docMk/>
            <pc:sldMk cId="2268807120" sldId="260"/>
            <ac:spMk id="3" creationId="{F1EA5A33-1522-4E9B-862F-9A9E653DBEB0}"/>
          </ac:spMkLst>
        </pc:spChg>
        <pc:spChg chg="del">
          <ac:chgData name="Antonio Liccardi" userId="12f146fe-f5a6-49a1-9eba-e1e2cc91e37c" providerId="ADAL" clId="{CEFD2BCD-1F35-47EC-8E06-D48626F375AC}" dt="2022-04-06T06:57:08.779" v="0" actId="478"/>
          <ac:spMkLst>
            <pc:docMk/>
            <pc:sldMk cId="2268807120" sldId="260"/>
            <ac:spMk id="4" creationId="{7D179456-04DE-44B6-BDE4-F938F743DB8A}"/>
          </ac:spMkLst>
        </pc:spChg>
      </pc:sldChg>
    </pc:docChg>
  </pc:docChgLst>
  <pc:docChgLst>
    <pc:chgData name="Antonio Liccardi" userId="12f146fe-f5a6-49a1-9eba-e1e2cc91e37c" providerId="ADAL" clId="{B197CF33-B2A1-4D49-AF56-4E1D3B3335B1}"/>
    <pc:docChg chg="undo custSel addSld modSld modMainMaster modShowInfo">
      <pc:chgData name="Antonio Liccardi" userId="12f146fe-f5a6-49a1-9eba-e1e2cc91e37c" providerId="ADAL" clId="{B197CF33-B2A1-4D49-AF56-4E1D3B3335B1}" dt="2022-03-16T16:47:08.670" v="558" actId="1076"/>
      <pc:docMkLst>
        <pc:docMk/>
      </pc:docMkLst>
      <pc:sldChg chg="modSp mod">
        <pc:chgData name="Antonio Liccardi" userId="12f146fe-f5a6-49a1-9eba-e1e2cc91e37c" providerId="ADAL" clId="{B197CF33-B2A1-4D49-AF56-4E1D3B3335B1}" dt="2022-03-16T16:47:08.670" v="558" actId="1076"/>
        <pc:sldMkLst>
          <pc:docMk/>
          <pc:sldMk cId="2268807120" sldId="260"/>
        </pc:sldMkLst>
        <pc:spChg chg="mod">
          <ac:chgData name="Antonio Liccardi" userId="12f146fe-f5a6-49a1-9eba-e1e2cc91e37c" providerId="ADAL" clId="{B197CF33-B2A1-4D49-AF56-4E1D3B3335B1}" dt="2022-03-16T16:47:02.169" v="557" actId="20577"/>
          <ac:spMkLst>
            <pc:docMk/>
            <pc:sldMk cId="2268807120" sldId="260"/>
            <ac:spMk id="8" creationId="{D367C663-0DA1-40EF-83A3-36964BF8C137}"/>
          </ac:spMkLst>
        </pc:spChg>
        <pc:picChg chg="mod">
          <ac:chgData name="Antonio Liccardi" userId="12f146fe-f5a6-49a1-9eba-e1e2cc91e37c" providerId="ADAL" clId="{B197CF33-B2A1-4D49-AF56-4E1D3B3335B1}" dt="2022-03-16T16:47:08.670" v="558" actId="1076"/>
          <ac:picMkLst>
            <pc:docMk/>
            <pc:sldMk cId="2268807120" sldId="260"/>
            <ac:picMk id="6" creationId="{9FF2B9D5-0AC5-4F20-8EC6-15725F320FB6}"/>
          </ac:picMkLst>
        </pc:picChg>
      </pc:sldChg>
      <pc:sldChg chg="delSp modSp mod">
        <pc:chgData name="Antonio Liccardi" userId="12f146fe-f5a6-49a1-9eba-e1e2cc91e37c" providerId="ADAL" clId="{B197CF33-B2A1-4D49-AF56-4E1D3B3335B1}" dt="2022-03-07T20:38:05.451" v="35" actId="478"/>
        <pc:sldMkLst>
          <pc:docMk/>
          <pc:sldMk cId="3546544212" sldId="261"/>
        </pc:sldMkLst>
        <pc:spChg chg="del">
          <ac:chgData name="Antonio Liccardi" userId="12f146fe-f5a6-49a1-9eba-e1e2cc91e37c" providerId="ADAL" clId="{B197CF33-B2A1-4D49-AF56-4E1D3B3335B1}" dt="2022-03-07T20:38:05.451" v="35" actId="478"/>
          <ac:spMkLst>
            <pc:docMk/>
            <pc:sldMk cId="3546544212" sldId="261"/>
            <ac:spMk id="3" creationId="{089CF889-04EE-413C-A8FE-7811B5582399}"/>
          </ac:spMkLst>
        </pc:spChg>
        <pc:spChg chg="del">
          <ac:chgData name="Antonio Liccardi" userId="12f146fe-f5a6-49a1-9eba-e1e2cc91e37c" providerId="ADAL" clId="{B197CF33-B2A1-4D49-AF56-4E1D3B3335B1}" dt="2022-03-07T20:38:04.241" v="34" actId="478"/>
          <ac:spMkLst>
            <pc:docMk/>
            <pc:sldMk cId="3546544212" sldId="261"/>
            <ac:spMk id="4" creationId="{D19B5FFA-F24F-4BBD-8503-840E6CDC5A34}"/>
          </ac:spMkLst>
        </pc:spChg>
        <pc:spChg chg="mod">
          <ac:chgData name="Antonio Liccardi" userId="12f146fe-f5a6-49a1-9eba-e1e2cc91e37c" providerId="ADAL" clId="{B197CF33-B2A1-4D49-AF56-4E1D3B3335B1}" dt="2022-03-07T20:37:57.444" v="33" actId="20577"/>
          <ac:spMkLst>
            <pc:docMk/>
            <pc:sldMk cId="3546544212" sldId="261"/>
            <ac:spMk id="11" creationId="{FBD99D20-2676-468B-A25B-F6A1E687D376}"/>
          </ac:spMkLst>
        </pc:spChg>
      </pc:sldChg>
      <pc:sldChg chg="addSp delSp modSp new mod modClrScheme chgLayout">
        <pc:chgData name="Antonio Liccardi" userId="12f146fe-f5a6-49a1-9eba-e1e2cc91e37c" providerId="ADAL" clId="{B197CF33-B2A1-4D49-AF56-4E1D3B3335B1}" dt="2022-03-07T20:43:31.030" v="357" actId="27636"/>
        <pc:sldMkLst>
          <pc:docMk/>
          <pc:sldMk cId="786881571" sldId="262"/>
        </pc:sldMkLst>
        <pc:spChg chg="del mod ord">
          <ac:chgData name="Antonio Liccardi" userId="12f146fe-f5a6-49a1-9eba-e1e2cc91e37c" providerId="ADAL" clId="{B197CF33-B2A1-4D49-AF56-4E1D3B3335B1}" dt="2022-03-07T20:41:12.323" v="48" actId="700"/>
          <ac:spMkLst>
            <pc:docMk/>
            <pc:sldMk cId="786881571" sldId="262"/>
            <ac:spMk id="2" creationId="{9A538DBD-8F9B-45E9-81C0-51BED602E259}"/>
          </ac:spMkLst>
        </pc:spChg>
        <pc:spChg chg="del mod ord">
          <ac:chgData name="Antonio Liccardi" userId="12f146fe-f5a6-49a1-9eba-e1e2cc91e37c" providerId="ADAL" clId="{B197CF33-B2A1-4D49-AF56-4E1D3B3335B1}" dt="2022-03-07T20:41:12.323" v="48" actId="700"/>
          <ac:spMkLst>
            <pc:docMk/>
            <pc:sldMk cId="786881571" sldId="262"/>
            <ac:spMk id="3" creationId="{92FAB2A8-A5D0-48E9-B8B5-22705F5F18ED}"/>
          </ac:spMkLst>
        </pc:spChg>
        <pc:spChg chg="del">
          <ac:chgData name="Antonio Liccardi" userId="12f146fe-f5a6-49a1-9eba-e1e2cc91e37c" providerId="ADAL" clId="{B197CF33-B2A1-4D49-AF56-4E1D3B3335B1}" dt="2022-03-07T20:41:12.323" v="48" actId="700"/>
          <ac:spMkLst>
            <pc:docMk/>
            <pc:sldMk cId="786881571" sldId="262"/>
            <ac:spMk id="4" creationId="{BBF78975-B2E5-4C37-BDA9-89F8C2566888}"/>
          </ac:spMkLst>
        </pc:spChg>
        <pc:spChg chg="mod ord">
          <ac:chgData name="Antonio Liccardi" userId="12f146fe-f5a6-49a1-9eba-e1e2cc91e37c" providerId="ADAL" clId="{B197CF33-B2A1-4D49-AF56-4E1D3B3335B1}" dt="2022-03-07T20:41:12.323" v="48" actId="700"/>
          <ac:spMkLst>
            <pc:docMk/>
            <pc:sldMk cId="786881571" sldId="262"/>
            <ac:spMk id="5" creationId="{DFA727EA-5FC4-4949-A12A-F4D0DA562B74}"/>
          </ac:spMkLst>
        </pc:spChg>
        <pc:spChg chg="add mod ord">
          <ac:chgData name="Antonio Liccardi" userId="12f146fe-f5a6-49a1-9eba-e1e2cc91e37c" providerId="ADAL" clId="{B197CF33-B2A1-4D49-AF56-4E1D3B3335B1}" dt="2022-03-07T20:41:19.627" v="59" actId="20577"/>
          <ac:spMkLst>
            <pc:docMk/>
            <pc:sldMk cId="786881571" sldId="262"/>
            <ac:spMk id="6" creationId="{D10746A6-5C69-4889-A098-64E974C58C40}"/>
          </ac:spMkLst>
        </pc:spChg>
        <pc:spChg chg="add mod ord">
          <ac:chgData name="Antonio Liccardi" userId="12f146fe-f5a6-49a1-9eba-e1e2cc91e37c" providerId="ADAL" clId="{B197CF33-B2A1-4D49-AF56-4E1D3B3335B1}" dt="2022-03-07T20:43:31.030" v="357" actId="27636"/>
          <ac:spMkLst>
            <pc:docMk/>
            <pc:sldMk cId="786881571" sldId="262"/>
            <ac:spMk id="7" creationId="{C62CE52A-EB82-490D-A6A5-AEEAE7819AE6}"/>
          </ac:spMkLst>
        </pc:spChg>
        <pc:spChg chg="mod">
          <ac:chgData name="Antonio Liccardi" userId="12f146fe-f5a6-49a1-9eba-e1e2cc91e37c" providerId="ADAL" clId="{B197CF33-B2A1-4D49-AF56-4E1D3B3335B1}" dt="2022-03-07T20:41:28.789" v="60"/>
          <ac:spMkLst>
            <pc:docMk/>
            <pc:sldMk cId="786881571" sldId="262"/>
            <ac:spMk id="9" creationId="{D1E21BE4-0B09-48D9-9B5F-100DF02A41C4}"/>
          </ac:spMkLst>
        </pc:spChg>
        <pc:spChg chg="mod">
          <ac:chgData name="Antonio Liccardi" userId="12f146fe-f5a6-49a1-9eba-e1e2cc91e37c" providerId="ADAL" clId="{B197CF33-B2A1-4D49-AF56-4E1D3B3335B1}" dt="2022-03-07T20:41:28.789" v="60"/>
          <ac:spMkLst>
            <pc:docMk/>
            <pc:sldMk cId="786881571" sldId="262"/>
            <ac:spMk id="10" creationId="{8AC08306-7EC2-4D40-81E8-34846F118D27}"/>
          </ac:spMkLst>
        </pc:spChg>
        <pc:spChg chg="mod">
          <ac:chgData name="Antonio Liccardi" userId="12f146fe-f5a6-49a1-9eba-e1e2cc91e37c" providerId="ADAL" clId="{B197CF33-B2A1-4D49-AF56-4E1D3B3335B1}" dt="2022-03-07T20:41:28.789" v="60"/>
          <ac:spMkLst>
            <pc:docMk/>
            <pc:sldMk cId="786881571" sldId="262"/>
            <ac:spMk id="12" creationId="{642C3C5E-33C6-4817-AF63-93D38AC6E5DA}"/>
          </ac:spMkLst>
        </pc:spChg>
        <pc:spChg chg="mod">
          <ac:chgData name="Antonio Liccardi" userId="12f146fe-f5a6-49a1-9eba-e1e2cc91e37c" providerId="ADAL" clId="{B197CF33-B2A1-4D49-AF56-4E1D3B3335B1}" dt="2022-03-07T20:41:28.789" v="60"/>
          <ac:spMkLst>
            <pc:docMk/>
            <pc:sldMk cId="786881571" sldId="262"/>
            <ac:spMk id="13" creationId="{7279136F-0EC4-46B0-AAFE-4A6E8EB26986}"/>
          </ac:spMkLst>
        </pc:spChg>
        <pc:spChg chg="mod">
          <ac:chgData name="Antonio Liccardi" userId="12f146fe-f5a6-49a1-9eba-e1e2cc91e37c" providerId="ADAL" clId="{B197CF33-B2A1-4D49-AF56-4E1D3B3335B1}" dt="2022-03-07T20:41:28.789" v="60"/>
          <ac:spMkLst>
            <pc:docMk/>
            <pc:sldMk cId="786881571" sldId="262"/>
            <ac:spMk id="15" creationId="{2C6C5F2D-DA0D-40B4-8DEB-4BFE7DCD30D5}"/>
          </ac:spMkLst>
        </pc:spChg>
        <pc:spChg chg="mod">
          <ac:chgData name="Antonio Liccardi" userId="12f146fe-f5a6-49a1-9eba-e1e2cc91e37c" providerId="ADAL" clId="{B197CF33-B2A1-4D49-AF56-4E1D3B3335B1}" dt="2022-03-07T20:41:28.789" v="60"/>
          <ac:spMkLst>
            <pc:docMk/>
            <pc:sldMk cId="786881571" sldId="262"/>
            <ac:spMk id="16" creationId="{92E7C857-E228-42B1-BDBD-096B83C539D6}"/>
          </ac:spMkLst>
        </pc:spChg>
        <pc:spChg chg="mod">
          <ac:chgData name="Antonio Liccardi" userId="12f146fe-f5a6-49a1-9eba-e1e2cc91e37c" providerId="ADAL" clId="{B197CF33-B2A1-4D49-AF56-4E1D3B3335B1}" dt="2022-03-07T20:41:28.789" v="60"/>
          <ac:spMkLst>
            <pc:docMk/>
            <pc:sldMk cId="786881571" sldId="262"/>
            <ac:spMk id="18" creationId="{11C52C6E-6441-4F20-936A-4A023DB2852F}"/>
          </ac:spMkLst>
        </pc:spChg>
        <pc:spChg chg="mod">
          <ac:chgData name="Antonio Liccardi" userId="12f146fe-f5a6-49a1-9eba-e1e2cc91e37c" providerId="ADAL" clId="{B197CF33-B2A1-4D49-AF56-4E1D3B3335B1}" dt="2022-03-07T20:41:28.789" v="60"/>
          <ac:spMkLst>
            <pc:docMk/>
            <pc:sldMk cId="786881571" sldId="262"/>
            <ac:spMk id="19" creationId="{D9E007D4-26BA-462F-B2B6-C22BD2ABC01D}"/>
          </ac:spMkLst>
        </pc:spChg>
        <pc:spChg chg="mod">
          <ac:chgData name="Antonio Liccardi" userId="12f146fe-f5a6-49a1-9eba-e1e2cc91e37c" providerId="ADAL" clId="{B197CF33-B2A1-4D49-AF56-4E1D3B3335B1}" dt="2022-03-07T20:41:28.789" v="60"/>
          <ac:spMkLst>
            <pc:docMk/>
            <pc:sldMk cId="786881571" sldId="262"/>
            <ac:spMk id="21" creationId="{00AE9B93-E930-4641-B603-75C2B193E71E}"/>
          </ac:spMkLst>
        </pc:spChg>
        <pc:spChg chg="mod">
          <ac:chgData name="Antonio Liccardi" userId="12f146fe-f5a6-49a1-9eba-e1e2cc91e37c" providerId="ADAL" clId="{B197CF33-B2A1-4D49-AF56-4E1D3B3335B1}" dt="2022-03-07T20:41:28.789" v="60"/>
          <ac:spMkLst>
            <pc:docMk/>
            <pc:sldMk cId="786881571" sldId="262"/>
            <ac:spMk id="22" creationId="{286A3707-060D-4885-AEE5-C043A116753F}"/>
          </ac:spMkLst>
        </pc:spChg>
        <pc:spChg chg="mod">
          <ac:chgData name="Antonio Liccardi" userId="12f146fe-f5a6-49a1-9eba-e1e2cc91e37c" providerId="ADAL" clId="{B197CF33-B2A1-4D49-AF56-4E1D3B3335B1}" dt="2022-03-07T20:41:28.789" v="60"/>
          <ac:spMkLst>
            <pc:docMk/>
            <pc:sldMk cId="786881571" sldId="262"/>
            <ac:spMk id="24" creationId="{D9C3BA18-17A3-4C00-9153-3215313C2201}"/>
          </ac:spMkLst>
        </pc:spChg>
        <pc:spChg chg="mod">
          <ac:chgData name="Antonio Liccardi" userId="12f146fe-f5a6-49a1-9eba-e1e2cc91e37c" providerId="ADAL" clId="{B197CF33-B2A1-4D49-AF56-4E1D3B3335B1}" dt="2022-03-07T20:41:28.789" v="60"/>
          <ac:spMkLst>
            <pc:docMk/>
            <pc:sldMk cId="786881571" sldId="262"/>
            <ac:spMk id="25" creationId="{64110348-E253-4B1D-81DC-71CBBCE0814A}"/>
          </ac:spMkLst>
        </pc:spChg>
        <pc:grpChg chg="add del mod">
          <ac:chgData name="Antonio Liccardi" userId="12f146fe-f5a6-49a1-9eba-e1e2cc91e37c" providerId="ADAL" clId="{B197CF33-B2A1-4D49-AF56-4E1D3B3335B1}" dt="2022-03-07T20:41:35.197" v="63"/>
          <ac:grpSpMkLst>
            <pc:docMk/>
            <pc:sldMk cId="786881571" sldId="262"/>
            <ac:grpSpMk id="8" creationId="{E7DF66CD-1AC9-4DEE-B481-4E0897DB681E}"/>
          </ac:grpSpMkLst>
        </pc:grpChg>
        <pc:grpChg chg="add del mod">
          <ac:chgData name="Antonio Liccardi" userId="12f146fe-f5a6-49a1-9eba-e1e2cc91e37c" providerId="ADAL" clId="{B197CF33-B2A1-4D49-AF56-4E1D3B3335B1}" dt="2022-03-07T20:41:35.197" v="63"/>
          <ac:grpSpMkLst>
            <pc:docMk/>
            <pc:sldMk cId="786881571" sldId="262"/>
            <ac:grpSpMk id="11" creationId="{2EB6145E-22F5-4332-9F97-5E85387874A9}"/>
          </ac:grpSpMkLst>
        </pc:grpChg>
        <pc:grpChg chg="add del mod">
          <ac:chgData name="Antonio Liccardi" userId="12f146fe-f5a6-49a1-9eba-e1e2cc91e37c" providerId="ADAL" clId="{B197CF33-B2A1-4D49-AF56-4E1D3B3335B1}" dt="2022-03-07T20:41:35.197" v="63"/>
          <ac:grpSpMkLst>
            <pc:docMk/>
            <pc:sldMk cId="786881571" sldId="262"/>
            <ac:grpSpMk id="14" creationId="{01642249-19F4-4902-82B6-181FC1AD1C60}"/>
          </ac:grpSpMkLst>
        </pc:grpChg>
        <pc:grpChg chg="add del mod">
          <ac:chgData name="Antonio Liccardi" userId="12f146fe-f5a6-49a1-9eba-e1e2cc91e37c" providerId="ADAL" clId="{B197CF33-B2A1-4D49-AF56-4E1D3B3335B1}" dt="2022-03-07T20:41:35.197" v="63"/>
          <ac:grpSpMkLst>
            <pc:docMk/>
            <pc:sldMk cId="786881571" sldId="262"/>
            <ac:grpSpMk id="17" creationId="{07275D33-9D10-423D-A479-A1EC38D3A091}"/>
          </ac:grpSpMkLst>
        </pc:grpChg>
        <pc:grpChg chg="add del mod">
          <ac:chgData name="Antonio Liccardi" userId="12f146fe-f5a6-49a1-9eba-e1e2cc91e37c" providerId="ADAL" clId="{B197CF33-B2A1-4D49-AF56-4E1D3B3335B1}" dt="2022-03-07T20:41:35.197" v="63"/>
          <ac:grpSpMkLst>
            <pc:docMk/>
            <pc:sldMk cId="786881571" sldId="262"/>
            <ac:grpSpMk id="20" creationId="{F5D1D331-F5A6-4821-8D19-0CC6480FF59D}"/>
          </ac:grpSpMkLst>
        </pc:grpChg>
        <pc:grpChg chg="add del mod">
          <ac:chgData name="Antonio Liccardi" userId="12f146fe-f5a6-49a1-9eba-e1e2cc91e37c" providerId="ADAL" clId="{B197CF33-B2A1-4D49-AF56-4E1D3B3335B1}" dt="2022-03-07T20:41:35.197" v="63"/>
          <ac:grpSpMkLst>
            <pc:docMk/>
            <pc:sldMk cId="786881571" sldId="262"/>
            <ac:grpSpMk id="23" creationId="{1E0E19BA-125E-4882-ABA0-8616F6CDB70F}"/>
          </ac:grpSpMkLst>
        </pc:grpChg>
      </pc:sldChg>
      <pc:sldChg chg="modSp new mod">
        <pc:chgData name="Antonio Liccardi" userId="12f146fe-f5a6-49a1-9eba-e1e2cc91e37c" providerId="ADAL" clId="{B197CF33-B2A1-4D49-AF56-4E1D3B3335B1}" dt="2022-03-07T20:44:24.399" v="400" actId="20577"/>
        <pc:sldMkLst>
          <pc:docMk/>
          <pc:sldMk cId="1894030575" sldId="263"/>
        </pc:sldMkLst>
        <pc:spChg chg="mod">
          <ac:chgData name="Antonio Liccardi" userId="12f146fe-f5a6-49a1-9eba-e1e2cc91e37c" providerId="ADAL" clId="{B197CF33-B2A1-4D49-AF56-4E1D3B3335B1}" dt="2022-03-07T20:43:49.408" v="364" actId="20577"/>
          <ac:spMkLst>
            <pc:docMk/>
            <pc:sldMk cId="1894030575" sldId="263"/>
            <ac:spMk id="2" creationId="{67E8D2B1-D230-4439-9A22-1125EB122393}"/>
          </ac:spMkLst>
        </pc:spChg>
        <pc:spChg chg="mod">
          <ac:chgData name="Antonio Liccardi" userId="12f146fe-f5a6-49a1-9eba-e1e2cc91e37c" providerId="ADAL" clId="{B197CF33-B2A1-4D49-AF56-4E1D3B3335B1}" dt="2022-03-07T20:44:24.399" v="400" actId="20577"/>
          <ac:spMkLst>
            <pc:docMk/>
            <pc:sldMk cId="1894030575" sldId="263"/>
            <ac:spMk id="3" creationId="{239EDE3C-7E0E-4517-BBEB-E873DE6EE2FC}"/>
          </ac:spMkLst>
        </pc:spChg>
      </pc:sldChg>
      <pc:sldChg chg="modSp new mod">
        <pc:chgData name="Antonio Liccardi" userId="12f146fe-f5a6-49a1-9eba-e1e2cc91e37c" providerId="ADAL" clId="{B197CF33-B2A1-4D49-AF56-4E1D3B3335B1}" dt="2022-03-07T20:44:46.619" v="410"/>
        <pc:sldMkLst>
          <pc:docMk/>
          <pc:sldMk cId="2552177131" sldId="264"/>
        </pc:sldMkLst>
        <pc:spChg chg="mod">
          <ac:chgData name="Antonio Liccardi" userId="12f146fe-f5a6-49a1-9eba-e1e2cc91e37c" providerId="ADAL" clId="{B197CF33-B2A1-4D49-AF56-4E1D3B3335B1}" dt="2022-03-07T20:44:39.426" v="409" actId="20577"/>
          <ac:spMkLst>
            <pc:docMk/>
            <pc:sldMk cId="2552177131" sldId="264"/>
            <ac:spMk id="2" creationId="{D9D13EE0-882C-4AAB-A841-6A9ABA166399}"/>
          </ac:spMkLst>
        </pc:spChg>
        <pc:spChg chg="mod">
          <ac:chgData name="Antonio Liccardi" userId="12f146fe-f5a6-49a1-9eba-e1e2cc91e37c" providerId="ADAL" clId="{B197CF33-B2A1-4D49-AF56-4E1D3B3335B1}" dt="2022-03-07T20:44:46.619" v="410"/>
          <ac:spMkLst>
            <pc:docMk/>
            <pc:sldMk cId="2552177131" sldId="264"/>
            <ac:spMk id="3" creationId="{968A3355-A36D-4C39-BCAC-66E6985C804E}"/>
          </ac:spMkLst>
        </pc:spChg>
      </pc:sldChg>
      <pc:sldChg chg="modSp new mod">
        <pc:chgData name="Antonio Liccardi" userId="12f146fe-f5a6-49a1-9eba-e1e2cc91e37c" providerId="ADAL" clId="{B197CF33-B2A1-4D49-AF56-4E1D3B3335B1}" dt="2022-03-07T20:46:05.988" v="487" actId="6549"/>
        <pc:sldMkLst>
          <pc:docMk/>
          <pc:sldMk cId="2327565144" sldId="265"/>
        </pc:sldMkLst>
        <pc:spChg chg="mod">
          <ac:chgData name="Antonio Liccardi" userId="12f146fe-f5a6-49a1-9eba-e1e2cc91e37c" providerId="ADAL" clId="{B197CF33-B2A1-4D49-AF56-4E1D3B3335B1}" dt="2022-03-07T20:44:58.666" v="427" actId="20577"/>
          <ac:spMkLst>
            <pc:docMk/>
            <pc:sldMk cId="2327565144" sldId="265"/>
            <ac:spMk id="2" creationId="{D74F9C60-FDCA-4486-9F76-446F2A8FBCF5}"/>
          </ac:spMkLst>
        </pc:spChg>
        <pc:spChg chg="mod">
          <ac:chgData name="Antonio Liccardi" userId="12f146fe-f5a6-49a1-9eba-e1e2cc91e37c" providerId="ADAL" clId="{B197CF33-B2A1-4D49-AF56-4E1D3B3335B1}" dt="2022-03-07T20:46:05.988" v="487" actId="6549"/>
          <ac:spMkLst>
            <pc:docMk/>
            <pc:sldMk cId="2327565144" sldId="265"/>
            <ac:spMk id="3" creationId="{338D4F07-84A4-4218-BFF4-80FD439EC51D}"/>
          </ac:spMkLst>
        </pc:spChg>
      </pc:sldChg>
      <pc:sldMasterChg chg="addSldLayout delSldLayout modSldLayout">
        <pc:chgData name="Antonio Liccardi" userId="12f146fe-f5a6-49a1-9eba-e1e2cc91e37c" providerId="ADAL" clId="{B197CF33-B2A1-4D49-AF56-4E1D3B3335B1}" dt="2022-03-07T20:41:04.754" v="47" actId="6014"/>
        <pc:sldMasterMkLst>
          <pc:docMk/>
          <pc:sldMasterMk cId="1193243541" sldId="2147483648"/>
        </pc:sldMasterMkLst>
        <pc:sldLayoutChg chg="new del mod">
          <pc:chgData name="Antonio Liccardi" userId="12f146fe-f5a6-49a1-9eba-e1e2cc91e37c" providerId="ADAL" clId="{B197CF33-B2A1-4D49-AF56-4E1D3B3335B1}" dt="2022-03-07T20:39:08.681" v="41" actId="2696"/>
          <pc:sldLayoutMkLst>
            <pc:docMk/>
            <pc:sldMasterMk cId="1193243541" sldId="2147483648"/>
            <pc:sldLayoutMk cId="235799955" sldId="2147483659"/>
          </pc:sldLayoutMkLst>
        </pc:sldLayoutChg>
        <pc:sldLayoutChg chg="delSp modSp add mod modTransition">
          <pc:chgData name="Antonio Liccardi" userId="12f146fe-f5a6-49a1-9eba-e1e2cc91e37c" providerId="ADAL" clId="{B197CF33-B2A1-4D49-AF56-4E1D3B3335B1}" dt="2022-03-07T20:41:04.754" v="47" actId="6014"/>
          <pc:sldLayoutMkLst>
            <pc:docMk/>
            <pc:sldMasterMk cId="1193243541" sldId="2147483648"/>
            <pc:sldLayoutMk cId="2487141569" sldId="2147483659"/>
          </pc:sldLayoutMkLst>
          <pc:spChg chg="mod">
            <ac:chgData name="Antonio Liccardi" userId="12f146fe-f5a6-49a1-9eba-e1e2cc91e37c" providerId="ADAL" clId="{B197CF33-B2A1-4D49-AF56-4E1D3B3335B1}" dt="2022-03-07T20:40:29.319" v="46" actId="14100"/>
            <ac:spMkLst>
              <pc:docMk/>
              <pc:sldMasterMk cId="1193243541" sldId="2147483648"/>
              <pc:sldLayoutMk cId="2487141569" sldId="2147483659"/>
              <ac:spMk id="3" creationId="{27ACA812-6EDD-4CB3-B3AE-90D14F185651}"/>
            </ac:spMkLst>
          </pc:spChg>
          <pc:spChg chg="del">
            <ac:chgData name="Antonio Liccardi" userId="12f146fe-f5a6-49a1-9eba-e1e2cc91e37c" providerId="ADAL" clId="{B197CF33-B2A1-4D49-AF56-4E1D3B3335B1}" dt="2022-03-07T20:40:24.275" v="45" actId="478"/>
            <ac:spMkLst>
              <pc:docMk/>
              <pc:sldMasterMk cId="1193243541" sldId="2147483648"/>
              <pc:sldLayoutMk cId="2487141569" sldId="2147483659"/>
              <ac:spMk id="4" creationId="{E41671BA-F808-4FAB-B0DC-7E69E40A51E4}"/>
            </ac:spMkLst>
          </pc:spChg>
        </pc:sldLayoutChg>
        <pc:sldLayoutChg chg="new del mod">
          <pc:chgData name="Antonio Liccardi" userId="12f146fe-f5a6-49a1-9eba-e1e2cc91e37c" providerId="ADAL" clId="{B197CF33-B2A1-4D49-AF56-4E1D3B3335B1}" dt="2022-03-07T20:38:42.785" v="38" actId="11236"/>
          <pc:sldLayoutMkLst>
            <pc:docMk/>
            <pc:sldMasterMk cId="1193243541" sldId="2147483648"/>
            <pc:sldLayoutMk cId="2940364930" sldId="2147483659"/>
          </pc:sldLayoutMkLst>
        </pc:sldLayoutChg>
        <pc:sldLayoutChg chg="del">
          <pc:chgData name="Antonio Liccardi" userId="12f146fe-f5a6-49a1-9eba-e1e2cc91e37c" providerId="ADAL" clId="{B197CF33-B2A1-4D49-AF56-4E1D3B3335B1}" dt="2022-03-07T20:38:55.024" v="39" actId="2696"/>
          <pc:sldLayoutMkLst>
            <pc:docMk/>
            <pc:sldMasterMk cId="1193243541" sldId="2147483648"/>
            <pc:sldLayoutMk cId="3302160925" sldId="2147483659"/>
          </pc:sldLayoutMkLst>
        </pc:sldLayoutChg>
        <pc:sldLayoutChg chg="new del mod">
          <pc:chgData name="Antonio Liccardi" userId="12f146fe-f5a6-49a1-9eba-e1e2cc91e37c" providerId="ADAL" clId="{B197CF33-B2A1-4D49-AF56-4E1D3B3335B1}" dt="2022-03-07T20:40:19.580" v="44" actId="11236"/>
          <pc:sldLayoutMkLst>
            <pc:docMk/>
            <pc:sldMasterMk cId="1193243541" sldId="2147483648"/>
            <pc:sldLayoutMk cId="3420012107" sldId="2147483660"/>
          </pc:sldLayoutMkLst>
        </pc:sldLayoutChg>
      </pc:sldMasterChg>
    </pc:docChg>
  </pc:docChgLst>
  <pc:docChgLst>
    <pc:chgData name="Antonio Liccardi" userId="12f146fe-f5a6-49a1-9eba-e1e2cc91e37c" providerId="ADAL" clId="{3CBE8318-145B-4D35-9539-0570B1F94D8E}"/>
    <pc:docChg chg="undo custSel modSld">
      <pc:chgData name="Antonio Liccardi" userId="12f146fe-f5a6-49a1-9eba-e1e2cc91e37c" providerId="ADAL" clId="{3CBE8318-145B-4D35-9539-0570B1F94D8E}" dt="2022-05-10T07:38:25.752" v="16" actId="20577"/>
      <pc:docMkLst>
        <pc:docMk/>
      </pc:docMkLst>
      <pc:sldChg chg="modSp mod">
        <pc:chgData name="Antonio Liccardi" userId="12f146fe-f5a6-49a1-9eba-e1e2cc91e37c" providerId="ADAL" clId="{3CBE8318-145B-4D35-9539-0570B1F94D8E}" dt="2022-05-10T07:38:25.752" v="16" actId="20577"/>
        <pc:sldMkLst>
          <pc:docMk/>
          <pc:sldMk cId="786881571" sldId="262"/>
        </pc:sldMkLst>
        <pc:spChg chg="mod">
          <ac:chgData name="Antonio Liccardi" userId="12f146fe-f5a6-49a1-9eba-e1e2cc91e37c" providerId="ADAL" clId="{3CBE8318-145B-4D35-9539-0570B1F94D8E}" dt="2022-05-10T07:38:25.752" v="16" actId="20577"/>
          <ac:spMkLst>
            <pc:docMk/>
            <pc:sldMk cId="786881571" sldId="262"/>
            <ac:spMk id="7" creationId="{C62CE52A-EB82-490D-A6A5-AEEAE7819AE6}"/>
          </ac:spMkLst>
        </pc:spChg>
      </pc:sldChg>
    </pc:docChg>
  </pc:docChgLst>
  <pc:docChgLst>
    <pc:chgData name="Antonio Venditti" userId="05071b69-cdab-4f15-9620-466c2b238aec" providerId="ADAL" clId="{5AB322E7-6163-44DE-97F2-8394510F9660}"/>
    <pc:docChg chg="undo custSel addSld delSld modSld modMainMaster">
      <pc:chgData name="Antonio Venditti" userId="05071b69-cdab-4f15-9620-466c2b238aec" providerId="ADAL" clId="{5AB322E7-6163-44DE-97F2-8394510F9660}" dt="2023-06-05T06:35:44.852" v="155" actId="20577"/>
      <pc:docMkLst>
        <pc:docMk/>
      </pc:docMkLst>
      <pc:sldChg chg="del">
        <pc:chgData name="Antonio Venditti" userId="05071b69-cdab-4f15-9620-466c2b238aec" providerId="ADAL" clId="{5AB322E7-6163-44DE-97F2-8394510F9660}" dt="2023-06-04T19:14:10.492" v="0" actId="47"/>
        <pc:sldMkLst>
          <pc:docMk/>
          <pc:sldMk cId="3646455512" sldId="256"/>
        </pc:sldMkLst>
      </pc:sldChg>
      <pc:sldChg chg="del">
        <pc:chgData name="Antonio Venditti" userId="05071b69-cdab-4f15-9620-466c2b238aec" providerId="ADAL" clId="{5AB322E7-6163-44DE-97F2-8394510F9660}" dt="2023-06-04T19:14:11.275" v="1" actId="47"/>
        <pc:sldMkLst>
          <pc:docMk/>
          <pc:sldMk cId="3481757480" sldId="257"/>
        </pc:sldMkLst>
      </pc:sldChg>
      <pc:sldChg chg="del">
        <pc:chgData name="Antonio Venditti" userId="05071b69-cdab-4f15-9620-466c2b238aec" providerId="ADAL" clId="{5AB322E7-6163-44DE-97F2-8394510F9660}" dt="2023-06-04T19:14:12.170" v="2" actId="47"/>
        <pc:sldMkLst>
          <pc:docMk/>
          <pc:sldMk cId="610948647" sldId="259"/>
        </pc:sldMkLst>
      </pc:sldChg>
      <pc:sldChg chg="delSp modSp del mod">
        <pc:chgData name="Antonio Venditti" userId="05071b69-cdab-4f15-9620-466c2b238aec" providerId="ADAL" clId="{5AB322E7-6163-44DE-97F2-8394510F9660}" dt="2023-06-04T19:15:56.895" v="56" actId="47"/>
        <pc:sldMkLst>
          <pc:docMk/>
          <pc:sldMk cId="2268807120" sldId="260"/>
        </pc:sldMkLst>
        <pc:spChg chg="mod">
          <ac:chgData name="Antonio Venditti" userId="05071b69-cdab-4f15-9620-466c2b238aec" providerId="ADAL" clId="{5AB322E7-6163-44DE-97F2-8394510F9660}" dt="2023-06-04T19:14:23.629" v="3"/>
          <ac:spMkLst>
            <pc:docMk/>
            <pc:sldMk cId="2268807120" sldId="260"/>
            <ac:spMk id="2" creationId="{0D9ED2E4-86CC-42BE-B0C6-254C387F5DFE}"/>
          </ac:spMkLst>
        </pc:spChg>
        <pc:spChg chg="mod">
          <ac:chgData name="Antonio Venditti" userId="05071b69-cdab-4f15-9620-466c2b238aec" providerId="ADAL" clId="{5AB322E7-6163-44DE-97F2-8394510F9660}" dt="2023-06-04T19:14:23.629" v="3"/>
          <ac:spMkLst>
            <pc:docMk/>
            <pc:sldMk cId="2268807120" sldId="260"/>
            <ac:spMk id="5" creationId="{274958F4-B7BA-4239-ABCF-ACD03E4B0646}"/>
          </ac:spMkLst>
        </pc:spChg>
        <pc:spChg chg="mod">
          <ac:chgData name="Antonio Venditti" userId="05071b69-cdab-4f15-9620-466c2b238aec" providerId="ADAL" clId="{5AB322E7-6163-44DE-97F2-8394510F9660}" dt="2023-06-04T19:14:30.868" v="15" actId="20577"/>
          <ac:spMkLst>
            <pc:docMk/>
            <pc:sldMk cId="2268807120" sldId="260"/>
            <ac:spMk id="7" creationId="{4D826411-7947-464E-A4BB-3891BB1D944F}"/>
          </ac:spMkLst>
        </pc:spChg>
        <pc:spChg chg="mod">
          <ac:chgData name="Antonio Venditti" userId="05071b69-cdab-4f15-9620-466c2b238aec" providerId="ADAL" clId="{5AB322E7-6163-44DE-97F2-8394510F9660}" dt="2023-06-04T19:14:49.449" v="45" actId="20577"/>
          <ac:spMkLst>
            <pc:docMk/>
            <pc:sldMk cId="2268807120" sldId="260"/>
            <ac:spMk id="8" creationId="{D367C663-0DA1-40EF-83A3-36964BF8C137}"/>
          </ac:spMkLst>
        </pc:spChg>
        <pc:spChg chg="mod">
          <ac:chgData name="Antonio Venditti" userId="05071b69-cdab-4f15-9620-466c2b238aec" providerId="ADAL" clId="{5AB322E7-6163-44DE-97F2-8394510F9660}" dt="2023-06-04T19:14:52.895" v="46" actId="6549"/>
          <ac:spMkLst>
            <pc:docMk/>
            <pc:sldMk cId="2268807120" sldId="260"/>
            <ac:spMk id="13" creationId="{9A35CF05-838D-47E9-9F4E-B6AE14D746A0}"/>
          </ac:spMkLst>
        </pc:spChg>
        <pc:spChg chg="del topLvl">
          <ac:chgData name="Antonio Venditti" userId="05071b69-cdab-4f15-9620-466c2b238aec" providerId="ADAL" clId="{5AB322E7-6163-44DE-97F2-8394510F9660}" dt="2023-06-04T19:15:02.351" v="50" actId="478"/>
          <ac:spMkLst>
            <pc:docMk/>
            <pc:sldMk cId="2268807120" sldId="260"/>
            <ac:spMk id="21" creationId="{0C5211A6-6F85-4D99-853F-8C6AF474A1DC}"/>
          </ac:spMkLst>
        </pc:spChg>
        <pc:spChg chg="mod">
          <ac:chgData name="Antonio Venditti" userId="05071b69-cdab-4f15-9620-466c2b238aec" providerId="ADAL" clId="{5AB322E7-6163-44DE-97F2-8394510F9660}" dt="2023-06-04T19:15:03.412" v="51" actId="6549"/>
          <ac:spMkLst>
            <pc:docMk/>
            <pc:sldMk cId="2268807120" sldId="260"/>
            <ac:spMk id="23" creationId="{110A80FF-03A8-407E-B7F9-D40A1A961098}"/>
          </ac:spMkLst>
        </pc:spChg>
        <pc:grpChg chg="del">
          <ac:chgData name="Antonio Venditti" userId="05071b69-cdab-4f15-9620-466c2b238aec" providerId="ADAL" clId="{5AB322E7-6163-44DE-97F2-8394510F9660}" dt="2023-06-04T19:15:00.310" v="49" actId="478"/>
          <ac:grpSpMkLst>
            <pc:docMk/>
            <pc:sldMk cId="2268807120" sldId="260"/>
            <ac:grpSpMk id="9" creationId="{70C2B6D6-B0A0-4020-83C0-A781CF1F2B4C}"/>
          </ac:grpSpMkLst>
        </pc:grpChg>
        <pc:grpChg chg="del">
          <ac:chgData name="Antonio Venditti" userId="05071b69-cdab-4f15-9620-466c2b238aec" providerId="ADAL" clId="{5AB322E7-6163-44DE-97F2-8394510F9660}" dt="2023-06-04T19:14:55.806" v="48" actId="478"/>
          <ac:grpSpMkLst>
            <pc:docMk/>
            <pc:sldMk cId="2268807120" sldId="260"/>
            <ac:grpSpMk id="12" creationId="{23D2A91F-887F-4001-85CF-7FFDF17D5C1D}"/>
          </ac:grpSpMkLst>
        </pc:grpChg>
        <pc:grpChg chg="del">
          <ac:chgData name="Antonio Venditti" userId="05071b69-cdab-4f15-9620-466c2b238aec" providerId="ADAL" clId="{5AB322E7-6163-44DE-97F2-8394510F9660}" dt="2023-06-04T19:15:06.995" v="54" actId="478"/>
          <ac:grpSpMkLst>
            <pc:docMk/>
            <pc:sldMk cId="2268807120" sldId="260"/>
            <ac:grpSpMk id="15" creationId="{16D54637-FFDD-4E36-BDCE-0CD565DD0A5D}"/>
          </ac:grpSpMkLst>
        </pc:grpChg>
        <pc:grpChg chg="del">
          <ac:chgData name="Antonio Venditti" userId="05071b69-cdab-4f15-9620-466c2b238aec" providerId="ADAL" clId="{5AB322E7-6163-44DE-97F2-8394510F9660}" dt="2023-06-04T19:15:02.351" v="50" actId="478"/>
          <ac:grpSpMkLst>
            <pc:docMk/>
            <pc:sldMk cId="2268807120" sldId="260"/>
            <ac:grpSpMk id="19" creationId="{3F891276-2DBB-4C8D-B26E-A3DAE077C18F}"/>
          </ac:grpSpMkLst>
        </pc:grpChg>
        <pc:grpChg chg="del">
          <ac:chgData name="Antonio Venditti" userId="05071b69-cdab-4f15-9620-466c2b238aec" providerId="ADAL" clId="{5AB322E7-6163-44DE-97F2-8394510F9660}" dt="2023-06-04T19:15:04.540" v="52" actId="478"/>
          <ac:grpSpMkLst>
            <pc:docMk/>
            <pc:sldMk cId="2268807120" sldId="260"/>
            <ac:grpSpMk id="22" creationId="{90396E94-FD55-42AB-9755-7597AFB89B81}"/>
          </ac:grpSpMkLst>
        </pc:grpChg>
        <pc:picChg chg="del">
          <ac:chgData name="Antonio Venditti" userId="05071b69-cdab-4f15-9620-466c2b238aec" providerId="ADAL" clId="{5AB322E7-6163-44DE-97F2-8394510F9660}" dt="2023-06-04T19:14:54.038" v="47" actId="478"/>
          <ac:picMkLst>
            <pc:docMk/>
            <pc:sldMk cId="2268807120" sldId="260"/>
            <ac:picMk id="6" creationId="{9FF2B9D5-0AC5-4F20-8EC6-15725F320FB6}"/>
          </ac:picMkLst>
        </pc:picChg>
        <pc:picChg chg="del topLvl">
          <ac:chgData name="Antonio Venditti" userId="05071b69-cdab-4f15-9620-466c2b238aec" providerId="ADAL" clId="{5AB322E7-6163-44DE-97F2-8394510F9660}" dt="2023-06-04T19:15:05.304" v="53" actId="478"/>
          <ac:picMkLst>
            <pc:docMk/>
            <pc:sldMk cId="2268807120" sldId="260"/>
            <ac:picMk id="20" creationId="{9C6A89FE-1F8E-4FA3-BF55-5066DC31A28F}"/>
          </ac:picMkLst>
        </pc:picChg>
      </pc:sldChg>
      <pc:sldChg chg="modSp mod">
        <pc:chgData name="Antonio Venditti" userId="05071b69-cdab-4f15-9620-466c2b238aec" providerId="ADAL" clId="{5AB322E7-6163-44DE-97F2-8394510F9660}" dt="2023-06-04T19:16:03.560" v="57" actId="20577"/>
        <pc:sldMkLst>
          <pc:docMk/>
          <pc:sldMk cId="3546544212" sldId="261"/>
        </pc:sldMkLst>
        <pc:spChg chg="mod">
          <ac:chgData name="Antonio Venditti" userId="05071b69-cdab-4f15-9620-466c2b238aec" providerId="ADAL" clId="{5AB322E7-6163-44DE-97F2-8394510F9660}" dt="2023-06-04T19:14:23.629" v="3"/>
          <ac:spMkLst>
            <pc:docMk/>
            <pc:sldMk cId="3546544212" sldId="261"/>
            <ac:spMk id="2" creationId="{12D172E6-A1C0-40FB-8929-EAA17D8DA46C}"/>
          </ac:spMkLst>
        </pc:spChg>
        <pc:spChg chg="mod">
          <ac:chgData name="Antonio Venditti" userId="05071b69-cdab-4f15-9620-466c2b238aec" providerId="ADAL" clId="{5AB322E7-6163-44DE-97F2-8394510F9660}" dt="2023-06-04T19:14:23.629" v="3"/>
          <ac:spMkLst>
            <pc:docMk/>
            <pc:sldMk cId="3546544212" sldId="261"/>
            <ac:spMk id="5" creationId="{EAD886AE-30AC-48A2-B80B-DE14494F1920}"/>
          </ac:spMkLst>
        </pc:spChg>
        <pc:spChg chg="mod">
          <ac:chgData name="Antonio Venditti" userId="05071b69-cdab-4f15-9620-466c2b238aec" providerId="ADAL" clId="{5AB322E7-6163-44DE-97F2-8394510F9660}" dt="2023-06-04T19:16:03.560" v="57" actId="20577"/>
          <ac:spMkLst>
            <pc:docMk/>
            <pc:sldMk cId="3546544212" sldId="261"/>
            <ac:spMk id="11" creationId="{FBD99D20-2676-468B-A25B-F6A1E687D376}"/>
          </ac:spMkLst>
        </pc:spChg>
      </pc:sldChg>
      <pc:sldChg chg="modSp mod">
        <pc:chgData name="Antonio Venditti" userId="05071b69-cdab-4f15-9620-466c2b238aec" providerId="ADAL" clId="{5AB322E7-6163-44DE-97F2-8394510F9660}" dt="2023-06-04T19:16:15.288" v="60" actId="27636"/>
        <pc:sldMkLst>
          <pc:docMk/>
          <pc:sldMk cId="786881571" sldId="262"/>
        </pc:sldMkLst>
        <pc:spChg chg="mod">
          <ac:chgData name="Antonio Venditti" userId="05071b69-cdab-4f15-9620-466c2b238aec" providerId="ADAL" clId="{5AB322E7-6163-44DE-97F2-8394510F9660}" dt="2023-06-04T19:14:23.629" v="3"/>
          <ac:spMkLst>
            <pc:docMk/>
            <pc:sldMk cId="786881571" sldId="262"/>
            <ac:spMk id="5" creationId="{DFA727EA-5FC4-4949-A12A-F4D0DA562B74}"/>
          </ac:spMkLst>
        </pc:spChg>
        <pc:spChg chg="mod">
          <ac:chgData name="Antonio Venditti" userId="05071b69-cdab-4f15-9620-466c2b238aec" providerId="ADAL" clId="{5AB322E7-6163-44DE-97F2-8394510F9660}" dt="2023-06-04T19:14:23.629" v="3"/>
          <ac:spMkLst>
            <pc:docMk/>
            <pc:sldMk cId="786881571" sldId="262"/>
            <ac:spMk id="6" creationId="{D10746A6-5C69-4889-A098-64E974C58C40}"/>
          </ac:spMkLst>
        </pc:spChg>
        <pc:spChg chg="mod">
          <ac:chgData name="Antonio Venditti" userId="05071b69-cdab-4f15-9620-466c2b238aec" providerId="ADAL" clId="{5AB322E7-6163-44DE-97F2-8394510F9660}" dt="2023-06-04T19:16:15.288" v="60" actId="27636"/>
          <ac:spMkLst>
            <pc:docMk/>
            <pc:sldMk cId="786881571" sldId="262"/>
            <ac:spMk id="7" creationId="{C62CE52A-EB82-490D-A6A5-AEEAE7819AE6}"/>
          </ac:spMkLst>
        </pc:spChg>
      </pc:sldChg>
      <pc:sldChg chg="modSp mod">
        <pc:chgData name="Antonio Venditti" userId="05071b69-cdab-4f15-9620-466c2b238aec" providerId="ADAL" clId="{5AB322E7-6163-44DE-97F2-8394510F9660}" dt="2023-06-04T19:17:45.564" v="149" actId="5793"/>
        <pc:sldMkLst>
          <pc:docMk/>
          <pc:sldMk cId="1894030575" sldId="263"/>
        </pc:sldMkLst>
        <pc:spChg chg="mod">
          <ac:chgData name="Antonio Venditti" userId="05071b69-cdab-4f15-9620-466c2b238aec" providerId="ADAL" clId="{5AB322E7-6163-44DE-97F2-8394510F9660}" dt="2023-06-04T19:14:23.629" v="3"/>
          <ac:spMkLst>
            <pc:docMk/>
            <pc:sldMk cId="1894030575" sldId="263"/>
            <ac:spMk id="2" creationId="{67E8D2B1-D230-4439-9A22-1125EB122393}"/>
          </ac:spMkLst>
        </pc:spChg>
        <pc:spChg chg="mod">
          <ac:chgData name="Antonio Venditti" userId="05071b69-cdab-4f15-9620-466c2b238aec" providerId="ADAL" clId="{5AB322E7-6163-44DE-97F2-8394510F9660}" dt="2023-06-04T19:17:45.564" v="149" actId="5793"/>
          <ac:spMkLst>
            <pc:docMk/>
            <pc:sldMk cId="1894030575" sldId="263"/>
            <ac:spMk id="3" creationId="{239EDE3C-7E0E-4517-BBEB-E873DE6EE2FC}"/>
          </ac:spMkLst>
        </pc:spChg>
        <pc:spChg chg="mod">
          <ac:chgData name="Antonio Venditti" userId="05071b69-cdab-4f15-9620-466c2b238aec" providerId="ADAL" clId="{5AB322E7-6163-44DE-97F2-8394510F9660}" dt="2023-06-04T19:14:23.629" v="3"/>
          <ac:spMkLst>
            <pc:docMk/>
            <pc:sldMk cId="1894030575" sldId="263"/>
            <ac:spMk id="4" creationId="{9AA45871-A785-48DD-8CD1-21FFD786EABD}"/>
          </ac:spMkLst>
        </pc:spChg>
      </pc:sldChg>
      <pc:sldChg chg="modSp del">
        <pc:chgData name="Antonio Venditti" userId="05071b69-cdab-4f15-9620-466c2b238aec" providerId="ADAL" clId="{5AB322E7-6163-44DE-97F2-8394510F9660}" dt="2023-06-04T19:16:25.650" v="63" actId="47"/>
        <pc:sldMkLst>
          <pc:docMk/>
          <pc:sldMk cId="2552177131" sldId="264"/>
        </pc:sldMkLst>
        <pc:spChg chg="mod">
          <ac:chgData name="Antonio Venditti" userId="05071b69-cdab-4f15-9620-466c2b238aec" providerId="ADAL" clId="{5AB322E7-6163-44DE-97F2-8394510F9660}" dt="2023-06-04T19:14:23.629" v="3"/>
          <ac:spMkLst>
            <pc:docMk/>
            <pc:sldMk cId="2552177131" sldId="264"/>
            <ac:spMk id="2" creationId="{D9D13EE0-882C-4AAB-A841-6A9ABA166399}"/>
          </ac:spMkLst>
        </pc:spChg>
        <pc:spChg chg="mod">
          <ac:chgData name="Antonio Venditti" userId="05071b69-cdab-4f15-9620-466c2b238aec" providerId="ADAL" clId="{5AB322E7-6163-44DE-97F2-8394510F9660}" dt="2023-06-04T19:14:23.629" v="3"/>
          <ac:spMkLst>
            <pc:docMk/>
            <pc:sldMk cId="2552177131" sldId="264"/>
            <ac:spMk id="3" creationId="{968A3355-A36D-4C39-BCAC-66E6985C804E}"/>
          </ac:spMkLst>
        </pc:spChg>
        <pc:spChg chg="mod">
          <ac:chgData name="Antonio Venditti" userId="05071b69-cdab-4f15-9620-466c2b238aec" providerId="ADAL" clId="{5AB322E7-6163-44DE-97F2-8394510F9660}" dt="2023-06-04T19:14:23.629" v="3"/>
          <ac:spMkLst>
            <pc:docMk/>
            <pc:sldMk cId="2552177131" sldId="264"/>
            <ac:spMk id="4" creationId="{FDA27A59-F308-41C9-B3C6-F19A3D89D862}"/>
          </ac:spMkLst>
        </pc:spChg>
      </pc:sldChg>
      <pc:sldChg chg="modSp del">
        <pc:chgData name="Antonio Venditti" userId="05071b69-cdab-4f15-9620-466c2b238aec" providerId="ADAL" clId="{5AB322E7-6163-44DE-97F2-8394510F9660}" dt="2023-06-04T19:16:30.053" v="64" actId="47"/>
        <pc:sldMkLst>
          <pc:docMk/>
          <pc:sldMk cId="2327565144" sldId="265"/>
        </pc:sldMkLst>
        <pc:spChg chg="mod">
          <ac:chgData name="Antonio Venditti" userId="05071b69-cdab-4f15-9620-466c2b238aec" providerId="ADAL" clId="{5AB322E7-6163-44DE-97F2-8394510F9660}" dt="2023-06-04T19:14:23.629" v="3"/>
          <ac:spMkLst>
            <pc:docMk/>
            <pc:sldMk cId="2327565144" sldId="265"/>
            <ac:spMk id="2" creationId="{D74F9C60-FDCA-4486-9F76-446F2A8FBCF5}"/>
          </ac:spMkLst>
        </pc:spChg>
        <pc:spChg chg="mod">
          <ac:chgData name="Antonio Venditti" userId="05071b69-cdab-4f15-9620-466c2b238aec" providerId="ADAL" clId="{5AB322E7-6163-44DE-97F2-8394510F9660}" dt="2023-06-04T19:14:23.629" v="3"/>
          <ac:spMkLst>
            <pc:docMk/>
            <pc:sldMk cId="2327565144" sldId="265"/>
            <ac:spMk id="3" creationId="{338D4F07-84A4-4218-BFF4-80FD439EC51D}"/>
          </ac:spMkLst>
        </pc:spChg>
        <pc:spChg chg="mod">
          <ac:chgData name="Antonio Venditti" userId="05071b69-cdab-4f15-9620-466c2b238aec" providerId="ADAL" clId="{5AB322E7-6163-44DE-97F2-8394510F9660}" dt="2023-06-04T19:14:23.629" v="3"/>
          <ac:spMkLst>
            <pc:docMk/>
            <pc:sldMk cId="2327565144" sldId="265"/>
            <ac:spMk id="4" creationId="{25AF571F-8F7A-4A03-A7E4-06C95F6F3A5D}"/>
          </ac:spMkLst>
        </pc:spChg>
      </pc:sldChg>
      <pc:sldChg chg="modSp add mod">
        <pc:chgData name="Antonio Venditti" userId="05071b69-cdab-4f15-9620-466c2b238aec" providerId="ADAL" clId="{5AB322E7-6163-44DE-97F2-8394510F9660}" dt="2023-06-05T06:35:44.852" v="155" actId="20577"/>
        <pc:sldMkLst>
          <pc:docMk/>
          <pc:sldMk cId="2320905616" sldId="322"/>
        </pc:sldMkLst>
        <pc:spChg chg="mod">
          <ac:chgData name="Antonio Venditti" userId="05071b69-cdab-4f15-9620-466c2b238aec" providerId="ADAL" clId="{5AB322E7-6163-44DE-97F2-8394510F9660}" dt="2023-06-05T06:35:44.852" v="155" actId="20577"/>
          <ac:spMkLst>
            <pc:docMk/>
            <pc:sldMk cId="2320905616" sldId="322"/>
            <ac:spMk id="8" creationId="{D367C663-0DA1-40EF-83A3-36964BF8C137}"/>
          </ac:spMkLst>
        </pc:spChg>
      </pc:sldChg>
      <pc:sldMasterChg chg="modSldLayout">
        <pc:chgData name="Antonio Venditti" userId="05071b69-cdab-4f15-9620-466c2b238aec" providerId="ADAL" clId="{5AB322E7-6163-44DE-97F2-8394510F9660}" dt="2023-06-04T19:14:23.629" v="3"/>
        <pc:sldMasterMkLst>
          <pc:docMk/>
          <pc:sldMasterMk cId="1678596257" sldId="2147483660"/>
        </pc:sldMasterMkLst>
        <pc:sldLayoutChg chg="addSp">
          <pc:chgData name="Antonio Venditti" userId="05071b69-cdab-4f15-9620-466c2b238aec" providerId="ADAL" clId="{5AB322E7-6163-44DE-97F2-8394510F9660}" dt="2023-06-04T19:14:23.629" v="3"/>
          <pc:sldLayoutMkLst>
            <pc:docMk/>
            <pc:sldMasterMk cId="1678596257" sldId="2147483660"/>
            <pc:sldLayoutMk cId="2882836185" sldId="2147483661"/>
          </pc:sldLayoutMkLst>
          <pc:picChg chg="add">
            <ac:chgData name="Antonio Venditti" userId="05071b69-cdab-4f15-9620-466c2b238aec" providerId="ADAL" clId="{5AB322E7-6163-44DE-97F2-8394510F9660}" dt="2023-06-04T19:14:23.629" v="3"/>
            <ac:picMkLst>
              <pc:docMk/>
              <pc:sldMasterMk cId="1678596257" sldId="2147483660"/>
              <pc:sldLayoutMk cId="2882836185" sldId="2147483661"/>
              <ac:picMk id="7" creationId="{44E0A2B5-B31E-0ADC-F03E-39498D9E0EE2}"/>
            </ac:picMkLst>
          </pc:picChg>
        </pc:sldLayoutChg>
        <pc:sldLayoutChg chg="addSp">
          <pc:chgData name="Antonio Venditti" userId="05071b69-cdab-4f15-9620-466c2b238aec" providerId="ADAL" clId="{5AB322E7-6163-44DE-97F2-8394510F9660}" dt="2023-06-04T19:14:23.629" v="3"/>
          <pc:sldLayoutMkLst>
            <pc:docMk/>
            <pc:sldMasterMk cId="1678596257" sldId="2147483660"/>
            <pc:sldLayoutMk cId="1250526558" sldId="2147483668"/>
          </pc:sldLayoutMkLst>
          <pc:picChg chg="add">
            <ac:chgData name="Antonio Venditti" userId="05071b69-cdab-4f15-9620-466c2b238aec" providerId="ADAL" clId="{5AB322E7-6163-44DE-97F2-8394510F9660}" dt="2023-06-04T19:14:23.629" v="3"/>
            <ac:picMkLst>
              <pc:docMk/>
              <pc:sldMasterMk cId="1678596257" sldId="2147483660"/>
              <pc:sldLayoutMk cId="1250526558" sldId="2147483668"/>
              <ac:picMk id="8" creationId="{8DB38F19-E6F8-0244-DA18-42E42B230DAF}"/>
            </ac:picMkLst>
          </pc:picChg>
        </pc:sldLayoutChg>
        <pc:sldLayoutChg chg="addSp">
          <pc:chgData name="Antonio Venditti" userId="05071b69-cdab-4f15-9620-466c2b238aec" providerId="ADAL" clId="{5AB322E7-6163-44DE-97F2-8394510F9660}" dt="2023-06-04T19:14:23.629" v="3"/>
          <pc:sldLayoutMkLst>
            <pc:docMk/>
            <pc:sldMasterMk cId="1678596257" sldId="2147483660"/>
            <pc:sldLayoutMk cId="1961626413" sldId="2147483669"/>
          </pc:sldLayoutMkLst>
          <pc:picChg chg="add">
            <ac:chgData name="Antonio Venditti" userId="05071b69-cdab-4f15-9620-466c2b238aec" providerId="ADAL" clId="{5AB322E7-6163-44DE-97F2-8394510F9660}" dt="2023-06-04T19:14:23.629" v="3"/>
            <ac:picMkLst>
              <pc:docMk/>
              <pc:sldMasterMk cId="1678596257" sldId="2147483660"/>
              <pc:sldLayoutMk cId="1961626413" sldId="2147483669"/>
              <ac:picMk id="8" creationId="{1811999A-5672-990F-3CC1-948E8E0B76B6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C92C-F4C4-406D-9A69-BA419B7C5340}" type="datetimeFigureOut">
              <a:rPr lang="it-IT" smtClean="0"/>
              <a:t>05/06/2023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16DD3-1842-4E9B-AF3C-9789CB5348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3637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://www.dthinks.it/" TargetMode="External"/><Relationship Id="rId7" Type="http://schemas.openxmlformats.org/officeDocument/2006/relationships/hyperlink" Target="https://twitter.com/PoriniGroup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PoriniGroup/" TargetMode="External"/><Relationship Id="rId5" Type="http://schemas.openxmlformats.org/officeDocument/2006/relationships/hyperlink" Target="https://www.linkedin.com/company/porini-spa/" TargetMode="External"/><Relationship Id="rId4" Type="http://schemas.openxmlformats.org/officeDocument/2006/relationships/hyperlink" Target="mailto:info@dthinkk.it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D9FB3D-96B6-208A-6ABA-CC3DF7CAD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5D8346D-5AD4-9232-9117-B1081C458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18AAA41-3148-EE54-8D5B-F8EAB725A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0F63-D6F3-48D8-893C-9A93BFCDAC9C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889430-62BB-0E81-5FFE-770FCF3E3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684871-F20C-8279-ED46-35C1F492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6813-1B21-45E4-9589-67FC36E4F3FA}" type="slidenum">
              <a:rPr lang="en-US" smtClean="0"/>
              <a:t>‹N›</a:t>
            </a:fld>
            <a:endParaRPr lang="en-US"/>
          </a:p>
        </p:txBody>
      </p:sp>
      <p:pic>
        <p:nvPicPr>
          <p:cNvPr id="7" name="Immagine 6" descr="Immagine che contiene testo, segnale, esterni&#10;&#10;Descrizione generata automaticamente">
            <a:extLst>
              <a:ext uri="{FF2B5EF4-FFF2-40B4-BE49-F238E27FC236}">
                <a16:creationId xmlns:a16="http://schemas.microsoft.com/office/drawing/2014/main" id="{44E0A2B5-B31E-0ADC-F03E-39498D9E0E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44" y="285818"/>
            <a:ext cx="2570381" cy="49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3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94E2D8-527A-372D-AC3D-3D88F0C3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050CC6-8B34-B5B2-BB3B-DFBCB7499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F72707-5EF0-FA3D-234F-4359931E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6900-DC77-4B3E-A134-7CD1B7770F2B}" type="datetime1">
              <a:rPr lang="it-IT" smtClean="0"/>
              <a:t>05/06/2023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B5CFC9-1239-319F-B080-9DA0D477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FC9E18-1665-81AB-A282-25C2CE22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1437-0170-4E37-9B6A-26C43D59B5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471547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7B48367-BE09-9B52-9489-58597D9F2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CDE36A4-D906-5EA1-7139-0C91B6958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80489A-961B-F3B3-3258-F6F0C1E5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6900-DC77-4B3E-A134-7CD1B7770F2B}" type="datetime1">
              <a:rPr lang="it-IT" smtClean="0"/>
              <a:t>05/06/2023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7D97EA-AF42-0B08-57ED-367A3917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7DC648-B437-442C-AFED-A350C381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1437-0170-4E37-9B6A-26C43D59B5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184096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n_Contenu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A85F58-AD9B-4635-8B26-81AF7B0DE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" y="819150"/>
            <a:ext cx="11018520" cy="871538"/>
          </a:xfr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ACA812-6EDD-4CB3-B3AE-90D14F185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740" y="1825625"/>
            <a:ext cx="11018520" cy="4213225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37AA46-2BC8-410D-81BA-9C40A44E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7740" y="6356350"/>
            <a:ext cx="3017520" cy="365125"/>
          </a:xfrm>
        </p:spPr>
        <p:txBody>
          <a:bodyPr/>
          <a:lstStyle/>
          <a:p>
            <a:fld id="{AA521437-0170-4E37-9B6A-26C43D59B50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17233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9D0478-8547-4EB8-8C0D-81FDF9ACC4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7675" y="657225"/>
            <a:ext cx="3257550" cy="434975"/>
          </a:xfrm>
        </p:spPr>
        <p:txBody>
          <a:bodyPr/>
          <a:lstStyle>
            <a:lvl1pPr>
              <a:defRPr sz="2400"/>
            </a:lvl1pPr>
          </a:lstStyle>
          <a:p>
            <a:r>
              <a:rPr lang="it-IT" dirty="0"/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0ABC01-78E5-474D-94D4-D7E6AEB66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1" y="657225"/>
            <a:ext cx="6724650" cy="55006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D9A1C4-61FE-4572-8808-A1E96E64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777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521437-0170-4E37-9B6A-26C43D59B50C}" type="slidenum">
              <a:rPr lang="it-IT" smtClean="0"/>
              <a:pPr/>
              <a:t>‹N›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D638F7C-08A5-4119-81B6-2F91AEB0798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47675" y="1377949"/>
            <a:ext cx="3257550" cy="4779964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it-IT" dirty="0"/>
              <a:t>&lt;testo&gt;</a:t>
            </a:r>
          </a:p>
        </p:txBody>
      </p:sp>
      <p:pic>
        <p:nvPicPr>
          <p:cNvPr id="8" name="Immagine 7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82071D22-D663-477F-89F1-6B11E522B4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6" y="6300205"/>
            <a:ext cx="1990724" cy="42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08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B5BD30-DC10-4698-AB4F-3FDD62E48963}"/>
              </a:ext>
            </a:extLst>
          </p:cNvPr>
          <p:cNvSpPr txBox="1"/>
          <p:nvPr userDrawn="1"/>
        </p:nvSpPr>
        <p:spPr>
          <a:xfrm>
            <a:off x="371475" y="2987751"/>
            <a:ext cx="11449050" cy="5595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4000" b="1" i="0" u="none" dirty="0">
                <a:solidFill>
                  <a:schemeClr val="accent6"/>
                </a:solidFill>
                <a:latin typeface="+mj-lt"/>
                <a:cs typeface="Segoe UI Semibold" panose="020B0502040204020203" pitchFamily="34" charset="0"/>
              </a:rPr>
              <a:t>Thanks for your attention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5A1610A-D3E1-4905-8199-4D9A951D9D75}"/>
              </a:ext>
            </a:extLst>
          </p:cNvPr>
          <p:cNvSpPr txBox="1"/>
          <p:nvPr userDrawn="1"/>
        </p:nvSpPr>
        <p:spPr>
          <a:xfrm>
            <a:off x="371475" y="3829571"/>
            <a:ext cx="1144905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b="0" i="0" dirty="0">
                <a:solidFill>
                  <a:schemeClr val="tx1"/>
                </a:solidFill>
                <a:latin typeface="+mn-lt"/>
                <a:cs typeface="Segoe UI" panose="020B0502040204020203" pitchFamily="34" charset="0"/>
              </a:rPr>
              <a:t>For further info please visit our website and socials  </a:t>
            </a:r>
          </a:p>
          <a:p>
            <a:pPr algn="ctr"/>
            <a:r>
              <a:rPr lang="en-GB" sz="1400" b="0" i="0" dirty="0">
                <a:solidFill>
                  <a:schemeClr val="tx1"/>
                </a:solidFill>
                <a:latin typeface="+mn-lt"/>
                <a:cs typeface="Segoe UI" panose="020B0502040204020203" pitchFamily="34" charset="0"/>
                <a:hlinkClick r:id="rId3"/>
              </a:rPr>
              <a:t>www.dthinks.it </a:t>
            </a:r>
            <a:endParaRPr lang="en-GB" sz="1400" b="0" i="0" dirty="0">
              <a:solidFill>
                <a:schemeClr val="tx1"/>
              </a:solidFill>
              <a:latin typeface="+mn-lt"/>
              <a:cs typeface="Segoe UI" panose="020B0502040204020203" pitchFamily="34" charset="0"/>
            </a:endParaRPr>
          </a:p>
          <a:p>
            <a:pPr algn="ctr"/>
            <a:r>
              <a:rPr lang="en-GB" sz="1400" b="0" i="0" dirty="0">
                <a:solidFill>
                  <a:schemeClr val="tx1"/>
                </a:solidFill>
                <a:latin typeface="+mn-lt"/>
                <a:cs typeface="Segoe UI" panose="020B0502040204020203" pitchFamily="34" charset="0"/>
                <a:hlinkClick r:id="rId4"/>
              </a:rPr>
              <a:t>info@dthinks.it</a:t>
            </a:r>
            <a:endParaRPr lang="en-GB" sz="1400" b="0" i="0" dirty="0">
              <a:solidFill>
                <a:schemeClr val="tx1"/>
              </a:solidFill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448DE705-CF55-4844-9861-F18B47D23768}"/>
              </a:ext>
            </a:extLst>
          </p:cNvPr>
          <p:cNvGrpSpPr/>
          <p:nvPr userDrawn="1"/>
        </p:nvGrpSpPr>
        <p:grpSpPr>
          <a:xfrm>
            <a:off x="4964500" y="4621876"/>
            <a:ext cx="2263000" cy="622288"/>
            <a:chOff x="5120310" y="4775049"/>
            <a:chExt cx="2263000" cy="612000"/>
          </a:xfrm>
        </p:grpSpPr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CA91E3E4-14A4-4DFF-BD66-EAED5967D406}"/>
                </a:ext>
              </a:extLst>
            </p:cNvPr>
            <p:cNvGrpSpPr/>
            <p:nvPr userDrawn="1"/>
          </p:nvGrpSpPr>
          <p:grpSpPr>
            <a:xfrm>
              <a:off x="5120310" y="4775049"/>
              <a:ext cx="612000" cy="612000"/>
              <a:chOff x="5120310" y="4775049"/>
              <a:chExt cx="612000" cy="612000"/>
            </a:xfrm>
          </p:grpSpPr>
          <p:sp>
            <p:nvSpPr>
              <p:cNvPr id="16" name="Freeform 22">
                <a:hlinkClick r:id="rId5"/>
                <a:extLst>
                  <a:ext uri="{FF2B5EF4-FFF2-40B4-BE49-F238E27FC236}">
                    <a16:creationId xmlns:a16="http://schemas.microsoft.com/office/drawing/2014/main" id="{57392D5F-A0F6-47F1-9770-1A14D613CDAA}"/>
                  </a:ext>
                </a:extLst>
              </p:cNvPr>
              <p:cNvSpPr>
                <a:spLocks noChangeAspect="1" noEditPoints="1"/>
              </p:cNvSpPr>
              <p:nvPr userDrawn="1"/>
            </p:nvSpPr>
            <p:spPr bwMode="auto">
              <a:xfrm>
                <a:off x="5264310" y="4896284"/>
                <a:ext cx="324000" cy="310205"/>
              </a:xfrm>
              <a:custGeom>
                <a:avLst/>
                <a:gdLst>
                  <a:gd name="T0" fmla="*/ 7 w 528"/>
                  <a:gd name="T1" fmla="*/ 504 h 504"/>
                  <a:gd name="T2" fmla="*/ 120 w 528"/>
                  <a:gd name="T3" fmla="*/ 504 h 504"/>
                  <a:gd name="T4" fmla="*/ 120 w 528"/>
                  <a:gd name="T5" fmla="*/ 165 h 504"/>
                  <a:gd name="T6" fmla="*/ 7 w 528"/>
                  <a:gd name="T7" fmla="*/ 165 h 504"/>
                  <a:gd name="T8" fmla="*/ 7 w 528"/>
                  <a:gd name="T9" fmla="*/ 504 h 504"/>
                  <a:gd name="T10" fmla="*/ 398 w 528"/>
                  <a:gd name="T11" fmla="*/ 158 h 504"/>
                  <a:gd name="T12" fmla="*/ 295 w 528"/>
                  <a:gd name="T13" fmla="*/ 215 h 504"/>
                  <a:gd name="T14" fmla="*/ 295 w 528"/>
                  <a:gd name="T15" fmla="*/ 165 h 504"/>
                  <a:gd name="T16" fmla="*/ 182 w 528"/>
                  <a:gd name="T17" fmla="*/ 165 h 504"/>
                  <a:gd name="T18" fmla="*/ 182 w 528"/>
                  <a:gd name="T19" fmla="*/ 504 h 504"/>
                  <a:gd name="T20" fmla="*/ 295 w 528"/>
                  <a:gd name="T21" fmla="*/ 504 h 504"/>
                  <a:gd name="T22" fmla="*/ 295 w 528"/>
                  <a:gd name="T23" fmla="*/ 315 h 504"/>
                  <a:gd name="T24" fmla="*/ 300 w 528"/>
                  <a:gd name="T25" fmla="*/ 288 h 504"/>
                  <a:gd name="T26" fmla="*/ 357 w 528"/>
                  <a:gd name="T27" fmla="*/ 245 h 504"/>
                  <a:gd name="T28" fmla="*/ 415 w 528"/>
                  <a:gd name="T29" fmla="*/ 322 h 504"/>
                  <a:gd name="T30" fmla="*/ 415 w 528"/>
                  <a:gd name="T31" fmla="*/ 504 h 504"/>
                  <a:gd name="T32" fmla="*/ 528 w 528"/>
                  <a:gd name="T33" fmla="*/ 504 h 504"/>
                  <a:gd name="T34" fmla="*/ 528 w 528"/>
                  <a:gd name="T35" fmla="*/ 310 h 504"/>
                  <a:gd name="T36" fmla="*/ 398 w 528"/>
                  <a:gd name="T37" fmla="*/ 158 h 504"/>
                  <a:gd name="T38" fmla="*/ 65 w 528"/>
                  <a:gd name="T39" fmla="*/ 0 h 504"/>
                  <a:gd name="T40" fmla="*/ 0 w 528"/>
                  <a:gd name="T41" fmla="*/ 60 h 504"/>
                  <a:gd name="T42" fmla="*/ 63 w 528"/>
                  <a:gd name="T43" fmla="*/ 118 h 504"/>
                  <a:gd name="T44" fmla="*/ 128 w 528"/>
                  <a:gd name="T45" fmla="*/ 60 h 504"/>
                  <a:gd name="T46" fmla="*/ 65 w 528"/>
                  <a:gd name="T47" fmla="*/ 0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28" h="504">
                    <a:moveTo>
                      <a:pt x="7" y="504"/>
                    </a:moveTo>
                    <a:cubicBezTo>
                      <a:pt x="120" y="504"/>
                      <a:pt x="120" y="504"/>
                      <a:pt x="120" y="504"/>
                    </a:cubicBezTo>
                    <a:cubicBezTo>
                      <a:pt x="120" y="165"/>
                      <a:pt x="120" y="165"/>
                      <a:pt x="120" y="165"/>
                    </a:cubicBezTo>
                    <a:cubicBezTo>
                      <a:pt x="7" y="165"/>
                      <a:pt x="7" y="165"/>
                      <a:pt x="7" y="165"/>
                    </a:cubicBezTo>
                    <a:cubicBezTo>
                      <a:pt x="7" y="504"/>
                      <a:pt x="7" y="504"/>
                      <a:pt x="7" y="504"/>
                    </a:cubicBezTo>
                    <a:close/>
                    <a:moveTo>
                      <a:pt x="398" y="158"/>
                    </a:moveTo>
                    <a:cubicBezTo>
                      <a:pt x="335" y="158"/>
                      <a:pt x="310" y="190"/>
                      <a:pt x="295" y="215"/>
                    </a:cubicBezTo>
                    <a:cubicBezTo>
                      <a:pt x="295" y="165"/>
                      <a:pt x="295" y="165"/>
                      <a:pt x="295" y="165"/>
                    </a:cubicBezTo>
                    <a:cubicBezTo>
                      <a:pt x="182" y="165"/>
                      <a:pt x="182" y="165"/>
                      <a:pt x="182" y="165"/>
                    </a:cubicBezTo>
                    <a:cubicBezTo>
                      <a:pt x="184" y="198"/>
                      <a:pt x="182" y="504"/>
                      <a:pt x="182" y="504"/>
                    </a:cubicBezTo>
                    <a:cubicBezTo>
                      <a:pt x="295" y="504"/>
                      <a:pt x="295" y="504"/>
                      <a:pt x="295" y="504"/>
                    </a:cubicBezTo>
                    <a:cubicBezTo>
                      <a:pt x="295" y="315"/>
                      <a:pt x="295" y="315"/>
                      <a:pt x="295" y="315"/>
                    </a:cubicBezTo>
                    <a:cubicBezTo>
                      <a:pt x="295" y="305"/>
                      <a:pt x="295" y="295"/>
                      <a:pt x="300" y="288"/>
                    </a:cubicBezTo>
                    <a:cubicBezTo>
                      <a:pt x="307" y="268"/>
                      <a:pt x="325" y="245"/>
                      <a:pt x="357" y="245"/>
                    </a:cubicBezTo>
                    <a:cubicBezTo>
                      <a:pt x="398" y="245"/>
                      <a:pt x="415" y="278"/>
                      <a:pt x="415" y="322"/>
                    </a:cubicBezTo>
                    <a:cubicBezTo>
                      <a:pt x="415" y="504"/>
                      <a:pt x="415" y="504"/>
                      <a:pt x="415" y="504"/>
                    </a:cubicBezTo>
                    <a:cubicBezTo>
                      <a:pt x="528" y="504"/>
                      <a:pt x="528" y="504"/>
                      <a:pt x="528" y="504"/>
                    </a:cubicBezTo>
                    <a:cubicBezTo>
                      <a:pt x="528" y="310"/>
                      <a:pt x="528" y="310"/>
                      <a:pt x="528" y="310"/>
                    </a:cubicBezTo>
                    <a:cubicBezTo>
                      <a:pt x="528" y="205"/>
                      <a:pt x="473" y="158"/>
                      <a:pt x="398" y="158"/>
                    </a:cubicBezTo>
                    <a:close/>
                    <a:moveTo>
                      <a:pt x="65" y="0"/>
                    </a:moveTo>
                    <a:cubicBezTo>
                      <a:pt x="25" y="0"/>
                      <a:pt x="0" y="28"/>
                      <a:pt x="0" y="60"/>
                    </a:cubicBezTo>
                    <a:cubicBezTo>
                      <a:pt x="0" y="93"/>
                      <a:pt x="25" y="118"/>
                      <a:pt x="63" y="118"/>
                    </a:cubicBezTo>
                    <a:cubicBezTo>
                      <a:pt x="103" y="118"/>
                      <a:pt x="128" y="93"/>
                      <a:pt x="128" y="60"/>
                    </a:cubicBezTo>
                    <a:cubicBezTo>
                      <a:pt x="128" y="28"/>
                      <a:pt x="103" y="0"/>
                      <a:pt x="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04">
                <a:extLst>
                  <a:ext uri="{FF2B5EF4-FFF2-40B4-BE49-F238E27FC236}">
                    <a16:creationId xmlns:a16="http://schemas.microsoft.com/office/drawing/2014/main" id="{2AF59499-7DDE-41FC-A6AB-7888FFA2F8DD}"/>
                  </a:ext>
                </a:extLst>
              </p:cNvPr>
              <p:cNvSpPr>
                <a:spLocks noChangeAspect="1"/>
              </p:cNvSpPr>
              <p:nvPr userDrawn="1"/>
            </p:nvSpPr>
            <p:spPr bwMode="auto">
              <a:xfrm>
                <a:off x="5120310" y="4775049"/>
                <a:ext cx="612000" cy="612000"/>
              </a:xfrm>
              <a:custGeom>
                <a:avLst/>
                <a:gdLst>
                  <a:gd name="T0" fmla="*/ 47 w 320"/>
                  <a:gd name="T1" fmla="*/ 273 h 320"/>
                  <a:gd name="T2" fmla="*/ 160 w 320"/>
                  <a:gd name="T3" fmla="*/ 320 h 320"/>
                  <a:gd name="T4" fmla="*/ 273 w 320"/>
                  <a:gd name="T5" fmla="*/ 273 h 320"/>
                  <a:gd name="T6" fmla="*/ 320 w 320"/>
                  <a:gd name="T7" fmla="*/ 160 h 320"/>
                  <a:gd name="T8" fmla="*/ 273 w 320"/>
                  <a:gd name="T9" fmla="*/ 47 h 320"/>
                  <a:gd name="T10" fmla="*/ 160 w 320"/>
                  <a:gd name="T11" fmla="*/ 0 h 320"/>
                  <a:gd name="T12" fmla="*/ 47 w 320"/>
                  <a:gd name="T13" fmla="*/ 47 h 320"/>
                  <a:gd name="T14" fmla="*/ 0 w 320"/>
                  <a:gd name="T15" fmla="*/ 160 h 320"/>
                  <a:gd name="T16" fmla="*/ 47 w 320"/>
                  <a:gd name="T17" fmla="*/ 273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0" h="320">
                    <a:moveTo>
                      <a:pt x="47" y="273"/>
                    </a:moveTo>
                    <a:cubicBezTo>
                      <a:pt x="77" y="303"/>
                      <a:pt x="117" y="320"/>
                      <a:pt x="160" y="320"/>
                    </a:cubicBezTo>
                    <a:cubicBezTo>
                      <a:pt x="202" y="320"/>
                      <a:pt x="243" y="303"/>
                      <a:pt x="273" y="273"/>
                    </a:cubicBezTo>
                    <a:cubicBezTo>
                      <a:pt x="303" y="243"/>
                      <a:pt x="320" y="203"/>
                      <a:pt x="320" y="160"/>
                    </a:cubicBezTo>
                    <a:cubicBezTo>
                      <a:pt x="320" y="117"/>
                      <a:pt x="303" y="77"/>
                      <a:pt x="273" y="47"/>
                    </a:cubicBezTo>
                    <a:cubicBezTo>
                      <a:pt x="243" y="17"/>
                      <a:pt x="202" y="0"/>
                      <a:pt x="160" y="0"/>
                    </a:cubicBezTo>
                    <a:cubicBezTo>
                      <a:pt x="117" y="0"/>
                      <a:pt x="77" y="17"/>
                      <a:pt x="47" y="47"/>
                    </a:cubicBezTo>
                    <a:cubicBezTo>
                      <a:pt x="16" y="77"/>
                      <a:pt x="0" y="117"/>
                      <a:pt x="0" y="160"/>
                    </a:cubicBezTo>
                    <a:cubicBezTo>
                      <a:pt x="0" y="203"/>
                      <a:pt x="16" y="243"/>
                      <a:pt x="47" y="273"/>
                    </a:cubicBezTo>
                  </a:path>
                </a:pathLst>
              </a:custGeom>
              <a:noFill/>
              <a:ln w="19050">
                <a:solidFill>
                  <a:schemeClr val="accent6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B665B273-FF68-4DFE-A1E4-5E3F9C049E70}"/>
                </a:ext>
              </a:extLst>
            </p:cNvPr>
            <p:cNvGrpSpPr/>
            <p:nvPr userDrawn="1"/>
          </p:nvGrpSpPr>
          <p:grpSpPr>
            <a:xfrm>
              <a:off x="5950044" y="4775049"/>
              <a:ext cx="612000" cy="612000"/>
              <a:chOff x="5950044" y="4775049"/>
              <a:chExt cx="612000" cy="612000"/>
            </a:xfrm>
          </p:grpSpPr>
          <p:sp>
            <p:nvSpPr>
              <p:cNvPr id="14" name="Freeform 21">
                <a:hlinkClick r:id="rId6"/>
                <a:extLst>
                  <a:ext uri="{FF2B5EF4-FFF2-40B4-BE49-F238E27FC236}">
                    <a16:creationId xmlns:a16="http://schemas.microsoft.com/office/drawing/2014/main" id="{3C1FB62C-984C-4A0A-9A43-0B03B545ECF4}"/>
                  </a:ext>
                </a:extLst>
              </p:cNvPr>
              <p:cNvSpPr>
                <a:spLocks noChangeAspect="1"/>
              </p:cNvSpPr>
              <p:nvPr userDrawn="1"/>
            </p:nvSpPr>
            <p:spPr bwMode="auto">
              <a:xfrm>
                <a:off x="6146400" y="4875649"/>
                <a:ext cx="180000" cy="385676"/>
              </a:xfrm>
              <a:custGeom>
                <a:avLst/>
                <a:gdLst>
                  <a:gd name="T0" fmla="*/ 187 w 282"/>
                  <a:gd name="T1" fmla="*/ 146 h 604"/>
                  <a:gd name="T2" fmla="*/ 187 w 282"/>
                  <a:gd name="T3" fmla="*/ 198 h 604"/>
                  <a:gd name="T4" fmla="*/ 282 w 282"/>
                  <a:gd name="T5" fmla="*/ 198 h 604"/>
                  <a:gd name="T6" fmla="*/ 272 w 282"/>
                  <a:gd name="T7" fmla="*/ 301 h 604"/>
                  <a:gd name="T8" fmla="*/ 187 w 282"/>
                  <a:gd name="T9" fmla="*/ 301 h 604"/>
                  <a:gd name="T10" fmla="*/ 187 w 282"/>
                  <a:gd name="T11" fmla="*/ 604 h 604"/>
                  <a:gd name="T12" fmla="*/ 62 w 282"/>
                  <a:gd name="T13" fmla="*/ 604 h 604"/>
                  <a:gd name="T14" fmla="*/ 62 w 282"/>
                  <a:gd name="T15" fmla="*/ 301 h 604"/>
                  <a:gd name="T16" fmla="*/ 0 w 282"/>
                  <a:gd name="T17" fmla="*/ 301 h 604"/>
                  <a:gd name="T18" fmla="*/ 0 w 282"/>
                  <a:gd name="T19" fmla="*/ 198 h 604"/>
                  <a:gd name="T20" fmla="*/ 62 w 282"/>
                  <a:gd name="T21" fmla="*/ 198 h 604"/>
                  <a:gd name="T22" fmla="*/ 62 w 282"/>
                  <a:gd name="T23" fmla="*/ 136 h 604"/>
                  <a:gd name="T24" fmla="*/ 197 w 282"/>
                  <a:gd name="T25" fmla="*/ 0 h 604"/>
                  <a:gd name="T26" fmla="*/ 282 w 282"/>
                  <a:gd name="T27" fmla="*/ 0 h 604"/>
                  <a:gd name="T28" fmla="*/ 282 w 282"/>
                  <a:gd name="T29" fmla="*/ 103 h 604"/>
                  <a:gd name="T30" fmla="*/ 229 w 282"/>
                  <a:gd name="T31" fmla="*/ 103 h 604"/>
                  <a:gd name="T32" fmla="*/ 187 w 282"/>
                  <a:gd name="T33" fmla="*/ 146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2" h="604">
                    <a:moveTo>
                      <a:pt x="187" y="146"/>
                    </a:moveTo>
                    <a:cubicBezTo>
                      <a:pt x="187" y="198"/>
                      <a:pt x="187" y="198"/>
                      <a:pt x="187" y="198"/>
                    </a:cubicBezTo>
                    <a:cubicBezTo>
                      <a:pt x="282" y="198"/>
                      <a:pt x="282" y="198"/>
                      <a:pt x="282" y="198"/>
                    </a:cubicBezTo>
                    <a:cubicBezTo>
                      <a:pt x="272" y="301"/>
                      <a:pt x="272" y="301"/>
                      <a:pt x="272" y="301"/>
                    </a:cubicBezTo>
                    <a:cubicBezTo>
                      <a:pt x="187" y="301"/>
                      <a:pt x="187" y="301"/>
                      <a:pt x="187" y="301"/>
                    </a:cubicBezTo>
                    <a:cubicBezTo>
                      <a:pt x="187" y="604"/>
                      <a:pt x="187" y="604"/>
                      <a:pt x="187" y="604"/>
                    </a:cubicBezTo>
                    <a:cubicBezTo>
                      <a:pt x="62" y="604"/>
                      <a:pt x="62" y="604"/>
                      <a:pt x="62" y="604"/>
                    </a:cubicBezTo>
                    <a:cubicBezTo>
                      <a:pt x="62" y="301"/>
                      <a:pt x="62" y="301"/>
                      <a:pt x="62" y="301"/>
                    </a:cubicBezTo>
                    <a:cubicBezTo>
                      <a:pt x="0" y="301"/>
                      <a:pt x="0" y="301"/>
                      <a:pt x="0" y="301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62" y="198"/>
                      <a:pt x="62" y="198"/>
                      <a:pt x="62" y="198"/>
                    </a:cubicBezTo>
                    <a:cubicBezTo>
                      <a:pt x="62" y="136"/>
                      <a:pt x="62" y="136"/>
                      <a:pt x="62" y="136"/>
                    </a:cubicBezTo>
                    <a:cubicBezTo>
                      <a:pt x="62" y="50"/>
                      <a:pt x="97" y="0"/>
                      <a:pt x="197" y="0"/>
                    </a:cubicBezTo>
                    <a:cubicBezTo>
                      <a:pt x="282" y="0"/>
                      <a:pt x="282" y="0"/>
                      <a:pt x="282" y="0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29" y="103"/>
                      <a:pt x="229" y="103"/>
                      <a:pt x="229" y="103"/>
                    </a:cubicBezTo>
                    <a:cubicBezTo>
                      <a:pt x="190" y="103"/>
                      <a:pt x="187" y="118"/>
                      <a:pt x="187" y="14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04">
                <a:extLst>
                  <a:ext uri="{FF2B5EF4-FFF2-40B4-BE49-F238E27FC236}">
                    <a16:creationId xmlns:a16="http://schemas.microsoft.com/office/drawing/2014/main" id="{A162762D-917F-4E31-B7A0-C5F17D016D66}"/>
                  </a:ext>
                </a:extLst>
              </p:cNvPr>
              <p:cNvSpPr>
                <a:spLocks noChangeAspect="1"/>
              </p:cNvSpPr>
              <p:nvPr userDrawn="1"/>
            </p:nvSpPr>
            <p:spPr bwMode="auto">
              <a:xfrm>
                <a:off x="5950044" y="4775049"/>
                <a:ext cx="612000" cy="612000"/>
              </a:xfrm>
              <a:custGeom>
                <a:avLst/>
                <a:gdLst>
                  <a:gd name="T0" fmla="*/ 47 w 320"/>
                  <a:gd name="T1" fmla="*/ 273 h 320"/>
                  <a:gd name="T2" fmla="*/ 160 w 320"/>
                  <a:gd name="T3" fmla="*/ 320 h 320"/>
                  <a:gd name="T4" fmla="*/ 273 w 320"/>
                  <a:gd name="T5" fmla="*/ 273 h 320"/>
                  <a:gd name="T6" fmla="*/ 320 w 320"/>
                  <a:gd name="T7" fmla="*/ 160 h 320"/>
                  <a:gd name="T8" fmla="*/ 273 w 320"/>
                  <a:gd name="T9" fmla="*/ 47 h 320"/>
                  <a:gd name="T10" fmla="*/ 160 w 320"/>
                  <a:gd name="T11" fmla="*/ 0 h 320"/>
                  <a:gd name="T12" fmla="*/ 47 w 320"/>
                  <a:gd name="T13" fmla="*/ 47 h 320"/>
                  <a:gd name="T14" fmla="*/ 0 w 320"/>
                  <a:gd name="T15" fmla="*/ 160 h 320"/>
                  <a:gd name="T16" fmla="*/ 47 w 320"/>
                  <a:gd name="T17" fmla="*/ 273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0" h="320">
                    <a:moveTo>
                      <a:pt x="47" y="273"/>
                    </a:moveTo>
                    <a:cubicBezTo>
                      <a:pt x="77" y="303"/>
                      <a:pt x="117" y="320"/>
                      <a:pt x="160" y="320"/>
                    </a:cubicBezTo>
                    <a:cubicBezTo>
                      <a:pt x="202" y="320"/>
                      <a:pt x="243" y="303"/>
                      <a:pt x="273" y="273"/>
                    </a:cubicBezTo>
                    <a:cubicBezTo>
                      <a:pt x="303" y="243"/>
                      <a:pt x="320" y="203"/>
                      <a:pt x="320" y="160"/>
                    </a:cubicBezTo>
                    <a:cubicBezTo>
                      <a:pt x="320" y="117"/>
                      <a:pt x="303" y="77"/>
                      <a:pt x="273" y="47"/>
                    </a:cubicBezTo>
                    <a:cubicBezTo>
                      <a:pt x="243" y="17"/>
                      <a:pt x="202" y="0"/>
                      <a:pt x="160" y="0"/>
                    </a:cubicBezTo>
                    <a:cubicBezTo>
                      <a:pt x="117" y="0"/>
                      <a:pt x="77" y="17"/>
                      <a:pt x="47" y="47"/>
                    </a:cubicBezTo>
                    <a:cubicBezTo>
                      <a:pt x="16" y="77"/>
                      <a:pt x="0" y="117"/>
                      <a:pt x="0" y="160"/>
                    </a:cubicBezTo>
                    <a:cubicBezTo>
                      <a:pt x="0" y="203"/>
                      <a:pt x="16" y="243"/>
                      <a:pt x="47" y="273"/>
                    </a:cubicBezTo>
                  </a:path>
                </a:pathLst>
              </a:custGeom>
              <a:noFill/>
              <a:ln w="19050">
                <a:solidFill>
                  <a:schemeClr val="accent6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D49C83B9-888A-4E9B-84E4-2CF4F2DC9B61}"/>
                </a:ext>
              </a:extLst>
            </p:cNvPr>
            <p:cNvGrpSpPr/>
            <p:nvPr userDrawn="1"/>
          </p:nvGrpSpPr>
          <p:grpSpPr>
            <a:xfrm>
              <a:off x="6771310" y="4775049"/>
              <a:ext cx="612000" cy="612000"/>
              <a:chOff x="6771310" y="4775049"/>
              <a:chExt cx="612000" cy="612000"/>
            </a:xfrm>
          </p:grpSpPr>
          <p:sp>
            <p:nvSpPr>
              <p:cNvPr id="12" name="Freeform 103">
                <a:hlinkClick r:id="rId7"/>
                <a:extLst>
                  <a:ext uri="{FF2B5EF4-FFF2-40B4-BE49-F238E27FC236}">
                    <a16:creationId xmlns:a16="http://schemas.microsoft.com/office/drawing/2014/main" id="{BAA3C4FF-964F-4F49-8546-CCC277B82420}"/>
                  </a:ext>
                </a:extLst>
              </p:cNvPr>
              <p:cNvSpPr>
                <a:spLocks noChangeAspect="1"/>
              </p:cNvSpPr>
              <p:nvPr userDrawn="1"/>
            </p:nvSpPr>
            <p:spPr bwMode="auto">
              <a:xfrm>
                <a:off x="6884490" y="4935045"/>
                <a:ext cx="360000" cy="292008"/>
              </a:xfrm>
              <a:custGeom>
                <a:avLst/>
                <a:gdLst>
                  <a:gd name="T0" fmla="*/ 230 w 230"/>
                  <a:gd name="T1" fmla="*/ 22 h 187"/>
                  <a:gd name="T2" fmla="*/ 203 w 230"/>
                  <a:gd name="T3" fmla="*/ 30 h 187"/>
                  <a:gd name="T4" fmla="*/ 224 w 230"/>
                  <a:gd name="T5" fmla="*/ 4 h 187"/>
                  <a:gd name="T6" fmla="*/ 194 w 230"/>
                  <a:gd name="T7" fmla="*/ 15 h 187"/>
                  <a:gd name="T8" fmla="*/ 159 w 230"/>
                  <a:gd name="T9" fmla="*/ 0 h 187"/>
                  <a:gd name="T10" fmla="*/ 112 w 230"/>
                  <a:gd name="T11" fmla="*/ 48 h 187"/>
                  <a:gd name="T12" fmla="*/ 113 w 230"/>
                  <a:gd name="T13" fmla="*/ 58 h 187"/>
                  <a:gd name="T14" fmla="*/ 16 w 230"/>
                  <a:gd name="T15" fmla="*/ 9 h 187"/>
                  <a:gd name="T16" fmla="*/ 10 w 230"/>
                  <a:gd name="T17" fmla="*/ 33 h 187"/>
                  <a:gd name="T18" fmla="*/ 31 w 230"/>
                  <a:gd name="T19" fmla="*/ 72 h 187"/>
                  <a:gd name="T20" fmla="*/ 9 w 230"/>
                  <a:gd name="T21" fmla="*/ 66 h 187"/>
                  <a:gd name="T22" fmla="*/ 9 w 230"/>
                  <a:gd name="T23" fmla="*/ 67 h 187"/>
                  <a:gd name="T24" fmla="*/ 47 w 230"/>
                  <a:gd name="T25" fmla="*/ 113 h 187"/>
                  <a:gd name="T26" fmla="*/ 35 w 230"/>
                  <a:gd name="T27" fmla="*/ 115 h 187"/>
                  <a:gd name="T28" fmla="*/ 26 w 230"/>
                  <a:gd name="T29" fmla="*/ 114 h 187"/>
                  <a:gd name="T30" fmla="*/ 70 w 230"/>
                  <a:gd name="T31" fmla="*/ 147 h 187"/>
                  <a:gd name="T32" fmla="*/ 11 w 230"/>
                  <a:gd name="T33" fmla="*/ 167 h 187"/>
                  <a:gd name="T34" fmla="*/ 0 w 230"/>
                  <a:gd name="T35" fmla="*/ 166 h 187"/>
                  <a:gd name="T36" fmla="*/ 72 w 230"/>
                  <a:gd name="T37" fmla="*/ 187 h 187"/>
                  <a:gd name="T38" fmla="*/ 207 w 230"/>
                  <a:gd name="T39" fmla="*/ 53 h 187"/>
                  <a:gd name="T40" fmla="*/ 207 w 230"/>
                  <a:gd name="T41" fmla="*/ 47 h 187"/>
                  <a:gd name="T42" fmla="*/ 230 w 230"/>
                  <a:gd name="T43" fmla="*/ 22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0" h="187">
                    <a:moveTo>
                      <a:pt x="230" y="22"/>
                    </a:moveTo>
                    <a:cubicBezTo>
                      <a:pt x="222" y="26"/>
                      <a:pt x="213" y="29"/>
                      <a:pt x="203" y="30"/>
                    </a:cubicBezTo>
                    <a:cubicBezTo>
                      <a:pt x="213" y="24"/>
                      <a:pt x="220" y="15"/>
                      <a:pt x="224" y="4"/>
                    </a:cubicBezTo>
                    <a:cubicBezTo>
                      <a:pt x="215" y="9"/>
                      <a:pt x="205" y="13"/>
                      <a:pt x="194" y="15"/>
                    </a:cubicBezTo>
                    <a:cubicBezTo>
                      <a:pt x="185" y="6"/>
                      <a:pt x="173" y="0"/>
                      <a:pt x="159" y="0"/>
                    </a:cubicBezTo>
                    <a:cubicBezTo>
                      <a:pt x="133" y="0"/>
                      <a:pt x="112" y="21"/>
                      <a:pt x="112" y="48"/>
                    </a:cubicBezTo>
                    <a:cubicBezTo>
                      <a:pt x="112" y="51"/>
                      <a:pt x="113" y="55"/>
                      <a:pt x="113" y="58"/>
                    </a:cubicBezTo>
                    <a:cubicBezTo>
                      <a:pt x="74" y="56"/>
                      <a:pt x="39" y="38"/>
                      <a:pt x="16" y="9"/>
                    </a:cubicBezTo>
                    <a:cubicBezTo>
                      <a:pt x="12" y="16"/>
                      <a:pt x="10" y="24"/>
                      <a:pt x="10" y="33"/>
                    </a:cubicBezTo>
                    <a:cubicBezTo>
                      <a:pt x="10" y="49"/>
                      <a:pt x="18" y="64"/>
                      <a:pt x="31" y="72"/>
                    </a:cubicBezTo>
                    <a:cubicBezTo>
                      <a:pt x="23" y="72"/>
                      <a:pt x="16" y="70"/>
                      <a:pt x="9" y="66"/>
                    </a:cubicBezTo>
                    <a:cubicBezTo>
                      <a:pt x="9" y="66"/>
                      <a:pt x="9" y="66"/>
                      <a:pt x="9" y="67"/>
                    </a:cubicBezTo>
                    <a:cubicBezTo>
                      <a:pt x="9" y="90"/>
                      <a:pt x="26" y="109"/>
                      <a:pt x="47" y="113"/>
                    </a:cubicBezTo>
                    <a:cubicBezTo>
                      <a:pt x="43" y="114"/>
                      <a:pt x="39" y="115"/>
                      <a:pt x="35" y="115"/>
                    </a:cubicBezTo>
                    <a:cubicBezTo>
                      <a:pt x="32" y="115"/>
                      <a:pt x="29" y="114"/>
                      <a:pt x="26" y="114"/>
                    </a:cubicBezTo>
                    <a:cubicBezTo>
                      <a:pt x="32" y="133"/>
                      <a:pt x="49" y="146"/>
                      <a:pt x="70" y="147"/>
                    </a:cubicBezTo>
                    <a:cubicBezTo>
                      <a:pt x="54" y="159"/>
                      <a:pt x="33" y="167"/>
                      <a:pt x="11" y="167"/>
                    </a:cubicBezTo>
                    <a:cubicBezTo>
                      <a:pt x="8" y="167"/>
                      <a:pt x="4" y="167"/>
                      <a:pt x="0" y="166"/>
                    </a:cubicBezTo>
                    <a:cubicBezTo>
                      <a:pt x="21" y="180"/>
                      <a:pt x="46" y="187"/>
                      <a:pt x="72" y="187"/>
                    </a:cubicBezTo>
                    <a:cubicBezTo>
                      <a:pt x="159" y="187"/>
                      <a:pt x="207" y="115"/>
                      <a:pt x="207" y="53"/>
                    </a:cubicBezTo>
                    <a:cubicBezTo>
                      <a:pt x="207" y="51"/>
                      <a:pt x="207" y="49"/>
                      <a:pt x="207" y="47"/>
                    </a:cubicBezTo>
                    <a:cubicBezTo>
                      <a:pt x="216" y="40"/>
                      <a:pt x="224" y="32"/>
                      <a:pt x="230" y="2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13" name="Freeform 104">
                <a:extLst>
                  <a:ext uri="{FF2B5EF4-FFF2-40B4-BE49-F238E27FC236}">
                    <a16:creationId xmlns:a16="http://schemas.microsoft.com/office/drawing/2014/main" id="{01E16A22-3305-4466-A687-0580628C3867}"/>
                  </a:ext>
                </a:extLst>
              </p:cNvPr>
              <p:cNvSpPr>
                <a:spLocks noChangeAspect="1"/>
              </p:cNvSpPr>
              <p:nvPr userDrawn="1"/>
            </p:nvSpPr>
            <p:spPr bwMode="auto">
              <a:xfrm>
                <a:off x="6771310" y="4775049"/>
                <a:ext cx="612000" cy="612000"/>
              </a:xfrm>
              <a:custGeom>
                <a:avLst/>
                <a:gdLst>
                  <a:gd name="T0" fmla="*/ 47 w 320"/>
                  <a:gd name="T1" fmla="*/ 273 h 320"/>
                  <a:gd name="T2" fmla="*/ 160 w 320"/>
                  <a:gd name="T3" fmla="*/ 320 h 320"/>
                  <a:gd name="T4" fmla="*/ 273 w 320"/>
                  <a:gd name="T5" fmla="*/ 273 h 320"/>
                  <a:gd name="T6" fmla="*/ 320 w 320"/>
                  <a:gd name="T7" fmla="*/ 160 h 320"/>
                  <a:gd name="T8" fmla="*/ 273 w 320"/>
                  <a:gd name="T9" fmla="*/ 47 h 320"/>
                  <a:gd name="T10" fmla="*/ 160 w 320"/>
                  <a:gd name="T11" fmla="*/ 0 h 320"/>
                  <a:gd name="T12" fmla="*/ 47 w 320"/>
                  <a:gd name="T13" fmla="*/ 47 h 320"/>
                  <a:gd name="T14" fmla="*/ 0 w 320"/>
                  <a:gd name="T15" fmla="*/ 160 h 320"/>
                  <a:gd name="T16" fmla="*/ 47 w 320"/>
                  <a:gd name="T17" fmla="*/ 273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0" h="320">
                    <a:moveTo>
                      <a:pt x="47" y="273"/>
                    </a:moveTo>
                    <a:cubicBezTo>
                      <a:pt x="77" y="303"/>
                      <a:pt x="117" y="320"/>
                      <a:pt x="160" y="320"/>
                    </a:cubicBezTo>
                    <a:cubicBezTo>
                      <a:pt x="202" y="320"/>
                      <a:pt x="243" y="303"/>
                      <a:pt x="273" y="273"/>
                    </a:cubicBezTo>
                    <a:cubicBezTo>
                      <a:pt x="303" y="243"/>
                      <a:pt x="320" y="203"/>
                      <a:pt x="320" y="160"/>
                    </a:cubicBezTo>
                    <a:cubicBezTo>
                      <a:pt x="320" y="117"/>
                      <a:pt x="303" y="77"/>
                      <a:pt x="273" y="47"/>
                    </a:cubicBezTo>
                    <a:cubicBezTo>
                      <a:pt x="243" y="17"/>
                      <a:pt x="202" y="0"/>
                      <a:pt x="160" y="0"/>
                    </a:cubicBezTo>
                    <a:cubicBezTo>
                      <a:pt x="117" y="0"/>
                      <a:pt x="77" y="17"/>
                      <a:pt x="47" y="47"/>
                    </a:cubicBezTo>
                    <a:cubicBezTo>
                      <a:pt x="16" y="77"/>
                      <a:pt x="0" y="117"/>
                      <a:pt x="0" y="160"/>
                    </a:cubicBezTo>
                    <a:cubicBezTo>
                      <a:pt x="0" y="203"/>
                      <a:pt x="16" y="243"/>
                      <a:pt x="47" y="273"/>
                    </a:cubicBezTo>
                  </a:path>
                </a:pathLst>
              </a:custGeom>
              <a:noFill/>
              <a:ln w="19050">
                <a:solidFill>
                  <a:schemeClr val="accent6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795118D-255B-4B8A-88BE-73D71CFF4E24}"/>
              </a:ext>
            </a:extLst>
          </p:cNvPr>
          <p:cNvSpPr txBox="1"/>
          <p:nvPr userDrawn="1"/>
        </p:nvSpPr>
        <p:spPr>
          <a:xfrm>
            <a:off x="371475" y="5644086"/>
            <a:ext cx="11449050" cy="2518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900" b="0" i="0" dirty="0">
                <a:solidFill>
                  <a:schemeClr val="tx1"/>
                </a:solidFill>
                <a:latin typeface="+mn-lt"/>
                <a:cs typeface="Segoe UI" panose="020B0502040204020203" pitchFamily="34" charset="0"/>
              </a:rPr>
              <a:t>This document must not be reproduced, made available to third persons, or misused in any other way.      </a:t>
            </a:r>
          </a:p>
          <a:p>
            <a:pPr algn="ctr"/>
            <a:r>
              <a:rPr lang="en-GB" sz="900" b="0" i="0" dirty="0">
                <a:solidFill>
                  <a:schemeClr val="tx1"/>
                </a:solidFill>
                <a:latin typeface="+mn-lt"/>
                <a:cs typeface="Segoe UI" panose="020B0502040204020203" pitchFamily="34" charset="0"/>
              </a:rPr>
              <a:t>All trademarks are property of the related company. </a:t>
            </a:r>
          </a:p>
        </p:txBody>
      </p:sp>
      <p:pic>
        <p:nvPicPr>
          <p:cNvPr id="20" name="Immagine 19" descr="Immagine che contiene testo, segnale, esterni&#10;&#10;Descrizione generata automaticamente">
            <a:extLst>
              <a:ext uri="{FF2B5EF4-FFF2-40B4-BE49-F238E27FC236}">
                <a16:creationId xmlns:a16="http://schemas.microsoft.com/office/drawing/2014/main" id="{81BA99F4-92DF-4003-8C4E-3F52909B379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861" y="1352550"/>
            <a:ext cx="4010278" cy="77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6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CB1AF4-7CD1-DB99-295A-E70F8CB57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5F230F-67FD-AFAF-4BEE-68A3E5314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9F639A-5F38-6A18-13CE-42A83E2E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6900-DC77-4B3E-A134-7CD1B7770F2B}" type="datetime1">
              <a:rPr lang="it-IT" smtClean="0"/>
              <a:t>05/06/2023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042F70-22C9-597C-8662-1986E12B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0264AD-6040-6F1E-4190-1EF6CF5B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1437-0170-4E37-9B6A-26C43D59B5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39475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1B1C4C-D4E5-D36C-11B5-C933F58E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3E6F1E0-17B4-E730-7C6E-FA351BF9A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FF82E3-484E-5973-6633-6640621F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0F63-D6F3-48D8-893C-9A93BFCDAC9C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0BBF98-4C1F-08F4-FEF6-882104B5E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DC878F-E561-9B5C-983E-9C24CC68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1437-0170-4E37-9B6A-26C43D59B5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884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39FB3F-1719-ABC9-A779-E66658A9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634AAF-FF20-9302-D0C1-1DFB1B08B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BCEE455-65F6-81E3-B1EF-ACDA9AF26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94CD589-B5CF-BA95-71AA-5B9DEB50F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0F63-D6F3-48D8-893C-9A93BFCDAC9C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71364E-ED16-25B6-0BFE-D33D5E7FA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78D1A6F-2CEF-C8C7-324D-2C7F0C9F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1437-0170-4E37-9B6A-26C43D59B50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304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DBBC79-20A3-73A3-237F-99A8024F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BD5E7D9-7127-1CB4-0A4C-F19CF7155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0009709-ADF5-16DA-74F7-B2AA63CCB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CFC83D8-1376-9C10-1136-2FB444A74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900A028-5217-FB7B-7D75-6F018751F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DC508A6-A518-D5AD-90FD-D6480540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0F63-D6F3-48D8-893C-9A93BFCDAC9C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91B6BDD-91E2-0D8A-AA76-14DA5818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0A1F4D6-DFA6-46EE-1148-3EA11E2D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1437-0170-4E37-9B6A-26C43D59B5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209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5E6361-5C1D-71DF-B4CC-318DD70D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AB30660-59DC-2A7F-ED49-44404188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0F63-D6F3-48D8-893C-9A93BFCDAC9C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B445084-43CB-D809-EAEB-B25DAECD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0272DDA-FB24-D91F-8342-E86801BE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1437-0170-4E37-9B6A-26C43D59B5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855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D7D1B33-66CC-7164-E28C-4D81AB52B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0F63-D6F3-48D8-893C-9A93BFCDAC9C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C86DA56-1F7E-9E1B-BB14-3A8BC7661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28CD6ED-5463-B4FA-3C62-BC09EB07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1437-0170-4E37-9B6A-26C43D59B50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430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C6BD2A-3C8F-A99B-29ED-5D6B9C50B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D79A05-6F50-F9E6-CEBC-F979AF340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CC5A2EF-7CB3-5C42-D453-8BC32D5D5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80D4D4-13AF-AA16-6836-6DCB101D0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0F63-D6F3-48D8-893C-9A93BFCDAC9C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6B87F55-D565-FBD0-E278-B172CD07A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BC7BB4D-40D3-77A7-A07A-7D43C7A6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1437-0170-4E37-9B6A-26C43D59B50C}" type="slidenum">
              <a:rPr lang="it-IT" smtClean="0"/>
              <a:pPr/>
              <a:t>‹N›</a:t>
            </a:fld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8" name="Immagine 7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8DB38F19-E6F8-0244-DA18-42E42B230D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6" y="6300205"/>
            <a:ext cx="1990724" cy="42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2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F755E2-2225-755C-BB41-4450916D4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EB489A9-CA9A-D38E-CB88-2929D764E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29ADC46-A394-6ECF-5581-6C8736C04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8EA9EE9-AB2B-D4CF-C86B-49FCFC6E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0F63-D6F3-48D8-893C-9A93BFCDAC9C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C2A962F-962F-E3D8-8993-644C6C39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A094500-0879-8469-33AA-26B201FF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1437-0170-4E37-9B6A-26C43D59B50C}" type="slidenum">
              <a:rPr lang="it-IT" smtClean="0"/>
              <a:pPr/>
              <a:t>‹N›</a:t>
            </a:fld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8" name="Immagine 7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1811999A-5672-990F-3CC1-948E8E0B76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6" y="6300205"/>
            <a:ext cx="1990724" cy="42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2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14CB9B3-05C3-1C24-2FB9-7D2373351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C648CD-0490-27F4-4F67-EF1FB47E6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7620DA-4233-D68E-A73A-5BCB7FEAB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36900-DC77-4B3E-A134-7CD1B7770F2B}" type="datetime1">
              <a:rPr lang="it-IT" smtClean="0"/>
              <a:t>05/06/2023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C2FDEF-5F9C-9DB9-FC91-9E010AED5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55EECA-6939-39B1-40CC-E237799BC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21437-0170-4E37-9B6A-26C43D59B5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859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50" r:id="rId13"/>
    <p:sldLayoutId id="2147483658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venditti83/" TargetMode="External"/><Relationship Id="rId7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lexin.com/it-IT/Posts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B1F0-13CE-4C7C-B1B0-29FCD6C1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 sono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958F4-B7BA-4239-ABCF-ACD03E4B0646}"/>
              </a:ext>
            </a:extLst>
          </p:cNvPr>
          <p:cNvSpPr>
            <a:spLocks noGrp="1"/>
          </p:cNvSpPr>
          <p:nvPr/>
        </p:nvSpPr>
        <p:spPr>
          <a:xfrm>
            <a:off x="8587740" y="6015038"/>
            <a:ext cx="3017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521437-0170-4E37-9B6A-26C43D59B50C}" type="slidenum">
              <a:rPr lang="it-IT" smtClean="0"/>
              <a:pPr/>
              <a:t>1</a:t>
            </a:fld>
            <a:endParaRPr lang="it-I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826411-7947-464E-A4BB-3891BB1D944F}"/>
              </a:ext>
            </a:extLst>
          </p:cNvPr>
          <p:cNvSpPr txBox="1"/>
          <p:nvPr/>
        </p:nvSpPr>
        <p:spPr>
          <a:xfrm>
            <a:off x="3601333" y="1642538"/>
            <a:ext cx="3243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Antonio Venditti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67C663-0DA1-40EF-83A3-36964BF8C137}"/>
              </a:ext>
            </a:extLst>
          </p:cNvPr>
          <p:cNvSpPr txBox="1"/>
          <p:nvPr/>
        </p:nvSpPr>
        <p:spPr>
          <a:xfrm>
            <a:off x="3614343" y="2300520"/>
            <a:ext cx="3708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it-IT" dirty="0"/>
              <a:t>Cloud Solution Architect @Blexin </a:t>
            </a:r>
            <a:r>
              <a:rPr lang="it-IT" dirty="0" err="1"/>
              <a:t>srl</a:t>
            </a:r>
            <a:endParaRPr lang="it-IT" dirty="0"/>
          </a:p>
          <a:p>
            <a:endParaRPr lang="en-GB" dirty="0"/>
          </a:p>
          <a:p>
            <a:r>
              <a:rPr lang="en-GB" dirty="0"/>
              <a:t>antonio.venditti@blexin.com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C2B6D6-B0A0-4020-83C0-A781CF1F2B4C}"/>
              </a:ext>
            </a:extLst>
          </p:cNvPr>
          <p:cNvGrpSpPr/>
          <p:nvPr/>
        </p:nvGrpSpPr>
        <p:grpSpPr>
          <a:xfrm>
            <a:off x="3738341" y="4843771"/>
            <a:ext cx="1645617" cy="378470"/>
            <a:chOff x="2233574" y="6065394"/>
            <a:chExt cx="1645617" cy="378470"/>
          </a:xfrm>
        </p:grpSpPr>
        <p:sp>
          <p:nvSpPr>
            <p:cNvPr id="23" name="TextBox 9">
              <a:extLst>
                <a:ext uri="{FF2B5EF4-FFF2-40B4-BE49-F238E27FC236}">
                  <a16:creationId xmlns:a16="http://schemas.microsoft.com/office/drawing/2014/main" id="{9EED43A6-62AF-40B5-A500-BF46EB5CBE24}"/>
                </a:ext>
              </a:extLst>
            </p:cNvPr>
            <p:cNvSpPr txBox="1"/>
            <p:nvPr/>
          </p:nvSpPr>
          <p:spPr>
            <a:xfrm>
              <a:off x="2640967" y="6069963"/>
              <a:ext cx="1238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/>
                <a:t>@</a:t>
              </a:r>
              <a:r>
                <a:rPr lang="it-IT" sz="1800" dirty="0"/>
                <a:t>VAsoft83</a:t>
              </a:r>
              <a:endParaRPr lang="en-GB" dirty="0"/>
            </a:p>
          </p:txBody>
        </p:sp>
        <p:pic>
          <p:nvPicPr>
            <p:cNvPr id="24" name="Picture 23" descr="Twitter - Wikipedia">
              <a:extLst>
                <a:ext uri="{FF2B5EF4-FFF2-40B4-BE49-F238E27FC236}">
                  <a16:creationId xmlns:a16="http://schemas.microsoft.com/office/drawing/2014/main" id="{8E935C1F-5723-46AC-87FE-1B98823130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3574" y="6065394"/>
              <a:ext cx="378470" cy="378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D2A91F-887F-4001-85CF-7FFDF17D5C1D}"/>
              </a:ext>
            </a:extLst>
          </p:cNvPr>
          <p:cNvGrpSpPr/>
          <p:nvPr/>
        </p:nvGrpSpPr>
        <p:grpSpPr>
          <a:xfrm>
            <a:off x="3738341" y="4275129"/>
            <a:ext cx="1582715" cy="369332"/>
            <a:chOff x="5539290" y="4410815"/>
            <a:chExt cx="1582715" cy="3693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A35CF05-838D-47E9-9F4E-B6AE14D746A0}"/>
                </a:ext>
              </a:extLst>
            </p:cNvPr>
            <p:cNvSpPr/>
            <p:nvPr/>
          </p:nvSpPr>
          <p:spPr>
            <a:xfrm>
              <a:off x="5879101" y="4410815"/>
              <a:ext cx="12429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3"/>
                </a:rPr>
                <a:t>avenditti83</a:t>
              </a:r>
              <a:endParaRPr lang="en-GB" dirty="0"/>
            </a:p>
          </p:txBody>
        </p:sp>
        <p:pic>
          <p:nvPicPr>
            <p:cNvPr id="22" name="Picture 21" descr="LinkedIn - App su Google Play">
              <a:extLst>
                <a:ext uri="{FF2B5EF4-FFF2-40B4-BE49-F238E27FC236}">
                  <a16:creationId xmlns:a16="http://schemas.microsoft.com/office/drawing/2014/main" id="{93964B54-A5AB-458D-BC38-9EC2B2D859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9290" y="4442822"/>
              <a:ext cx="293230" cy="293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891276-2DBB-4C8D-B26E-A3DAE077C18F}"/>
              </a:ext>
            </a:extLst>
          </p:cNvPr>
          <p:cNvGrpSpPr/>
          <p:nvPr/>
        </p:nvGrpSpPr>
        <p:grpSpPr>
          <a:xfrm>
            <a:off x="7410508" y="4307136"/>
            <a:ext cx="2739257" cy="369332"/>
            <a:chOff x="6368747" y="5181802"/>
            <a:chExt cx="2739257" cy="36933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C6A89FE-1F8E-4FA3-BF55-5066DC31A2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8747" y="5214103"/>
              <a:ext cx="304731" cy="304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C5211A6-6F85-4D99-853F-8C6AF474A1DC}"/>
                </a:ext>
              </a:extLst>
            </p:cNvPr>
            <p:cNvSpPr/>
            <p:nvPr/>
          </p:nvSpPr>
          <p:spPr>
            <a:xfrm>
              <a:off x="6743254" y="5181802"/>
              <a:ext cx="2364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blexin.com/it-IT/posts</a:t>
              </a:r>
              <a:endParaRPr lang="en-GB" dirty="0"/>
            </a:p>
          </p:txBody>
        </p:sp>
      </p:grpSp>
      <p:pic>
        <p:nvPicPr>
          <p:cNvPr id="3" name="Immagine 2" descr="Immagine che contiene uomo, persona, parete, occhiali&#10;&#10;Descrizione generata automaticamente">
            <a:extLst>
              <a:ext uri="{FF2B5EF4-FFF2-40B4-BE49-F238E27FC236}">
                <a16:creationId xmlns:a16="http://schemas.microsoft.com/office/drawing/2014/main" id="{2CD96B09-C786-FC19-8339-3C403C2B77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108" y="1642538"/>
            <a:ext cx="2238253" cy="2550905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32090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172E6-A1C0-40FB-8929-EAA17D8D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Presentatevi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886AE-30AC-48A2-B80B-DE14494F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1437-0170-4E37-9B6A-26C43D59B50C}" type="slidenum">
              <a:rPr lang="it-IT" smtClean="0"/>
              <a:t>2</a:t>
            </a:fld>
            <a:endParaRPr lang="it-IT" dirty="0"/>
          </a:p>
        </p:txBody>
      </p:sp>
      <p:sp>
        <p:nvSpPr>
          <p:cNvPr id="6" name="Ovale 12">
            <a:extLst>
              <a:ext uri="{FF2B5EF4-FFF2-40B4-BE49-F238E27FC236}">
                <a16:creationId xmlns:a16="http://schemas.microsoft.com/office/drawing/2014/main" id="{74260C4F-6492-4042-8402-7F3536DDB632}"/>
              </a:ext>
            </a:extLst>
          </p:cNvPr>
          <p:cNvSpPr/>
          <p:nvPr/>
        </p:nvSpPr>
        <p:spPr>
          <a:xfrm>
            <a:off x="1681655" y="2545072"/>
            <a:ext cx="814438" cy="8144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latin typeface="+mj-lt"/>
              </a:rPr>
              <a:t>1</a:t>
            </a:r>
          </a:p>
        </p:txBody>
      </p:sp>
      <p:sp>
        <p:nvSpPr>
          <p:cNvPr id="7" name="Segnaposto contenuto 15">
            <a:extLst>
              <a:ext uri="{FF2B5EF4-FFF2-40B4-BE49-F238E27FC236}">
                <a16:creationId xmlns:a16="http://schemas.microsoft.com/office/drawing/2014/main" id="{8A066DA9-33E7-4E67-B89D-934C165C241D}"/>
              </a:ext>
            </a:extLst>
          </p:cNvPr>
          <p:cNvSpPr txBox="1">
            <a:spLocks/>
          </p:cNvSpPr>
          <p:nvPr/>
        </p:nvSpPr>
        <p:spPr>
          <a:xfrm>
            <a:off x="1085144" y="3568338"/>
            <a:ext cx="2007461" cy="2200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Come </a:t>
            </a:r>
            <a:r>
              <a:rPr lang="en-GB" dirty="0" err="1"/>
              <a:t>ti</a:t>
            </a:r>
            <a:r>
              <a:rPr lang="en-GB" dirty="0"/>
              <a:t> </a:t>
            </a:r>
            <a:r>
              <a:rPr lang="en-GB" dirty="0" err="1"/>
              <a:t>chiami</a:t>
            </a:r>
            <a:r>
              <a:rPr lang="en-GB" dirty="0"/>
              <a:t>?</a:t>
            </a:r>
          </a:p>
        </p:txBody>
      </p:sp>
      <p:sp>
        <p:nvSpPr>
          <p:cNvPr id="8" name="Ovale 17">
            <a:extLst>
              <a:ext uri="{FF2B5EF4-FFF2-40B4-BE49-F238E27FC236}">
                <a16:creationId xmlns:a16="http://schemas.microsoft.com/office/drawing/2014/main" id="{C8C4A6F2-0710-4002-A046-A1FFC5172202}"/>
              </a:ext>
            </a:extLst>
          </p:cNvPr>
          <p:cNvSpPr/>
          <p:nvPr/>
        </p:nvSpPr>
        <p:spPr>
          <a:xfrm>
            <a:off x="5374737" y="2545073"/>
            <a:ext cx="814438" cy="8144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latin typeface="+mj-lt"/>
              </a:rPr>
              <a:t>2</a:t>
            </a:r>
          </a:p>
        </p:txBody>
      </p:sp>
      <p:sp>
        <p:nvSpPr>
          <p:cNvPr id="9" name="Segnaposto contenuto 15">
            <a:extLst>
              <a:ext uri="{FF2B5EF4-FFF2-40B4-BE49-F238E27FC236}">
                <a16:creationId xmlns:a16="http://schemas.microsoft.com/office/drawing/2014/main" id="{BE174291-76D0-4FA1-8B24-11D1AD29B0E7}"/>
              </a:ext>
            </a:extLst>
          </p:cNvPr>
          <p:cNvSpPr txBox="1">
            <a:spLocks/>
          </p:cNvSpPr>
          <p:nvPr/>
        </p:nvSpPr>
        <p:spPr>
          <a:xfrm>
            <a:off x="4619200" y="3568338"/>
            <a:ext cx="2325513" cy="2200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Di </a:t>
            </a:r>
            <a:r>
              <a:rPr lang="en-GB" dirty="0" err="1"/>
              <a:t>cosa</a:t>
            </a:r>
            <a:r>
              <a:rPr lang="en-GB" dirty="0"/>
              <a:t> </a:t>
            </a:r>
            <a:r>
              <a:rPr lang="en-GB" dirty="0" err="1"/>
              <a:t>ti</a:t>
            </a:r>
            <a:r>
              <a:rPr lang="en-GB" dirty="0"/>
              <a:t> </a:t>
            </a:r>
            <a:r>
              <a:rPr lang="en-GB" dirty="0" err="1"/>
              <a:t>occupi</a:t>
            </a:r>
            <a:r>
              <a:rPr lang="en-GB" dirty="0"/>
              <a:t> in </a:t>
            </a:r>
            <a:r>
              <a:rPr lang="en-GB" dirty="0" err="1"/>
              <a:t>azienda</a:t>
            </a:r>
            <a:r>
              <a:rPr lang="en-GB" dirty="0"/>
              <a:t>?</a:t>
            </a:r>
          </a:p>
        </p:txBody>
      </p:sp>
      <p:sp>
        <p:nvSpPr>
          <p:cNvPr id="10" name="Ovale 19">
            <a:extLst>
              <a:ext uri="{FF2B5EF4-FFF2-40B4-BE49-F238E27FC236}">
                <a16:creationId xmlns:a16="http://schemas.microsoft.com/office/drawing/2014/main" id="{D63F17C6-27D9-40B3-A48B-253EE0BDEEC7}"/>
              </a:ext>
            </a:extLst>
          </p:cNvPr>
          <p:cNvSpPr/>
          <p:nvPr/>
        </p:nvSpPr>
        <p:spPr>
          <a:xfrm>
            <a:off x="9067820" y="2545073"/>
            <a:ext cx="814439" cy="8144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latin typeface="+mj-lt"/>
              </a:rPr>
              <a:t>3</a:t>
            </a:r>
          </a:p>
        </p:txBody>
      </p:sp>
      <p:sp>
        <p:nvSpPr>
          <p:cNvPr id="11" name="Segnaposto contenuto 15">
            <a:extLst>
              <a:ext uri="{FF2B5EF4-FFF2-40B4-BE49-F238E27FC236}">
                <a16:creationId xmlns:a16="http://schemas.microsoft.com/office/drawing/2014/main" id="{FBD99D20-2676-468B-A25B-F6A1E687D376}"/>
              </a:ext>
            </a:extLst>
          </p:cNvPr>
          <p:cNvSpPr txBox="1">
            <a:spLocks/>
          </p:cNvSpPr>
          <p:nvPr/>
        </p:nvSpPr>
        <p:spPr>
          <a:xfrm>
            <a:off x="7995022" y="3568338"/>
            <a:ext cx="2956188" cy="2200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La </a:t>
            </a:r>
            <a:r>
              <a:rPr lang="en-GB" dirty="0" err="1"/>
              <a:t>tua</a:t>
            </a:r>
            <a:r>
              <a:rPr lang="en-GB" dirty="0"/>
              <a:t> </a:t>
            </a:r>
            <a:r>
              <a:rPr lang="en-GB" dirty="0" err="1"/>
              <a:t>esperienza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54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10746A6-5C69-4889-A098-64E974C5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Logistica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2CE52A-EB82-490D-A6A5-AEEAE7819A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Orari: 9:30 – 13:00, 14:00 – 17:30</a:t>
            </a:r>
          </a:p>
          <a:p>
            <a:endParaRPr lang="it-IT" dirty="0"/>
          </a:p>
          <a:p>
            <a:r>
              <a:rPr lang="it-IT" dirty="0"/>
              <a:t>Pausa Pranzo: 13:00 – 14:00 </a:t>
            </a:r>
          </a:p>
          <a:p>
            <a:endParaRPr lang="it-IT" dirty="0"/>
          </a:p>
          <a:p>
            <a:r>
              <a:rPr lang="it-IT" dirty="0"/>
              <a:t>Pausa Caffè dalle 11:00 alle 11:15, dalle 15:15 alle 16:00</a:t>
            </a:r>
          </a:p>
          <a:p>
            <a:endParaRPr lang="it-IT" dirty="0"/>
          </a:p>
          <a:p>
            <a:r>
              <a:rPr lang="it-IT" dirty="0"/>
              <a:t>Accendete la webcam per rendere il corso più interattivo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727EA-5FC4-4949-A12A-F4D0DA56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1437-0170-4E37-9B6A-26C43D59B50C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688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D2B1-D230-4439-9A22-1125EB122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EDE3C-7E0E-4517-BBEB-E873DE6EE2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Domain Driven Design &amp; CQRS </a:t>
            </a:r>
          </a:p>
          <a:p>
            <a:pPr marL="0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Architetture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Microservizi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(Patterns &amp; Best Practices) </a:t>
            </a:r>
          </a:p>
          <a:p>
            <a:pPr marL="0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Docker &amp; Kubernetes</a:t>
            </a:r>
            <a:endParaRPr lang="it-IT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45871-A785-48DD-8CD1-21FFD786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1437-0170-4E37-9B6A-26C43D59B50C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40305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F0EA2A946AE75448088D770D8A64525" ma:contentTypeVersion="10" ma:contentTypeDescription="Creare un nuovo documento." ma:contentTypeScope="" ma:versionID="9f93c0603fc03ff7bbdb73c7a492dfac">
  <xsd:schema xmlns:xsd="http://www.w3.org/2001/XMLSchema" xmlns:xs="http://www.w3.org/2001/XMLSchema" xmlns:p="http://schemas.microsoft.com/office/2006/metadata/properties" xmlns:ns2="89f72cc7-0204-4148-b05e-948e529bf242" targetNamespace="http://schemas.microsoft.com/office/2006/metadata/properties" ma:root="true" ma:fieldsID="633cc14b3d25247b1095366f63cba0f8" ns2:_="">
    <xsd:import namespace="89f72cc7-0204-4148-b05e-948e529bf2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f72cc7-0204-4148-b05e-948e529bf2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BD3B33-F56A-48CC-A7FA-BF0E66E37EA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B52C2DC-9CB4-4DB6-88D4-09860CCA99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7B52DE-93C9-4EE2-9AD2-0EB9DA6D34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f72cc7-0204-4148-b05e-948e529bf2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di Office</vt:lpstr>
      <vt:lpstr>Chi sono</vt:lpstr>
      <vt:lpstr>Presentatevi</vt:lpstr>
      <vt:lpstr>Logistica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Thinks</dc:title>
  <dc:creator>Manuela Pollastri</dc:creator>
  <cp:lastModifiedBy>Antonio Venditti</cp:lastModifiedBy>
  <cp:revision>6</cp:revision>
  <dcterms:created xsi:type="dcterms:W3CDTF">2021-03-22T14:42:16Z</dcterms:created>
  <dcterms:modified xsi:type="dcterms:W3CDTF">2023-06-05T06:35:52Z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0x0101001F0EA2A946AE75448088D770D8A64525</vt:lpwstr>
  </property>
</Properties>
</file>