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sldIdLst>
    <p:sldId id="258" r:id="rId5"/>
    <p:sldId id="279" r:id="rId6"/>
    <p:sldId id="280" r:id="rId7"/>
    <p:sldId id="281" r:id="rId8"/>
    <p:sldId id="282" r:id="rId9"/>
    <p:sldId id="283" r:id="rId10"/>
    <p:sldId id="284" r:id="rId11"/>
    <p:sldId id="295" r:id="rId12"/>
    <p:sldId id="285" r:id="rId13"/>
    <p:sldId id="286" r:id="rId14"/>
    <p:sldId id="296" r:id="rId15"/>
    <p:sldId id="297" r:id="rId16"/>
    <p:sldId id="287" r:id="rId17"/>
    <p:sldId id="288" r:id="rId18"/>
    <p:sldId id="292" r:id="rId19"/>
    <p:sldId id="293" r:id="rId20"/>
    <p:sldId id="289" r:id="rId21"/>
    <p:sldId id="290" r:id="rId22"/>
    <p:sldId id="298" r:id="rId23"/>
    <p:sldId id="291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145E3-7CCB-4648-899F-EBA8687AFEAB}" v="1" dt="2023-06-20T13:43:57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8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43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Venditti" userId="05071b69-cdab-4f15-9620-466c2b238aec" providerId="ADAL" clId="{004BF61B-2985-4019-87D3-17F8843969E5}"/>
    <pc:docChg chg="undo custSel addSld delSld modSld sldOrd">
      <pc:chgData name="Antonio Venditti" userId="05071b69-cdab-4f15-9620-466c2b238aec" providerId="ADAL" clId="{004BF61B-2985-4019-87D3-17F8843969E5}" dt="2021-06-04T19:10:13.848" v="5097" actId="2696"/>
      <pc:docMkLst>
        <pc:docMk/>
      </pc:docMkLst>
      <pc:sldChg chg="modSp mod">
        <pc:chgData name="Antonio Venditti" userId="05071b69-cdab-4f15-9620-466c2b238aec" providerId="ADAL" clId="{004BF61B-2985-4019-87D3-17F8843969E5}" dt="2021-06-02T18:04:25.805" v="74" actId="20577"/>
        <pc:sldMkLst>
          <pc:docMk/>
          <pc:sldMk cId="3646455512" sldId="256"/>
        </pc:sldMkLst>
        <pc:spChg chg="mod">
          <ac:chgData name="Antonio Venditti" userId="05071b69-cdab-4f15-9620-466c2b238aec" providerId="ADAL" clId="{004BF61B-2985-4019-87D3-17F8843969E5}" dt="2021-06-02T18:04:14.017" v="43" actId="20577"/>
          <ac:spMkLst>
            <pc:docMk/>
            <pc:sldMk cId="3646455512" sldId="256"/>
            <ac:spMk id="2" creationId="{F22CC88D-8728-4592-83D0-BFA1B9CC938A}"/>
          </ac:spMkLst>
        </pc:spChg>
        <pc:spChg chg="mod">
          <ac:chgData name="Antonio Venditti" userId="05071b69-cdab-4f15-9620-466c2b238aec" providerId="ADAL" clId="{004BF61B-2985-4019-87D3-17F8843969E5}" dt="2021-06-02T18:04:25.805" v="74" actId="20577"/>
          <ac:spMkLst>
            <pc:docMk/>
            <pc:sldMk cId="3646455512" sldId="256"/>
            <ac:spMk id="3" creationId="{338586BA-A848-4A79-94D6-CDDBEF468424}"/>
          </ac:spMkLst>
        </pc:spChg>
      </pc:sldChg>
      <pc:sldChg chg="delSp modSp mod">
        <pc:chgData name="Antonio Venditti" userId="05071b69-cdab-4f15-9620-466c2b238aec" providerId="ADAL" clId="{004BF61B-2985-4019-87D3-17F8843969E5}" dt="2021-06-02T18:10:43.269" v="215" actId="20577"/>
        <pc:sldMkLst>
          <pc:docMk/>
          <pc:sldMk cId="189599631" sldId="257"/>
        </pc:sldMkLst>
        <pc:spChg chg="mod">
          <ac:chgData name="Antonio Venditti" userId="05071b69-cdab-4f15-9620-466c2b238aec" providerId="ADAL" clId="{004BF61B-2985-4019-87D3-17F8843969E5}" dt="2021-06-02T18:04:56.277" v="87" actId="20577"/>
          <ac:spMkLst>
            <pc:docMk/>
            <pc:sldMk cId="189599631" sldId="257"/>
            <ac:spMk id="2" creationId="{12D407EA-0FB2-46BB-86C8-35C311FABC82}"/>
          </ac:spMkLst>
        </pc:spChg>
        <pc:spChg chg="mod">
          <ac:chgData name="Antonio Venditti" userId="05071b69-cdab-4f15-9620-466c2b238aec" providerId="ADAL" clId="{004BF61B-2985-4019-87D3-17F8843969E5}" dt="2021-06-02T18:10:43.269" v="215" actId="20577"/>
          <ac:spMkLst>
            <pc:docMk/>
            <pc:sldMk cId="189599631" sldId="257"/>
            <ac:spMk id="3" creationId="{2D2652B5-DCA4-4A90-9945-B8C8401B64C5}"/>
          </ac:spMkLst>
        </pc:spChg>
        <pc:spChg chg="del">
          <ac:chgData name="Antonio Venditti" userId="05071b69-cdab-4f15-9620-466c2b238aec" providerId="ADAL" clId="{004BF61B-2985-4019-87D3-17F8843969E5}" dt="2021-06-02T18:05:00.237" v="88" actId="478"/>
          <ac:spMkLst>
            <pc:docMk/>
            <pc:sldMk cId="189599631" sldId="257"/>
            <ac:spMk id="4" creationId="{8F12F30E-AB7E-46B6-8E6B-64BCEF28AD56}"/>
          </ac:spMkLst>
        </pc:spChg>
      </pc:sldChg>
      <pc:sldChg chg="addSp delSp modSp mod setBg modAnim">
        <pc:chgData name="Antonio Venditti" userId="05071b69-cdab-4f15-9620-466c2b238aec" providerId="ADAL" clId="{004BF61B-2985-4019-87D3-17F8843969E5}" dt="2021-06-02T20:35:24.615" v="3441"/>
        <pc:sldMkLst>
          <pc:docMk/>
          <pc:sldMk cId="3239330129" sldId="258"/>
        </pc:sldMkLst>
        <pc:spChg chg="mod">
          <ac:chgData name="Antonio Venditti" userId="05071b69-cdab-4f15-9620-466c2b238aec" providerId="ADAL" clId="{004BF61B-2985-4019-87D3-17F8843969E5}" dt="2021-06-02T18:29:55.929" v="340" actId="27636"/>
          <ac:spMkLst>
            <pc:docMk/>
            <pc:sldMk cId="3239330129" sldId="258"/>
            <ac:spMk id="2" creationId="{B866291E-A450-4AC3-845A-46C3C89A3AAE}"/>
          </ac:spMkLst>
        </pc:spChg>
        <pc:spChg chg="add del mod">
          <ac:chgData name="Antonio Venditti" userId="05071b69-cdab-4f15-9620-466c2b238aec" providerId="ADAL" clId="{004BF61B-2985-4019-87D3-17F8843969E5}" dt="2021-06-02T18:35:56.955" v="641" actId="20577"/>
          <ac:spMkLst>
            <pc:docMk/>
            <pc:sldMk cId="3239330129" sldId="258"/>
            <ac:spMk id="3" creationId="{C518D41E-CEED-4AD8-B6CF-7DD701B1B499}"/>
          </ac:spMkLst>
        </pc:spChg>
        <pc:spChg chg="add del mod">
          <ac:chgData name="Antonio Venditti" userId="05071b69-cdab-4f15-9620-466c2b238aec" providerId="ADAL" clId="{004BF61B-2985-4019-87D3-17F8843969E5}" dt="2021-06-02T18:27:44.808" v="305" actId="767"/>
          <ac:spMkLst>
            <pc:docMk/>
            <pc:sldMk cId="3239330129" sldId="258"/>
            <ac:spMk id="5" creationId="{AD936BEC-84ED-4AC7-9DDF-812D18B28928}"/>
          </ac:spMkLst>
        </pc:spChg>
        <pc:spChg chg="add del mod">
          <ac:chgData name="Antonio Venditti" userId="05071b69-cdab-4f15-9620-466c2b238aec" providerId="ADAL" clId="{004BF61B-2985-4019-87D3-17F8843969E5}" dt="2021-06-02T18:29:30.086" v="327" actId="767"/>
          <ac:spMkLst>
            <pc:docMk/>
            <pc:sldMk cId="3239330129" sldId="258"/>
            <ac:spMk id="9" creationId="{05ADA5AE-4B64-416A-B22C-85DCAB338A69}"/>
          </ac:spMkLst>
        </pc:spChg>
        <pc:spChg chg="add del mod">
          <ac:chgData name="Antonio Venditti" userId="05071b69-cdab-4f15-9620-466c2b238aec" providerId="ADAL" clId="{004BF61B-2985-4019-87D3-17F8843969E5}" dt="2021-06-02T18:29:27.642" v="322" actId="767"/>
          <ac:spMkLst>
            <pc:docMk/>
            <pc:sldMk cId="3239330129" sldId="258"/>
            <ac:spMk id="11" creationId="{F35CDFCF-412F-4B53-BC4B-4630A51A72B8}"/>
          </ac:spMkLst>
        </pc:spChg>
        <pc:graphicFrameChg chg="add del mod">
          <ac:chgData name="Antonio Venditti" userId="05071b69-cdab-4f15-9620-466c2b238aec" providerId="ADAL" clId="{004BF61B-2985-4019-87D3-17F8843969E5}" dt="2021-06-02T18:27:44.310" v="303"/>
          <ac:graphicFrameMkLst>
            <pc:docMk/>
            <pc:sldMk cId="3239330129" sldId="258"/>
            <ac:graphicFrameMk id="6" creationId="{201BCD2B-4F32-4020-ADA6-8ABEC4F9AADE}"/>
          </ac:graphicFrameMkLst>
        </pc:graphicFrameChg>
        <pc:graphicFrameChg chg="add del mod">
          <ac:chgData name="Antonio Venditti" userId="05071b69-cdab-4f15-9620-466c2b238aec" providerId="ADAL" clId="{004BF61B-2985-4019-87D3-17F8843969E5}" dt="2021-06-02T18:27:53.672" v="307"/>
          <ac:graphicFrameMkLst>
            <pc:docMk/>
            <pc:sldMk cId="3239330129" sldId="258"/>
            <ac:graphicFrameMk id="7" creationId="{CB488BAC-FFAA-4A88-94A5-F82013632EDE}"/>
          </ac:graphicFrameMkLst>
        </pc:graphicFrameChg>
        <pc:graphicFrameChg chg="add del mod">
          <ac:chgData name="Antonio Venditti" userId="05071b69-cdab-4f15-9620-466c2b238aec" providerId="ADAL" clId="{004BF61B-2985-4019-87D3-17F8843969E5}" dt="2021-06-02T18:28:27.277" v="309"/>
          <ac:graphicFrameMkLst>
            <pc:docMk/>
            <pc:sldMk cId="3239330129" sldId="258"/>
            <ac:graphicFrameMk id="8" creationId="{96AA9960-A588-49F7-90AA-0149059BDE79}"/>
          </ac:graphicFrameMkLst>
        </pc:graphicFrameChg>
        <pc:graphicFrameChg chg="add del mod">
          <ac:chgData name="Antonio Venditti" userId="05071b69-cdab-4f15-9620-466c2b238aec" providerId="ADAL" clId="{004BF61B-2985-4019-87D3-17F8843969E5}" dt="2021-06-02T18:28:40.790" v="315"/>
          <ac:graphicFrameMkLst>
            <pc:docMk/>
            <pc:sldMk cId="3239330129" sldId="258"/>
            <ac:graphicFrameMk id="10" creationId="{0D35A4C3-98BC-4899-8B89-AF2005E8CF86}"/>
          </ac:graphicFrameMkLst>
        </pc:graphicFrameChg>
        <pc:graphicFrameChg chg="add del mod">
          <ac:chgData name="Antonio Venditti" userId="05071b69-cdab-4f15-9620-466c2b238aec" providerId="ADAL" clId="{004BF61B-2985-4019-87D3-17F8843969E5}" dt="2021-06-02T18:29:46.923" v="337"/>
          <ac:graphicFrameMkLst>
            <pc:docMk/>
            <pc:sldMk cId="3239330129" sldId="258"/>
            <ac:graphicFrameMk id="12" creationId="{66175FE6-618B-403A-9C5E-871F3D5B5B0E}"/>
          </ac:graphicFrameMkLst>
        </pc:graphicFrameChg>
      </pc:sldChg>
      <pc:sldChg chg="addSp delSp modSp mod ord">
        <pc:chgData name="Antonio Venditti" userId="05071b69-cdab-4f15-9620-466c2b238aec" providerId="ADAL" clId="{004BF61B-2985-4019-87D3-17F8843969E5}" dt="2021-06-02T20:03:49.273" v="1461" actId="20577"/>
        <pc:sldMkLst>
          <pc:docMk/>
          <pc:sldMk cId="4261799287" sldId="259"/>
        </pc:sldMkLst>
        <pc:spChg chg="mod">
          <ac:chgData name="Antonio Venditti" userId="05071b69-cdab-4f15-9620-466c2b238aec" providerId="ADAL" clId="{004BF61B-2985-4019-87D3-17F8843969E5}" dt="2021-06-02T18:37:58.311" v="778" actId="20577"/>
          <ac:spMkLst>
            <pc:docMk/>
            <pc:sldMk cId="4261799287" sldId="259"/>
            <ac:spMk id="2" creationId="{32EB40DB-4DF6-405C-8492-0A423BBA9154}"/>
          </ac:spMkLst>
        </pc:spChg>
        <pc:spChg chg="mod">
          <ac:chgData name="Antonio Venditti" userId="05071b69-cdab-4f15-9620-466c2b238aec" providerId="ADAL" clId="{004BF61B-2985-4019-87D3-17F8843969E5}" dt="2021-06-02T20:03:49.273" v="1461" actId="20577"/>
          <ac:spMkLst>
            <pc:docMk/>
            <pc:sldMk cId="4261799287" sldId="259"/>
            <ac:spMk id="3" creationId="{56EB3606-F65A-44BB-B96C-26C19F6106BD}"/>
          </ac:spMkLst>
        </pc:spChg>
        <pc:spChg chg="del mod">
          <ac:chgData name="Antonio Venditti" userId="05071b69-cdab-4f15-9620-466c2b238aec" providerId="ADAL" clId="{004BF61B-2985-4019-87D3-17F8843969E5}" dt="2021-06-02T19:25:01.538" v="885" actId="478"/>
          <ac:spMkLst>
            <pc:docMk/>
            <pc:sldMk cId="4261799287" sldId="259"/>
            <ac:spMk id="4" creationId="{8708A3FB-3DE6-4397-A582-2E1159895205}"/>
          </ac:spMkLst>
        </pc:spChg>
        <pc:spChg chg="add del mod">
          <ac:chgData name="Antonio Venditti" userId="05071b69-cdab-4f15-9620-466c2b238aec" providerId="ADAL" clId="{004BF61B-2985-4019-87D3-17F8843969E5}" dt="2021-06-02T19:25:07.915" v="886" actId="478"/>
          <ac:spMkLst>
            <pc:docMk/>
            <pc:sldMk cId="4261799287" sldId="259"/>
            <ac:spMk id="7" creationId="{E15C45E4-E08E-454C-B249-CBC813C156A3}"/>
          </ac:spMkLst>
        </pc:spChg>
      </pc:sldChg>
      <pc:sldChg chg="addSp modSp mod ord">
        <pc:chgData name="Antonio Venditti" userId="05071b69-cdab-4f15-9620-466c2b238aec" providerId="ADAL" clId="{004BF61B-2985-4019-87D3-17F8843969E5}" dt="2021-06-02T20:18:51.960" v="1906"/>
        <pc:sldMkLst>
          <pc:docMk/>
          <pc:sldMk cId="2036477872" sldId="260"/>
        </pc:sldMkLst>
        <pc:spChg chg="mod">
          <ac:chgData name="Antonio Venditti" userId="05071b69-cdab-4f15-9620-466c2b238aec" providerId="ADAL" clId="{004BF61B-2985-4019-87D3-17F8843969E5}" dt="2021-06-02T19:26:13.954" v="944" actId="1076"/>
          <ac:spMkLst>
            <pc:docMk/>
            <pc:sldMk cId="2036477872" sldId="260"/>
            <ac:spMk id="2" creationId="{B440F4DE-BCCA-4720-AF02-7316E8A04279}"/>
          </ac:spMkLst>
        </pc:spChg>
        <pc:spChg chg="add mod">
          <ac:chgData name="Antonio Venditti" userId="05071b69-cdab-4f15-9620-466c2b238aec" providerId="ADAL" clId="{004BF61B-2985-4019-87D3-17F8843969E5}" dt="2021-06-02T19:25:58.009" v="934"/>
          <ac:spMkLst>
            <pc:docMk/>
            <pc:sldMk cId="2036477872" sldId="260"/>
            <ac:spMk id="4" creationId="{4E2F718C-0864-403A-BF70-D9D2000B0CB7}"/>
          </ac:spMkLst>
        </pc:spChg>
      </pc:sldChg>
      <pc:sldChg chg="del ord">
        <pc:chgData name="Antonio Venditti" userId="05071b69-cdab-4f15-9620-466c2b238aec" providerId="ADAL" clId="{004BF61B-2985-4019-87D3-17F8843969E5}" dt="2021-06-02T20:49:28.640" v="3951" actId="47"/>
        <pc:sldMkLst>
          <pc:docMk/>
          <pc:sldMk cId="2187226470" sldId="261"/>
        </pc:sldMkLst>
      </pc:sldChg>
      <pc:sldChg chg="del">
        <pc:chgData name="Antonio Venditti" userId="05071b69-cdab-4f15-9620-466c2b238aec" providerId="ADAL" clId="{004BF61B-2985-4019-87D3-17F8843969E5}" dt="2021-06-02T19:59:19.459" v="1326" actId="47"/>
        <pc:sldMkLst>
          <pc:docMk/>
          <pc:sldMk cId="3673940271" sldId="262"/>
        </pc:sldMkLst>
      </pc:sldChg>
      <pc:sldChg chg="del">
        <pc:chgData name="Antonio Venditti" userId="05071b69-cdab-4f15-9620-466c2b238aec" providerId="ADAL" clId="{004BF61B-2985-4019-87D3-17F8843969E5}" dt="2021-06-02T19:59:20.729" v="1327" actId="47"/>
        <pc:sldMkLst>
          <pc:docMk/>
          <pc:sldMk cId="3771672862" sldId="263"/>
        </pc:sldMkLst>
      </pc:sldChg>
      <pc:sldChg chg="modSp add mod modAnim">
        <pc:chgData name="Antonio Venditti" userId="05071b69-cdab-4f15-9620-466c2b238aec" providerId="ADAL" clId="{004BF61B-2985-4019-87D3-17F8843969E5}" dt="2021-06-04T19:06:19.398" v="4993" actId="27636"/>
        <pc:sldMkLst>
          <pc:docMk/>
          <pc:sldMk cId="3373673020" sldId="265"/>
        </pc:sldMkLst>
        <pc:spChg chg="mod">
          <ac:chgData name="Antonio Venditti" userId="05071b69-cdab-4f15-9620-466c2b238aec" providerId="ADAL" clId="{004BF61B-2985-4019-87D3-17F8843969E5}" dt="2021-06-02T19:32:53.842" v="1160" actId="20577"/>
          <ac:spMkLst>
            <pc:docMk/>
            <pc:sldMk cId="3373673020" sldId="265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4T19:06:19.398" v="4993" actId="27636"/>
          <ac:spMkLst>
            <pc:docMk/>
            <pc:sldMk cId="3373673020" sldId="265"/>
            <ac:spMk id="3" creationId="{C518D41E-CEED-4AD8-B6CF-7DD701B1B499}"/>
          </ac:spMkLst>
        </pc:spChg>
      </pc:sldChg>
      <pc:sldChg chg="modSp add del mod">
        <pc:chgData name="Antonio Venditti" userId="05071b69-cdab-4f15-9620-466c2b238aec" providerId="ADAL" clId="{004BF61B-2985-4019-87D3-17F8843969E5}" dt="2021-06-02T19:27:37.002" v="991" actId="2696"/>
        <pc:sldMkLst>
          <pc:docMk/>
          <pc:sldMk cId="3926971491" sldId="265"/>
        </pc:sldMkLst>
        <pc:spChg chg="mod">
          <ac:chgData name="Antonio Venditti" userId="05071b69-cdab-4f15-9620-466c2b238aec" providerId="ADAL" clId="{004BF61B-2985-4019-87D3-17F8843969E5}" dt="2021-06-02T19:27:16.232" v="990" actId="20577"/>
          <ac:spMkLst>
            <pc:docMk/>
            <pc:sldMk cId="3926971491" sldId="265"/>
            <ac:spMk id="2" creationId="{B866291E-A450-4AC3-845A-46C3C89A3AAE}"/>
          </ac:spMkLst>
        </pc:spChg>
      </pc:sldChg>
      <pc:sldChg chg="addSp delSp modSp add mod ord modTransition modAnim">
        <pc:chgData name="Antonio Venditti" userId="05071b69-cdab-4f15-9620-466c2b238aec" providerId="ADAL" clId="{004BF61B-2985-4019-87D3-17F8843969E5}" dt="2021-06-02T20:34:49.836" v="3436"/>
        <pc:sldMkLst>
          <pc:docMk/>
          <pc:sldMk cId="726791083" sldId="266"/>
        </pc:sldMkLst>
        <pc:spChg chg="mod">
          <ac:chgData name="Antonio Venditti" userId="05071b69-cdab-4f15-9620-466c2b238aec" providerId="ADAL" clId="{004BF61B-2985-4019-87D3-17F8843969E5}" dt="2021-06-02T19:32:28.678" v="1140" actId="6549"/>
          <ac:spMkLst>
            <pc:docMk/>
            <pc:sldMk cId="726791083" sldId="266"/>
            <ac:spMk id="2" creationId="{B866291E-A450-4AC3-845A-46C3C89A3AAE}"/>
          </ac:spMkLst>
        </pc:spChg>
        <pc:spChg chg="del mod">
          <ac:chgData name="Antonio Venditti" userId="05071b69-cdab-4f15-9620-466c2b238aec" providerId="ADAL" clId="{004BF61B-2985-4019-87D3-17F8843969E5}" dt="2021-06-02T19:30:16.510" v="1084" actId="478"/>
          <ac:spMkLst>
            <pc:docMk/>
            <pc:sldMk cId="726791083" sldId="266"/>
            <ac:spMk id="3" creationId="{C518D41E-CEED-4AD8-B6CF-7DD701B1B499}"/>
          </ac:spMkLst>
        </pc:spChg>
        <pc:spChg chg="add mod">
          <ac:chgData name="Antonio Venditti" userId="05071b69-cdab-4f15-9620-466c2b238aec" providerId="ADAL" clId="{004BF61B-2985-4019-87D3-17F8843969E5}" dt="2021-06-02T20:32:45.258" v="3409" actId="20577"/>
          <ac:spMkLst>
            <pc:docMk/>
            <pc:sldMk cId="726791083" sldId="266"/>
            <ac:spMk id="5" creationId="{B644F596-62DF-4CA9-A6F6-E2D31165F3B2}"/>
          </ac:spMkLst>
        </pc:spChg>
      </pc:sldChg>
      <pc:sldChg chg="add del">
        <pc:chgData name="Antonio Venditti" userId="05071b69-cdab-4f15-9620-466c2b238aec" providerId="ADAL" clId="{004BF61B-2985-4019-87D3-17F8843969E5}" dt="2021-06-02T19:28:27.661" v="1036" actId="47"/>
        <pc:sldMkLst>
          <pc:docMk/>
          <pc:sldMk cId="3876715289" sldId="266"/>
        </pc:sldMkLst>
      </pc:sldChg>
      <pc:sldChg chg="modSp add mod modAnim">
        <pc:chgData name="Antonio Venditti" userId="05071b69-cdab-4f15-9620-466c2b238aec" providerId="ADAL" clId="{004BF61B-2985-4019-87D3-17F8843969E5}" dt="2021-06-04T18:36:44.890" v="4701" actId="27636"/>
        <pc:sldMkLst>
          <pc:docMk/>
          <pc:sldMk cId="2233839519" sldId="267"/>
        </pc:sldMkLst>
        <pc:spChg chg="mod">
          <ac:chgData name="Antonio Venditti" userId="05071b69-cdab-4f15-9620-466c2b238aec" providerId="ADAL" clId="{004BF61B-2985-4019-87D3-17F8843969E5}" dt="2021-06-02T20:09:03.922" v="1586" actId="20577"/>
          <ac:spMkLst>
            <pc:docMk/>
            <pc:sldMk cId="2233839519" sldId="267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4T18:36:44.890" v="4701" actId="27636"/>
          <ac:spMkLst>
            <pc:docMk/>
            <pc:sldMk cId="2233839519" sldId="267"/>
            <ac:spMk id="3" creationId="{C518D41E-CEED-4AD8-B6CF-7DD701B1B499}"/>
          </ac:spMkLst>
        </pc:spChg>
      </pc:sldChg>
      <pc:sldChg chg="addSp modSp add del mod">
        <pc:chgData name="Antonio Venditti" userId="05071b69-cdab-4f15-9620-466c2b238aec" providerId="ADAL" clId="{004BF61B-2985-4019-87D3-17F8843969E5}" dt="2021-06-02T19:48:30.148" v="1268" actId="2696"/>
        <pc:sldMkLst>
          <pc:docMk/>
          <pc:sldMk cId="753589259" sldId="268"/>
        </pc:sldMkLst>
        <pc:spChg chg="mod">
          <ac:chgData name="Antonio Venditti" userId="05071b69-cdab-4f15-9620-466c2b238aec" providerId="ADAL" clId="{004BF61B-2985-4019-87D3-17F8843969E5}" dt="2021-06-02T19:44:31.482" v="1232" actId="27636"/>
          <ac:spMkLst>
            <pc:docMk/>
            <pc:sldMk cId="753589259" sldId="268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2T19:45:13.662" v="1241" actId="6549"/>
          <ac:spMkLst>
            <pc:docMk/>
            <pc:sldMk cId="753589259" sldId="268"/>
            <ac:spMk id="5" creationId="{B644F596-62DF-4CA9-A6F6-E2D31165F3B2}"/>
          </ac:spMkLst>
        </pc:spChg>
        <pc:picChg chg="add mod">
          <ac:chgData name="Antonio Venditti" userId="05071b69-cdab-4f15-9620-466c2b238aec" providerId="ADAL" clId="{004BF61B-2985-4019-87D3-17F8843969E5}" dt="2021-06-02T19:46:25.623" v="1248" actId="14100"/>
          <ac:picMkLst>
            <pc:docMk/>
            <pc:sldMk cId="753589259" sldId="268"/>
            <ac:picMk id="6" creationId="{2B599C71-7046-430A-989F-9114CCAA5DC7}"/>
          </ac:picMkLst>
        </pc:picChg>
      </pc:sldChg>
      <pc:sldChg chg="modSp add mod ord">
        <pc:chgData name="Antonio Venditti" userId="05071b69-cdab-4f15-9620-466c2b238aec" providerId="ADAL" clId="{004BF61B-2985-4019-87D3-17F8843969E5}" dt="2021-06-04T16:18:45.629" v="4150"/>
        <pc:sldMkLst>
          <pc:docMk/>
          <pc:sldMk cId="2774744534" sldId="268"/>
        </pc:sldMkLst>
        <pc:spChg chg="mod">
          <ac:chgData name="Antonio Venditti" userId="05071b69-cdab-4f15-9620-466c2b238aec" providerId="ADAL" clId="{004BF61B-2985-4019-87D3-17F8843969E5}" dt="2021-06-02T19:48:58.242" v="1279" actId="1076"/>
          <ac:spMkLst>
            <pc:docMk/>
            <pc:sldMk cId="2774744534" sldId="268"/>
            <ac:spMk id="5" creationId="{B644F596-62DF-4CA9-A6F6-E2D31165F3B2}"/>
          </ac:spMkLst>
        </pc:spChg>
      </pc:sldChg>
      <pc:sldChg chg="modSp add mod">
        <pc:chgData name="Antonio Venditti" userId="05071b69-cdab-4f15-9620-466c2b238aec" providerId="ADAL" clId="{004BF61B-2985-4019-87D3-17F8843969E5}" dt="2021-06-02T19:51:18.636" v="1285" actId="1076"/>
        <pc:sldMkLst>
          <pc:docMk/>
          <pc:sldMk cId="46784226" sldId="269"/>
        </pc:sldMkLst>
        <pc:spChg chg="mod">
          <ac:chgData name="Antonio Venditti" userId="05071b69-cdab-4f15-9620-466c2b238aec" providerId="ADAL" clId="{004BF61B-2985-4019-87D3-17F8843969E5}" dt="2021-06-02T19:51:18.636" v="1285" actId="1076"/>
          <ac:spMkLst>
            <pc:docMk/>
            <pc:sldMk cId="46784226" sldId="269"/>
            <ac:spMk id="3" creationId="{C518D41E-CEED-4AD8-B6CF-7DD701B1B499}"/>
          </ac:spMkLst>
        </pc:spChg>
      </pc:sldChg>
      <pc:sldChg chg="addSp modSp add del mod ord">
        <pc:chgData name="Antonio Venditti" userId="05071b69-cdab-4f15-9620-466c2b238aec" providerId="ADAL" clId="{004BF61B-2985-4019-87D3-17F8843969E5}" dt="2021-06-02T19:48:28.163" v="1267" actId="2696"/>
        <pc:sldMkLst>
          <pc:docMk/>
          <pc:sldMk cId="1562599016" sldId="269"/>
        </pc:sldMkLst>
        <pc:spChg chg="mod">
          <ac:chgData name="Antonio Venditti" userId="05071b69-cdab-4f15-9620-466c2b238aec" providerId="ADAL" clId="{004BF61B-2985-4019-87D3-17F8843969E5}" dt="2021-06-02T19:47:31.337" v="1263" actId="20577"/>
          <ac:spMkLst>
            <pc:docMk/>
            <pc:sldMk cId="1562599016" sldId="269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2T19:46:56.558" v="1262" actId="5793"/>
          <ac:spMkLst>
            <pc:docMk/>
            <pc:sldMk cId="1562599016" sldId="269"/>
            <ac:spMk id="5" creationId="{B644F596-62DF-4CA9-A6F6-E2D31165F3B2}"/>
          </ac:spMkLst>
        </pc:spChg>
        <pc:picChg chg="add mod">
          <ac:chgData name="Antonio Venditti" userId="05071b69-cdab-4f15-9620-466c2b238aec" providerId="ADAL" clId="{004BF61B-2985-4019-87D3-17F8843969E5}" dt="2021-06-02T19:47:51.641" v="1266" actId="1076"/>
          <ac:picMkLst>
            <pc:docMk/>
            <pc:sldMk cId="1562599016" sldId="269"/>
            <ac:picMk id="6" creationId="{E0036B34-F649-412F-B250-4C4A8BC01274}"/>
          </ac:picMkLst>
        </pc:picChg>
      </pc:sldChg>
      <pc:sldChg chg="modSp add mod">
        <pc:chgData name="Antonio Venditti" userId="05071b69-cdab-4f15-9620-466c2b238aec" providerId="ADAL" clId="{004BF61B-2985-4019-87D3-17F8843969E5}" dt="2021-06-02T19:51:36.836" v="1295" actId="1076"/>
        <pc:sldMkLst>
          <pc:docMk/>
          <pc:sldMk cId="2829766144" sldId="270"/>
        </pc:sldMkLst>
        <pc:spChg chg="mod">
          <ac:chgData name="Antonio Venditti" userId="05071b69-cdab-4f15-9620-466c2b238aec" providerId="ADAL" clId="{004BF61B-2985-4019-87D3-17F8843969E5}" dt="2021-06-02T19:51:36.836" v="1295" actId="1076"/>
          <ac:spMkLst>
            <pc:docMk/>
            <pc:sldMk cId="2829766144" sldId="270"/>
            <ac:spMk id="3" creationId="{C518D41E-CEED-4AD8-B6CF-7DD701B1B499}"/>
          </ac:spMkLst>
        </pc:spChg>
      </pc:sldChg>
      <pc:sldChg chg="addSp delSp modSp add mod ord">
        <pc:chgData name="Antonio Venditti" userId="05071b69-cdab-4f15-9620-466c2b238aec" providerId="ADAL" clId="{004BF61B-2985-4019-87D3-17F8843969E5}" dt="2021-06-02T19:53:02.146" v="1325" actId="1076"/>
        <pc:sldMkLst>
          <pc:docMk/>
          <pc:sldMk cId="2869522273" sldId="271"/>
        </pc:sldMkLst>
        <pc:spChg chg="mod">
          <ac:chgData name="Antonio Venditti" userId="05071b69-cdab-4f15-9620-466c2b238aec" providerId="ADAL" clId="{004BF61B-2985-4019-87D3-17F8843969E5}" dt="2021-06-02T19:52:02.925" v="1316" actId="20577"/>
          <ac:spMkLst>
            <pc:docMk/>
            <pc:sldMk cId="2869522273" sldId="271"/>
            <ac:spMk id="2" creationId="{B866291E-A450-4AC3-845A-46C3C89A3AAE}"/>
          </ac:spMkLst>
        </pc:spChg>
        <pc:spChg chg="del mod">
          <ac:chgData name="Antonio Venditti" userId="05071b69-cdab-4f15-9620-466c2b238aec" providerId="ADAL" clId="{004BF61B-2985-4019-87D3-17F8843969E5}" dt="2021-06-02T19:53:00.702" v="1324" actId="478"/>
          <ac:spMkLst>
            <pc:docMk/>
            <pc:sldMk cId="2869522273" sldId="271"/>
            <ac:spMk id="3" creationId="{C518D41E-CEED-4AD8-B6CF-7DD701B1B499}"/>
          </ac:spMkLst>
        </pc:spChg>
        <pc:picChg chg="add mod">
          <ac:chgData name="Antonio Venditti" userId="05071b69-cdab-4f15-9620-466c2b238aec" providerId="ADAL" clId="{004BF61B-2985-4019-87D3-17F8843969E5}" dt="2021-06-02T19:53:02.146" v="1325" actId="1076"/>
          <ac:picMkLst>
            <pc:docMk/>
            <pc:sldMk cId="2869522273" sldId="271"/>
            <ac:picMk id="6" creationId="{2D946959-ED89-4C5C-8016-ABB806C4D4BF}"/>
          </ac:picMkLst>
        </pc:picChg>
      </pc:sldChg>
      <pc:sldChg chg="add ord modAnim">
        <pc:chgData name="Antonio Venditti" userId="05071b69-cdab-4f15-9620-466c2b238aec" providerId="ADAL" clId="{004BF61B-2985-4019-87D3-17F8843969E5}" dt="2021-06-02T20:35:58.357" v="3448"/>
        <pc:sldMkLst>
          <pc:docMk/>
          <pc:sldMk cId="3840573154" sldId="272"/>
        </pc:sldMkLst>
      </pc:sldChg>
      <pc:sldChg chg="modSp add del mod">
        <pc:chgData name="Antonio Venditti" userId="05071b69-cdab-4f15-9620-466c2b238aec" providerId="ADAL" clId="{004BF61B-2985-4019-87D3-17F8843969E5}" dt="2021-06-02T20:22:07.177" v="1943" actId="2696"/>
        <pc:sldMkLst>
          <pc:docMk/>
          <pc:sldMk cId="1018018858" sldId="273"/>
        </pc:sldMkLst>
        <pc:spChg chg="mod">
          <ac:chgData name="Antonio Venditti" userId="05071b69-cdab-4f15-9620-466c2b238aec" providerId="ADAL" clId="{004BF61B-2985-4019-87D3-17F8843969E5}" dt="2021-06-02T20:20:16.797" v="1942" actId="20577"/>
          <ac:spMkLst>
            <pc:docMk/>
            <pc:sldMk cId="1018018858" sldId="273"/>
            <ac:spMk id="3" creationId="{C518D41E-CEED-4AD8-B6CF-7DD701B1B499}"/>
          </ac:spMkLst>
        </pc:spChg>
      </pc:sldChg>
      <pc:sldChg chg="modSp add del mod ord">
        <pc:chgData name="Antonio Venditti" userId="05071b69-cdab-4f15-9620-466c2b238aec" providerId="ADAL" clId="{004BF61B-2985-4019-87D3-17F8843969E5}" dt="2021-06-04T19:10:13.848" v="5097" actId="2696"/>
        <pc:sldMkLst>
          <pc:docMk/>
          <pc:sldMk cId="1041353173" sldId="273"/>
        </pc:sldMkLst>
        <pc:spChg chg="mod">
          <ac:chgData name="Antonio Venditti" userId="05071b69-cdab-4f15-9620-466c2b238aec" providerId="ADAL" clId="{004BF61B-2985-4019-87D3-17F8843969E5}" dt="2021-06-04T19:10:06.362" v="5096" actId="20577"/>
          <ac:spMkLst>
            <pc:docMk/>
            <pc:sldMk cId="1041353173" sldId="273"/>
            <ac:spMk id="3" creationId="{C518D41E-CEED-4AD8-B6CF-7DD701B1B499}"/>
          </ac:spMkLst>
        </pc:spChg>
      </pc:sldChg>
      <pc:sldChg chg="modSp add mod ord modAnim">
        <pc:chgData name="Antonio Venditti" userId="05071b69-cdab-4f15-9620-466c2b238aec" providerId="ADAL" clId="{004BF61B-2985-4019-87D3-17F8843969E5}" dt="2021-06-02T20:51:35.645" v="4148"/>
        <pc:sldMkLst>
          <pc:docMk/>
          <pc:sldMk cId="650407030" sldId="274"/>
        </pc:sldMkLst>
        <pc:spChg chg="mod">
          <ac:chgData name="Antonio Venditti" userId="05071b69-cdab-4f15-9620-466c2b238aec" providerId="ADAL" clId="{004BF61B-2985-4019-87D3-17F8843969E5}" dt="2021-06-02T20:39:47.548" v="3532" actId="122"/>
          <ac:spMkLst>
            <pc:docMk/>
            <pc:sldMk cId="650407030" sldId="274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2T20:49:10.507" v="3947" actId="20577"/>
          <ac:spMkLst>
            <pc:docMk/>
            <pc:sldMk cId="650407030" sldId="274"/>
            <ac:spMk id="3" creationId="{C518D41E-CEED-4AD8-B6CF-7DD701B1B499}"/>
          </ac:spMkLst>
        </pc:spChg>
      </pc:sldChg>
      <pc:sldChg chg="addSp delSp modSp add mod">
        <pc:chgData name="Antonio Venditti" userId="05071b69-cdab-4f15-9620-466c2b238aec" providerId="ADAL" clId="{004BF61B-2985-4019-87D3-17F8843969E5}" dt="2021-06-02T20:49:26.220" v="3950"/>
        <pc:sldMkLst>
          <pc:docMk/>
          <pc:sldMk cId="3646465504" sldId="275"/>
        </pc:sldMkLst>
        <pc:spChg chg="add mod">
          <ac:chgData name="Antonio Venditti" userId="05071b69-cdab-4f15-9620-466c2b238aec" providerId="ADAL" clId="{004BF61B-2985-4019-87D3-17F8843969E5}" dt="2021-06-02T20:49:26.220" v="3950"/>
          <ac:spMkLst>
            <pc:docMk/>
            <pc:sldMk cId="3646465504" sldId="275"/>
            <ac:spMk id="5" creationId="{1AC8EC3D-8D58-416F-980C-FBFFB4FB074F}"/>
          </ac:spMkLst>
        </pc:spChg>
        <pc:picChg chg="del">
          <ac:chgData name="Antonio Venditti" userId="05071b69-cdab-4f15-9620-466c2b238aec" providerId="ADAL" clId="{004BF61B-2985-4019-87D3-17F8843969E5}" dt="2021-06-02T20:49:18.604" v="3949" actId="478"/>
          <ac:picMkLst>
            <pc:docMk/>
            <pc:sldMk cId="3646465504" sldId="275"/>
            <ac:picMk id="6" creationId="{2D946959-ED89-4C5C-8016-ABB806C4D4BF}"/>
          </ac:picMkLst>
        </pc:picChg>
      </pc:sldChg>
      <pc:sldChg chg="modSp add mod">
        <pc:chgData name="Antonio Venditti" userId="05071b69-cdab-4f15-9620-466c2b238aec" providerId="ADAL" clId="{004BF61B-2985-4019-87D3-17F8843969E5}" dt="2021-06-02T20:51:06.158" v="4145" actId="20577"/>
        <pc:sldMkLst>
          <pc:docMk/>
          <pc:sldMk cId="4034482677" sldId="276"/>
        </pc:sldMkLst>
        <pc:spChg chg="mod">
          <ac:chgData name="Antonio Venditti" userId="05071b69-cdab-4f15-9620-466c2b238aec" providerId="ADAL" clId="{004BF61B-2985-4019-87D3-17F8843969E5}" dt="2021-06-02T20:51:06.158" v="4145" actId="20577"/>
          <ac:spMkLst>
            <pc:docMk/>
            <pc:sldMk cId="4034482677" sldId="276"/>
            <ac:spMk id="5" creationId="{1AC8EC3D-8D58-416F-980C-FBFFB4FB074F}"/>
          </ac:spMkLst>
        </pc:spChg>
      </pc:sldChg>
      <pc:sldChg chg="addSp modSp add mod modAnim">
        <pc:chgData name="Antonio Venditti" userId="05071b69-cdab-4f15-9620-466c2b238aec" providerId="ADAL" clId="{004BF61B-2985-4019-87D3-17F8843969E5}" dt="2021-06-04T17:25:53.594" v="4690" actId="20577"/>
        <pc:sldMkLst>
          <pc:docMk/>
          <pc:sldMk cId="763335392" sldId="277"/>
        </pc:sldMkLst>
        <pc:spChg chg="mod">
          <ac:chgData name="Antonio Venditti" userId="05071b69-cdab-4f15-9620-466c2b238aec" providerId="ADAL" clId="{004BF61B-2985-4019-87D3-17F8843969E5}" dt="2021-06-04T17:01:11.793" v="4442" actId="20577"/>
          <ac:spMkLst>
            <pc:docMk/>
            <pc:sldMk cId="763335392" sldId="277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4T17:01:15.521" v="4443" actId="14100"/>
          <ac:spMkLst>
            <pc:docMk/>
            <pc:sldMk cId="763335392" sldId="277"/>
            <ac:spMk id="5" creationId="{B644F596-62DF-4CA9-A6F6-E2D31165F3B2}"/>
          </ac:spMkLst>
        </pc:spChg>
        <pc:spChg chg="add mod">
          <ac:chgData name="Antonio Venditti" userId="05071b69-cdab-4f15-9620-466c2b238aec" providerId="ADAL" clId="{004BF61B-2985-4019-87D3-17F8843969E5}" dt="2021-06-04T17:25:53.594" v="4690" actId="20577"/>
          <ac:spMkLst>
            <pc:docMk/>
            <pc:sldMk cId="763335392" sldId="277"/>
            <ac:spMk id="6" creationId="{66279172-7A32-44EC-BFBE-5B0C1AA53B85}"/>
          </ac:spMkLst>
        </pc:spChg>
      </pc:sldChg>
      <pc:sldChg chg="modSp add mod ord">
        <pc:chgData name="Antonio Venditti" userId="05071b69-cdab-4f15-9620-466c2b238aec" providerId="ADAL" clId="{004BF61B-2985-4019-87D3-17F8843969E5}" dt="2021-06-04T19:09:04.804" v="4997"/>
        <pc:sldMkLst>
          <pc:docMk/>
          <pc:sldMk cId="1036690999" sldId="278"/>
        </pc:sldMkLst>
        <pc:spChg chg="mod">
          <ac:chgData name="Antonio Venditti" userId="05071b69-cdab-4f15-9620-466c2b238aec" providerId="ADAL" clId="{004BF61B-2985-4019-87D3-17F8843969E5}" dt="2021-06-04T19:09:04.804" v="4997"/>
          <ac:spMkLst>
            <pc:docMk/>
            <pc:sldMk cId="1036690999" sldId="278"/>
            <ac:spMk id="2" creationId="{B866291E-A450-4AC3-845A-46C3C89A3AAE}"/>
          </ac:spMkLst>
        </pc:spChg>
      </pc:sldChg>
    </pc:docChg>
  </pc:docChgLst>
  <pc:docChgLst>
    <pc:chgData name="Antonio Venditti" userId="05071b69-cdab-4f15-9620-466c2b238aec" providerId="ADAL" clId="{1E260395-F1C9-42E2-AD9A-C5E1703C70BD}"/>
    <pc:docChg chg="undo custSel addSld delSld modSld sldOrd">
      <pc:chgData name="Antonio Venditti" userId="05071b69-cdab-4f15-9620-466c2b238aec" providerId="ADAL" clId="{1E260395-F1C9-42E2-AD9A-C5E1703C70BD}" dt="2021-06-10T15:42:07.316" v="1514" actId="1076"/>
      <pc:docMkLst>
        <pc:docMk/>
      </pc:docMkLst>
      <pc:sldChg chg="modSp mod">
        <pc:chgData name="Antonio Venditti" userId="05071b69-cdab-4f15-9620-466c2b238aec" providerId="ADAL" clId="{1E260395-F1C9-42E2-AD9A-C5E1703C70BD}" dt="2021-06-05T19:30:42.590" v="4" actId="27636"/>
        <pc:sldMkLst>
          <pc:docMk/>
          <pc:sldMk cId="3646455512" sldId="256"/>
        </pc:sldMkLst>
        <pc:spChg chg="mod">
          <ac:chgData name="Antonio Venditti" userId="05071b69-cdab-4f15-9620-466c2b238aec" providerId="ADAL" clId="{1E260395-F1C9-42E2-AD9A-C5E1703C70BD}" dt="2021-06-05T19:30:42.590" v="4" actId="27636"/>
          <ac:spMkLst>
            <pc:docMk/>
            <pc:sldMk cId="3646455512" sldId="256"/>
            <ac:spMk id="3" creationId="{338586BA-A848-4A79-94D6-CDDBEF468424}"/>
          </ac:spMkLst>
        </pc:spChg>
      </pc:sldChg>
      <pc:sldChg chg="del">
        <pc:chgData name="Antonio Venditti" userId="05071b69-cdab-4f15-9620-466c2b238aec" providerId="ADAL" clId="{1E260395-F1C9-42E2-AD9A-C5E1703C70BD}" dt="2021-06-05T19:30:30.891" v="0" actId="47"/>
        <pc:sldMkLst>
          <pc:docMk/>
          <pc:sldMk cId="189599631" sldId="257"/>
        </pc:sldMkLst>
      </pc:sldChg>
      <pc:sldChg chg="modSp mod modAnim">
        <pc:chgData name="Antonio Venditti" userId="05071b69-cdab-4f15-9620-466c2b238aec" providerId="ADAL" clId="{1E260395-F1C9-42E2-AD9A-C5E1703C70BD}" dt="2021-06-05T19:31:32.264" v="26" actId="20577"/>
        <pc:sldMkLst>
          <pc:docMk/>
          <pc:sldMk cId="3239330129" sldId="258"/>
        </pc:sldMkLst>
        <pc:spChg chg="mod">
          <ac:chgData name="Antonio Venditti" userId="05071b69-cdab-4f15-9620-466c2b238aec" providerId="ADAL" clId="{1E260395-F1C9-42E2-AD9A-C5E1703C70BD}" dt="2021-06-05T19:30:53.884" v="19" actId="20577"/>
          <ac:spMkLst>
            <pc:docMk/>
            <pc:sldMk cId="3239330129" sldId="258"/>
            <ac:spMk id="2" creationId="{B866291E-A450-4AC3-845A-46C3C89A3AAE}"/>
          </ac:spMkLst>
        </pc:spChg>
        <pc:spChg chg="mod">
          <ac:chgData name="Antonio Venditti" userId="05071b69-cdab-4f15-9620-466c2b238aec" providerId="ADAL" clId="{1E260395-F1C9-42E2-AD9A-C5E1703C70BD}" dt="2021-06-05T19:31:32.264" v="26" actId="20577"/>
          <ac:spMkLst>
            <pc:docMk/>
            <pc:sldMk cId="3239330129" sldId="258"/>
            <ac:spMk id="3" creationId="{C518D41E-CEED-4AD8-B6CF-7DD701B1B499}"/>
          </ac:spMkLst>
        </pc:spChg>
      </pc:sldChg>
      <pc:sldChg chg="add del">
        <pc:chgData name="Antonio Venditti" userId="05071b69-cdab-4f15-9620-466c2b238aec" providerId="ADAL" clId="{1E260395-F1C9-42E2-AD9A-C5E1703C70BD}" dt="2021-06-06T18:16:29.880" v="376"/>
        <pc:sldMkLst>
          <pc:docMk/>
          <pc:sldMk cId="4261799287" sldId="259"/>
        </pc:sldMkLst>
      </pc:sldChg>
      <pc:sldChg chg="modSp del mod">
        <pc:chgData name="Antonio Venditti" userId="05071b69-cdab-4f15-9620-466c2b238aec" providerId="ADAL" clId="{1E260395-F1C9-42E2-AD9A-C5E1703C70BD}" dt="2021-06-05T19:37:04.198" v="172" actId="47"/>
        <pc:sldMkLst>
          <pc:docMk/>
          <pc:sldMk cId="2036477872" sldId="260"/>
        </pc:sldMkLst>
        <pc:spChg chg="mod">
          <ac:chgData name="Antonio Venditti" userId="05071b69-cdab-4f15-9620-466c2b238aec" providerId="ADAL" clId="{1E260395-F1C9-42E2-AD9A-C5E1703C70BD}" dt="2021-06-05T19:35:58.970" v="100" actId="20577"/>
          <ac:spMkLst>
            <pc:docMk/>
            <pc:sldMk cId="2036477872" sldId="260"/>
            <ac:spMk id="2" creationId="{B440F4DE-BCCA-4720-AF02-7316E8A04279}"/>
          </ac:spMkLst>
        </pc:spChg>
        <pc:spChg chg="mod">
          <ac:chgData name="Antonio Venditti" userId="05071b69-cdab-4f15-9620-466c2b238aec" providerId="ADAL" clId="{1E260395-F1C9-42E2-AD9A-C5E1703C70BD}" dt="2021-06-05T19:36:23.075" v="144" actId="20577"/>
          <ac:spMkLst>
            <pc:docMk/>
            <pc:sldMk cId="2036477872" sldId="260"/>
            <ac:spMk id="4" creationId="{4E2F718C-0864-403A-BF70-D9D2000B0CB7}"/>
          </ac:spMkLst>
        </pc:spChg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3373673020" sldId="265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726791083" sldId="266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2233839519" sldId="267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2774744534" sldId="268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46784226" sldId="269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2829766144" sldId="270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2869522273" sldId="271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3840573154" sldId="272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650407030" sldId="274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3646465504" sldId="275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4034482677" sldId="276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763335392" sldId="277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1036690999" sldId="278"/>
        </pc:sldMkLst>
      </pc:sldChg>
      <pc:sldChg chg="modSp add mod">
        <pc:chgData name="Antonio Venditti" userId="05071b69-cdab-4f15-9620-466c2b238aec" providerId="ADAL" clId="{1E260395-F1C9-42E2-AD9A-C5E1703C70BD}" dt="2021-06-05T19:36:54.198" v="168" actId="20577"/>
        <pc:sldMkLst>
          <pc:docMk/>
          <pc:sldMk cId="3539606290" sldId="279"/>
        </pc:sldMkLst>
        <pc:spChg chg="mod">
          <ac:chgData name="Antonio Venditti" userId="05071b69-cdab-4f15-9620-466c2b238aec" providerId="ADAL" clId="{1E260395-F1C9-42E2-AD9A-C5E1703C70BD}" dt="2021-06-05T19:36:54.198" v="168" actId="20577"/>
          <ac:spMkLst>
            <pc:docMk/>
            <pc:sldMk cId="3539606290" sldId="279"/>
            <ac:spMk id="2" creationId="{B866291E-A450-4AC3-845A-46C3C89A3AAE}"/>
          </ac:spMkLst>
        </pc:spChg>
        <pc:spChg chg="mod">
          <ac:chgData name="Antonio Venditti" userId="05071b69-cdab-4f15-9620-466c2b238aec" providerId="ADAL" clId="{1E260395-F1C9-42E2-AD9A-C5E1703C70BD}" dt="2021-06-05T19:36:45.835" v="155" actId="122"/>
          <ac:spMkLst>
            <pc:docMk/>
            <pc:sldMk cId="3539606290" sldId="279"/>
            <ac:spMk id="3" creationId="{C518D41E-CEED-4AD8-B6CF-7DD701B1B499}"/>
          </ac:spMkLst>
        </pc:spChg>
      </pc:sldChg>
      <pc:sldChg chg="addSp delSp modSp add mod ord">
        <pc:chgData name="Antonio Venditti" userId="05071b69-cdab-4f15-9620-466c2b238aec" providerId="ADAL" clId="{1E260395-F1C9-42E2-AD9A-C5E1703C70BD}" dt="2021-06-06T18:15:13.366" v="371" actId="1076"/>
        <pc:sldMkLst>
          <pc:docMk/>
          <pc:sldMk cId="4158739296" sldId="280"/>
        </pc:sldMkLst>
        <pc:spChg chg="mod">
          <ac:chgData name="Antonio Venditti" userId="05071b69-cdab-4f15-9620-466c2b238aec" providerId="ADAL" clId="{1E260395-F1C9-42E2-AD9A-C5E1703C70BD}" dt="2021-06-05T19:56:17.039" v="203" actId="20577"/>
          <ac:spMkLst>
            <pc:docMk/>
            <pc:sldMk cId="4158739296" sldId="280"/>
            <ac:spMk id="2" creationId="{B866291E-A450-4AC3-845A-46C3C89A3AAE}"/>
          </ac:spMkLst>
        </pc:spChg>
        <pc:spChg chg="mod">
          <ac:chgData name="Antonio Venditti" userId="05071b69-cdab-4f15-9620-466c2b238aec" providerId="ADAL" clId="{1E260395-F1C9-42E2-AD9A-C5E1703C70BD}" dt="2021-06-05T19:37:55.355" v="199" actId="6549"/>
          <ac:spMkLst>
            <pc:docMk/>
            <pc:sldMk cId="4158739296" sldId="280"/>
            <ac:spMk id="3" creationId="{C518D41E-CEED-4AD8-B6CF-7DD701B1B499}"/>
          </ac:spMkLst>
        </pc:spChg>
        <pc:graphicFrameChg chg="add del mod modGraphic">
          <ac:chgData name="Antonio Venditti" userId="05071b69-cdab-4f15-9620-466c2b238aec" providerId="ADAL" clId="{1E260395-F1C9-42E2-AD9A-C5E1703C70BD}" dt="2021-06-06T18:12:31.518" v="346" actId="478"/>
          <ac:graphicFrameMkLst>
            <pc:docMk/>
            <pc:sldMk cId="4158739296" sldId="280"/>
            <ac:graphicFrameMk id="5" creationId="{159BD080-6812-4AAC-BCD7-095F9FE1C6B1}"/>
          </ac:graphicFrameMkLst>
        </pc:graphicFrameChg>
        <pc:graphicFrameChg chg="add del mod modGraphic">
          <ac:chgData name="Antonio Venditti" userId="05071b69-cdab-4f15-9620-466c2b238aec" providerId="ADAL" clId="{1E260395-F1C9-42E2-AD9A-C5E1703C70BD}" dt="2021-06-06T18:13:43.960" v="369" actId="478"/>
          <ac:graphicFrameMkLst>
            <pc:docMk/>
            <pc:sldMk cId="4158739296" sldId="280"/>
            <ac:graphicFrameMk id="6" creationId="{C15CD9E7-3749-4FAA-AB5A-D9277F538EE8}"/>
          </ac:graphicFrameMkLst>
        </pc:graphicFrameChg>
        <pc:picChg chg="add mod">
          <ac:chgData name="Antonio Venditti" userId="05071b69-cdab-4f15-9620-466c2b238aec" providerId="ADAL" clId="{1E260395-F1C9-42E2-AD9A-C5E1703C70BD}" dt="2021-06-06T18:15:13.366" v="371" actId="1076"/>
          <ac:picMkLst>
            <pc:docMk/>
            <pc:sldMk cId="4158739296" sldId="280"/>
            <ac:picMk id="8" creationId="{A7DE902F-1811-40C8-B3E9-67289830B6FE}"/>
          </ac:picMkLst>
        </pc:picChg>
      </pc:sldChg>
      <pc:sldChg chg="addSp modSp add mod">
        <pc:chgData name="Antonio Venditti" userId="05071b69-cdab-4f15-9620-466c2b238aec" providerId="ADAL" clId="{1E260395-F1C9-42E2-AD9A-C5E1703C70BD}" dt="2021-06-05T19:56:25.454" v="207" actId="20577"/>
        <pc:sldMkLst>
          <pc:docMk/>
          <pc:sldMk cId="985845323" sldId="281"/>
        </pc:sldMkLst>
        <pc:spChg chg="mod">
          <ac:chgData name="Antonio Venditti" userId="05071b69-cdab-4f15-9620-466c2b238aec" providerId="ADAL" clId="{1E260395-F1C9-42E2-AD9A-C5E1703C70BD}" dt="2021-06-05T19:56:25.454" v="207" actId="20577"/>
          <ac:spMkLst>
            <pc:docMk/>
            <pc:sldMk cId="985845323" sldId="281"/>
            <ac:spMk id="2" creationId="{B866291E-A450-4AC3-845A-46C3C89A3AAE}"/>
          </ac:spMkLst>
        </pc:spChg>
        <pc:spChg chg="add mod">
          <ac:chgData name="Antonio Venditti" userId="05071b69-cdab-4f15-9620-466c2b238aec" providerId="ADAL" clId="{1E260395-F1C9-42E2-AD9A-C5E1703C70BD}" dt="2021-06-05T19:55:42.316" v="201"/>
          <ac:spMkLst>
            <pc:docMk/>
            <pc:sldMk cId="985845323" sldId="281"/>
            <ac:spMk id="5" creationId="{754F5014-4A05-4A06-854F-03B043F8FDFC}"/>
          </ac:spMkLst>
        </pc:spChg>
      </pc:sldChg>
      <pc:sldChg chg="addSp modSp add mod ord">
        <pc:chgData name="Antonio Venditti" userId="05071b69-cdab-4f15-9620-466c2b238aec" providerId="ADAL" clId="{1E260395-F1C9-42E2-AD9A-C5E1703C70BD}" dt="2021-06-06T18:15:50.477" v="374" actId="14100"/>
        <pc:sldMkLst>
          <pc:docMk/>
          <pc:sldMk cId="4278262553" sldId="282"/>
        </pc:sldMkLst>
        <pc:spChg chg="mod">
          <ac:chgData name="Antonio Venditti" userId="05071b69-cdab-4f15-9620-466c2b238aec" providerId="ADAL" clId="{1E260395-F1C9-42E2-AD9A-C5E1703C70BD}" dt="2021-06-05T19:56:35.129" v="225" actId="20577"/>
          <ac:spMkLst>
            <pc:docMk/>
            <pc:sldMk cId="4278262553" sldId="282"/>
            <ac:spMk id="2" creationId="{B866291E-A450-4AC3-845A-46C3C89A3AAE}"/>
          </ac:spMkLst>
        </pc:spChg>
        <pc:picChg chg="add mod">
          <ac:chgData name="Antonio Venditti" userId="05071b69-cdab-4f15-9620-466c2b238aec" providerId="ADAL" clId="{1E260395-F1C9-42E2-AD9A-C5E1703C70BD}" dt="2021-06-06T18:15:50.477" v="374" actId="14100"/>
          <ac:picMkLst>
            <pc:docMk/>
            <pc:sldMk cId="4278262553" sldId="282"/>
            <ac:picMk id="6" creationId="{C0075C5F-D4D7-40CA-A4AF-31E7FF7ED998}"/>
          </ac:picMkLst>
        </pc:picChg>
      </pc:sldChg>
      <pc:sldChg chg="addSp modSp add mod">
        <pc:chgData name="Antonio Venditti" userId="05071b69-cdab-4f15-9620-466c2b238aec" providerId="ADAL" clId="{1E260395-F1C9-42E2-AD9A-C5E1703C70BD}" dt="2021-06-10T14:15:28.534" v="1513" actId="20577"/>
        <pc:sldMkLst>
          <pc:docMk/>
          <pc:sldMk cId="1716741500" sldId="283"/>
        </pc:sldMkLst>
        <pc:spChg chg="add mod">
          <ac:chgData name="Antonio Venditti" userId="05071b69-cdab-4f15-9620-466c2b238aec" providerId="ADAL" clId="{1E260395-F1C9-42E2-AD9A-C5E1703C70BD}" dt="2021-06-10T14:15:28.534" v="1513" actId="20577"/>
          <ac:spMkLst>
            <pc:docMk/>
            <pc:sldMk cId="1716741500" sldId="283"/>
            <ac:spMk id="5" creationId="{38028D6E-9271-4EB1-926D-AE13E5E197BE}"/>
          </ac:spMkLst>
        </pc:spChg>
      </pc:sldChg>
      <pc:sldChg chg="addSp modSp add mod">
        <pc:chgData name="Antonio Venditti" userId="05071b69-cdab-4f15-9620-466c2b238aec" providerId="ADAL" clId="{1E260395-F1C9-42E2-AD9A-C5E1703C70BD}" dt="2021-06-06T18:34:37.922" v="1472" actId="20577"/>
        <pc:sldMkLst>
          <pc:docMk/>
          <pc:sldMk cId="1479307550" sldId="284"/>
        </pc:sldMkLst>
        <pc:spChg chg="mod">
          <ac:chgData name="Antonio Venditti" userId="05071b69-cdab-4f15-9620-466c2b238aec" providerId="ADAL" clId="{1E260395-F1C9-42E2-AD9A-C5E1703C70BD}" dt="2021-06-06T18:33:01.281" v="1171" actId="20577"/>
          <ac:spMkLst>
            <pc:docMk/>
            <pc:sldMk cId="1479307550" sldId="284"/>
            <ac:spMk id="2" creationId="{B866291E-A450-4AC3-845A-46C3C89A3AAE}"/>
          </ac:spMkLst>
        </pc:spChg>
        <pc:spChg chg="add mod">
          <ac:chgData name="Antonio Venditti" userId="05071b69-cdab-4f15-9620-466c2b238aec" providerId="ADAL" clId="{1E260395-F1C9-42E2-AD9A-C5E1703C70BD}" dt="2021-06-06T18:34:37.922" v="1472" actId="20577"/>
          <ac:spMkLst>
            <pc:docMk/>
            <pc:sldMk cId="1479307550" sldId="284"/>
            <ac:spMk id="5" creationId="{CF886936-EBBE-43BD-9A80-00A036D5391F}"/>
          </ac:spMkLst>
        </pc:spChg>
      </pc:sldChg>
      <pc:sldChg chg="modSp add mod">
        <pc:chgData name="Antonio Venditti" userId="05071b69-cdab-4f15-9620-466c2b238aec" providerId="ADAL" clId="{1E260395-F1C9-42E2-AD9A-C5E1703C70BD}" dt="2021-06-06T18:26:45.799" v="1117"/>
        <pc:sldMkLst>
          <pc:docMk/>
          <pc:sldMk cId="67001672" sldId="285"/>
        </pc:sldMkLst>
        <pc:spChg chg="mod">
          <ac:chgData name="Antonio Venditti" userId="05071b69-cdab-4f15-9620-466c2b238aec" providerId="ADAL" clId="{1E260395-F1C9-42E2-AD9A-C5E1703C70BD}" dt="2021-06-06T18:26:45.799" v="1117"/>
          <ac:spMkLst>
            <pc:docMk/>
            <pc:sldMk cId="67001672" sldId="285"/>
            <ac:spMk id="2" creationId="{B866291E-A450-4AC3-845A-46C3C89A3AAE}"/>
          </ac:spMkLst>
        </pc:spChg>
      </pc:sldChg>
      <pc:sldChg chg="addSp modSp add mod">
        <pc:chgData name="Antonio Venditti" userId="05071b69-cdab-4f15-9620-466c2b238aec" providerId="ADAL" clId="{1E260395-F1C9-42E2-AD9A-C5E1703C70BD}" dt="2021-06-10T15:42:07.316" v="1514" actId="1076"/>
        <pc:sldMkLst>
          <pc:docMk/>
          <pc:sldMk cId="3018038731" sldId="286"/>
        </pc:sldMkLst>
        <pc:spChg chg="mod">
          <ac:chgData name="Antonio Venditti" userId="05071b69-cdab-4f15-9620-466c2b238aec" providerId="ADAL" clId="{1E260395-F1C9-42E2-AD9A-C5E1703C70BD}" dt="2021-06-05T19:57:36.661" v="252" actId="20577"/>
          <ac:spMkLst>
            <pc:docMk/>
            <pc:sldMk cId="3018038731" sldId="286"/>
            <ac:spMk id="2" creationId="{B866291E-A450-4AC3-845A-46C3C89A3AAE}"/>
          </ac:spMkLst>
        </pc:spChg>
        <pc:picChg chg="add mod">
          <ac:chgData name="Antonio Venditti" userId="05071b69-cdab-4f15-9620-466c2b238aec" providerId="ADAL" clId="{1E260395-F1C9-42E2-AD9A-C5E1703C70BD}" dt="2021-06-10T15:42:07.316" v="1514" actId="1076"/>
          <ac:picMkLst>
            <pc:docMk/>
            <pc:sldMk cId="3018038731" sldId="286"/>
            <ac:picMk id="6" creationId="{6F0D0A5D-C47D-450B-9020-E8B6B47E3350}"/>
          </ac:picMkLst>
        </pc:picChg>
      </pc:sldChg>
      <pc:sldChg chg="modSp add mod">
        <pc:chgData name="Antonio Venditti" userId="05071b69-cdab-4f15-9620-466c2b238aec" providerId="ADAL" clId="{1E260395-F1C9-42E2-AD9A-C5E1703C70BD}" dt="2021-06-05T19:57:40.312" v="253"/>
        <pc:sldMkLst>
          <pc:docMk/>
          <pc:sldMk cId="3589113656" sldId="287"/>
        </pc:sldMkLst>
        <pc:spChg chg="mod">
          <ac:chgData name="Antonio Venditti" userId="05071b69-cdab-4f15-9620-466c2b238aec" providerId="ADAL" clId="{1E260395-F1C9-42E2-AD9A-C5E1703C70BD}" dt="2021-06-05T19:57:40.312" v="253"/>
          <ac:spMkLst>
            <pc:docMk/>
            <pc:sldMk cId="3589113656" sldId="287"/>
            <ac:spMk id="2" creationId="{B866291E-A450-4AC3-845A-46C3C89A3AAE}"/>
          </ac:spMkLst>
        </pc:spChg>
      </pc:sldChg>
      <pc:sldChg chg="addSp modSp add mod">
        <pc:chgData name="Antonio Venditti" userId="05071b69-cdab-4f15-9620-466c2b238aec" providerId="ADAL" clId="{1E260395-F1C9-42E2-AD9A-C5E1703C70BD}" dt="2021-06-06T18:17:03.051" v="379" actId="1076"/>
        <pc:sldMkLst>
          <pc:docMk/>
          <pc:sldMk cId="1476412501" sldId="288"/>
        </pc:sldMkLst>
        <pc:spChg chg="mod">
          <ac:chgData name="Antonio Venditti" userId="05071b69-cdab-4f15-9620-466c2b238aec" providerId="ADAL" clId="{1E260395-F1C9-42E2-AD9A-C5E1703C70BD}" dt="2021-06-05T19:57:47.277" v="258" actId="20577"/>
          <ac:spMkLst>
            <pc:docMk/>
            <pc:sldMk cId="1476412501" sldId="288"/>
            <ac:spMk id="2" creationId="{B866291E-A450-4AC3-845A-46C3C89A3AAE}"/>
          </ac:spMkLst>
        </pc:spChg>
        <pc:picChg chg="add mod">
          <ac:chgData name="Antonio Venditti" userId="05071b69-cdab-4f15-9620-466c2b238aec" providerId="ADAL" clId="{1E260395-F1C9-42E2-AD9A-C5E1703C70BD}" dt="2021-06-06T18:17:03.051" v="379" actId="1076"/>
          <ac:picMkLst>
            <pc:docMk/>
            <pc:sldMk cId="1476412501" sldId="288"/>
            <ac:picMk id="6" creationId="{E488E65B-A80A-4BD1-A1FF-1D6B8737CE2D}"/>
          </ac:picMkLst>
        </pc:picChg>
      </pc:sldChg>
      <pc:sldChg chg="modSp add mod">
        <pc:chgData name="Antonio Venditti" userId="05071b69-cdab-4f15-9620-466c2b238aec" providerId="ADAL" clId="{1E260395-F1C9-42E2-AD9A-C5E1703C70BD}" dt="2021-06-05T19:57:50.400" v="259"/>
        <pc:sldMkLst>
          <pc:docMk/>
          <pc:sldMk cId="1355766282" sldId="289"/>
        </pc:sldMkLst>
        <pc:spChg chg="mod">
          <ac:chgData name="Antonio Venditti" userId="05071b69-cdab-4f15-9620-466c2b238aec" providerId="ADAL" clId="{1E260395-F1C9-42E2-AD9A-C5E1703C70BD}" dt="2021-06-05T19:57:50.400" v="259"/>
          <ac:spMkLst>
            <pc:docMk/>
            <pc:sldMk cId="1355766282" sldId="289"/>
            <ac:spMk id="2" creationId="{B866291E-A450-4AC3-845A-46C3C89A3AAE}"/>
          </ac:spMkLst>
        </pc:spChg>
      </pc:sldChg>
      <pc:sldChg chg="addSp delSp modSp add mod">
        <pc:chgData name="Antonio Venditti" userId="05071b69-cdab-4f15-9620-466c2b238aec" providerId="ADAL" clId="{1E260395-F1C9-42E2-AD9A-C5E1703C70BD}" dt="2021-06-06T18:22:15.330" v="432" actId="1076"/>
        <pc:sldMkLst>
          <pc:docMk/>
          <pc:sldMk cId="4191229199" sldId="290"/>
        </pc:sldMkLst>
        <pc:spChg chg="mod">
          <ac:chgData name="Antonio Venditti" userId="05071b69-cdab-4f15-9620-466c2b238aec" providerId="ADAL" clId="{1E260395-F1C9-42E2-AD9A-C5E1703C70BD}" dt="2021-06-05T20:07:33.799" v="287" actId="1076"/>
          <ac:spMkLst>
            <pc:docMk/>
            <pc:sldMk cId="4191229199" sldId="290"/>
            <ac:spMk id="2" creationId="{B866291E-A450-4AC3-845A-46C3C89A3AAE}"/>
          </ac:spMkLst>
        </pc:spChg>
        <pc:spChg chg="del mod">
          <ac:chgData name="Antonio Venditti" userId="05071b69-cdab-4f15-9620-466c2b238aec" providerId="ADAL" clId="{1E260395-F1C9-42E2-AD9A-C5E1703C70BD}" dt="2021-06-06T18:22:13.580" v="431" actId="478"/>
          <ac:spMkLst>
            <pc:docMk/>
            <pc:sldMk cId="4191229199" sldId="290"/>
            <ac:spMk id="3" creationId="{C518D41E-CEED-4AD8-B6CF-7DD701B1B499}"/>
          </ac:spMkLst>
        </pc:spChg>
        <pc:picChg chg="add mod">
          <ac:chgData name="Antonio Venditti" userId="05071b69-cdab-4f15-9620-466c2b238aec" providerId="ADAL" clId="{1E260395-F1C9-42E2-AD9A-C5E1703C70BD}" dt="2021-06-06T18:22:15.330" v="432" actId="1076"/>
          <ac:picMkLst>
            <pc:docMk/>
            <pc:sldMk cId="4191229199" sldId="290"/>
            <ac:picMk id="6" creationId="{36188C25-AF76-469A-9DE4-BF918A2E74AF}"/>
          </ac:picMkLst>
        </pc:picChg>
      </pc:sldChg>
      <pc:sldChg chg="modSp add mod">
        <pc:chgData name="Antonio Venditti" userId="05071b69-cdab-4f15-9620-466c2b238aec" providerId="ADAL" clId="{1E260395-F1C9-42E2-AD9A-C5E1703C70BD}" dt="2021-06-05T19:59:52.001" v="281"/>
        <pc:sldMkLst>
          <pc:docMk/>
          <pc:sldMk cId="1656253671" sldId="291"/>
        </pc:sldMkLst>
        <pc:spChg chg="mod">
          <ac:chgData name="Antonio Venditti" userId="05071b69-cdab-4f15-9620-466c2b238aec" providerId="ADAL" clId="{1E260395-F1C9-42E2-AD9A-C5E1703C70BD}" dt="2021-06-05T19:59:52.001" v="281"/>
          <ac:spMkLst>
            <pc:docMk/>
            <pc:sldMk cId="1656253671" sldId="291"/>
            <ac:spMk id="2" creationId="{B866291E-A450-4AC3-845A-46C3C89A3AAE}"/>
          </ac:spMkLst>
        </pc:spChg>
      </pc:sldChg>
      <pc:sldChg chg="addSp delSp modSp add mod">
        <pc:chgData name="Antonio Venditti" userId="05071b69-cdab-4f15-9620-466c2b238aec" providerId="ADAL" clId="{1E260395-F1C9-42E2-AD9A-C5E1703C70BD}" dt="2021-06-06T18:17:42.030" v="405"/>
        <pc:sldMkLst>
          <pc:docMk/>
          <pc:sldMk cId="23660936" sldId="292"/>
        </pc:sldMkLst>
        <pc:spChg chg="mod">
          <ac:chgData name="Antonio Venditti" userId="05071b69-cdab-4f15-9620-466c2b238aec" providerId="ADAL" clId="{1E260395-F1C9-42E2-AD9A-C5E1703C70BD}" dt="2021-06-06T18:17:16.654" v="399" actId="20577"/>
          <ac:spMkLst>
            <pc:docMk/>
            <pc:sldMk cId="23660936" sldId="292"/>
            <ac:spMk id="2" creationId="{B866291E-A450-4AC3-845A-46C3C89A3AAE}"/>
          </ac:spMkLst>
        </pc:spChg>
        <pc:picChg chg="del">
          <ac:chgData name="Antonio Venditti" userId="05071b69-cdab-4f15-9620-466c2b238aec" providerId="ADAL" clId="{1E260395-F1C9-42E2-AD9A-C5E1703C70BD}" dt="2021-06-06T18:17:18.389" v="400" actId="478"/>
          <ac:picMkLst>
            <pc:docMk/>
            <pc:sldMk cId="23660936" sldId="292"/>
            <ac:picMk id="6" creationId="{E488E65B-A80A-4BD1-A1FF-1D6B8737CE2D}"/>
          </ac:picMkLst>
        </pc:picChg>
        <pc:picChg chg="add mod">
          <ac:chgData name="Antonio Venditti" userId="05071b69-cdab-4f15-9620-466c2b238aec" providerId="ADAL" clId="{1E260395-F1C9-42E2-AD9A-C5E1703C70BD}" dt="2021-06-06T18:17:28.759" v="403" actId="14100"/>
          <ac:picMkLst>
            <pc:docMk/>
            <pc:sldMk cId="23660936" sldId="292"/>
            <ac:picMk id="7" creationId="{5CE761F9-14FA-451E-BC70-7DC041F0BD05}"/>
          </ac:picMkLst>
        </pc:picChg>
        <pc:picChg chg="add del mod">
          <ac:chgData name="Antonio Venditti" userId="05071b69-cdab-4f15-9620-466c2b238aec" providerId="ADAL" clId="{1E260395-F1C9-42E2-AD9A-C5E1703C70BD}" dt="2021-06-06T18:17:42.030" v="405"/>
          <ac:picMkLst>
            <pc:docMk/>
            <pc:sldMk cId="23660936" sldId="292"/>
            <ac:picMk id="8" creationId="{0E9235C9-CF5C-4B8D-A71A-EAD6E0DCC794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17:57.664" v="424" actId="14100"/>
        <pc:sldMkLst>
          <pc:docMk/>
          <pc:sldMk cId="2232085465" sldId="293"/>
        </pc:sldMkLst>
        <pc:spChg chg="mod">
          <ac:chgData name="Antonio Venditti" userId="05071b69-cdab-4f15-9620-466c2b238aec" providerId="ADAL" clId="{1E260395-F1C9-42E2-AD9A-C5E1703C70BD}" dt="2021-06-06T18:17:49.228" v="420" actId="20577"/>
          <ac:spMkLst>
            <pc:docMk/>
            <pc:sldMk cId="2232085465" sldId="293"/>
            <ac:spMk id="2" creationId="{B866291E-A450-4AC3-845A-46C3C89A3AAE}"/>
          </ac:spMkLst>
        </pc:spChg>
        <pc:picChg chg="add mod">
          <ac:chgData name="Antonio Venditti" userId="05071b69-cdab-4f15-9620-466c2b238aec" providerId="ADAL" clId="{1E260395-F1C9-42E2-AD9A-C5E1703C70BD}" dt="2021-06-06T18:17:57.664" v="424" actId="14100"/>
          <ac:picMkLst>
            <pc:docMk/>
            <pc:sldMk cId="2232085465" sldId="293"/>
            <ac:picMk id="6" creationId="{F28EF2F2-0347-4DEC-9C2B-9BC8C4FB4295}"/>
          </ac:picMkLst>
        </pc:picChg>
        <pc:picChg chg="del">
          <ac:chgData name="Antonio Venditti" userId="05071b69-cdab-4f15-9620-466c2b238aec" providerId="ADAL" clId="{1E260395-F1C9-42E2-AD9A-C5E1703C70BD}" dt="2021-06-06T18:17:51.461" v="421" actId="478"/>
          <ac:picMkLst>
            <pc:docMk/>
            <pc:sldMk cId="2232085465" sldId="293"/>
            <ac:picMk id="7" creationId="{5CE761F9-14FA-451E-BC70-7DC041F0BD05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39:29.268" v="1504" actId="1076"/>
        <pc:sldMkLst>
          <pc:docMk/>
          <pc:sldMk cId="3327269733" sldId="294"/>
        </pc:sldMkLst>
        <pc:spChg chg="del mod">
          <ac:chgData name="Antonio Venditti" userId="05071b69-cdab-4f15-9620-466c2b238aec" providerId="ADAL" clId="{1E260395-F1C9-42E2-AD9A-C5E1703C70BD}" dt="2021-06-06T18:39:18.898" v="1500" actId="478"/>
          <ac:spMkLst>
            <pc:docMk/>
            <pc:sldMk cId="3327269733" sldId="294"/>
            <ac:spMk id="2" creationId="{B866291E-A450-4AC3-845A-46C3C89A3AAE}"/>
          </ac:spMkLst>
        </pc:spChg>
        <pc:spChg chg="del mod">
          <ac:chgData name="Antonio Venditti" userId="05071b69-cdab-4f15-9620-466c2b238aec" providerId="ADAL" clId="{1E260395-F1C9-42E2-AD9A-C5E1703C70BD}" dt="2021-06-06T18:31:29.795" v="1146" actId="478"/>
          <ac:spMkLst>
            <pc:docMk/>
            <pc:sldMk cId="3327269733" sldId="294"/>
            <ac:spMk id="3" creationId="{C518D41E-CEED-4AD8-B6CF-7DD701B1B499}"/>
          </ac:spMkLst>
        </pc:spChg>
        <pc:spChg chg="del">
          <ac:chgData name="Antonio Venditti" userId="05071b69-cdab-4f15-9620-466c2b238aec" providerId="ADAL" clId="{1E260395-F1C9-42E2-AD9A-C5E1703C70BD}" dt="2021-06-06T18:31:32.090" v="1147" actId="478"/>
          <ac:spMkLst>
            <pc:docMk/>
            <pc:sldMk cId="3327269733" sldId="294"/>
            <ac:spMk id="5" creationId="{38028D6E-9271-4EB1-926D-AE13E5E197BE}"/>
          </ac:spMkLst>
        </pc:spChg>
        <pc:spChg chg="add del mod">
          <ac:chgData name="Antonio Venditti" userId="05071b69-cdab-4f15-9620-466c2b238aec" providerId="ADAL" clId="{1E260395-F1C9-42E2-AD9A-C5E1703C70BD}" dt="2021-06-06T18:39:22.072" v="1501" actId="478"/>
          <ac:spMkLst>
            <pc:docMk/>
            <pc:sldMk cId="3327269733" sldId="294"/>
            <ac:spMk id="11" creationId="{D8FAA764-5294-4DDF-91F3-6FB48823B9D0}"/>
          </ac:spMkLst>
        </pc:spChg>
        <pc:picChg chg="add del mod">
          <ac:chgData name="Antonio Venditti" userId="05071b69-cdab-4f15-9620-466c2b238aec" providerId="ADAL" clId="{1E260395-F1C9-42E2-AD9A-C5E1703C70BD}" dt="2021-06-06T18:39:17.056" v="1499" actId="478"/>
          <ac:picMkLst>
            <pc:docMk/>
            <pc:sldMk cId="3327269733" sldId="294"/>
            <ac:picMk id="7" creationId="{C4A21DA0-4CAB-462E-9B06-7254802F4CE1}"/>
          </ac:picMkLst>
        </pc:picChg>
        <pc:picChg chg="add mod">
          <ac:chgData name="Antonio Venditti" userId="05071b69-cdab-4f15-9620-466c2b238aec" providerId="ADAL" clId="{1E260395-F1C9-42E2-AD9A-C5E1703C70BD}" dt="2021-06-06T18:39:29.268" v="1504" actId="1076"/>
          <ac:picMkLst>
            <pc:docMk/>
            <pc:sldMk cId="3327269733" sldId="294"/>
            <ac:picMk id="9" creationId="{BF83514E-789C-44AA-9415-7457D01F72A9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35:10.560" v="1481" actId="1076"/>
        <pc:sldMkLst>
          <pc:docMk/>
          <pc:sldMk cId="3548930951" sldId="295"/>
        </pc:sldMkLst>
        <pc:spChg chg="del">
          <ac:chgData name="Antonio Venditti" userId="05071b69-cdab-4f15-9620-466c2b238aec" providerId="ADAL" clId="{1E260395-F1C9-42E2-AD9A-C5E1703C70BD}" dt="2021-06-06T18:34:45.358" v="1474" actId="478"/>
          <ac:spMkLst>
            <pc:docMk/>
            <pc:sldMk cId="3548930951" sldId="295"/>
            <ac:spMk id="3" creationId="{C518D41E-CEED-4AD8-B6CF-7DD701B1B499}"/>
          </ac:spMkLst>
        </pc:spChg>
        <pc:spChg chg="del">
          <ac:chgData name="Antonio Venditti" userId="05071b69-cdab-4f15-9620-466c2b238aec" providerId="ADAL" clId="{1E260395-F1C9-42E2-AD9A-C5E1703C70BD}" dt="2021-06-06T18:34:47.873" v="1475" actId="478"/>
          <ac:spMkLst>
            <pc:docMk/>
            <pc:sldMk cId="3548930951" sldId="295"/>
            <ac:spMk id="5" creationId="{CF886936-EBBE-43BD-9A80-00A036D5391F}"/>
          </ac:spMkLst>
        </pc:spChg>
        <pc:spChg chg="add del mod">
          <ac:chgData name="Antonio Venditti" userId="05071b69-cdab-4f15-9620-466c2b238aec" providerId="ADAL" clId="{1E260395-F1C9-42E2-AD9A-C5E1703C70BD}" dt="2021-06-06T18:35:01.913" v="1476" actId="478"/>
          <ac:spMkLst>
            <pc:docMk/>
            <pc:sldMk cId="3548930951" sldId="295"/>
            <ac:spMk id="7" creationId="{ED18CBB2-4AB5-4792-BF57-23BD1839E42D}"/>
          </ac:spMkLst>
        </pc:spChg>
        <pc:picChg chg="add mod">
          <ac:chgData name="Antonio Venditti" userId="05071b69-cdab-4f15-9620-466c2b238aec" providerId="ADAL" clId="{1E260395-F1C9-42E2-AD9A-C5E1703C70BD}" dt="2021-06-06T18:35:10.560" v="1481" actId="1076"/>
          <ac:picMkLst>
            <pc:docMk/>
            <pc:sldMk cId="3548930951" sldId="295"/>
            <ac:picMk id="9" creationId="{F6B30D98-2F5C-4D92-B8B2-16B321FDF38A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37:56.520" v="1490"/>
        <pc:sldMkLst>
          <pc:docMk/>
          <pc:sldMk cId="1752387485" sldId="296"/>
        </pc:sldMkLst>
        <pc:spChg chg="del">
          <ac:chgData name="Antonio Venditti" userId="05071b69-cdab-4f15-9620-466c2b238aec" providerId="ADAL" clId="{1E260395-F1C9-42E2-AD9A-C5E1703C70BD}" dt="2021-06-06T18:37:01.122" v="1483" actId="478"/>
          <ac:spMkLst>
            <pc:docMk/>
            <pc:sldMk cId="1752387485" sldId="296"/>
            <ac:spMk id="2" creationId="{B866291E-A450-4AC3-845A-46C3C89A3AAE}"/>
          </ac:spMkLst>
        </pc:spChg>
        <pc:spChg chg="add del mod">
          <ac:chgData name="Antonio Venditti" userId="05071b69-cdab-4f15-9620-466c2b238aec" providerId="ADAL" clId="{1E260395-F1C9-42E2-AD9A-C5E1703C70BD}" dt="2021-06-06T18:37:03.161" v="1484" actId="478"/>
          <ac:spMkLst>
            <pc:docMk/>
            <pc:sldMk cId="1752387485" sldId="296"/>
            <ac:spMk id="7" creationId="{A0C8C463-570E-486B-B4AB-C651E241FDC3}"/>
          </ac:spMkLst>
        </pc:spChg>
        <pc:picChg chg="del">
          <ac:chgData name="Antonio Venditti" userId="05071b69-cdab-4f15-9620-466c2b238aec" providerId="ADAL" clId="{1E260395-F1C9-42E2-AD9A-C5E1703C70BD}" dt="2021-06-06T18:37:03.864" v="1485" actId="478"/>
          <ac:picMkLst>
            <pc:docMk/>
            <pc:sldMk cId="1752387485" sldId="296"/>
            <ac:picMk id="6" creationId="{6F0D0A5D-C47D-450B-9020-E8B6B47E3350}"/>
          </ac:picMkLst>
        </pc:picChg>
        <pc:picChg chg="add mod">
          <ac:chgData name="Antonio Venditti" userId="05071b69-cdab-4f15-9620-466c2b238aec" providerId="ADAL" clId="{1E260395-F1C9-42E2-AD9A-C5E1703C70BD}" dt="2021-06-06T18:37:12.155" v="1488" actId="1076"/>
          <ac:picMkLst>
            <pc:docMk/>
            <pc:sldMk cId="1752387485" sldId="296"/>
            <ac:picMk id="9" creationId="{B5604808-C173-489A-8C46-232BAA4EBBDC}"/>
          </ac:picMkLst>
        </pc:picChg>
        <pc:picChg chg="add del mod">
          <ac:chgData name="Antonio Venditti" userId="05071b69-cdab-4f15-9620-466c2b238aec" providerId="ADAL" clId="{1E260395-F1C9-42E2-AD9A-C5E1703C70BD}" dt="2021-06-06T18:37:56.520" v="1490"/>
          <ac:picMkLst>
            <pc:docMk/>
            <pc:sldMk cId="1752387485" sldId="296"/>
            <ac:picMk id="10" creationId="{0E007A2A-B68B-419F-A672-0046253F8231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38:16.378" v="1496" actId="1076"/>
        <pc:sldMkLst>
          <pc:docMk/>
          <pc:sldMk cId="805468091" sldId="297"/>
        </pc:sldMkLst>
        <pc:picChg chg="add mod">
          <ac:chgData name="Antonio Venditti" userId="05071b69-cdab-4f15-9620-466c2b238aec" providerId="ADAL" clId="{1E260395-F1C9-42E2-AD9A-C5E1703C70BD}" dt="2021-06-06T18:38:16.378" v="1496" actId="1076"/>
          <ac:picMkLst>
            <pc:docMk/>
            <pc:sldMk cId="805468091" sldId="297"/>
            <ac:picMk id="5" creationId="{199E34C1-3206-4576-B2A8-34BB277CB770}"/>
          </ac:picMkLst>
        </pc:picChg>
        <pc:picChg chg="del">
          <ac:chgData name="Antonio Venditti" userId="05071b69-cdab-4f15-9620-466c2b238aec" providerId="ADAL" clId="{1E260395-F1C9-42E2-AD9A-C5E1703C70BD}" dt="2021-06-06T18:38:00.921" v="1492" actId="478"/>
          <ac:picMkLst>
            <pc:docMk/>
            <pc:sldMk cId="805468091" sldId="297"/>
            <ac:picMk id="9" creationId="{B5604808-C173-489A-8C46-232BAA4EBBDC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41:35.695" v="1512" actId="1076"/>
        <pc:sldMkLst>
          <pc:docMk/>
          <pc:sldMk cId="270093600" sldId="298"/>
        </pc:sldMkLst>
        <pc:spChg chg="del">
          <ac:chgData name="Antonio Venditti" userId="05071b69-cdab-4f15-9620-466c2b238aec" providerId="ADAL" clId="{1E260395-F1C9-42E2-AD9A-C5E1703C70BD}" dt="2021-06-06T18:41:25.914" v="1508" actId="478"/>
          <ac:spMkLst>
            <pc:docMk/>
            <pc:sldMk cId="270093600" sldId="298"/>
            <ac:spMk id="2" creationId="{B866291E-A450-4AC3-845A-46C3C89A3AAE}"/>
          </ac:spMkLst>
        </pc:spChg>
        <pc:spChg chg="add del mod">
          <ac:chgData name="Antonio Venditti" userId="05071b69-cdab-4f15-9620-466c2b238aec" providerId="ADAL" clId="{1E260395-F1C9-42E2-AD9A-C5E1703C70BD}" dt="2021-06-06T18:41:27.664" v="1509" actId="478"/>
          <ac:spMkLst>
            <pc:docMk/>
            <pc:sldMk cId="270093600" sldId="298"/>
            <ac:spMk id="5" creationId="{6D6FCF77-E1F4-4B42-86DB-86039457136E}"/>
          </ac:spMkLst>
        </pc:spChg>
        <pc:picChg chg="del mod">
          <ac:chgData name="Antonio Venditti" userId="05071b69-cdab-4f15-9620-466c2b238aec" providerId="ADAL" clId="{1E260395-F1C9-42E2-AD9A-C5E1703C70BD}" dt="2021-06-06T18:41:24.887" v="1507" actId="478"/>
          <ac:picMkLst>
            <pc:docMk/>
            <pc:sldMk cId="270093600" sldId="298"/>
            <ac:picMk id="6" creationId="{36188C25-AF76-469A-9DE4-BF918A2E74AF}"/>
          </ac:picMkLst>
        </pc:picChg>
        <pc:picChg chg="add mod">
          <ac:chgData name="Antonio Venditti" userId="05071b69-cdab-4f15-9620-466c2b238aec" providerId="ADAL" clId="{1E260395-F1C9-42E2-AD9A-C5E1703C70BD}" dt="2021-06-06T18:41:35.695" v="1512" actId="1076"/>
          <ac:picMkLst>
            <pc:docMk/>
            <pc:sldMk cId="270093600" sldId="298"/>
            <ac:picMk id="8" creationId="{91E90A1F-2293-48E4-8CF4-1326789B4219}"/>
          </ac:picMkLst>
        </pc:picChg>
      </pc:sldChg>
    </pc:docChg>
  </pc:docChgLst>
  <pc:docChgLst>
    <pc:chgData name="Antonio Venditti" userId="05071b69-cdab-4f15-9620-466c2b238aec" providerId="ADAL" clId="{BD1145E3-7CCB-4648-899F-EBA8687AFEAB}"/>
    <pc:docChg chg="custSel addSld delSld modSld modMainMaster">
      <pc:chgData name="Antonio Venditti" userId="05071b69-cdab-4f15-9620-466c2b238aec" providerId="ADAL" clId="{BD1145E3-7CCB-4648-899F-EBA8687AFEAB}" dt="2023-06-20T13:44:14.136" v="5" actId="47"/>
      <pc:docMkLst>
        <pc:docMk/>
      </pc:docMkLst>
      <pc:sldChg chg="del">
        <pc:chgData name="Antonio Venditti" userId="05071b69-cdab-4f15-9620-466c2b238aec" providerId="ADAL" clId="{BD1145E3-7CCB-4648-899F-EBA8687AFEAB}" dt="2023-06-20T13:43:38.744" v="0" actId="47"/>
        <pc:sldMkLst>
          <pc:docMk/>
          <pc:sldMk cId="3646455512" sldId="256"/>
        </pc:sldMkLst>
      </pc:sldChg>
      <pc:sldChg chg="del">
        <pc:chgData name="Antonio Venditti" userId="05071b69-cdab-4f15-9620-466c2b238aec" providerId="ADAL" clId="{BD1145E3-7CCB-4648-899F-EBA8687AFEAB}" dt="2023-06-20T13:44:14.136" v="5" actId="47"/>
        <pc:sldMkLst>
          <pc:docMk/>
          <pc:sldMk cId="2433273584" sldId="264"/>
        </pc:sldMkLst>
      </pc:sldChg>
      <pc:sldChg chg="modSp mod">
        <pc:chgData name="Antonio Venditti" userId="05071b69-cdab-4f15-9620-466c2b238aec" providerId="ADAL" clId="{BD1145E3-7CCB-4648-899F-EBA8687AFEAB}" dt="2023-06-20T13:43:57.538" v="3" actId="27636"/>
        <pc:sldMkLst>
          <pc:docMk/>
          <pc:sldMk cId="1479307550" sldId="284"/>
        </pc:sldMkLst>
        <pc:spChg chg="mod">
          <ac:chgData name="Antonio Venditti" userId="05071b69-cdab-4f15-9620-466c2b238aec" providerId="ADAL" clId="{BD1145E3-7CCB-4648-899F-EBA8687AFEAB}" dt="2023-06-20T13:43:57.538" v="3" actId="27636"/>
          <ac:spMkLst>
            <pc:docMk/>
            <pc:sldMk cId="1479307550" sldId="284"/>
            <ac:spMk id="5" creationId="{CF886936-EBBE-43BD-9A80-00A036D5391F}"/>
          </ac:spMkLst>
        </pc:spChg>
      </pc:sldChg>
      <pc:sldChg chg="modSp new del">
        <pc:chgData name="Antonio Venditti" userId="05071b69-cdab-4f15-9620-466c2b238aec" providerId="ADAL" clId="{BD1145E3-7CCB-4648-899F-EBA8687AFEAB}" dt="2023-06-20T13:44:01.304" v="4" actId="47"/>
        <pc:sldMkLst>
          <pc:docMk/>
          <pc:sldMk cId="427115125" sldId="299"/>
        </pc:sldMkLst>
        <pc:spChg chg="mod">
          <ac:chgData name="Antonio Venditti" userId="05071b69-cdab-4f15-9620-466c2b238aec" providerId="ADAL" clId="{BD1145E3-7CCB-4648-899F-EBA8687AFEAB}" dt="2023-06-20T13:43:57.302" v="2"/>
          <ac:spMkLst>
            <pc:docMk/>
            <pc:sldMk cId="427115125" sldId="299"/>
            <ac:spMk id="2" creationId="{1F4653AB-18F6-3F12-AC0B-1FBA9DDE9ACA}"/>
          </ac:spMkLst>
        </pc:spChg>
        <pc:spChg chg="mod">
          <ac:chgData name="Antonio Venditti" userId="05071b69-cdab-4f15-9620-466c2b238aec" providerId="ADAL" clId="{BD1145E3-7CCB-4648-899F-EBA8687AFEAB}" dt="2023-06-20T13:43:57.302" v="2"/>
          <ac:spMkLst>
            <pc:docMk/>
            <pc:sldMk cId="427115125" sldId="299"/>
            <ac:spMk id="3" creationId="{2D8E0E29-BD1D-3715-4C18-A9A47C123962}"/>
          </ac:spMkLst>
        </pc:spChg>
      </pc:sldChg>
      <pc:sldMasterChg chg="delSldLayout modSldLayout">
        <pc:chgData name="Antonio Venditti" userId="05071b69-cdab-4f15-9620-466c2b238aec" providerId="ADAL" clId="{BD1145E3-7CCB-4648-899F-EBA8687AFEAB}" dt="2023-06-20T13:44:14.136" v="5" actId="47"/>
        <pc:sldMasterMkLst>
          <pc:docMk/>
          <pc:sldMasterMk cId="836018279" sldId="2147483659"/>
        </pc:sldMasterMkLst>
        <pc:sldLayoutChg chg="addSp">
          <pc:chgData name="Antonio Venditti" userId="05071b69-cdab-4f15-9620-466c2b238aec" providerId="ADAL" clId="{BD1145E3-7CCB-4648-899F-EBA8687AFEAB}" dt="2023-06-20T13:43:57.302" v="2"/>
          <pc:sldLayoutMkLst>
            <pc:docMk/>
            <pc:sldMasterMk cId="836018279" sldId="2147483659"/>
            <pc:sldLayoutMk cId="4280858533" sldId="2147483660"/>
          </pc:sldLayoutMkLst>
          <pc:picChg chg="add">
            <ac:chgData name="Antonio Venditti" userId="05071b69-cdab-4f15-9620-466c2b238aec" providerId="ADAL" clId="{BD1145E3-7CCB-4648-899F-EBA8687AFEAB}" dt="2023-06-20T13:43:57.302" v="2"/>
            <ac:picMkLst>
              <pc:docMk/>
              <pc:sldMasterMk cId="836018279" sldId="2147483659"/>
              <pc:sldLayoutMk cId="4280858533" sldId="2147483660"/>
              <ac:picMk id="7" creationId="{AF3D2B85-FDEB-E921-03A5-EF9DF279B77B}"/>
            </ac:picMkLst>
          </pc:picChg>
        </pc:sldLayoutChg>
        <pc:sldLayoutChg chg="addSp">
          <pc:chgData name="Antonio Venditti" userId="05071b69-cdab-4f15-9620-466c2b238aec" providerId="ADAL" clId="{BD1145E3-7CCB-4648-899F-EBA8687AFEAB}" dt="2023-06-20T13:43:57.302" v="2"/>
          <pc:sldLayoutMkLst>
            <pc:docMk/>
            <pc:sldMasterMk cId="836018279" sldId="2147483659"/>
            <pc:sldLayoutMk cId="2030863366" sldId="2147483667"/>
          </pc:sldLayoutMkLst>
          <pc:picChg chg="add">
            <ac:chgData name="Antonio Venditti" userId="05071b69-cdab-4f15-9620-466c2b238aec" providerId="ADAL" clId="{BD1145E3-7CCB-4648-899F-EBA8687AFEAB}" dt="2023-06-20T13:43:57.302" v="2"/>
            <ac:picMkLst>
              <pc:docMk/>
              <pc:sldMasterMk cId="836018279" sldId="2147483659"/>
              <pc:sldLayoutMk cId="2030863366" sldId="2147483667"/>
              <ac:picMk id="8" creationId="{70ADF1E1-6BC9-ACA6-B8B8-5038C75A5507}"/>
            </ac:picMkLst>
          </pc:picChg>
        </pc:sldLayoutChg>
        <pc:sldLayoutChg chg="addSp">
          <pc:chgData name="Antonio Venditti" userId="05071b69-cdab-4f15-9620-466c2b238aec" providerId="ADAL" clId="{BD1145E3-7CCB-4648-899F-EBA8687AFEAB}" dt="2023-06-20T13:43:57.302" v="2"/>
          <pc:sldLayoutMkLst>
            <pc:docMk/>
            <pc:sldMasterMk cId="836018279" sldId="2147483659"/>
            <pc:sldLayoutMk cId="1527376875" sldId="2147483668"/>
          </pc:sldLayoutMkLst>
          <pc:picChg chg="add">
            <ac:chgData name="Antonio Venditti" userId="05071b69-cdab-4f15-9620-466c2b238aec" providerId="ADAL" clId="{BD1145E3-7CCB-4648-899F-EBA8687AFEAB}" dt="2023-06-20T13:43:57.302" v="2"/>
            <ac:picMkLst>
              <pc:docMk/>
              <pc:sldMasterMk cId="836018279" sldId="2147483659"/>
              <pc:sldLayoutMk cId="1527376875" sldId="2147483668"/>
              <ac:picMk id="8" creationId="{5238E2BC-CE02-6E1D-08D7-A2039B809D6C}"/>
            </ac:picMkLst>
          </pc:picChg>
        </pc:sldLayoutChg>
        <pc:sldLayoutChg chg="del">
          <pc:chgData name="Antonio Venditti" userId="05071b69-cdab-4f15-9620-466c2b238aec" providerId="ADAL" clId="{BD1145E3-7CCB-4648-899F-EBA8687AFEAB}" dt="2023-06-20T13:44:14.136" v="5" actId="47"/>
          <pc:sldLayoutMkLst>
            <pc:docMk/>
            <pc:sldMasterMk cId="836018279" sldId="2147483659"/>
            <pc:sldLayoutMk cId="211170708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D9B4B-F042-B34F-44D9-30587869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3855D6-8792-CD93-4497-3C62C0B5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B0D72E-9980-1430-2521-5BC3CCA1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02AA-EB06-4C95-A7AE-0BCA2C1CDE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8D3193-8DEA-7514-B21A-DE740B6F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25F76-4198-C81A-A873-2FDCDF2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6D2A-2612-4D6F-839F-2875E37FCCA6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Immagine 6" descr="Immagine che contiene testo, segnale, esterni&#10;&#10;Descrizione generata automaticamente">
            <a:extLst>
              <a:ext uri="{FF2B5EF4-FFF2-40B4-BE49-F238E27FC236}">
                <a16:creationId xmlns:a16="http://schemas.microsoft.com/office/drawing/2014/main" id="{AF3D2B85-FDEB-E921-03A5-EF9DF279B7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44" y="285818"/>
            <a:ext cx="2570381" cy="4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27E16-F923-A942-F53C-5530FE4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1798EA-5067-043A-2EF5-DFF13E05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19BE44-E8A2-4CC8-4812-FC41F756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4473-700E-4B4E-B670-6D6DC9685375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F1255E-8F8F-6759-E79E-2B2AF89C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29E6B5-1436-508F-A284-AEAA2770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85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E6AF5E-24C7-0138-5DC6-5494144BA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EC2448-A170-3711-0AE0-C3D782170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EFD13-3EE5-DDAF-3006-02C68C0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4473-700E-4B4E-B670-6D6DC9685375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390525-CD66-D106-5DC1-30AC9BB3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001447-8A3C-C9CA-1C38-4CB0877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851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D0478-8547-4EB8-8C0D-81FDF9ACC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657225"/>
            <a:ext cx="3257550" cy="434975"/>
          </a:xfrm>
        </p:spPr>
        <p:txBody>
          <a:bodyPr/>
          <a:lstStyle>
            <a:lvl1pPr>
              <a:defRPr sz="24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ABC01-78E5-474D-94D4-D7E6AEB6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1" y="657225"/>
            <a:ext cx="6724650" cy="55006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9A1C4-61FE-4572-8808-A1E96E64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77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638F7C-08A5-4119-81B6-2F91AEB079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7675" y="1377949"/>
            <a:ext cx="3257550" cy="4779964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it-IT" dirty="0"/>
              <a:t>&lt;testo&gt;</a:t>
            </a: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2071D22-D663-477F-89F1-6B11E522B4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0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0AF7E-4106-AF4A-01B5-3EC0CC7C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73FCC-E42A-1E97-564F-76E8B775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02E397-A9C0-F53D-8C21-69F22A7F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4473-700E-4B4E-B670-6D6DC9685375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017054-6F30-D826-8A34-4AC62AF5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BBAF32-9BE5-3235-FC3C-C0B1727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46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0BC1B-E404-0205-B512-74D9223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B48AD0-469E-DB48-D99F-220DDCC8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A8E00-F6A5-D3F2-50D3-A48AEE64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02AA-EB06-4C95-A7AE-0BCA2C1CDE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7D6D09-B3A4-F09D-F5EE-0F8C5F66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AB79E4-FFCC-240B-8680-B6774980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93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8C52E-5DF4-F86A-C625-F67D6E2B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A68226-4458-26AD-E69B-D98349ADF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8F387B-BD92-714A-8C69-F802B4856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BA4421-D065-9192-5466-743EE03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02AA-EB06-4C95-A7AE-0BCA2C1CDE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AAF29A-20A8-0F84-36E4-A7411C52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5D1E24-1EBD-27DB-3487-0E90C8B6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40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49179-6DD9-9639-8914-004092E5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840F9F-A986-0FE2-7357-21F327D0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FBAB89-DA70-9D7C-8B85-C16BB6CA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EAD011-2EA0-37A9-1E2F-0B447EC44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A29AC0-5AF5-E8B5-FC8D-E885F4C6D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088F8D-FFA1-6366-01A5-A344E11E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02AA-EB06-4C95-A7AE-0BCA2C1CDE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81228E1-2262-6B26-D703-0FC81CBF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C7A9CCA-021E-FFB1-BE15-F45C18AB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77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2AC88-7B77-E6DB-8A3E-F2CFFD42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862B5D-9FA9-8F74-D26E-36B3C669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02AA-EB06-4C95-A7AE-0BCA2C1CDE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642678-4FC9-DD97-88D6-E117C8B0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DD3981-C658-DA73-E5D4-7050724B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8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243BE1-7D2B-8489-B696-2D3C867E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02AA-EB06-4C95-A7AE-0BCA2C1CDE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2828B1-A04F-AA7A-DD9A-3CBC5580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6481FF-ABD3-6D19-B53A-F061A93D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8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4A18E1-4168-39C1-67DA-B15D2CE6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2D0F2-CB70-A9A0-BE10-D237F94E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2559F9-E91B-C3A6-9C6F-B17822E4F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7D3C33-596D-EB18-72C6-AE047D42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02AA-EB06-4C95-A7AE-0BCA2C1CDE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4D888-88F5-4565-E632-E2EBEFE9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60D193-BC89-7AE1-5CD4-6211F688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0ADF1E1-6BC9-ACA6-B8B8-5038C75A55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EEC61-C21A-69F6-8141-73478158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ED8810-EB20-C622-0BBA-DAA5E13FB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3FB850-3A92-89DF-CD84-C0E9F52DB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5D79E4-34BD-040E-370E-C3F9F887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02AA-EB06-4C95-A7AE-0BCA2C1CDE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5FBEE0-CC67-1F9C-74ED-CAAA11A6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9CD39E-3F11-C848-BF38-7FD9ECF8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238E2BC-CE02-6E1D-08D7-A2039B809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7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4BCF15-A57F-AB5C-3EA2-E684228B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956F7D-8013-8E6F-0019-AEA84C98E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0816F5-80B5-EB46-7B6C-621E415EC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4473-700E-4B4E-B670-6D6DC9685375}" type="datetimeFigureOut">
              <a:rPr lang="it-IT" smtClean="0"/>
              <a:t>20/06/2023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A0A1E6-1D66-210F-160D-3A2968BBD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D5B451-D09E-E638-F0E8-5857F849D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01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r>
              <a:rPr lang="it-IT" dirty="0"/>
              <a:t>Un programma intermedio che traduce un messaggio dal protocollo di messaggistica formale del mittente al protocollo di messaggistica formale del ricevitore. I broker di messaggi sono elementi di telecomunicazione o reti di computer in cui le applicazioni software comunicano scambiando messaggi definiti in modo formale.</a:t>
            </a:r>
          </a:p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93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Recoverability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10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F0D0A5D-C47D-450B-9020-E8B6B47E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38" y="2231136"/>
            <a:ext cx="7128323" cy="34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3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11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5604808-C173-489A-8C46-232BAA4E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18" y="707136"/>
            <a:ext cx="9587061" cy="52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12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9E34C1-3206-4576-B2A8-34BB277C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1591055"/>
            <a:ext cx="9892618" cy="36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Recoverability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13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11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Saga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14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88E65B-A80A-4BD1-A1FF-1D6B8737C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82" y="2047682"/>
            <a:ext cx="926911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1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Saga: </a:t>
            </a:r>
            <a:r>
              <a:rPr lang="it-IT" dirty="0" err="1"/>
              <a:t>coreography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15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CE761F9-14FA-451E-BC70-7DC041F0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70" y="2364503"/>
            <a:ext cx="7049634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Saga: Orchestrator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16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8EF2F2-0347-4DEC-9C2B-9BC8C4FB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70" y="2386755"/>
            <a:ext cx="7299366" cy="30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8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Saga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17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76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58" y="1099377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UI </a:t>
            </a:r>
            <a:r>
              <a:rPr lang="it-IT" dirty="0" err="1"/>
              <a:t>Composition</a:t>
            </a:r>
            <a:endParaRPr lang="it-IT" dirty="0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18</a:t>
            </a:fld>
            <a:endParaRPr lang="it-IT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6188C25-AF76-469A-9DE4-BF918A2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166829"/>
            <a:ext cx="8292464" cy="35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2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19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1E90A1F-2293-48E4-8CF4-1326789B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4" y="749808"/>
            <a:ext cx="9997276" cy="5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 Broker - </a:t>
            </a:r>
            <a:r>
              <a:rPr lang="it-IT" dirty="0" err="1"/>
              <a:t>RabbitMQ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9606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UI </a:t>
            </a:r>
            <a:r>
              <a:rPr lang="it-IT" dirty="0" err="1"/>
              <a:t>Composition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20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25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21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F83514E-789C-44AA-9415-7457D01F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57" y="717894"/>
            <a:ext cx="9290086" cy="53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Request</a:t>
            </a:r>
            <a:r>
              <a:rPr lang="it-IT" dirty="0"/>
              <a:t> /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3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DE902F-1811-40C8-B3E9-67289830B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11" y="1860804"/>
            <a:ext cx="7486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3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Request</a:t>
            </a:r>
            <a:r>
              <a:rPr lang="it-IT" dirty="0"/>
              <a:t> /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4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754F5014-4A05-4A06-854F-03B043F8FDFC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8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Publish</a:t>
            </a:r>
            <a:r>
              <a:rPr lang="it-IT" dirty="0"/>
              <a:t> / </a:t>
            </a:r>
            <a:r>
              <a:rPr lang="it-IT" dirty="0" err="1"/>
              <a:t>Subscribe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5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075C5F-D4D7-40CA-A4AF-31E7FF7E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2" y="2394495"/>
            <a:ext cx="8820912" cy="26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6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Request</a:t>
            </a:r>
            <a:r>
              <a:rPr lang="it-IT" dirty="0"/>
              <a:t> -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6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71674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Command</a:t>
            </a:r>
            <a:r>
              <a:rPr lang="it-IT" dirty="0"/>
              <a:t> / Events / Message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7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F886936-EBBE-43BD-9A80-00A036D5391F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 </a:t>
            </a:r>
            <a:r>
              <a:rPr lang="it-IT" dirty="0" err="1"/>
              <a:t>Command</a:t>
            </a:r>
            <a:r>
              <a:rPr lang="it-IT" dirty="0"/>
              <a:t> è un operazione che viene richiesta ad un componente, viene implementato con il pattern </a:t>
            </a:r>
            <a:r>
              <a:rPr lang="it-IT" dirty="0" err="1"/>
              <a:t>Request</a:t>
            </a:r>
            <a:r>
              <a:rPr lang="it-IT" dirty="0"/>
              <a:t> / </a:t>
            </a:r>
            <a:r>
              <a:rPr lang="it-IT" dirty="0" err="1"/>
              <a:t>Response</a:t>
            </a:r>
            <a:r>
              <a:rPr lang="it-IT" dirty="0"/>
              <a:t> ed è imperativo ( fai qualcosa). Il messaggio scambiato </a:t>
            </a:r>
            <a:r>
              <a:rPr lang="it-IT" dirty="0" err="1"/>
              <a:t>consiente</a:t>
            </a:r>
            <a:r>
              <a:rPr lang="it-IT" dirty="0"/>
              <a:t> tutte le informazioni necessarie al compimento dell’operazione.</a:t>
            </a:r>
          </a:p>
          <a:p>
            <a:endParaRPr lang="it-IT" dirty="0"/>
          </a:p>
          <a:p>
            <a:r>
              <a:rPr lang="it-IT" dirty="0"/>
              <a:t>Un Event è un qualcosa che è avvenuto nel sistema a cui qualcuno all’interno del sistema può reagire. Implementato dal pattern </a:t>
            </a:r>
            <a:r>
              <a:rPr lang="it-IT" dirty="0" err="1"/>
              <a:t>Publish</a:t>
            </a:r>
            <a:r>
              <a:rPr lang="it-IT" dirty="0"/>
              <a:t>/</a:t>
            </a:r>
            <a:r>
              <a:rPr lang="it-IT" dirty="0" err="1"/>
              <a:t>Subsribe</a:t>
            </a:r>
            <a:r>
              <a:rPr lang="it-IT" dirty="0"/>
              <a:t>. Il messaggio è scarno di informazioni.</a:t>
            </a:r>
          </a:p>
          <a:p>
            <a:endParaRPr lang="it-IT" dirty="0"/>
          </a:p>
          <a:p>
            <a:r>
              <a:rPr lang="it-IT" dirty="0"/>
              <a:t>Il Message è molto simile ad un </a:t>
            </a:r>
            <a:r>
              <a:rPr lang="it-IT" dirty="0" err="1"/>
              <a:t>Command</a:t>
            </a:r>
            <a:r>
              <a:rPr lang="it-IT" dirty="0"/>
              <a:t> con la caratteristica che concettualmente vengono generati e consumati all’interno dello stesso Service </a:t>
            </a:r>
            <a:r>
              <a:rPr lang="it-IT" dirty="0" err="1"/>
              <a:t>Context</a:t>
            </a:r>
            <a:r>
              <a:rPr lang="it-IT" dirty="0"/>
              <a:t> 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30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Command</a:t>
            </a:r>
            <a:r>
              <a:rPr lang="it-IT" dirty="0"/>
              <a:t> / Events / Message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8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B30D98-2F5C-4D92-B8B2-16B321FD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86" y="2046244"/>
            <a:ext cx="7394394" cy="39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3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Command</a:t>
            </a:r>
            <a:r>
              <a:rPr lang="it-IT" dirty="0"/>
              <a:t> and Events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9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001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0EA2A946AE75448088D770D8A64525" ma:contentTypeVersion="8" ma:contentTypeDescription="Creare un nuovo documento." ma:contentTypeScope="" ma:versionID="3da15872b65b57d7b874dbc89d24c4dc">
  <xsd:schema xmlns:xsd="http://www.w3.org/2001/XMLSchema" xmlns:xs="http://www.w3.org/2001/XMLSchema" xmlns:p="http://schemas.microsoft.com/office/2006/metadata/properties" xmlns:ns2="89f72cc7-0204-4148-b05e-948e529bf242" targetNamespace="http://schemas.microsoft.com/office/2006/metadata/properties" ma:root="true" ma:fieldsID="4babe225242a66ad9efad58c4a047712" ns2:_="">
    <xsd:import namespace="89f72cc7-0204-4148-b05e-948e529bf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72cc7-0204-4148-b05e-948e529bf2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2C2DC-9CB4-4DB6-88D4-09860CCA99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D3B33-F56A-48CC-A7FA-BF0E66E37E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8B61D-15B0-4CB0-A79F-D1160D690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72cc7-0204-4148-b05e-948e529bf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Message Broker</vt:lpstr>
      <vt:lpstr>Message Broker - RabbitMQ</vt:lpstr>
      <vt:lpstr>Request / Response</vt:lpstr>
      <vt:lpstr>Request / Response</vt:lpstr>
      <vt:lpstr>Publish / Subscribe</vt:lpstr>
      <vt:lpstr>Request - Response</vt:lpstr>
      <vt:lpstr>Command / Events / Message</vt:lpstr>
      <vt:lpstr>Command / Events / Message</vt:lpstr>
      <vt:lpstr>Command and Events</vt:lpstr>
      <vt:lpstr>Recoverability</vt:lpstr>
      <vt:lpstr>Presentazione standard di PowerPoint</vt:lpstr>
      <vt:lpstr>Presentazione standard di PowerPoint</vt:lpstr>
      <vt:lpstr>Recoverability</vt:lpstr>
      <vt:lpstr>Saga</vt:lpstr>
      <vt:lpstr>Saga: coreography</vt:lpstr>
      <vt:lpstr>Saga: Orchestrator</vt:lpstr>
      <vt:lpstr>Saga</vt:lpstr>
      <vt:lpstr>UI Composition</vt:lpstr>
      <vt:lpstr>Presentazione standard di PowerPoint</vt:lpstr>
      <vt:lpstr>UI Composition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Venditti</dc:creator>
  <cp:lastModifiedBy>Antonio Venditti</cp:lastModifiedBy>
  <cp:revision>1</cp:revision>
  <dcterms:created xsi:type="dcterms:W3CDTF">2021-06-02T18:02:34Z</dcterms:created>
  <dcterms:modified xsi:type="dcterms:W3CDTF">2023-06-20T13:44:19Z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0x0101001F0EA2A946AE75448088D770D8A64525</vt:lpwstr>
  </property>
</Properties>
</file>