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7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78530"/>
  </p:normalViewPr>
  <p:slideViewPr>
    <p:cSldViewPr snapToGrid="0" snapToObjects="1">
      <p:cViewPr varScale="1">
        <p:scale>
          <a:sx n="98" d="100"/>
          <a:sy n="98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033B8-0802-4A3C-8BDE-8AF8E78EE5B8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646ED7-B83B-4192-ACB3-1EBACDB63364}">
      <dgm:prSet phldrT="[Text]"/>
      <dgm:spPr/>
      <dgm:t>
        <a:bodyPr/>
        <a:lstStyle/>
        <a:p>
          <a:r>
            <a:rPr lang="it-IT" dirty="0"/>
            <a:t>Unit</a:t>
          </a:r>
          <a:endParaRPr lang="en-US" dirty="0"/>
        </a:p>
      </dgm:t>
    </dgm:pt>
    <dgm:pt modelId="{4496E210-DAA9-4AF2-96AF-030C72DD6878}" type="parTrans" cxnId="{807EF88C-EA55-43F9-8849-ADED3904C62D}">
      <dgm:prSet/>
      <dgm:spPr/>
      <dgm:t>
        <a:bodyPr/>
        <a:lstStyle/>
        <a:p>
          <a:endParaRPr lang="en-US"/>
        </a:p>
      </dgm:t>
    </dgm:pt>
    <dgm:pt modelId="{13FBB18F-5895-4B64-924B-3357C839958E}" type="sibTrans" cxnId="{807EF88C-EA55-43F9-8849-ADED3904C62D}">
      <dgm:prSet/>
      <dgm:spPr/>
      <dgm:t>
        <a:bodyPr/>
        <a:lstStyle/>
        <a:p>
          <a:endParaRPr lang="en-US"/>
        </a:p>
      </dgm:t>
    </dgm:pt>
    <dgm:pt modelId="{1CE39836-9D61-421E-8028-CB2AE7A6DAF8}">
      <dgm:prSet phldrT="[Text]"/>
      <dgm:spPr/>
      <dgm:t>
        <a:bodyPr/>
        <a:lstStyle/>
        <a:p>
          <a:r>
            <a:rPr lang="it-IT" dirty="0"/>
            <a:t>Test</a:t>
          </a:r>
          <a:endParaRPr lang="en-US" dirty="0"/>
        </a:p>
      </dgm:t>
    </dgm:pt>
    <dgm:pt modelId="{A26D4F48-C178-436B-B972-C0026B35E5CF}" type="parTrans" cxnId="{224F4803-9F21-48A2-AAE2-7751D5DDEADA}">
      <dgm:prSet/>
      <dgm:spPr/>
      <dgm:t>
        <a:bodyPr/>
        <a:lstStyle/>
        <a:p>
          <a:endParaRPr lang="en-US"/>
        </a:p>
      </dgm:t>
    </dgm:pt>
    <dgm:pt modelId="{65A21E34-C22C-4FE6-9A10-D6FA12401EA1}" type="sibTrans" cxnId="{224F4803-9F21-48A2-AAE2-7751D5DDEADA}">
      <dgm:prSet/>
      <dgm:spPr/>
      <dgm:t>
        <a:bodyPr/>
        <a:lstStyle/>
        <a:p>
          <a:endParaRPr lang="en-US"/>
        </a:p>
      </dgm:t>
    </dgm:pt>
    <dgm:pt modelId="{6DB6F340-6FF0-4CB7-B418-8B83E03F0163}" type="pres">
      <dgm:prSet presAssocID="{9DE033B8-0802-4A3C-8BDE-8AF8E78EE5B8}" presName="diagram" presStyleCnt="0">
        <dgm:presLayoutVars>
          <dgm:dir/>
          <dgm:resizeHandles val="exact"/>
        </dgm:presLayoutVars>
      </dgm:prSet>
      <dgm:spPr/>
    </dgm:pt>
    <dgm:pt modelId="{81F328AE-A920-45AD-B8DE-BD3BC66D026F}" type="pres">
      <dgm:prSet presAssocID="{5F646ED7-B83B-4192-ACB3-1EBACDB63364}" presName="arrow" presStyleLbl="node1" presStyleIdx="0" presStyleCnt="2">
        <dgm:presLayoutVars>
          <dgm:bulletEnabled val="1"/>
        </dgm:presLayoutVars>
      </dgm:prSet>
      <dgm:spPr/>
    </dgm:pt>
    <dgm:pt modelId="{3FE88266-DDAF-45B1-9FCC-DB998C147B0D}" type="pres">
      <dgm:prSet presAssocID="{1CE39836-9D61-421E-8028-CB2AE7A6DAF8}" presName="arrow" presStyleLbl="node1" presStyleIdx="1" presStyleCnt="2">
        <dgm:presLayoutVars>
          <dgm:bulletEnabled val="1"/>
        </dgm:presLayoutVars>
      </dgm:prSet>
      <dgm:spPr/>
    </dgm:pt>
  </dgm:ptLst>
  <dgm:cxnLst>
    <dgm:cxn modelId="{224F4803-9F21-48A2-AAE2-7751D5DDEADA}" srcId="{9DE033B8-0802-4A3C-8BDE-8AF8E78EE5B8}" destId="{1CE39836-9D61-421E-8028-CB2AE7A6DAF8}" srcOrd="1" destOrd="0" parTransId="{A26D4F48-C178-436B-B972-C0026B35E5CF}" sibTransId="{65A21E34-C22C-4FE6-9A10-D6FA12401EA1}"/>
    <dgm:cxn modelId="{B5C1D922-55BB-4B98-98B1-C1F2B8CBF24A}" type="presOf" srcId="{5F646ED7-B83B-4192-ACB3-1EBACDB63364}" destId="{81F328AE-A920-45AD-B8DE-BD3BC66D026F}" srcOrd="0" destOrd="0" presId="urn:microsoft.com/office/officeart/2005/8/layout/arrow5"/>
    <dgm:cxn modelId="{4F09F465-3B24-451E-BA1F-7A1B7C604B18}" type="presOf" srcId="{9DE033B8-0802-4A3C-8BDE-8AF8E78EE5B8}" destId="{6DB6F340-6FF0-4CB7-B418-8B83E03F0163}" srcOrd="0" destOrd="0" presId="urn:microsoft.com/office/officeart/2005/8/layout/arrow5"/>
    <dgm:cxn modelId="{807EF88C-EA55-43F9-8849-ADED3904C62D}" srcId="{9DE033B8-0802-4A3C-8BDE-8AF8E78EE5B8}" destId="{5F646ED7-B83B-4192-ACB3-1EBACDB63364}" srcOrd="0" destOrd="0" parTransId="{4496E210-DAA9-4AF2-96AF-030C72DD6878}" sibTransId="{13FBB18F-5895-4B64-924B-3357C839958E}"/>
    <dgm:cxn modelId="{F044F2BB-F822-46A9-9018-D0B848319983}" type="presOf" srcId="{1CE39836-9D61-421E-8028-CB2AE7A6DAF8}" destId="{3FE88266-DDAF-45B1-9FCC-DB998C147B0D}" srcOrd="0" destOrd="0" presId="urn:microsoft.com/office/officeart/2005/8/layout/arrow5"/>
    <dgm:cxn modelId="{FF3A409C-ECFD-4EA9-8F5E-3C1C2517E062}" type="presParOf" srcId="{6DB6F340-6FF0-4CB7-B418-8B83E03F0163}" destId="{81F328AE-A920-45AD-B8DE-BD3BC66D026F}" srcOrd="0" destOrd="0" presId="urn:microsoft.com/office/officeart/2005/8/layout/arrow5"/>
    <dgm:cxn modelId="{E7603B8C-FC00-4F4E-930E-C577B5E2EAA9}" type="presParOf" srcId="{6DB6F340-6FF0-4CB7-B418-8B83E03F0163}" destId="{3FE88266-DDAF-45B1-9FCC-DB998C147B0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3EC57-BBB6-4F93-9A2A-0FB7963FC39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446F33-0C30-46DE-ACBD-8A6E5BAF65B7}">
      <dgm:prSet phldrT="[Text]"/>
      <dgm:spPr/>
      <dgm:t>
        <a:bodyPr/>
        <a:lstStyle/>
        <a:p>
          <a:r>
            <a:rPr lang="it-IT" dirty="0" err="1"/>
            <a:t>Fixture</a:t>
          </a:r>
          <a:endParaRPr lang="en-US" dirty="0"/>
        </a:p>
      </dgm:t>
    </dgm:pt>
    <dgm:pt modelId="{F9F009AA-E783-40AE-8100-8E29BC7B7E15}" type="parTrans" cxnId="{E92A705D-31A6-4090-BA68-E441C4012375}">
      <dgm:prSet/>
      <dgm:spPr/>
      <dgm:t>
        <a:bodyPr/>
        <a:lstStyle/>
        <a:p>
          <a:endParaRPr lang="en-US"/>
        </a:p>
      </dgm:t>
    </dgm:pt>
    <dgm:pt modelId="{DD61C21C-25F4-441C-AE6B-55FE718DED90}" type="sibTrans" cxnId="{E92A705D-31A6-4090-BA68-E441C4012375}">
      <dgm:prSet/>
      <dgm:spPr/>
      <dgm:t>
        <a:bodyPr/>
        <a:lstStyle/>
        <a:p>
          <a:endParaRPr lang="en-US"/>
        </a:p>
      </dgm:t>
    </dgm:pt>
    <dgm:pt modelId="{D5BA4985-0BCF-43C4-99CE-BBA3E5527740}">
      <dgm:prSet phldrT="[Text]"/>
      <dgm:spPr/>
      <dgm:t>
        <a:bodyPr/>
        <a:lstStyle/>
        <a:p>
          <a:r>
            <a:rPr lang="it-IT" dirty="0"/>
            <a:t>Test Case</a:t>
          </a:r>
          <a:endParaRPr lang="en-US" dirty="0"/>
        </a:p>
      </dgm:t>
    </dgm:pt>
    <dgm:pt modelId="{6DDAFCF5-CDB8-497B-867A-E724ECC25F5D}" type="parTrans" cxnId="{27CFB374-1CD9-4372-8B36-B507FF7C0585}">
      <dgm:prSet/>
      <dgm:spPr/>
      <dgm:t>
        <a:bodyPr/>
        <a:lstStyle/>
        <a:p>
          <a:endParaRPr lang="en-US"/>
        </a:p>
      </dgm:t>
    </dgm:pt>
    <dgm:pt modelId="{164E0523-A52B-418E-8E7E-2FAFFFE0F173}" type="sibTrans" cxnId="{27CFB374-1CD9-4372-8B36-B507FF7C0585}">
      <dgm:prSet/>
      <dgm:spPr/>
      <dgm:t>
        <a:bodyPr/>
        <a:lstStyle/>
        <a:p>
          <a:endParaRPr lang="en-US"/>
        </a:p>
      </dgm:t>
    </dgm:pt>
    <dgm:pt modelId="{6642B08D-BE76-4AE8-986A-6790955916F8}">
      <dgm:prSet phldrT="[Text]"/>
      <dgm:spPr/>
      <dgm:t>
        <a:bodyPr/>
        <a:lstStyle/>
        <a:p>
          <a:r>
            <a:rPr lang="it-IT" dirty="0" err="1"/>
            <a:t>Check</a:t>
          </a:r>
          <a:endParaRPr lang="en-US" dirty="0"/>
        </a:p>
      </dgm:t>
    </dgm:pt>
    <dgm:pt modelId="{98B76E98-F51E-4032-ACF2-A75CDCB04AAD}" type="parTrans" cxnId="{6D91D35E-BA6D-4476-89E7-F21B2888F2C5}">
      <dgm:prSet/>
      <dgm:spPr/>
      <dgm:t>
        <a:bodyPr/>
        <a:lstStyle/>
        <a:p>
          <a:endParaRPr lang="en-US"/>
        </a:p>
      </dgm:t>
    </dgm:pt>
    <dgm:pt modelId="{4E87688F-43F8-4DD1-8AD0-4542A7C156DF}" type="sibTrans" cxnId="{6D91D35E-BA6D-4476-89E7-F21B2888F2C5}">
      <dgm:prSet/>
      <dgm:spPr/>
      <dgm:t>
        <a:bodyPr/>
        <a:lstStyle/>
        <a:p>
          <a:endParaRPr lang="en-US"/>
        </a:p>
      </dgm:t>
    </dgm:pt>
    <dgm:pt modelId="{01725000-D246-48F9-8255-5559B34F50FE}" type="pres">
      <dgm:prSet presAssocID="{7AD3EC57-BBB6-4F93-9A2A-0FB7963FC393}" presName="diagram" presStyleCnt="0">
        <dgm:presLayoutVars>
          <dgm:dir/>
          <dgm:resizeHandles val="exact"/>
        </dgm:presLayoutVars>
      </dgm:prSet>
      <dgm:spPr/>
    </dgm:pt>
    <dgm:pt modelId="{33EF00B4-86BF-4C85-89E8-3C045F891AA0}" type="pres">
      <dgm:prSet presAssocID="{11446F33-0C30-46DE-ACBD-8A6E5BAF65B7}" presName="node" presStyleLbl="node1" presStyleIdx="0" presStyleCnt="3">
        <dgm:presLayoutVars>
          <dgm:bulletEnabled val="1"/>
        </dgm:presLayoutVars>
      </dgm:prSet>
      <dgm:spPr/>
    </dgm:pt>
    <dgm:pt modelId="{D0A131B6-E0C1-46BA-9D42-F68A17E23B79}" type="pres">
      <dgm:prSet presAssocID="{DD61C21C-25F4-441C-AE6B-55FE718DED90}" presName="sibTrans" presStyleCnt="0"/>
      <dgm:spPr/>
    </dgm:pt>
    <dgm:pt modelId="{BCF1DC8F-29E1-4F99-B02D-4F0789947237}" type="pres">
      <dgm:prSet presAssocID="{D5BA4985-0BCF-43C4-99CE-BBA3E5527740}" presName="node" presStyleLbl="node1" presStyleIdx="1" presStyleCnt="3">
        <dgm:presLayoutVars>
          <dgm:bulletEnabled val="1"/>
        </dgm:presLayoutVars>
      </dgm:prSet>
      <dgm:spPr/>
    </dgm:pt>
    <dgm:pt modelId="{A1867622-804F-443C-9CDD-A8B734E6DB60}" type="pres">
      <dgm:prSet presAssocID="{164E0523-A52B-418E-8E7E-2FAFFFE0F173}" presName="sibTrans" presStyleCnt="0"/>
      <dgm:spPr/>
    </dgm:pt>
    <dgm:pt modelId="{01C1A58B-4B65-4250-96C0-BC60135855B7}" type="pres">
      <dgm:prSet presAssocID="{6642B08D-BE76-4AE8-986A-6790955916F8}" presName="node" presStyleLbl="node1" presStyleIdx="2" presStyleCnt="3">
        <dgm:presLayoutVars>
          <dgm:bulletEnabled val="1"/>
        </dgm:presLayoutVars>
      </dgm:prSet>
      <dgm:spPr/>
    </dgm:pt>
  </dgm:ptLst>
  <dgm:cxnLst>
    <dgm:cxn modelId="{38FA9C30-EB8B-4674-9B88-09D437508FF2}" type="presOf" srcId="{11446F33-0C30-46DE-ACBD-8A6E5BAF65B7}" destId="{33EF00B4-86BF-4C85-89E8-3C045F891AA0}" srcOrd="0" destOrd="0" presId="urn:microsoft.com/office/officeart/2005/8/layout/default"/>
    <dgm:cxn modelId="{E92A705D-31A6-4090-BA68-E441C4012375}" srcId="{7AD3EC57-BBB6-4F93-9A2A-0FB7963FC393}" destId="{11446F33-0C30-46DE-ACBD-8A6E5BAF65B7}" srcOrd="0" destOrd="0" parTransId="{F9F009AA-E783-40AE-8100-8E29BC7B7E15}" sibTransId="{DD61C21C-25F4-441C-AE6B-55FE718DED90}"/>
    <dgm:cxn modelId="{6D91D35E-BA6D-4476-89E7-F21B2888F2C5}" srcId="{7AD3EC57-BBB6-4F93-9A2A-0FB7963FC393}" destId="{6642B08D-BE76-4AE8-986A-6790955916F8}" srcOrd="2" destOrd="0" parTransId="{98B76E98-F51E-4032-ACF2-A75CDCB04AAD}" sibTransId="{4E87688F-43F8-4DD1-8AD0-4542A7C156DF}"/>
    <dgm:cxn modelId="{2C1B3872-A8DB-48FF-8001-B09EAA6059C7}" type="presOf" srcId="{6642B08D-BE76-4AE8-986A-6790955916F8}" destId="{01C1A58B-4B65-4250-96C0-BC60135855B7}" srcOrd="0" destOrd="0" presId="urn:microsoft.com/office/officeart/2005/8/layout/default"/>
    <dgm:cxn modelId="{27CFB374-1CD9-4372-8B36-B507FF7C0585}" srcId="{7AD3EC57-BBB6-4F93-9A2A-0FB7963FC393}" destId="{D5BA4985-0BCF-43C4-99CE-BBA3E5527740}" srcOrd="1" destOrd="0" parTransId="{6DDAFCF5-CDB8-497B-867A-E724ECC25F5D}" sibTransId="{164E0523-A52B-418E-8E7E-2FAFFFE0F173}"/>
    <dgm:cxn modelId="{1528FF91-0A35-41E9-A6DB-BF63BABB5FB6}" type="presOf" srcId="{7AD3EC57-BBB6-4F93-9A2A-0FB7963FC393}" destId="{01725000-D246-48F9-8255-5559B34F50FE}" srcOrd="0" destOrd="0" presId="urn:microsoft.com/office/officeart/2005/8/layout/default"/>
    <dgm:cxn modelId="{7442C593-1088-44B6-986B-5E93F5413682}" type="presOf" srcId="{D5BA4985-0BCF-43C4-99CE-BBA3E5527740}" destId="{BCF1DC8F-29E1-4F99-B02D-4F0789947237}" srcOrd="0" destOrd="0" presId="urn:microsoft.com/office/officeart/2005/8/layout/default"/>
    <dgm:cxn modelId="{D766F6E5-3D06-426A-8797-C7A82467CF69}" type="presParOf" srcId="{01725000-D246-48F9-8255-5559B34F50FE}" destId="{33EF00B4-86BF-4C85-89E8-3C045F891AA0}" srcOrd="0" destOrd="0" presId="urn:microsoft.com/office/officeart/2005/8/layout/default"/>
    <dgm:cxn modelId="{AA4F6416-E582-49C8-96DE-28E33C259FAC}" type="presParOf" srcId="{01725000-D246-48F9-8255-5559B34F50FE}" destId="{D0A131B6-E0C1-46BA-9D42-F68A17E23B79}" srcOrd="1" destOrd="0" presId="urn:microsoft.com/office/officeart/2005/8/layout/default"/>
    <dgm:cxn modelId="{EF9383F3-2BBB-44E7-A7A3-F962650616D0}" type="presParOf" srcId="{01725000-D246-48F9-8255-5559B34F50FE}" destId="{BCF1DC8F-29E1-4F99-B02D-4F0789947237}" srcOrd="2" destOrd="0" presId="urn:microsoft.com/office/officeart/2005/8/layout/default"/>
    <dgm:cxn modelId="{3CB0B5CF-05A0-4289-A925-EFECE91AA406}" type="presParOf" srcId="{01725000-D246-48F9-8255-5559B34F50FE}" destId="{A1867622-804F-443C-9CDD-A8B734E6DB60}" srcOrd="3" destOrd="0" presId="urn:microsoft.com/office/officeart/2005/8/layout/default"/>
    <dgm:cxn modelId="{021773D4-59FC-44B8-A4A2-2B51A731B8B4}" type="presParOf" srcId="{01725000-D246-48F9-8255-5559B34F50FE}" destId="{01C1A58B-4B65-4250-96C0-BC60135855B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8655E-485B-4DF4-9429-B172506A7F1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4830D-865C-4F52-A3D5-CAB09E467B10}">
      <dgm:prSet phldrT="[Text]"/>
      <dgm:spPr/>
      <dgm:t>
        <a:bodyPr/>
        <a:lstStyle/>
        <a:p>
          <a:r>
            <a:rPr lang="it-IT" dirty="0"/>
            <a:t>AAA</a:t>
          </a:r>
          <a:endParaRPr lang="en-US" dirty="0"/>
        </a:p>
      </dgm:t>
    </dgm:pt>
    <dgm:pt modelId="{5EE5156F-4877-4DD3-B776-DF6F2F2E7B1B}" type="parTrans" cxnId="{598920F0-4EF3-4608-B001-8E7E52B5645E}">
      <dgm:prSet/>
      <dgm:spPr/>
      <dgm:t>
        <a:bodyPr/>
        <a:lstStyle/>
        <a:p>
          <a:endParaRPr lang="en-US"/>
        </a:p>
      </dgm:t>
    </dgm:pt>
    <dgm:pt modelId="{4A629486-FBF9-40FC-B058-483E8D7A904E}" type="sibTrans" cxnId="{598920F0-4EF3-4608-B001-8E7E52B5645E}">
      <dgm:prSet/>
      <dgm:spPr/>
      <dgm:t>
        <a:bodyPr/>
        <a:lstStyle/>
        <a:p>
          <a:endParaRPr lang="en-US"/>
        </a:p>
      </dgm:t>
    </dgm:pt>
    <dgm:pt modelId="{D83B9E31-816D-4017-9DE9-40E480C147FC}">
      <dgm:prSet phldrT="[Text]"/>
      <dgm:spPr/>
      <dgm:t>
        <a:bodyPr/>
        <a:lstStyle/>
        <a:p>
          <a:r>
            <a:rPr lang="it-IT" dirty="0" err="1"/>
            <a:t>Arrange</a:t>
          </a:r>
          <a:endParaRPr lang="en-US" dirty="0"/>
        </a:p>
      </dgm:t>
    </dgm:pt>
    <dgm:pt modelId="{693B5234-717F-49A3-8130-FCCA34D99EA6}" type="parTrans" cxnId="{01089BAF-D05F-41A6-AD4E-1C884B424187}">
      <dgm:prSet/>
      <dgm:spPr/>
      <dgm:t>
        <a:bodyPr/>
        <a:lstStyle/>
        <a:p>
          <a:endParaRPr lang="en-US"/>
        </a:p>
      </dgm:t>
    </dgm:pt>
    <dgm:pt modelId="{D245C19C-A6EF-4958-9F43-13105132CF49}" type="sibTrans" cxnId="{01089BAF-D05F-41A6-AD4E-1C884B424187}">
      <dgm:prSet/>
      <dgm:spPr/>
      <dgm:t>
        <a:bodyPr/>
        <a:lstStyle/>
        <a:p>
          <a:endParaRPr lang="en-US"/>
        </a:p>
      </dgm:t>
    </dgm:pt>
    <dgm:pt modelId="{C970AC74-9E09-47EA-B492-08A2C92EE795}">
      <dgm:prSet phldrT="[Text]"/>
      <dgm:spPr/>
      <dgm:t>
        <a:bodyPr/>
        <a:lstStyle/>
        <a:p>
          <a:r>
            <a:rPr lang="it-IT" dirty="0" err="1"/>
            <a:t>Act</a:t>
          </a:r>
          <a:endParaRPr lang="en-US" dirty="0"/>
        </a:p>
      </dgm:t>
    </dgm:pt>
    <dgm:pt modelId="{9316B144-596D-47D8-8236-A897FD08A46C}" type="parTrans" cxnId="{B1A9C11C-867A-46CD-80A6-4AB75C8E505D}">
      <dgm:prSet/>
      <dgm:spPr/>
      <dgm:t>
        <a:bodyPr/>
        <a:lstStyle/>
        <a:p>
          <a:endParaRPr lang="en-US"/>
        </a:p>
      </dgm:t>
    </dgm:pt>
    <dgm:pt modelId="{5CFEEBD3-3113-4ADC-9EE2-5A7C936DEB72}" type="sibTrans" cxnId="{B1A9C11C-867A-46CD-80A6-4AB75C8E505D}">
      <dgm:prSet/>
      <dgm:spPr/>
      <dgm:t>
        <a:bodyPr/>
        <a:lstStyle/>
        <a:p>
          <a:endParaRPr lang="en-US"/>
        </a:p>
      </dgm:t>
    </dgm:pt>
    <dgm:pt modelId="{B89BB8EE-11F1-4E5D-B0F3-38E37FE92E85}">
      <dgm:prSet phldrT="[Text]"/>
      <dgm:spPr/>
      <dgm:t>
        <a:bodyPr/>
        <a:lstStyle/>
        <a:p>
          <a:r>
            <a:rPr lang="it-IT" dirty="0"/>
            <a:t>BDD</a:t>
          </a:r>
          <a:endParaRPr lang="en-US" dirty="0"/>
        </a:p>
      </dgm:t>
    </dgm:pt>
    <dgm:pt modelId="{38D766B6-2F23-4D89-ADED-58832315305D}" type="parTrans" cxnId="{43AF9CD0-75B2-4FC7-AAD9-2DFEFEC9A99A}">
      <dgm:prSet/>
      <dgm:spPr/>
      <dgm:t>
        <a:bodyPr/>
        <a:lstStyle/>
        <a:p>
          <a:endParaRPr lang="en-US"/>
        </a:p>
      </dgm:t>
    </dgm:pt>
    <dgm:pt modelId="{9199DA5F-8D42-4E5E-B771-44CB3F431BA3}" type="sibTrans" cxnId="{43AF9CD0-75B2-4FC7-AAD9-2DFEFEC9A99A}">
      <dgm:prSet/>
      <dgm:spPr/>
      <dgm:t>
        <a:bodyPr/>
        <a:lstStyle/>
        <a:p>
          <a:endParaRPr lang="en-US"/>
        </a:p>
      </dgm:t>
    </dgm:pt>
    <dgm:pt modelId="{F057B55F-7AD6-40E4-8398-5B3A62E9C239}">
      <dgm:prSet phldrT="[Text]"/>
      <dgm:spPr/>
      <dgm:t>
        <a:bodyPr/>
        <a:lstStyle/>
        <a:p>
          <a:r>
            <a:rPr lang="it-IT" dirty="0" err="1"/>
            <a:t>Given</a:t>
          </a:r>
          <a:endParaRPr lang="en-US" dirty="0"/>
        </a:p>
      </dgm:t>
    </dgm:pt>
    <dgm:pt modelId="{23A01A12-5F92-4E9C-B261-2944ECD2D16E}" type="parTrans" cxnId="{5A84E2FD-A7C9-45B9-8DFE-4577A169ECFB}">
      <dgm:prSet/>
      <dgm:spPr/>
      <dgm:t>
        <a:bodyPr/>
        <a:lstStyle/>
        <a:p>
          <a:endParaRPr lang="en-US"/>
        </a:p>
      </dgm:t>
    </dgm:pt>
    <dgm:pt modelId="{CBA4DE8D-C402-4AEC-857E-78A2E79ACEAD}" type="sibTrans" cxnId="{5A84E2FD-A7C9-45B9-8DFE-4577A169ECFB}">
      <dgm:prSet/>
      <dgm:spPr/>
      <dgm:t>
        <a:bodyPr/>
        <a:lstStyle/>
        <a:p>
          <a:endParaRPr lang="en-US"/>
        </a:p>
      </dgm:t>
    </dgm:pt>
    <dgm:pt modelId="{68759448-523A-490D-8D11-085D39BF13BC}">
      <dgm:prSet phldrT="[Text]"/>
      <dgm:spPr/>
      <dgm:t>
        <a:bodyPr/>
        <a:lstStyle/>
        <a:p>
          <a:r>
            <a:rPr lang="it-IT" dirty="0" err="1"/>
            <a:t>When</a:t>
          </a:r>
          <a:endParaRPr lang="en-US" dirty="0"/>
        </a:p>
      </dgm:t>
    </dgm:pt>
    <dgm:pt modelId="{23B979E6-D047-48B4-9464-CCB1B34A5C74}" type="parTrans" cxnId="{1706FCB8-4A81-42BC-8763-021B7FCFE29A}">
      <dgm:prSet/>
      <dgm:spPr/>
      <dgm:t>
        <a:bodyPr/>
        <a:lstStyle/>
        <a:p>
          <a:endParaRPr lang="en-US"/>
        </a:p>
      </dgm:t>
    </dgm:pt>
    <dgm:pt modelId="{C709B7EF-390A-4ABC-9431-7152A79D49AE}" type="sibTrans" cxnId="{1706FCB8-4A81-42BC-8763-021B7FCFE29A}">
      <dgm:prSet/>
      <dgm:spPr/>
      <dgm:t>
        <a:bodyPr/>
        <a:lstStyle/>
        <a:p>
          <a:endParaRPr lang="en-US"/>
        </a:p>
      </dgm:t>
    </dgm:pt>
    <dgm:pt modelId="{5D1430F3-927A-4F7F-AC82-3294163EAB75}">
      <dgm:prSet phldrT="[Text]"/>
      <dgm:spPr/>
      <dgm:t>
        <a:bodyPr/>
        <a:lstStyle/>
        <a:p>
          <a:r>
            <a:rPr lang="it-IT" dirty="0"/>
            <a:t>4 </a:t>
          </a:r>
          <a:r>
            <a:rPr lang="it-IT" dirty="0" err="1"/>
            <a:t>Phase</a:t>
          </a:r>
          <a:endParaRPr lang="en-US" dirty="0"/>
        </a:p>
      </dgm:t>
    </dgm:pt>
    <dgm:pt modelId="{E826346B-3793-480E-AD10-F55F1443DF7B}" type="parTrans" cxnId="{A00B2DCF-898B-4B19-A514-E8B4FA7CB4E4}">
      <dgm:prSet/>
      <dgm:spPr/>
      <dgm:t>
        <a:bodyPr/>
        <a:lstStyle/>
        <a:p>
          <a:endParaRPr lang="en-US"/>
        </a:p>
      </dgm:t>
    </dgm:pt>
    <dgm:pt modelId="{98A6D005-3371-43E4-B50F-3F7523A1B1C2}" type="sibTrans" cxnId="{A00B2DCF-898B-4B19-A514-E8B4FA7CB4E4}">
      <dgm:prSet/>
      <dgm:spPr/>
      <dgm:t>
        <a:bodyPr/>
        <a:lstStyle/>
        <a:p>
          <a:endParaRPr lang="en-US"/>
        </a:p>
      </dgm:t>
    </dgm:pt>
    <dgm:pt modelId="{5D6BDB02-91AC-4000-B2B4-47A91754AEF6}">
      <dgm:prSet phldrT="[Text]"/>
      <dgm:spPr/>
      <dgm:t>
        <a:bodyPr/>
        <a:lstStyle/>
        <a:p>
          <a:r>
            <a:rPr lang="it-IT" dirty="0"/>
            <a:t>Setup</a:t>
          </a:r>
          <a:endParaRPr lang="en-US" dirty="0"/>
        </a:p>
      </dgm:t>
    </dgm:pt>
    <dgm:pt modelId="{4C27CC61-9A7D-4716-B955-2E87437C84DC}" type="parTrans" cxnId="{0A1D9C51-0835-47FC-8555-E2B997FC7657}">
      <dgm:prSet/>
      <dgm:spPr/>
      <dgm:t>
        <a:bodyPr/>
        <a:lstStyle/>
        <a:p>
          <a:endParaRPr lang="en-US"/>
        </a:p>
      </dgm:t>
    </dgm:pt>
    <dgm:pt modelId="{75ED2B47-A82E-4A11-A1A8-9FB3E5B87B0C}" type="sibTrans" cxnId="{0A1D9C51-0835-47FC-8555-E2B997FC7657}">
      <dgm:prSet/>
      <dgm:spPr/>
      <dgm:t>
        <a:bodyPr/>
        <a:lstStyle/>
        <a:p>
          <a:endParaRPr lang="en-US"/>
        </a:p>
      </dgm:t>
    </dgm:pt>
    <dgm:pt modelId="{F2E3035A-4378-433D-9FC8-207F25DE303A}">
      <dgm:prSet phldrT="[Text]"/>
      <dgm:spPr/>
      <dgm:t>
        <a:bodyPr/>
        <a:lstStyle/>
        <a:p>
          <a:r>
            <a:rPr lang="it-IT" dirty="0" err="1"/>
            <a:t>Exercise</a:t>
          </a:r>
          <a:endParaRPr lang="en-US" dirty="0"/>
        </a:p>
      </dgm:t>
    </dgm:pt>
    <dgm:pt modelId="{A490342D-D0E0-4DB7-87D8-8A452A62E484}" type="parTrans" cxnId="{EDB4507C-852E-48A7-816B-E98D295E9532}">
      <dgm:prSet/>
      <dgm:spPr/>
      <dgm:t>
        <a:bodyPr/>
        <a:lstStyle/>
        <a:p>
          <a:endParaRPr lang="en-US"/>
        </a:p>
      </dgm:t>
    </dgm:pt>
    <dgm:pt modelId="{9834AF21-6A14-4C0E-883B-4F0916D31A29}" type="sibTrans" cxnId="{EDB4507C-852E-48A7-816B-E98D295E9532}">
      <dgm:prSet/>
      <dgm:spPr/>
      <dgm:t>
        <a:bodyPr/>
        <a:lstStyle/>
        <a:p>
          <a:endParaRPr lang="en-US"/>
        </a:p>
      </dgm:t>
    </dgm:pt>
    <dgm:pt modelId="{6DB3648A-6431-402F-AC5D-26904BAC64F9}">
      <dgm:prSet phldrT="[Text]"/>
      <dgm:spPr/>
      <dgm:t>
        <a:bodyPr/>
        <a:lstStyle/>
        <a:p>
          <a:r>
            <a:rPr lang="it-IT" dirty="0" err="1"/>
            <a:t>Assert</a:t>
          </a:r>
          <a:endParaRPr lang="en-US" dirty="0"/>
        </a:p>
      </dgm:t>
    </dgm:pt>
    <dgm:pt modelId="{292F40A3-E636-41EE-908A-17CBCD3FA7A7}" type="parTrans" cxnId="{D9540FD4-1142-4CC6-A37F-E7EA5B6E497A}">
      <dgm:prSet/>
      <dgm:spPr/>
      <dgm:t>
        <a:bodyPr/>
        <a:lstStyle/>
        <a:p>
          <a:endParaRPr lang="en-US"/>
        </a:p>
      </dgm:t>
    </dgm:pt>
    <dgm:pt modelId="{FF7BAA6B-E514-4401-A98E-20ABDED4F419}" type="sibTrans" cxnId="{D9540FD4-1142-4CC6-A37F-E7EA5B6E497A}">
      <dgm:prSet/>
      <dgm:spPr/>
      <dgm:t>
        <a:bodyPr/>
        <a:lstStyle/>
        <a:p>
          <a:endParaRPr lang="en-US"/>
        </a:p>
      </dgm:t>
    </dgm:pt>
    <dgm:pt modelId="{B82E431D-79D4-4F2A-9B8A-60609543ED2F}">
      <dgm:prSet phldrT="[Text]"/>
      <dgm:spPr/>
      <dgm:t>
        <a:bodyPr/>
        <a:lstStyle/>
        <a:p>
          <a:r>
            <a:rPr lang="it-IT" dirty="0" err="1"/>
            <a:t>Then</a:t>
          </a:r>
          <a:endParaRPr lang="en-US" dirty="0"/>
        </a:p>
      </dgm:t>
    </dgm:pt>
    <dgm:pt modelId="{C2035589-BDED-40AB-B498-11A1D36607C1}" type="parTrans" cxnId="{A9069D69-11C6-4414-AE02-581CAC431AF8}">
      <dgm:prSet/>
      <dgm:spPr/>
      <dgm:t>
        <a:bodyPr/>
        <a:lstStyle/>
        <a:p>
          <a:endParaRPr lang="en-US"/>
        </a:p>
      </dgm:t>
    </dgm:pt>
    <dgm:pt modelId="{4ECD93FA-6C48-45CA-BFA7-E48F6D91A1BA}" type="sibTrans" cxnId="{A9069D69-11C6-4414-AE02-581CAC431AF8}">
      <dgm:prSet/>
      <dgm:spPr/>
      <dgm:t>
        <a:bodyPr/>
        <a:lstStyle/>
        <a:p>
          <a:endParaRPr lang="en-US"/>
        </a:p>
      </dgm:t>
    </dgm:pt>
    <dgm:pt modelId="{57DBF964-2C2D-48FF-BD48-7D5FC0BCC052}">
      <dgm:prSet phldrT="[Text]"/>
      <dgm:spPr/>
      <dgm:t>
        <a:bodyPr/>
        <a:lstStyle/>
        <a:p>
          <a:r>
            <a:rPr lang="it-IT" dirty="0" err="1"/>
            <a:t>Verify</a:t>
          </a:r>
          <a:endParaRPr lang="en-US" dirty="0"/>
        </a:p>
      </dgm:t>
    </dgm:pt>
    <dgm:pt modelId="{5AB5CA45-E089-4945-84C7-D9DC339EB627}" type="parTrans" cxnId="{A53ECEAE-A5A1-4CB3-8D9C-CE0B9099AD35}">
      <dgm:prSet/>
      <dgm:spPr/>
      <dgm:t>
        <a:bodyPr/>
        <a:lstStyle/>
        <a:p>
          <a:endParaRPr lang="en-US"/>
        </a:p>
      </dgm:t>
    </dgm:pt>
    <dgm:pt modelId="{18BA1699-F8DC-4419-ABF9-6F59798A1257}" type="sibTrans" cxnId="{A53ECEAE-A5A1-4CB3-8D9C-CE0B9099AD35}">
      <dgm:prSet/>
      <dgm:spPr/>
      <dgm:t>
        <a:bodyPr/>
        <a:lstStyle/>
        <a:p>
          <a:endParaRPr lang="en-US"/>
        </a:p>
      </dgm:t>
    </dgm:pt>
    <dgm:pt modelId="{F6BE1720-700E-4B93-AD66-0F78E82B38E9}">
      <dgm:prSet phldrT="[Text]"/>
      <dgm:spPr/>
      <dgm:t>
        <a:bodyPr/>
        <a:lstStyle/>
        <a:p>
          <a:r>
            <a:rPr lang="it-IT" dirty="0" err="1"/>
            <a:t>Teardown</a:t>
          </a:r>
          <a:endParaRPr lang="en-US" dirty="0"/>
        </a:p>
      </dgm:t>
    </dgm:pt>
    <dgm:pt modelId="{5212C536-D8C2-43F9-A802-F94968E7627C}" type="parTrans" cxnId="{648D22CE-CCF3-4C5A-948F-FC41DD46E5C0}">
      <dgm:prSet/>
      <dgm:spPr/>
      <dgm:t>
        <a:bodyPr/>
        <a:lstStyle/>
        <a:p>
          <a:endParaRPr lang="en-US"/>
        </a:p>
      </dgm:t>
    </dgm:pt>
    <dgm:pt modelId="{0D01429A-2897-413D-A9BE-4AF3A1F63012}" type="sibTrans" cxnId="{648D22CE-CCF3-4C5A-948F-FC41DD46E5C0}">
      <dgm:prSet/>
      <dgm:spPr/>
      <dgm:t>
        <a:bodyPr/>
        <a:lstStyle/>
        <a:p>
          <a:endParaRPr lang="en-US"/>
        </a:p>
      </dgm:t>
    </dgm:pt>
    <dgm:pt modelId="{6A91C0EA-30CE-42AB-9796-899CDAC22F5E}" type="pres">
      <dgm:prSet presAssocID="{10A8655E-485B-4DF4-9429-B172506A7F13}" presName="Name0" presStyleCnt="0">
        <dgm:presLayoutVars>
          <dgm:dir/>
          <dgm:animLvl val="lvl"/>
          <dgm:resizeHandles val="exact"/>
        </dgm:presLayoutVars>
      </dgm:prSet>
      <dgm:spPr/>
    </dgm:pt>
    <dgm:pt modelId="{E72B48D7-0F36-4B02-BC2D-593764DA2F2F}" type="pres">
      <dgm:prSet presAssocID="{4CE4830D-865C-4F52-A3D5-CAB09E467B10}" presName="composite" presStyleCnt="0"/>
      <dgm:spPr/>
    </dgm:pt>
    <dgm:pt modelId="{0B8470F9-0BAF-486B-B21F-BE752B1D9AA0}" type="pres">
      <dgm:prSet presAssocID="{4CE4830D-865C-4F52-A3D5-CAB09E467B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155AB92-A682-4514-A60C-946FBA66E073}" type="pres">
      <dgm:prSet presAssocID="{4CE4830D-865C-4F52-A3D5-CAB09E467B10}" presName="desTx" presStyleLbl="alignAccFollowNode1" presStyleIdx="0" presStyleCnt="3">
        <dgm:presLayoutVars>
          <dgm:bulletEnabled val="1"/>
        </dgm:presLayoutVars>
      </dgm:prSet>
      <dgm:spPr/>
    </dgm:pt>
    <dgm:pt modelId="{9EA2CEB2-C904-44B3-9268-BC2ED0BC4443}" type="pres">
      <dgm:prSet presAssocID="{4A629486-FBF9-40FC-B058-483E8D7A904E}" presName="space" presStyleCnt="0"/>
      <dgm:spPr/>
    </dgm:pt>
    <dgm:pt modelId="{AEC1416D-3C04-4481-9205-648F03679B0E}" type="pres">
      <dgm:prSet presAssocID="{B89BB8EE-11F1-4E5D-B0F3-38E37FE92E85}" presName="composite" presStyleCnt="0"/>
      <dgm:spPr/>
    </dgm:pt>
    <dgm:pt modelId="{E67E152C-B2FD-4096-8133-3A8932CA8B4F}" type="pres">
      <dgm:prSet presAssocID="{B89BB8EE-11F1-4E5D-B0F3-38E37FE92E8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9A342C7-7474-4418-A25F-B629B9E1392E}" type="pres">
      <dgm:prSet presAssocID="{B89BB8EE-11F1-4E5D-B0F3-38E37FE92E85}" presName="desTx" presStyleLbl="alignAccFollowNode1" presStyleIdx="1" presStyleCnt="3">
        <dgm:presLayoutVars>
          <dgm:bulletEnabled val="1"/>
        </dgm:presLayoutVars>
      </dgm:prSet>
      <dgm:spPr/>
    </dgm:pt>
    <dgm:pt modelId="{1DF394C8-BFF7-4851-AF28-90937515ED71}" type="pres">
      <dgm:prSet presAssocID="{9199DA5F-8D42-4E5E-B771-44CB3F431BA3}" presName="space" presStyleCnt="0"/>
      <dgm:spPr/>
    </dgm:pt>
    <dgm:pt modelId="{12BA26CC-C6E7-446C-BBFB-C1E6001045DE}" type="pres">
      <dgm:prSet presAssocID="{5D1430F3-927A-4F7F-AC82-3294163EAB75}" presName="composite" presStyleCnt="0"/>
      <dgm:spPr/>
    </dgm:pt>
    <dgm:pt modelId="{8DB529AE-DAB4-4BF2-9520-E2B600A1CF31}" type="pres">
      <dgm:prSet presAssocID="{5D1430F3-927A-4F7F-AC82-3294163EAB7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9470FA-59DB-4F1A-AC35-58F9E3DA5F38}" type="pres">
      <dgm:prSet presAssocID="{5D1430F3-927A-4F7F-AC82-3294163EAB7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A237207-2E14-4C3D-A639-AE002AFF664C}" type="presOf" srcId="{6DB3648A-6431-402F-AC5D-26904BAC64F9}" destId="{D155AB92-A682-4514-A60C-946FBA66E073}" srcOrd="0" destOrd="2" presId="urn:microsoft.com/office/officeart/2005/8/layout/hList1"/>
    <dgm:cxn modelId="{81B65315-F634-4F9F-9AFB-8395E5F39BA3}" type="presOf" srcId="{57DBF964-2C2D-48FF-BD48-7D5FC0BCC052}" destId="{989470FA-59DB-4F1A-AC35-58F9E3DA5F38}" srcOrd="0" destOrd="2" presId="urn:microsoft.com/office/officeart/2005/8/layout/hList1"/>
    <dgm:cxn modelId="{B1A9C11C-867A-46CD-80A6-4AB75C8E505D}" srcId="{4CE4830D-865C-4F52-A3D5-CAB09E467B10}" destId="{C970AC74-9E09-47EA-B492-08A2C92EE795}" srcOrd="1" destOrd="0" parTransId="{9316B144-596D-47D8-8236-A897FD08A46C}" sibTransId="{5CFEEBD3-3113-4ADC-9EE2-5A7C936DEB72}"/>
    <dgm:cxn modelId="{6FF00946-871D-43BA-9AC0-937BF8B6DF1E}" type="presOf" srcId="{F6BE1720-700E-4B93-AD66-0F78E82B38E9}" destId="{989470FA-59DB-4F1A-AC35-58F9E3DA5F38}" srcOrd="0" destOrd="3" presId="urn:microsoft.com/office/officeart/2005/8/layout/hList1"/>
    <dgm:cxn modelId="{01DCF74E-79CC-4F40-B423-BA4AD8B5D749}" type="presOf" srcId="{F2E3035A-4378-433D-9FC8-207F25DE303A}" destId="{989470FA-59DB-4F1A-AC35-58F9E3DA5F38}" srcOrd="0" destOrd="1" presId="urn:microsoft.com/office/officeart/2005/8/layout/hList1"/>
    <dgm:cxn modelId="{5FDC104F-B48D-4CDD-BAA9-DCBB9D869711}" type="presOf" srcId="{B82E431D-79D4-4F2A-9B8A-60609543ED2F}" destId="{59A342C7-7474-4418-A25F-B629B9E1392E}" srcOrd="0" destOrd="2" presId="urn:microsoft.com/office/officeart/2005/8/layout/hList1"/>
    <dgm:cxn modelId="{0A1D9C51-0835-47FC-8555-E2B997FC7657}" srcId="{5D1430F3-927A-4F7F-AC82-3294163EAB75}" destId="{5D6BDB02-91AC-4000-B2B4-47A91754AEF6}" srcOrd="0" destOrd="0" parTransId="{4C27CC61-9A7D-4716-B955-2E87437C84DC}" sibTransId="{75ED2B47-A82E-4A11-A1A8-9FB3E5B87B0C}"/>
    <dgm:cxn modelId="{F26C3859-D282-4251-9FB7-1E5B303098AF}" type="presOf" srcId="{4CE4830D-865C-4F52-A3D5-CAB09E467B10}" destId="{0B8470F9-0BAF-486B-B21F-BE752B1D9AA0}" srcOrd="0" destOrd="0" presId="urn:microsoft.com/office/officeart/2005/8/layout/hList1"/>
    <dgm:cxn modelId="{A473285A-F24E-4816-AAFD-672C69910D9D}" type="presOf" srcId="{D83B9E31-816D-4017-9DE9-40E480C147FC}" destId="{D155AB92-A682-4514-A60C-946FBA66E073}" srcOrd="0" destOrd="0" presId="urn:microsoft.com/office/officeart/2005/8/layout/hList1"/>
    <dgm:cxn modelId="{83D7AB61-099B-4659-9E75-FB91E0DD1FC2}" type="presOf" srcId="{68759448-523A-490D-8D11-085D39BF13BC}" destId="{59A342C7-7474-4418-A25F-B629B9E1392E}" srcOrd="0" destOrd="1" presId="urn:microsoft.com/office/officeart/2005/8/layout/hList1"/>
    <dgm:cxn modelId="{A9069D69-11C6-4414-AE02-581CAC431AF8}" srcId="{B89BB8EE-11F1-4E5D-B0F3-38E37FE92E85}" destId="{B82E431D-79D4-4F2A-9B8A-60609543ED2F}" srcOrd="2" destOrd="0" parTransId="{C2035589-BDED-40AB-B498-11A1D36607C1}" sibTransId="{4ECD93FA-6C48-45CA-BFA7-E48F6D91A1BA}"/>
    <dgm:cxn modelId="{E33AB56B-2C18-4BB3-90FB-077E3C0BCDB6}" type="presOf" srcId="{B89BB8EE-11F1-4E5D-B0F3-38E37FE92E85}" destId="{E67E152C-B2FD-4096-8133-3A8932CA8B4F}" srcOrd="0" destOrd="0" presId="urn:microsoft.com/office/officeart/2005/8/layout/hList1"/>
    <dgm:cxn modelId="{E808016C-55DE-4A3F-8613-DB01C1FC7355}" type="presOf" srcId="{F057B55F-7AD6-40E4-8398-5B3A62E9C239}" destId="{59A342C7-7474-4418-A25F-B629B9E1392E}" srcOrd="0" destOrd="0" presId="urn:microsoft.com/office/officeart/2005/8/layout/hList1"/>
    <dgm:cxn modelId="{EDB4507C-852E-48A7-816B-E98D295E9532}" srcId="{5D1430F3-927A-4F7F-AC82-3294163EAB75}" destId="{F2E3035A-4378-433D-9FC8-207F25DE303A}" srcOrd="1" destOrd="0" parTransId="{A490342D-D0E0-4DB7-87D8-8A452A62E484}" sibTransId="{9834AF21-6A14-4C0E-883B-4F0916D31A29}"/>
    <dgm:cxn modelId="{72FB9E7D-617B-4F4A-BC4B-AF7A647003B2}" type="presOf" srcId="{5D6BDB02-91AC-4000-B2B4-47A91754AEF6}" destId="{989470FA-59DB-4F1A-AC35-58F9E3DA5F38}" srcOrd="0" destOrd="0" presId="urn:microsoft.com/office/officeart/2005/8/layout/hList1"/>
    <dgm:cxn modelId="{BE73A07F-0783-46BD-9F4A-2F6BCB438967}" type="presOf" srcId="{C970AC74-9E09-47EA-B492-08A2C92EE795}" destId="{D155AB92-A682-4514-A60C-946FBA66E073}" srcOrd="0" destOrd="1" presId="urn:microsoft.com/office/officeart/2005/8/layout/hList1"/>
    <dgm:cxn modelId="{A53ECEAE-A5A1-4CB3-8D9C-CE0B9099AD35}" srcId="{5D1430F3-927A-4F7F-AC82-3294163EAB75}" destId="{57DBF964-2C2D-48FF-BD48-7D5FC0BCC052}" srcOrd="2" destOrd="0" parTransId="{5AB5CA45-E089-4945-84C7-D9DC339EB627}" sibTransId="{18BA1699-F8DC-4419-ABF9-6F59798A1257}"/>
    <dgm:cxn modelId="{01089BAF-D05F-41A6-AD4E-1C884B424187}" srcId="{4CE4830D-865C-4F52-A3D5-CAB09E467B10}" destId="{D83B9E31-816D-4017-9DE9-40E480C147FC}" srcOrd="0" destOrd="0" parTransId="{693B5234-717F-49A3-8130-FCCA34D99EA6}" sibTransId="{D245C19C-A6EF-4958-9F43-13105132CF49}"/>
    <dgm:cxn modelId="{1706FCB8-4A81-42BC-8763-021B7FCFE29A}" srcId="{B89BB8EE-11F1-4E5D-B0F3-38E37FE92E85}" destId="{68759448-523A-490D-8D11-085D39BF13BC}" srcOrd="1" destOrd="0" parTransId="{23B979E6-D047-48B4-9464-CCB1B34A5C74}" sibTransId="{C709B7EF-390A-4ABC-9431-7152A79D49AE}"/>
    <dgm:cxn modelId="{648D22CE-CCF3-4C5A-948F-FC41DD46E5C0}" srcId="{5D1430F3-927A-4F7F-AC82-3294163EAB75}" destId="{F6BE1720-700E-4B93-AD66-0F78E82B38E9}" srcOrd="3" destOrd="0" parTransId="{5212C536-D8C2-43F9-A802-F94968E7627C}" sibTransId="{0D01429A-2897-413D-A9BE-4AF3A1F63012}"/>
    <dgm:cxn modelId="{A00B2DCF-898B-4B19-A514-E8B4FA7CB4E4}" srcId="{10A8655E-485B-4DF4-9429-B172506A7F13}" destId="{5D1430F3-927A-4F7F-AC82-3294163EAB75}" srcOrd="2" destOrd="0" parTransId="{E826346B-3793-480E-AD10-F55F1443DF7B}" sibTransId="{98A6D005-3371-43E4-B50F-3F7523A1B1C2}"/>
    <dgm:cxn modelId="{43AF9CD0-75B2-4FC7-AAD9-2DFEFEC9A99A}" srcId="{10A8655E-485B-4DF4-9429-B172506A7F13}" destId="{B89BB8EE-11F1-4E5D-B0F3-38E37FE92E85}" srcOrd="1" destOrd="0" parTransId="{38D766B6-2F23-4D89-ADED-58832315305D}" sibTransId="{9199DA5F-8D42-4E5E-B771-44CB3F431BA3}"/>
    <dgm:cxn modelId="{D9540FD4-1142-4CC6-A37F-E7EA5B6E497A}" srcId="{4CE4830D-865C-4F52-A3D5-CAB09E467B10}" destId="{6DB3648A-6431-402F-AC5D-26904BAC64F9}" srcOrd="2" destOrd="0" parTransId="{292F40A3-E636-41EE-908A-17CBCD3FA7A7}" sibTransId="{FF7BAA6B-E514-4401-A98E-20ABDED4F419}"/>
    <dgm:cxn modelId="{B10B12E2-469D-4B4B-87B9-C8E5B5BB985F}" type="presOf" srcId="{5D1430F3-927A-4F7F-AC82-3294163EAB75}" destId="{8DB529AE-DAB4-4BF2-9520-E2B600A1CF31}" srcOrd="0" destOrd="0" presId="urn:microsoft.com/office/officeart/2005/8/layout/hList1"/>
    <dgm:cxn modelId="{AEA084EC-1E02-4DAE-8D0F-E55E19BEEA8B}" type="presOf" srcId="{10A8655E-485B-4DF4-9429-B172506A7F13}" destId="{6A91C0EA-30CE-42AB-9796-899CDAC22F5E}" srcOrd="0" destOrd="0" presId="urn:microsoft.com/office/officeart/2005/8/layout/hList1"/>
    <dgm:cxn modelId="{598920F0-4EF3-4608-B001-8E7E52B5645E}" srcId="{10A8655E-485B-4DF4-9429-B172506A7F13}" destId="{4CE4830D-865C-4F52-A3D5-CAB09E467B10}" srcOrd="0" destOrd="0" parTransId="{5EE5156F-4877-4DD3-B776-DF6F2F2E7B1B}" sibTransId="{4A629486-FBF9-40FC-B058-483E8D7A904E}"/>
    <dgm:cxn modelId="{5A84E2FD-A7C9-45B9-8DFE-4577A169ECFB}" srcId="{B89BB8EE-11F1-4E5D-B0F3-38E37FE92E85}" destId="{F057B55F-7AD6-40E4-8398-5B3A62E9C239}" srcOrd="0" destOrd="0" parTransId="{23A01A12-5F92-4E9C-B261-2944ECD2D16E}" sibTransId="{CBA4DE8D-C402-4AEC-857E-78A2E79ACEAD}"/>
    <dgm:cxn modelId="{E7D477AA-A169-4013-94F6-55BB0B28498B}" type="presParOf" srcId="{6A91C0EA-30CE-42AB-9796-899CDAC22F5E}" destId="{E72B48D7-0F36-4B02-BC2D-593764DA2F2F}" srcOrd="0" destOrd="0" presId="urn:microsoft.com/office/officeart/2005/8/layout/hList1"/>
    <dgm:cxn modelId="{7A2F2773-0E09-4267-AD81-D1ABB6889E8E}" type="presParOf" srcId="{E72B48D7-0F36-4B02-BC2D-593764DA2F2F}" destId="{0B8470F9-0BAF-486B-B21F-BE752B1D9AA0}" srcOrd="0" destOrd="0" presId="urn:microsoft.com/office/officeart/2005/8/layout/hList1"/>
    <dgm:cxn modelId="{1C5DC501-B7F8-4905-B7EF-098A9B3B47C2}" type="presParOf" srcId="{E72B48D7-0F36-4B02-BC2D-593764DA2F2F}" destId="{D155AB92-A682-4514-A60C-946FBA66E073}" srcOrd="1" destOrd="0" presId="urn:microsoft.com/office/officeart/2005/8/layout/hList1"/>
    <dgm:cxn modelId="{FEB92E1B-2996-4B41-B07D-43BC98F64737}" type="presParOf" srcId="{6A91C0EA-30CE-42AB-9796-899CDAC22F5E}" destId="{9EA2CEB2-C904-44B3-9268-BC2ED0BC4443}" srcOrd="1" destOrd="0" presId="urn:microsoft.com/office/officeart/2005/8/layout/hList1"/>
    <dgm:cxn modelId="{787B9BDE-9149-4C00-A42B-FAECCA960200}" type="presParOf" srcId="{6A91C0EA-30CE-42AB-9796-899CDAC22F5E}" destId="{AEC1416D-3C04-4481-9205-648F03679B0E}" srcOrd="2" destOrd="0" presId="urn:microsoft.com/office/officeart/2005/8/layout/hList1"/>
    <dgm:cxn modelId="{5638142B-D8F6-4B11-8018-5A00BE803A31}" type="presParOf" srcId="{AEC1416D-3C04-4481-9205-648F03679B0E}" destId="{E67E152C-B2FD-4096-8133-3A8932CA8B4F}" srcOrd="0" destOrd="0" presId="urn:microsoft.com/office/officeart/2005/8/layout/hList1"/>
    <dgm:cxn modelId="{7D7AAF6F-9FB4-41B1-9260-2A11A8D7FF06}" type="presParOf" srcId="{AEC1416D-3C04-4481-9205-648F03679B0E}" destId="{59A342C7-7474-4418-A25F-B629B9E1392E}" srcOrd="1" destOrd="0" presId="urn:microsoft.com/office/officeart/2005/8/layout/hList1"/>
    <dgm:cxn modelId="{6710B3F1-701A-412F-8FB5-BE0AF338AC7B}" type="presParOf" srcId="{6A91C0EA-30CE-42AB-9796-899CDAC22F5E}" destId="{1DF394C8-BFF7-4851-AF28-90937515ED71}" srcOrd="3" destOrd="0" presId="urn:microsoft.com/office/officeart/2005/8/layout/hList1"/>
    <dgm:cxn modelId="{503189A2-0D5E-4EAE-ADAF-D4FC77011607}" type="presParOf" srcId="{6A91C0EA-30CE-42AB-9796-899CDAC22F5E}" destId="{12BA26CC-C6E7-446C-BBFB-C1E6001045DE}" srcOrd="4" destOrd="0" presId="urn:microsoft.com/office/officeart/2005/8/layout/hList1"/>
    <dgm:cxn modelId="{C199284F-F343-4D4E-852F-EF4B6E580482}" type="presParOf" srcId="{12BA26CC-C6E7-446C-BBFB-C1E6001045DE}" destId="{8DB529AE-DAB4-4BF2-9520-E2B600A1CF31}" srcOrd="0" destOrd="0" presId="urn:microsoft.com/office/officeart/2005/8/layout/hList1"/>
    <dgm:cxn modelId="{7A9D411D-E4F9-4292-AC67-42BFB52AEC8E}" type="presParOf" srcId="{12BA26CC-C6E7-446C-BBFB-C1E6001045DE}" destId="{989470FA-59DB-4F1A-AC35-58F9E3DA5F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A4308E-31CB-4844-85D3-B9FF579D72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1AF9E9-C413-4EE0-9D7A-185504B59309}">
      <dgm:prSet phldrT="[Text]"/>
      <dgm:spPr/>
      <dgm:t>
        <a:bodyPr/>
        <a:lstStyle/>
        <a:p>
          <a:r>
            <a:rPr lang="it-IT" dirty="0"/>
            <a:t>Unit Test </a:t>
          </a:r>
          <a:r>
            <a:rPr lang="it-IT" dirty="0" err="1"/>
            <a:t>Runner</a:t>
          </a:r>
          <a:endParaRPr lang="en-US" dirty="0"/>
        </a:p>
      </dgm:t>
    </dgm:pt>
    <dgm:pt modelId="{203A088F-8940-4CE2-A120-AAF2FF9B2E69}" type="parTrans" cxnId="{A4E96F57-4D12-40D0-AA4E-A47AA0E20222}">
      <dgm:prSet/>
      <dgm:spPr/>
      <dgm:t>
        <a:bodyPr/>
        <a:lstStyle/>
        <a:p>
          <a:endParaRPr lang="en-US"/>
        </a:p>
      </dgm:t>
    </dgm:pt>
    <dgm:pt modelId="{505A1C5C-4092-47F1-B282-E1B06F2620AE}" type="sibTrans" cxnId="{A4E96F57-4D12-40D0-AA4E-A47AA0E20222}">
      <dgm:prSet/>
      <dgm:spPr/>
      <dgm:t>
        <a:bodyPr/>
        <a:lstStyle/>
        <a:p>
          <a:endParaRPr lang="en-US"/>
        </a:p>
      </dgm:t>
    </dgm:pt>
    <dgm:pt modelId="{2C126406-05B0-4794-9A2C-14C805A115F2}">
      <dgm:prSet phldrT="[Text]"/>
      <dgm:spPr/>
      <dgm:t>
        <a:bodyPr/>
        <a:lstStyle/>
        <a:p>
          <a:r>
            <a:rPr lang="it-IT" dirty="0"/>
            <a:t>Unit Test</a:t>
          </a:r>
          <a:endParaRPr lang="en-US" dirty="0"/>
        </a:p>
      </dgm:t>
    </dgm:pt>
    <dgm:pt modelId="{453195E3-300F-4B42-AC76-D277D5B89D39}" type="parTrans" cxnId="{1B9796DB-DC0B-4DC2-A009-EC77601C67A5}">
      <dgm:prSet/>
      <dgm:spPr/>
      <dgm:t>
        <a:bodyPr/>
        <a:lstStyle/>
        <a:p>
          <a:endParaRPr lang="en-US"/>
        </a:p>
      </dgm:t>
    </dgm:pt>
    <dgm:pt modelId="{188E9250-C0A9-4E23-BA4A-9D8EECD35885}" type="sibTrans" cxnId="{1B9796DB-DC0B-4DC2-A009-EC77601C67A5}">
      <dgm:prSet/>
      <dgm:spPr/>
      <dgm:t>
        <a:bodyPr/>
        <a:lstStyle/>
        <a:p>
          <a:endParaRPr lang="en-US"/>
        </a:p>
      </dgm:t>
    </dgm:pt>
    <dgm:pt modelId="{7381C98E-B842-4D51-89E0-498B211D31DA}">
      <dgm:prSet phldrT="[Text]"/>
      <dgm:spPr/>
      <dgm:t>
        <a:bodyPr/>
        <a:lstStyle/>
        <a:p>
          <a:r>
            <a:rPr lang="it-IT" dirty="0"/>
            <a:t>Codice</a:t>
          </a:r>
          <a:endParaRPr lang="en-US" dirty="0"/>
        </a:p>
      </dgm:t>
    </dgm:pt>
    <dgm:pt modelId="{F216920A-3B99-43A7-9439-2000E393D880}" type="parTrans" cxnId="{9BC05DA5-3F79-4F67-BE21-F81C0FA7A4C8}">
      <dgm:prSet/>
      <dgm:spPr/>
      <dgm:t>
        <a:bodyPr/>
        <a:lstStyle/>
        <a:p>
          <a:endParaRPr lang="en-US"/>
        </a:p>
      </dgm:t>
    </dgm:pt>
    <dgm:pt modelId="{C6322463-3E5C-4CAD-8536-3D109D5DA892}" type="sibTrans" cxnId="{9BC05DA5-3F79-4F67-BE21-F81C0FA7A4C8}">
      <dgm:prSet/>
      <dgm:spPr/>
      <dgm:t>
        <a:bodyPr/>
        <a:lstStyle/>
        <a:p>
          <a:endParaRPr lang="en-US"/>
        </a:p>
      </dgm:t>
    </dgm:pt>
    <dgm:pt modelId="{B42F29CB-5CBF-41A7-87E2-3BCD7F23E716}">
      <dgm:prSet phldrT="[Text]"/>
      <dgm:spPr/>
      <dgm:t>
        <a:bodyPr/>
        <a:lstStyle/>
        <a:p>
          <a:r>
            <a:rPr lang="it-IT" dirty="0"/>
            <a:t>Risultati</a:t>
          </a:r>
          <a:endParaRPr lang="en-US" dirty="0"/>
        </a:p>
      </dgm:t>
    </dgm:pt>
    <dgm:pt modelId="{FCB5EB27-CBCC-49A9-A17C-E2F61D6A25F0}" type="parTrans" cxnId="{09C2B80D-4392-4FE8-8B8C-FFADE724E022}">
      <dgm:prSet/>
      <dgm:spPr/>
      <dgm:t>
        <a:bodyPr/>
        <a:lstStyle/>
        <a:p>
          <a:endParaRPr lang="en-US"/>
        </a:p>
      </dgm:t>
    </dgm:pt>
    <dgm:pt modelId="{A00F6E4B-F5FE-4442-9916-130B6479F49E}" type="sibTrans" cxnId="{09C2B80D-4392-4FE8-8B8C-FFADE724E022}">
      <dgm:prSet/>
      <dgm:spPr/>
      <dgm:t>
        <a:bodyPr/>
        <a:lstStyle/>
        <a:p>
          <a:endParaRPr lang="en-US"/>
        </a:p>
      </dgm:t>
    </dgm:pt>
    <dgm:pt modelId="{7266952F-8CA0-4A90-A2D4-9FBA6DFD2D98}" type="pres">
      <dgm:prSet presAssocID="{86A4308E-31CB-4844-85D3-B9FF579D726E}" presName="Name0" presStyleCnt="0">
        <dgm:presLayoutVars>
          <dgm:dir/>
          <dgm:resizeHandles val="exact"/>
        </dgm:presLayoutVars>
      </dgm:prSet>
      <dgm:spPr/>
    </dgm:pt>
    <dgm:pt modelId="{78E79DBF-D9A4-4471-B7D7-D5B45BE19CD9}" type="pres">
      <dgm:prSet presAssocID="{241AF9E9-C413-4EE0-9D7A-185504B59309}" presName="node" presStyleLbl="node1" presStyleIdx="0" presStyleCnt="4">
        <dgm:presLayoutVars>
          <dgm:bulletEnabled val="1"/>
        </dgm:presLayoutVars>
      </dgm:prSet>
      <dgm:spPr/>
    </dgm:pt>
    <dgm:pt modelId="{54D3C106-7FD9-449B-8722-C3A7083C848E}" type="pres">
      <dgm:prSet presAssocID="{505A1C5C-4092-47F1-B282-E1B06F2620AE}" presName="sibTrans" presStyleLbl="sibTrans2D1" presStyleIdx="0" presStyleCnt="3"/>
      <dgm:spPr/>
    </dgm:pt>
    <dgm:pt modelId="{1A6111B9-74B4-4C79-BC74-D82200942B37}" type="pres">
      <dgm:prSet presAssocID="{505A1C5C-4092-47F1-B282-E1B06F2620AE}" presName="connectorText" presStyleLbl="sibTrans2D1" presStyleIdx="0" presStyleCnt="3"/>
      <dgm:spPr/>
    </dgm:pt>
    <dgm:pt modelId="{FF0210B0-C3D7-4EB0-AA42-C424D5EE272C}" type="pres">
      <dgm:prSet presAssocID="{2C126406-05B0-4794-9A2C-14C805A115F2}" presName="node" presStyleLbl="node1" presStyleIdx="1" presStyleCnt="4">
        <dgm:presLayoutVars>
          <dgm:bulletEnabled val="1"/>
        </dgm:presLayoutVars>
      </dgm:prSet>
      <dgm:spPr/>
    </dgm:pt>
    <dgm:pt modelId="{63137FFF-07F3-4BE5-9B09-2D99595AAEED}" type="pres">
      <dgm:prSet presAssocID="{188E9250-C0A9-4E23-BA4A-9D8EECD35885}" presName="sibTrans" presStyleLbl="sibTrans2D1" presStyleIdx="1" presStyleCnt="3"/>
      <dgm:spPr/>
    </dgm:pt>
    <dgm:pt modelId="{040639F4-CD64-4C45-9669-441C5A71966A}" type="pres">
      <dgm:prSet presAssocID="{188E9250-C0A9-4E23-BA4A-9D8EECD35885}" presName="connectorText" presStyleLbl="sibTrans2D1" presStyleIdx="1" presStyleCnt="3"/>
      <dgm:spPr/>
    </dgm:pt>
    <dgm:pt modelId="{AB06AD35-4E3F-4846-9E6D-779747A8B358}" type="pres">
      <dgm:prSet presAssocID="{7381C98E-B842-4D51-89E0-498B211D31DA}" presName="node" presStyleLbl="node1" presStyleIdx="2" presStyleCnt="4">
        <dgm:presLayoutVars>
          <dgm:bulletEnabled val="1"/>
        </dgm:presLayoutVars>
      </dgm:prSet>
      <dgm:spPr/>
    </dgm:pt>
    <dgm:pt modelId="{9B84405D-0CCA-497B-A78F-09757C96DF76}" type="pres">
      <dgm:prSet presAssocID="{C6322463-3E5C-4CAD-8536-3D109D5DA892}" presName="sibTrans" presStyleLbl="sibTrans2D1" presStyleIdx="2" presStyleCnt="3"/>
      <dgm:spPr/>
    </dgm:pt>
    <dgm:pt modelId="{FDFD8A8A-304E-4511-83F7-E10CA4782363}" type="pres">
      <dgm:prSet presAssocID="{C6322463-3E5C-4CAD-8536-3D109D5DA892}" presName="connectorText" presStyleLbl="sibTrans2D1" presStyleIdx="2" presStyleCnt="3"/>
      <dgm:spPr/>
    </dgm:pt>
    <dgm:pt modelId="{420D03BA-385D-401A-9B7B-A97905D64C09}" type="pres">
      <dgm:prSet presAssocID="{B42F29CB-5CBF-41A7-87E2-3BCD7F23E716}" presName="node" presStyleLbl="node1" presStyleIdx="3" presStyleCnt="4">
        <dgm:presLayoutVars>
          <dgm:bulletEnabled val="1"/>
        </dgm:presLayoutVars>
      </dgm:prSet>
      <dgm:spPr/>
    </dgm:pt>
  </dgm:ptLst>
  <dgm:cxnLst>
    <dgm:cxn modelId="{9DC5700A-C011-4852-8FD5-8F15C18EF9F0}" type="presOf" srcId="{C6322463-3E5C-4CAD-8536-3D109D5DA892}" destId="{9B84405D-0CCA-497B-A78F-09757C96DF76}" srcOrd="0" destOrd="0" presId="urn:microsoft.com/office/officeart/2005/8/layout/process1"/>
    <dgm:cxn modelId="{09C2B80D-4392-4FE8-8B8C-FFADE724E022}" srcId="{86A4308E-31CB-4844-85D3-B9FF579D726E}" destId="{B42F29CB-5CBF-41A7-87E2-3BCD7F23E716}" srcOrd="3" destOrd="0" parTransId="{FCB5EB27-CBCC-49A9-A17C-E2F61D6A25F0}" sibTransId="{A00F6E4B-F5FE-4442-9916-130B6479F49E}"/>
    <dgm:cxn modelId="{FB166A0E-5E56-471F-8987-DB9C126F25D0}" type="presOf" srcId="{B42F29CB-5CBF-41A7-87E2-3BCD7F23E716}" destId="{420D03BA-385D-401A-9B7B-A97905D64C09}" srcOrd="0" destOrd="0" presId="urn:microsoft.com/office/officeart/2005/8/layout/process1"/>
    <dgm:cxn modelId="{81811D53-D73A-4A55-8D4D-5CCB648F884B}" type="presOf" srcId="{C6322463-3E5C-4CAD-8536-3D109D5DA892}" destId="{FDFD8A8A-304E-4511-83F7-E10CA4782363}" srcOrd="1" destOrd="0" presId="urn:microsoft.com/office/officeart/2005/8/layout/process1"/>
    <dgm:cxn modelId="{F7F72656-92C5-4432-81DB-30E1A63E85BA}" type="presOf" srcId="{7381C98E-B842-4D51-89E0-498B211D31DA}" destId="{AB06AD35-4E3F-4846-9E6D-779747A8B358}" srcOrd="0" destOrd="0" presId="urn:microsoft.com/office/officeart/2005/8/layout/process1"/>
    <dgm:cxn modelId="{A4E96F57-4D12-40D0-AA4E-A47AA0E20222}" srcId="{86A4308E-31CB-4844-85D3-B9FF579D726E}" destId="{241AF9E9-C413-4EE0-9D7A-185504B59309}" srcOrd="0" destOrd="0" parTransId="{203A088F-8940-4CE2-A120-AAF2FF9B2E69}" sibTransId="{505A1C5C-4092-47F1-B282-E1B06F2620AE}"/>
    <dgm:cxn modelId="{9A317584-3FE3-43C3-8D63-517CBAEDA8A1}" type="presOf" srcId="{505A1C5C-4092-47F1-B282-E1B06F2620AE}" destId="{54D3C106-7FD9-449B-8722-C3A7083C848E}" srcOrd="0" destOrd="0" presId="urn:microsoft.com/office/officeart/2005/8/layout/process1"/>
    <dgm:cxn modelId="{44FC8392-952F-4CAC-93F6-695A9AF15753}" type="presOf" srcId="{188E9250-C0A9-4E23-BA4A-9D8EECD35885}" destId="{63137FFF-07F3-4BE5-9B09-2D99595AAEED}" srcOrd="0" destOrd="0" presId="urn:microsoft.com/office/officeart/2005/8/layout/process1"/>
    <dgm:cxn modelId="{1B40A499-D7E0-4BA8-95B2-E3FB0066EE4B}" type="presOf" srcId="{505A1C5C-4092-47F1-B282-E1B06F2620AE}" destId="{1A6111B9-74B4-4C79-BC74-D82200942B37}" srcOrd="1" destOrd="0" presId="urn:microsoft.com/office/officeart/2005/8/layout/process1"/>
    <dgm:cxn modelId="{9BC05DA5-3F79-4F67-BE21-F81C0FA7A4C8}" srcId="{86A4308E-31CB-4844-85D3-B9FF579D726E}" destId="{7381C98E-B842-4D51-89E0-498B211D31DA}" srcOrd="2" destOrd="0" parTransId="{F216920A-3B99-43A7-9439-2000E393D880}" sibTransId="{C6322463-3E5C-4CAD-8536-3D109D5DA892}"/>
    <dgm:cxn modelId="{103C7AB0-BCEB-4122-96E5-CD38B18EE42A}" type="presOf" srcId="{241AF9E9-C413-4EE0-9D7A-185504B59309}" destId="{78E79DBF-D9A4-4471-B7D7-D5B45BE19CD9}" srcOrd="0" destOrd="0" presId="urn:microsoft.com/office/officeart/2005/8/layout/process1"/>
    <dgm:cxn modelId="{232441D2-4D0D-4CAD-A31D-9A5606C323C8}" type="presOf" srcId="{86A4308E-31CB-4844-85D3-B9FF579D726E}" destId="{7266952F-8CA0-4A90-A2D4-9FBA6DFD2D98}" srcOrd="0" destOrd="0" presId="urn:microsoft.com/office/officeart/2005/8/layout/process1"/>
    <dgm:cxn modelId="{1B9796DB-DC0B-4DC2-A009-EC77601C67A5}" srcId="{86A4308E-31CB-4844-85D3-B9FF579D726E}" destId="{2C126406-05B0-4794-9A2C-14C805A115F2}" srcOrd="1" destOrd="0" parTransId="{453195E3-300F-4B42-AC76-D277D5B89D39}" sibTransId="{188E9250-C0A9-4E23-BA4A-9D8EECD35885}"/>
    <dgm:cxn modelId="{AC96E2FB-ECF9-49CA-9AA3-ED8429ADD83F}" type="presOf" srcId="{188E9250-C0A9-4E23-BA4A-9D8EECD35885}" destId="{040639F4-CD64-4C45-9669-441C5A71966A}" srcOrd="1" destOrd="0" presId="urn:microsoft.com/office/officeart/2005/8/layout/process1"/>
    <dgm:cxn modelId="{67D5F0FB-F34B-4D7F-801B-FC029F70DF51}" type="presOf" srcId="{2C126406-05B0-4794-9A2C-14C805A115F2}" destId="{FF0210B0-C3D7-4EB0-AA42-C424D5EE272C}" srcOrd="0" destOrd="0" presId="urn:microsoft.com/office/officeart/2005/8/layout/process1"/>
    <dgm:cxn modelId="{83055893-C9B1-415B-A144-03283211C162}" type="presParOf" srcId="{7266952F-8CA0-4A90-A2D4-9FBA6DFD2D98}" destId="{78E79DBF-D9A4-4471-B7D7-D5B45BE19CD9}" srcOrd="0" destOrd="0" presId="urn:microsoft.com/office/officeart/2005/8/layout/process1"/>
    <dgm:cxn modelId="{1E00E920-FC63-4F35-88B2-A1529777B7AF}" type="presParOf" srcId="{7266952F-8CA0-4A90-A2D4-9FBA6DFD2D98}" destId="{54D3C106-7FD9-449B-8722-C3A7083C848E}" srcOrd="1" destOrd="0" presId="urn:microsoft.com/office/officeart/2005/8/layout/process1"/>
    <dgm:cxn modelId="{9F4A5CFF-5E05-4082-8AC6-7F7318FC60DA}" type="presParOf" srcId="{54D3C106-7FD9-449B-8722-C3A7083C848E}" destId="{1A6111B9-74B4-4C79-BC74-D82200942B37}" srcOrd="0" destOrd="0" presId="urn:microsoft.com/office/officeart/2005/8/layout/process1"/>
    <dgm:cxn modelId="{DECEE540-DAFE-442A-A6A8-E26C69BED1C4}" type="presParOf" srcId="{7266952F-8CA0-4A90-A2D4-9FBA6DFD2D98}" destId="{FF0210B0-C3D7-4EB0-AA42-C424D5EE272C}" srcOrd="2" destOrd="0" presId="urn:microsoft.com/office/officeart/2005/8/layout/process1"/>
    <dgm:cxn modelId="{398BE402-6635-4245-B2A7-0B241639C9D8}" type="presParOf" srcId="{7266952F-8CA0-4A90-A2D4-9FBA6DFD2D98}" destId="{63137FFF-07F3-4BE5-9B09-2D99595AAEED}" srcOrd="3" destOrd="0" presId="urn:microsoft.com/office/officeart/2005/8/layout/process1"/>
    <dgm:cxn modelId="{25C94FCA-C870-4567-A72E-BF0AF2C59627}" type="presParOf" srcId="{63137FFF-07F3-4BE5-9B09-2D99595AAEED}" destId="{040639F4-CD64-4C45-9669-441C5A71966A}" srcOrd="0" destOrd="0" presId="urn:microsoft.com/office/officeart/2005/8/layout/process1"/>
    <dgm:cxn modelId="{72E6095A-E1A1-43AF-A816-C79BFB61967D}" type="presParOf" srcId="{7266952F-8CA0-4A90-A2D4-9FBA6DFD2D98}" destId="{AB06AD35-4E3F-4846-9E6D-779747A8B358}" srcOrd="4" destOrd="0" presId="urn:microsoft.com/office/officeart/2005/8/layout/process1"/>
    <dgm:cxn modelId="{60680025-B324-4D04-8D6B-7255E3B83B78}" type="presParOf" srcId="{7266952F-8CA0-4A90-A2D4-9FBA6DFD2D98}" destId="{9B84405D-0CCA-497B-A78F-09757C96DF76}" srcOrd="5" destOrd="0" presId="urn:microsoft.com/office/officeart/2005/8/layout/process1"/>
    <dgm:cxn modelId="{3AA576C4-D6AA-44EC-81C1-B7AC96D067A0}" type="presParOf" srcId="{9B84405D-0CCA-497B-A78F-09757C96DF76}" destId="{FDFD8A8A-304E-4511-83F7-E10CA4782363}" srcOrd="0" destOrd="0" presId="urn:microsoft.com/office/officeart/2005/8/layout/process1"/>
    <dgm:cxn modelId="{CCDFBB0A-89AD-465F-B592-3672A18BE7FD}" type="presParOf" srcId="{7266952F-8CA0-4A90-A2D4-9FBA6DFD2D98}" destId="{420D03BA-385D-401A-9B7B-A97905D64C0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9E5918-1A3F-49E4-9287-ECFEA816724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7E2267-DCEB-4BFE-8A51-EC4D63EAAAA6}">
      <dgm:prSet phldrT="[Text]"/>
      <dgm:spPr/>
      <dgm:t>
        <a:bodyPr/>
        <a:lstStyle/>
        <a:p>
          <a:r>
            <a:rPr lang="it-IT" dirty="0" err="1"/>
            <a:t>TestInizialize</a:t>
          </a:r>
          <a:endParaRPr lang="it-IT" dirty="0"/>
        </a:p>
        <a:p>
          <a:r>
            <a:rPr lang="it-IT" dirty="0" err="1"/>
            <a:t>TestCleanup</a:t>
          </a:r>
          <a:endParaRPr lang="en-US" dirty="0"/>
        </a:p>
      </dgm:t>
    </dgm:pt>
    <dgm:pt modelId="{D1864F93-A9C8-4F1C-B1C1-7240B8835E09}" type="parTrans" cxnId="{221A1FD9-D7DE-42D7-A54C-AD6D69621AB8}">
      <dgm:prSet/>
      <dgm:spPr/>
      <dgm:t>
        <a:bodyPr/>
        <a:lstStyle/>
        <a:p>
          <a:endParaRPr lang="en-US"/>
        </a:p>
      </dgm:t>
    </dgm:pt>
    <dgm:pt modelId="{6AE5FDFF-9F90-4AB4-A225-B5ADEA8F795D}" type="sibTrans" cxnId="{221A1FD9-D7DE-42D7-A54C-AD6D69621AB8}">
      <dgm:prSet/>
      <dgm:spPr/>
      <dgm:t>
        <a:bodyPr/>
        <a:lstStyle/>
        <a:p>
          <a:endParaRPr lang="en-US"/>
        </a:p>
      </dgm:t>
    </dgm:pt>
    <dgm:pt modelId="{53EE999E-7B4A-4303-87E7-D76DFCFF7F13}">
      <dgm:prSet phldrT="[Text]"/>
      <dgm:spPr/>
      <dgm:t>
        <a:bodyPr/>
        <a:lstStyle/>
        <a:p>
          <a:r>
            <a:rPr lang="it-IT" dirty="0" err="1"/>
            <a:t>ClassInizialize</a:t>
          </a:r>
          <a:endParaRPr lang="it-IT" dirty="0"/>
        </a:p>
        <a:p>
          <a:r>
            <a:rPr lang="it-IT" dirty="0" err="1"/>
            <a:t>ClassCleanup</a:t>
          </a:r>
          <a:endParaRPr lang="en-US" dirty="0"/>
        </a:p>
      </dgm:t>
    </dgm:pt>
    <dgm:pt modelId="{428DBABC-00EB-43B1-85A5-236568AE5728}" type="parTrans" cxnId="{35AF7B5F-75DB-4F57-87EB-347CB79D1C8A}">
      <dgm:prSet/>
      <dgm:spPr/>
      <dgm:t>
        <a:bodyPr/>
        <a:lstStyle/>
        <a:p>
          <a:endParaRPr lang="en-US"/>
        </a:p>
      </dgm:t>
    </dgm:pt>
    <dgm:pt modelId="{607B5EE7-63CA-4F6A-A333-D37A1DD75517}" type="sibTrans" cxnId="{35AF7B5F-75DB-4F57-87EB-347CB79D1C8A}">
      <dgm:prSet/>
      <dgm:spPr/>
      <dgm:t>
        <a:bodyPr/>
        <a:lstStyle/>
        <a:p>
          <a:endParaRPr lang="en-US"/>
        </a:p>
      </dgm:t>
    </dgm:pt>
    <dgm:pt modelId="{0B47C615-04B9-411E-8479-A6E8E18BCD41}">
      <dgm:prSet phldrT="[Text]"/>
      <dgm:spPr/>
      <dgm:t>
        <a:bodyPr/>
        <a:lstStyle/>
        <a:p>
          <a:r>
            <a:rPr lang="it-IT" dirty="0" err="1"/>
            <a:t>AssemblyInizialize</a:t>
          </a:r>
          <a:endParaRPr lang="it-IT" dirty="0"/>
        </a:p>
        <a:p>
          <a:r>
            <a:rPr lang="it-IT" dirty="0" err="1"/>
            <a:t>AssemblyCleanup</a:t>
          </a:r>
          <a:endParaRPr lang="en-US" dirty="0"/>
        </a:p>
      </dgm:t>
    </dgm:pt>
    <dgm:pt modelId="{1E0270D4-5A97-476D-9691-60BD1CDAF98A}" type="parTrans" cxnId="{AA214741-C7F2-4105-98D2-36E2950D320D}">
      <dgm:prSet/>
      <dgm:spPr/>
      <dgm:t>
        <a:bodyPr/>
        <a:lstStyle/>
        <a:p>
          <a:endParaRPr lang="en-US"/>
        </a:p>
      </dgm:t>
    </dgm:pt>
    <dgm:pt modelId="{A66156E3-1B09-414B-906F-AFA1948810AF}" type="sibTrans" cxnId="{AA214741-C7F2-4105-98D2-36E2950D320D}">
      <dgm:prSet/>
      <dgm:spPr/>
      <dgm:t>
        <a:bodyPr/>
        <a:lstStyle/>
        <a:p>
          <a:endParaRPr lang="en-US"/>
        </a:p>
      </dgm:t>
    </dgm:pt>
    <dgm:pt modelId="{D450787B-E0BF-478A-B7AC-B0D3D49884E2}" type="pres">
      <dgm:prSet presAssocID="{889E5918-1A3F-49E4-9287-ECFEA8167245}" presName="diagram" presStyleCnt="0">
        <dgm:presLayoutVars>
          <dgm:dir/>
          <dgm:resizeHandles val="exact"/>
        </dgm:presLayoutVars>
      </dgm:prSet>
      <dgm:spPr/>
    </dgm:pt>
    <dgm:pt modelId="{F3DD6BE6-5EC6-4E97-A470-2D9B1B70661B}" type="pres">
      <dgm:prSet presAssocID="{937E2267-DCEB-4BFE-8A51-EC4D63EAAAA6}" presName="node" presStyleLbl="node1" presStyleIdx="0" presStyleCnt="3">
        <dgm:presLayoutVars>
          <dgm:bulletEnabled val="1"/>
        </dgm:presLayoutVars>
      </dgm:prSet>
      <dgm:spPr/>
    </dgm:pt>
    <dgm:pt modelId="{4159BA53-B4C4-4E0E-90FA-A73625CED5E9}" type="pres">
      <dgm:prSet presAssocID="{6AE5FDFF-9F90-4AB4-A225-B5ADEA8F795D}" presName="sibTrans" presStyleCnt="0"/>
      <dgm:spPr/>
    </dgm:pt>
    <dgm:pt modelId="{BA33E312-86CF-4D1C-BB91-C2AC53AFF983}" type="pres">
      <dgm:prSet presAssocID="{53EE999E-7B4A-4303-87E7-D76DFCFF7F13}" presName="node" presStyleLbl="node1" presStyleIdx="1" presStyleCnt="3">
        <dgm:presLayoutVars>
          <dgm:bulletEnabled val="1"/>
        </dgm:presLayoutVars>
      </dgm:prSet>
      <dgm:spPr/>
    </dgm:pt>
    <dgm:pt modelId="{5771748E-D733-4E8C-A0ED-308660E2B843}" type="pres">
      <dgm:prSet presAssocID="{607B5EE7-63CA-4F6A-A333-D37A1DD75517}" presName="sibTrans" presStyleCnt="0"/>
      <dgm:spPr/>
    </dgm:pt>
    <dgm:pt modelId="{36EDCAD0-2A15-4DD0-85DC-6E5F544BD55D}" type="pres">
      <dgm:prSet presAssocID="{0B47C615-04B9-411E-8479-A6E8E18BCD41}" presName="node" presStyleLbl="node1" presStyleIdx="2" presStyleCnt="3">
        <dgm:presLayoutVars>
          <dgm:bulletEnabled val="1"/>
        </dgm:presLayoutVars>
      </dgm:prSet>
      <dgm:spPr/>
    </dgm:pt>
  </dgm:ptLst>
  <dgm:cxnLst>
    <dgm:cxn modelId="{04EC2832-2B02-4AFC-AA7B-F25A30584484}" type="presOf" srcId="{889E5918-1A3F-49E4-9287-ECFEA8167245}" destId="{D450787B-E0BF-478A-B7AC-B0D3D49884E2}" srcOrd="0" destOrd="0" presId="urn:microsoft.com/office/officeart/2005/8/layout/default"/>
    <dgm:cxn modelId="{AA214741-C7F2-4105-98D2-36E2950D320D}" srcId="{889E5918-1A3F-49E4-9287-ECFEA8167245}" destId="{0B47C615-04B9-411E-8479-A6E8E18BCD41}" srcOrd="2" destOrd="0" parTransId="{1E0270D4-5A97-476D-9691-60BD1CDAF98A}" sibTransId="{A66156E3-1B09-414B-906F-AFA1948810AF}"/>
    <dgm:cxn modelId="{E7219B47-EF46-43BA-A563-694612767C4F}" type="presOf" srcId="{0B47C615-04B9-411E-8479-A6E8E18BCD41}" destId="{36EDCAD0-2A15-4DD0-85DC-6E5F544BD55D}" srcOrd="0" destOrd="0" presId="urn:microsoft.com/office/officeart/2005/8/layout/default"/>
    <dgm:cxn modelId="{35AF7B5F-75DB-4F57-87EB-347CB79D1C8A}" srcId="{889E5918-1A3F-49E4-9287-ECFEA8167245}" destId="{53EE999E-7B4A-4303-87E7-D76DFCFF7F13}" srcOrd="1" destOrd="0" parTransId="{428DBABC-00EB-43B1-85A5-236568AE5728}" sibTransId="{607B5EE7-63CA-4F6A-A333-D37A1DD75517}"/>
    <dgm:cxn modelId="{221A1FD9-D7DE-42D7-A54C-AD6D69621AB8}" srcId="{889E5918-1A3F-49E4-9287-ECFEA8167245}" destId="{937E2267-DCEB-4BFE-8A51-EC4D63EAAAA6}" srcOrd="0" destOrd="0" parTransId="{D1864F93-A9C8-4F1C-B1C1-7240B8835E09}" sibTransId="{6AE5FDFF-9F90-4AB4-A225-B5ADEA8F795D}"/>
    <dgm:cxn modelId="{AFAEE0E9-785E-4350-ADD9-04E101C646A9}" type="presOf" srcId="{937E2267-DCEB-4BFE-8A51-EC4D63EAAAA6}" destId="{F3DD6BE6-5EC6-4E97-A470-2D9B1B70661B}" srcOrd="0" destOrd="0" presId="urn:microsoft.com/office/officeart/2005/8/layout/default"/>
    <dgm:cxn modelId="{FB8BDCF4-6F4C-4105-B72A-71153525842E}" type="presOf" srcId="{53EE999E-7B4A-4303-87E7-D76DFCFF7F13}" destId="{BA33E312-86CF-4D1C-BB91-C2AC53AFF983}" srcOrd="0" destOrd="0" presId="urn:microsoft.com/office/officeart/2005/8/layout/default"/>
    <dgm:cxn modelId="{20EEF29A-9631-4E75-92DB-8B11FCB19EF4}" type="presParOf" srcId="{D450787B-E0BF-478A-B7AC-B0D3D49884E2}" destId="{F3DD6BE6-5EC6-4E97-A470-2D9B1B70661B}" srcOrd="0" destOrd="0" presId="urn:microsoft.com/office/officeart/2005/8/layout/default"/>
    <dgm:cxn modelId="{EC4D3324-1E9B-4960-81F3-0630DE2AED33}" type="presParOf" srcId="{D450787B-E0BF-478A-B7AC-B0D3D49884E2}" destId="{4159BA53-B4C4-4E0E-90FA-A73625CED5E9}" srcOrd="1" destOrd="0" presId="urn:microsoft.com/office/officeart/2005/8/layout/default"/>
    <dgm:cxn modelId="{5B98D05A-6D09-4678-B70F-B0A5400A8372}" type="presParOf" srcId="{D450787B-E0BF-478A-B7AC-B0D3D49884E2}" destId="{BA33E312-86CF-4D1C-BB91-C2AC53AFF983}" srcOrd="2" destOrd="0" presId="urn:microsoft.com/office/officeart/2005/8/layout/default"/>
    <dgm:cxn modelId="{DBB15262-CC09-4C24-B4EC-4C1FA38585A4}" type="presParOf" srcId="{D450787B-E0BF-478A-B7AC-B0D3D49884E2}" destId="{5771748E-D733-4E8C-A0ED-308660E2B843}" srcOrd="3" destOrd="0" presId="urn:microsoft.com/office/officeart/2005/8/layout/default"/>
    <dgm:cxn modelId="{9C4A5736-CCC5-48F3-942B-38C04C7610A9}" type="presParOf" srcId="{D450787B-E0BF-478A-B7AC-B0D3D49884E2}" destId="{36EDCAD0-2A15-4DD0-85DC-6E5F544BD55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1361B1-DDF3-4C5C-A2C5-20F3D310C32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7BFD48-D50D-43D2-8991-76DEA2D60C53}">
      <dgm:prSet phldrT="[Text]"/>
      <dgm:spPr/>
      <dgm:t>
        <a:bodyPr/>
        <a:lstStyle/>
        <a:p>
          <a:r>
            <a:rPr lang="it-IT" dirty="0" err="1"/>
            <a:t>Assert</a:t>
          </a:r>
          <a:endParaRPr lang="en-US" dirty="0"/>
        </a:p>
      </dgm:t>
    </dgm:pt>
    <dgm:pt modelId="{D2D235D3-C6EA-4AC5-A74B-1280C7526FF4}" type="parTrans" cxnId="{23EB4FEE-5CED-4078-A792-DC277769551E}">
      <dgm:prSet/>
      <dgm:spPr/>
      <dgm:t>
        <a:bodyPr/>
        <a:lstStyle/>
        <a:p>
          <a:endParaRPr lang="en-US"/>
        </a:p>
      </dgm:t>
    </dgm:pt>
    <dgm:pt modelId="{A57ADDCA-DE0A-4330-8730-3D95D0547498}" type="sibTrans" cxnId="{23EB4FEE-5CED-4078-A792-DC277769551E}">
      <dgm:prSet/>
      <dgm:spPr/>
      <dgm:t>
        <a:bodyPr/>
        <a:lstStyle/>
        <a:p>
          <a:endParaRPr lang="en-US"/>
        </a:p>
      </dgm:t>
    </dgm:pt>
    <dgm:pt modelId="{BBB30E16-72E9-4205-AAAB-CAD61A409C4D}">
      <dgm:prSet phldrT="[Text]"/>
      <dgm:spPr/>
      <dgm:t>
        <a:bodyPr/>
        <a:lstStyle/>
        <a:p>
          <a:r>
            <a:rPr lang="it-IT" dirty="0" err="1"/>
            <a:t>CollectionAssert</a:t>
          </a:r>
          <a:endParaRPr lang="en-US" dirty="0"/>
        </a:p>
      </dgm:t>
    </dgm:pt>
    <dgm:pt modelId="{401E763C-25BB-4445-A9E7-ACE820365C4A}" type="parTrans" cxnId="{3F9F5AE5-E12A-4DE2-9393-13FCD6699659}">
      <dgm:prSet/>
      <dgm:spPr/>
      <dgm:t>
        <a:bodyPr/>
        <a:lstStyle/>
        <a:p>
          <a:endParaRPr lang="en-US"/>
        </a:p>
      </dgm:t>
    </dgm:pt>
    <dgm:pt modelId="{E814C733-51F1-472F-879F-4E91328C5591}" type="sibTrans" cxnId="{3F9F5AE5-E12A-4DE2-9393-13FCD6699659}">
      <dgm:prSet/>
      <dgm:spPr/>
      <dgm:t>
        <a:bodyPr/>
        <a:lstStyle/>
        <a:p>
          <a:endParaRPr lang="en-US"/>
        </a:p>
      </dgm:t>
    </dgm:pt>
    <dgm:pt modelId="{27F36B61-2274-4E35-880C-21A879F27D71}">
      <dgm:prSet phldrT="[Text]"/>
      <dgm:spPr/>
      <dgm:t>
        <a:bodyPr/>
        <a:lstStyle/>
        <a:p>
          <a:r>
            <a:rPr lang="it-IT" dirty="0" err="1"/>
            <a:t>StringAssert</a:t>
          </a:r>
          <a:endParaRPr lang="en-US" dirty="0"/>
        </a:p>
      </dgm:t>
    </dgm:pt>
    <dgm:pt modelId="{0015CFAE-7969-4D9A-85CA-214A0A045621}" type="parTrans" cxnId="{DADAABAE-061A-4E38-8D96-60A9D8AB0EF6}">
      <dgm:prSet/>
      <dgm:spPr/>
      <dgm:t>
        <a:bodyPr/>
        <a:lstStyle/>
        <a:p>
          <a:endParaRPr lang="en-US"/>
        </a:p>
      </dgm:t>
    </dgm:pt>
    <dgm:pt modelId="{3376B10B-4858-4A13-A09B-48B9181798F8}" type="sibTrans" cxnId="{DADAABAE-061A-4E38-8D96-60A9D8AB0EF6}">
      <dgm:prSet/>
      <dgm:spPr/>
      <dgm:t>
        <a:bodyPr/>
        <a:lstStyle/>
        <a:p>
          <a:endParaRPr lang="en-US"/>
        </a:p>
      </dgm:t>
    </dgm:pt>
    <dgm:pt modelId="{A8F403AB-7513-4739-9AED-6B910D81E759}" type="pres">
      <dgm:prSet presAssocID="{051361B1-DDF3-4C5C-A2C5-20F3D310C32F}" presName="diagram" presStyleCnt="0">
        <dgm:presLayoutVars>
          <dgm:dir/>
          <dgm:resizeHandles val="exact"/>
        </dgm:presLayoutVars>
      </dgm:prSet>
      <dgm:spPr/>
    </dgm:pt>
    <dgm:pt modelId="{FB497C30-A86D-4ECD-A306-346D9297648C}" type="pres">
      <dgm:prSet presAssocID="{B27BFD48-D50D-43D2-8991-76DEA2D60C53}" presName="node" presStyleLbl="node1" presStyleIdx="0" presStyleCnt="3">
        <dgm:presLayoutVars>
          <dgm:bulletEnabled val="1"/>
        </dgm:presLayoutVars>
      </dgm:prSet>
      <dgm:spPr/>
    </dgm:pt>
    <dgm:pt modelId="{05410985-FCAA-4239-8A45-26A8B6AB71FC}" type="pres">
      <dgm:prSet presAssocID="{A57ADDCA-DE0A-4330-8730-3D95D0547498}" presName="sibTrans" presStyleCnt="0"/>
      <dgm:spPr/>
    </dgm:pt>
    <dgm:pt modelId="{D2D0E4ED-A249-4618-AFA7-8DBDB757F8CE}" type="pres">
      <dgm:prSet presAssocID="{BBB30E16-72E9-4205-AAAB-CAD61A409C4D}" presName="node" presStyleLbl="node1" presStyleIdx="1" presStyleCnt="3">
        <dgm:presLayoutVars>
          <dgm:bulletEnabled val="1"/>
        </dgm:presLayoutVars>
      </dgm:prSet>
      <dgm:spPr/>
    </dgm:pt>
    <dgm:pt modelId="{8D7301D1-578A-4B35-821E-71A848CD27AF}" type="pres">
      <dgm:prSet presAssocID="{E814C733-51F1-472F-879F-4E91328C5591}" presName="sibTrans" presStyleCnt="0"/>
      <dgm:spPr/>
    </dgm:pt>
    <dgm:pt modelId="{A12B0B0F-12C4-4818-8B02-5640858193A5}" type="pres">
      <dgm:prSet presAssocID="{27F36B61-2274-4E35-880C-21A879F27D71}" presName="node" presStyleLbl="node1" presStyleIdx="2" presStyleCnt="3">
        <dgm:presLayoutVars>
          <dgm:bulletEnabled val="1"/>
        </dgm:presLayoutVars>
      </dgm:prSet>
      <dgm:spPr/>
    </dgm:pt>
  </dgm:ptLst>
  <dgm:cxnLst>
    <dgm:cxn modelId="{CC48EB50-5624-45A3-8CFB-BBC503ABEE85}" type="presOf" srcId="{B27BFD48-D50D-43D2-8991-76DEA2D60C53}" destId="{FB497C30-A86D-4ECD-A306-346D9297648C}" srcOrd="0" destOrd="0" presId="urn:microsoft.com/office/officeart/2005/8/layout/default"/>
    <dgm:cxn modelId="{DDF60269-8840-4899-95A7-451A053B5AD0}" type="presOf" srcId="{BBB30E16-72E9-4205-AAAB-CAD61A409C4D}" destId="{D2D0E4ED-A249-4618-AFA7-8DBDB757F8CE}" srcOrd="0" destOrd="0" presId="urn:microsoft.com/office/officeart/2005/8/layout/default"/>
    <dgm:cxn modelId="{E83DE68C-A804-482B-997B-F550802B6F8A}" type="presOf" srcId="{051361B1-DDF3-4C5C-A2C5-20F3D310C32F}" destId="{A8F403AB-7513-4739-9AED-6B910D81E759}" srcOrd="0" destOrd="0" presId="urn:microsoft.com/office/officeart/2005/8/layout/default"/>
    <dgm:cxn modelId="{DADAABAE-061A-4E38-8D96-60A9D8AB0EF6}" srcId="{051361B1-DDF3-4C5C-A2C5-20F3D310C32F}" destId="{27F36B61-2274-4E35-880C-21A879F27D71}" srcOrd="2" destOrd="0" parTransId="{0015CFAE-7969-4D9A-85CA-214A0A045621}" sibTransId="{3376B10B-4858-4A13-A09B-48B9181798F8}"/>
    <dgm:cxn modelId="{BCF9BAD4-5854-44C8-8276-4AC6D887BAF2}" type="presOf" srcId="{27F36B61-2274-4E35-880C-21A879F27D71}" destId="{A12B0B0F-12C4-4818-8B02-5640858193A5}" srcOrd="0" destOrd="0" presId="urn:microsoft.com/office/officeart/2005/8/layout/default"/>
    <dgm:cxn modelId="{3F9F5AE5-E12A-4DE2-9393-13FCD6699659}" srcId="{051361B1-DDF3-4C5C-A2C5-20F3D310C32F}" destId="{BBB30E16-72E9-4205-AAAB-CAD61A409C4D}" srcOrd="1" destOrd="0" parTransId="{401E763C-25BB-4445-A9E7-ACE820365C4A}" sibTransId="{E814C733-51F1-472F-879F-4E91328C5591}"/>
    <dgm:cxn modelId="{23EB4FEE-5CED-4078-A792-DC277769551E}" srcId="{051361B1-DDF3-4C5C-A2C5-20F3D310C32F}" destId="{B27BFD48-D50D-43D2-8991-76DEA2D60C53}" srcOrd="0" destOrd="0" parTransId="{D2D235D3-C6EA-4AC5-A74B-1280C7526FF4}" sibTransId="{A57ADDCA-DE0A-4330-8730-3D95D0547498}"/>
    <dgm:cxn modelId="{F1768F65-F2C4-4811-802D-77E05FD17686}" type="presParOf" srcId="{A8F403AB-7513-4739-9AED-6B910D81E759}" destId="{FB497C30-A86D-4ECD-A306-346D9297648C}" srcOrd="0" destOrd="0" presId="urn:microsoft.com/office/officeart/2005/8/layout/default"/>
    <dgm:cxn modelId="{7648EDB0-2E34-4C85-AD0D-FE193CB2219B}" type="presParOf" srcId="{A8F403AB-7513-4739-9AED-6B910D81E759}" destId="{05410985-FCAA-4239-8A45-26A8B6AB71FC}" srcOrd="1" destOrd="0" presId="urn:microsoft.com/office/officeart/2005/8/layout/default"/>
    <dgm:cxn modelId="{4E2C17A3-D0B2-4521-987D-D62ED24E6608}" type="presParOf" srcId="{A8F403AB-7513-4739-9AED-6B910D81E759}" destId="{D2D0E4ED-A249-4618-AFA7-8DBDB757F8CE}" srcOrd="2" destOrd="0" presId="urn:microsoft.com/office/officeart/2005/8/layout/default"/>
    <dgm:cxn modelId="{66EE0A03-8586-45BC-BF23-2C6BEBB49C91}" type="presParOf" srcId="{A8F403AB-7513-4739-9AED-6B910D81E759}" destId="{8D7301D1-578A-4B35-821E-71A848CD27AF}" srcOrd="3" destOrd="0" presId="urn:microsoft.com/office/officeart/2005/8/layout/default"/>
    <dgm:cxn modelId="{4F49BF62-CC17-4C09-9483-A535BE56522E}" type="presParOf" srcId="{A8F403AB-7513-4739-9AED-6B910D81E759}" destId="{A12B0B0F-12C4-4818-8B02-5640858193A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328AE-A920-45AD-B8DE-BD3BC66D026F}">
      <dsp:nvSpPr>
        <dsp:cNvPr id="0" name=""/>
        <dsp:cNvSpPr/>
      </dsp:nvSpPr>
      <dsp:spPr>
        <a:xfrm rot="16200000">
          <a:off x="1322" y="558601"/>
          <a:ext cx="2946796" cy="294679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 dirty="0"/>
            <a:t>Unit</a:t>
          </a:r>
          <a:endParaRPr lang="en-US" sz="5200" kern="1200" dirty="0"/>
        </a:p>
      </dsp:txBody>
      <dsp:txXfrm rot="5400000">
        <a:off x="1323" y="1295299"/>
        <a:ext cx="2431107" cy="1473398"/>
      </dsp:txXfrm>
    </dsp:sp>
    <dsp:sp modelId="{3FE88266-DDAF-45B1-9FCC-DB998C147B0D}">
      <dsp:nvSpPr>
        <dsp:cNvPr id="0" name=""/>
        <dsp:cNvSpPr/>
      </dsp:nvSpPr>
      <dsp:spPr>
        <a:xfrm rot="5400000">
          <a:off x="3147880" y="558601"/>
          <a:ext cx="2946796" cy="294679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 dirty="0"/>
            <a:t>Test</a:t>
          </a:r>
          <a:endParaRPr lang="en-US" sz="5200" kern="1200" dirty="0"/>
        </a:p>
      </dsp:txBody>
      <dsp:txXfrm rot="-5400000">
        <a:off x="3663570" y="1295300"/>
        <a:ext cx="2431107" cy="1473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F00B4-86BF-4C85-89E8-3C045F891AA0}">
      <dsp:nvSpPr>
        <dsp:cNvPr id="0" name=""/>
        <dsp:cNvSpPr/>
      </dsp:nvSpPr>
      <dsp:spPr>
        <a:xfrm>
          <a:off x="0" y="780851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 err="1"/>
            <a:t>Fixture</a:t>
          </a:r>
          <a:endParaRPr lang="en-US" sz="4700" kern="1200" dirty="0"/>
        </a:p>
      </dsp:txBody>
      <dsp:txXfrm>
        <a:off x="0" y="780851"/>
        <a:ext cx="2619374" cy="1571624"/>
      </dsp:txXfrm>
    </dsp:sp>
    <dsp:sp modelId="{BCF1DC8F-29E1-4F99-B02D-4F0789947237}">
      <dsp:nvSpPr>
        <dsp:cNvPr id="0" name=""/>
        <dsp:cNvSpPr/>
      </dsp:nvSpPr>
      <dsp:spPr>
        <a:xfrm>
          <a:off x="2881312" y="780851"/>
          <a:ext cx="2619374" cy="15716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Test Case</a:t>
          </a:r>
          <a:endParaRPr lang="en-US" sz="4700" kern="1200" dirty="0"/>
        </a:p>
      </dsp:txBody>
      <dsp:txXfrm>
        <a:off x="2881312" y="780851"/>
        <a:ext cx="2619374" cy="1571624"/>
      </dsp:txXfrm>
    </dsp:sp>
    <dsp:sp modelId="{01C1A58B-4B65-4250-96C0-BC60135855B7}">
      <dsp:nvSpPr>
        <dsp:cNvPr id="0" name=""/>
        <dsp:cNvSpPr/>
      </dsp:nvSpPr>
      <dsp:spPr>
        <a:xfrm>
          <a:off x="5762625" y="780851"/>
          <a:ext cx="2619374" cy="15716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 err="1"/>
            <a:t>Check</a:t>
          </a:r>
          <a:endParaRPr lang="en-US" sz="4700" kern="1200" dirty="0"/>
        </a:p>
      </dsp:txBody>
      <dsp:txXfrm>
        <a:off x="5762625" y="780851"/>
        <a:ext cx="2619374" cy="1571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470F9-0BAF-486B-B21F-BE752B1D9AA0}">
      <dsp:nvSpPr>
        <dsp:cNvPr id="0" name=""/>
        <dsp:cNvSpPr/>
      </dsp:nvSpPr>
      <dsp:spPr>
        <a:xfrm>
          <a:off x="2619" y="418082"/>
          <a:ext cx="2553890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AAA</a:t>
          </a:r>
          <a:endParaRPr lang="en-US" sz="3500" kern="1200" dirty="0"/>
        </a:p>
      </dsp:txBody>
      <dsp:txXfrm>
        <a:off x="2619" y="418082"/>
        <a:ext cx="2553890" cy="1008000"/>
      </dsp:txXfrm>
    </dsp:sp>
    <dsp:sp modelId="{D155AB92-A682-4514-A60C-946FBA66E073}">
      <dsp:nvSpPr>
        <dsp:cNvPr id="0" name=""/>
        <dsp:cNvSpPr/>
      </dsp:nvSpPr>
      <dsp:spPr>
        <a:xfrm>
          <a:off x="2619" y="1426082"/>
          <a:ext cx="2553890" cy="27081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500" kern="1200" dirty="0" err="1"/>
            <a:t>Arrange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500" kern="1200" dirty="0" err="1"/>
            <a:t>Act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500" kern="1200" dirty="0" err="1"/>
            <a:t>Assert</a:t>
          </a:r>
          <a:endParaRPr lang="en-US" sz="3500" kern="1200" dirty="0"/>
        </a:p>
      </dsp:txBody>
      <dsp:txXfrm>
        <a:off x="2619" y="1426082"/>
        <a:ext cx="2553890" cy="2708114"/>
      </dsp:txXfrm>
    </dsp:sp>
    <dsp:sp modelId="{E67E152C-B2FD-4096-8133-3A8932CA8B4F}">
      <dsp:nvSpPr>
        <dsp:cNvPr id="0" name=""/>
        <dsp:cNvSpPr/>
      </dsp:nvSpPr>
      <dsp:spPr>
        <a:xfrm>
          <a:off x="2914054" y="418082"/>
          <a:ext cx="2553890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BDD</a:t>
          </a:r>
          <a:endParaRPr lang="en-US" sz="3500" kern="1200" dirty="0"/>
        </a:p>
      </dsp:txBody>
      <dsp:txXfrm>
        <a:off x="2914054" y="418082"/>
        <a:ext cx="2553890" cy="1008000"/>
      </dsp:txXfrm>
    </dsp:sp>
    <dsp:sp modelId="{59A342C7-7474-4418-A25F-B629B9E1392E}">
      <dsp:nvSpPr>
        <dsp:cNvPr id="0" name=""/>
        <dsp:cNvSpPr/>
      </dsp:nvSpPr>
      <dsp:spPr>
        <a:xfrm>
          <a:off x="2914054" y="1426082"/>
          <a:ext cx="2553890" cy="27081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500" kern="1200" dirty="0" err="1"/>
            <a:t>Given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500" kern="1200" dirty="0" err="1"/>
            <a:t>When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500" kern="1200" dirty="0" err="1"/>
            <a:t>Then</a:t>
          </a:r>
          <a:endParaRPr lang="en-US" sz="3500" kern="1200" dirty="0"/>
        </a:p>
      </dsp:txBody>
      <dsp:txXfrm>
        <a:off x="2914054" y="1426082"/>
        <a:ext cx="2553890" cy="2708114"/>
      </dsp:txXfrm>
    </dsp:sp>
    <dsp:sp modelId="{8DB529AE-DAB4-4BF2-9520-E2B600A1CF31}">
      <dsp:nvSpPr>
        <dsp:cNvPr id="0" name=""/>
        <dsp:cNvSpPr/>
      </dsp:nvSpPr>
      <dsp:spPr>
        <a:xfrm>
          <a:off x="5825490" y="418082"/>
          <a:ext cx="2553890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4 </a:t>
          </a:r>
          <a:r>
            <a:rPr lang="it-IT" sz="3500" kern="1200" dirty="0" err="1"/>
            <a:t>Phase</a:t>
          </a:r>
          <a:endParaRPr lang="en-US" sz="3500" kern="1200" dirty="0"/>
        </a:p>
      </dsp:txBody>
      <dsp:txXfrm>
        <a:off x="5825490" y="418082"/>
        <a:ext cx="2553890" cy="1008000"/>
      </dsp:txXfrm>
    </dsp:sp>
    <dsp:sp modelId="{989470FA-59DB-4F1A-AC35-58F9E3DA5F38}">
      <dsp:nvSpPr>
        <dsp:cNvPr id="0" name=""/>
        <dsp:cNvSpPr/>
      </dsp:nvSpPr>
      <dsp:spPr>
        <a:xfrm>
          <a:off x="5825490" y="1426082"/>
          <a:ext cx="2553890" cy="27081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500" kern="1200" dirty="0"/>
            <a:t>Setup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500" kern="1200" dirty="0" err="1"/>
            <a:t>Exercise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500" kern="1200" dirty="0" err="1"/>
            <a:t>Verify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500" kern="1200" dirty="0" err="1"/>
            <a:t>Teardown</a:t>
          </a:r>
          <a:endParaRPr lang="en-US" sz="3500" kern="1200" dirty="0"/>
        </a:p>
      </dsp:txBody>
      <dsp:txXfrm>
        <a:off x="5825490" y="1426082"/>
        <a:ext cx="2553890" cy="2708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79DBF-D9A4-4471-B7D7-D5B45BE19CD9}">
      <dsp:nvSpPr>
        <dsp:cNvPr id="0" name=""/>
        <dsp:cNvSpPr/>
      </dsp:nvSpPr>
      <dsp:spPr>
        <a:xfrm>
          <a:off x="3578" y="1338712"/>
          <a:ext cx="1564585" cy="938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Unit Test </a:t>
          </a:r>
          <a:r>
            <a:rPr lang="it-IT" sz="2400" kern="1200" dirty="0" err="1"/>
            <a:t>Runner</a:t>
          </a:r>
          <a:endParaRPr lang="en-US" sz="2400" kern="1200" dirty="0"/>
        </a:p>
      </dsp:txBody>
      <dsp:txXfrm>
        <a:off x="31073" y="1366207"/>
        <a:ext cx="1509595" cy="883761"/>
      </dsp:txXfrm>
    </dsp:sp>
    <dsp:sp modelId="{54D3C106-7FD9-449B-8722-C3A7083C848E}">
      <dsp:nvSpPr>
        <dsp:cNvPr id="0" name=""/>
        <dsp:cNvSpPr/>
      </dsp:nvSpPr>
      <dsp:spPr>
        <a:xfrm>
          <a:off x="1724623" y="1614079"/>
          <a:ext cx="331692" cy="38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4623" y="1691682"/>
        <a:ext cx="232184" cy="232811"/>
      </dsp:txXfrm>
    </dsp:sp>
    <dsp:sp modelId="{FF0210B0-C3D7-4EB0-AA42-C424D5EE272C}">
      <dsp:nvSpPr>
        <dsp:cNvPr id="0" name=""/>
        <dsp:cNvSpPr/>
      </dsp:nvSpPr>
      <dsp:spPr>
        <a:xfrm>
          <a:off x="2193998" y="1338712"/>
          <a:ext cx="1564585" cy="938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Unit Test</a:t>
          </a:r>
          <a:endParaRPr lang="en-US" sz="2400" kern="1200" dirty="0"/>
        </a:p>
      </dsp:txBody>
      <dsp:txXfrm>
        <a:off x="2221493" y="1366207"/>
        <a:ext cx="1509595" cy="883761"/>
      </dsp:txXfrm>
    </dsp:sp>
    <dsp:sp modelId="{63137FFF-07F3-4BE5-9B09-2D99595AAEED}">
      <dsp:nvSpPr>
        <dsp:cNvPr id="0" name=""/>
        <dsp:cNvSpPr/>
      </dsp:nvSpPr>
      <dsp:spPr>
        <a:xfrm>
          <a:off x="3915043" y="1614079"/>
          <a:ext cx="331692" cy="38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15043" y="1691682"/>
        <a:ext cx="232184" cy="232811"/>
      </dsp:txXfrm>
    </dsp:sp>
    <dsp:sp modelId="{AB06AD35-4E3F-4846-9E6D-779747A8B358}">
      <dsp:nvSpPr>
        <dsp:cNvPr id="0" name=""/>
        <dsp:cNvSpPr/>
      </dsp:nvSpPr>
      <dsp:spPr>
        <a:xfrm>
          <a:off x="4384419" y="1338712"/>
          <a:ext cx="1564585" cy="938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Codice</a:t>
          </a:r>
          <a:endParaRPr lang="en-US" sz="2400" kern="1200" dirty="0"/>
        </a:p>
      </dsp:txBody>
      <dsp:txXfrm>
        <a:off x="4411914" y="1366207"/>
        <a:ext cx="1509595" cy="883761"/>
      </dsp:txXfrm>
    </dsp:sp>
    <dsp:sp modelId="{9B84405D-0CCA-497B-A78F-09757C96DF76}">
      <dsp:nvSpPr>
        <dsp:cNvPr id="0" name=""/>
        <dsp:cNvSpPr/>
      </dsp:nvSpPr>
      <dsp:spPr>
        <a:xfrm>
          <a:off x="6105463" y="1614079"/>
          <a:ext cx="331692" cy="38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05463" y="1691682"/>
        <a:ext cx="232184" cy="232811"/>
      </dsp:txXfrm>
    </dsp:sp>
    <dsp:sp modelId="{420D03BA-385D-401A-9B7B-A97905D64C09}">
      <dsp:nvSpPr>
        <dsp:cNvPr id="0" name=""/>
        <dsp:cNvSpPr/>
      </dsp:nvSpPr>
      <dsp:spPr>
        <a:xfrm>
          <a:off x="6574839" y="1338712"/>
          <a:ext cx="1564585" cy="938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Risultati</a:t>
          </a:r>
          <a:endParaRPr lang="en-US" sz="2400" kern="1200" dirty="0"/>
        </a:p>
      </dsp:txBody>
      <dsp:txXfrm>
        <a:off x="6602334" y="1366207"/>
        <a:ext cx="1509595" cy="8837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D6BE6-5EC6-4E97-A470-2D9B1B70661B}">
      <dsp:nvSpPr>
        <dsp:cNvPr id="0" name=""/>
        <dsp:cNvSpPr/>
      </dsp:nvSpPr>
      <dsp:spPr>
        <a:xfrm>
          <a:off x="0" y="582242"/>
          <a:ext cx="2499683" cy="1499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TestInizialize</a:t>
          </a:r>
          <a:endParaRPr lang="it-IT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TestCleanup</a:t>
          </a:r>
          <a:endParaRPr lang="en-US" sz="2400" kern="1200" dirty="0"/>
        </a:p>
      </dsp:txBody>
      <dsp:txXfrm>
        <a:off x="0" y="582242"/>
        <a:ext cx="2499683" cy="1499810"/>
      </dsp:txXfrm>
    </dsp:sp>
    <dsp:sp modelId="{BA33E312-86CF-4D1C-BB91-C2AC53AFF983}">
      <dsp:nvSpPr>
        <dsp:cNvPr id="0" name=""/>
        <dsp:cNvSpPr/>
      </dsp:nvSpPr>
      <dsp:spPr>
        <a:xfrm>
          <a:off x="2749652" y="582242"/>
          <a:ext cx="2499683" cy="1499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ClassInizialize</a:t>
          </a:r>
          <a:endParaRPr lang="it-IT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ClassCleanup</a:t>
          </a:r>
          <a:endParaRPr lang="en-US" sz="2400" kern="1200" dirty="0"/>
        </a:p>
      </dsp:txBody>
      <dsp:txXfrm>
        <a:off x="2749652" y="582242"/>
        <a:ext cx="2499683" cy="1499810"/>
      </dsp:txXfrm>
    </dsp:sp>
    <dsp:sp modelId="{36EDCAD0-2A15-4DD0-85DC-6E5F544BD55D}">
      <dsp:nvSpPr>
        <dsp:cNvPr id="0" name=""/>
        <dsp:cNvSpPr/>
      </dsp:nvSpPr>
      <dsp:spPr>
        <a:xfrm>
          <a:off x="5499304" y="582242"/>
          <a:ext cx="2499683" cy="1499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AssemblyInizialize</a:t>
          </a:r>
          <a:endParaRPr lang="it-IT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AssemblyCleanup</a:t>
          </a:r>
          <a:endParaRPr lang="en-US" sz="2400" kern="1200" dirty="0"/>
        </a:p>
      </dsp:txBody>
      <dsp:txXfrm>
        <a:off x="5499304" y="582242"/>
        <a:ext cx="2499683" cy="14998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7C30-A86D-4ECD-A306-346D9297648C}">
      <dsp:nvSpPr>
        <dsp:cNvPr id="0" name=""/>
        <dsp:cNvSpPr/>
      </dsp:nvSpPr>
      <dsp:spPr>
        <a:xfrm>
          <a:off x="0" y="665160"/>
          <a:ext cx="2611979" cy="15671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Assert</a:t>
          </a:r>
          <a:endParaRPr lang="en-US" sz="2800" kern="1200" dirty="0"/>
        </a:p>
      </dsp:txBody>
      <dsp:txXfrm>
        <a:off x="0" y="665160"/>
        <a:ext cx="2611979" cy="1567188"/>
      </dsp:txXfrm>
    </dsp:sp>
    <dsp:sp modelId="{D2D0E4ED-A249-4618-AFA7-8DBDB757F8CE}">
      <dsp:nvSpPr>
        <dsp:cNvPr id="0" name=""/>
        <dsp:cNvSpPr/>
      </dsp:nvSpPr>
      <dsp:spPr>
        <a:xfrm>
          <a:off x="2873177" y="665160"/>
          <a:ext cx="2611979" cy="156718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CollectionAssert</a:t>
          </a:r>
          <a:endParaRPr lang="en-US" sz="2800" kern="1200" dirty="0"/>
        </a:p>
      </dsp:txBody>
      <dsp:txXfrm>
        <a:off x="2873177" y="665160"/>
        <a:ext cx="2611979" cy="1567188"/>
      </dsp:txXfrm>
    </dsp:sp>
    <dsp:sp modelId="{A12B0B0F-12C4-4818-8B02-5640858193A5}">
      <dsp:nvSpPr>
        <dsp:cNvPr id="0" name=""/>
        <dsp:cNvSpPr/>
      </dsp:nvSpPr>
      <dsp:spPr>
        <a:xfrm>
          <a:off x="5746356" y="665160"/>
          <a:ext cx="2611979" cy="156718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StringAssert</a:t>
          </a:r>
          <a:endParaRPr lang="en-US" sz="2800" kern="1200" dirty="0"/>
        </a:p>
      </dsp:txBody>
      <dsp:txXfrm>
        <a:off x="5746356" y="665160"/>
        <a:ext cx="2611979" cy="156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5B30C-6FAC-FA4A-9217-10CE1B3C2CED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63C80-2478-194F-8F40-734DDC392B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34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3C80-2478-194F-8F40-734DDC392BD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4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A4AF-689B-BF4D-8434-6A76ED2D4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B978D-3E83-EF47-8FEC-89D5AD52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E0FD-56CC-5243-82D0-152B4372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4309-6E13-674E-82E3-717E92C4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EF34-0A79-F94B-8FF8-79C0145A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6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81E6-15B6-F74A-9D8B-822B2BFF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6701A-5677-7543-B5D2-6AA3DD240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DF0F-3DDC-074F-A35D-B1D38F02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587A-400F-024A-B781-C88D7103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37963-6FA9-9A42-B23D-276B4BD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27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92D51-5FFD-8145-8E6A-A00C4DDBE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F6240-9D00-E340-9DD7-ED5E234E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8811-0D0E-664F-BB68-91E9FC43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05123-B7CD-3A45-90F1-DAC0D5CD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FD6E-9C43-AC4B-A1CD-EF177672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97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2)">
    <p:bg bwMode="auto"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6656" y="6086072"/>
            <a:ext cx="1344637" cy="288081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1225" y="3905086"/>
            <a:ext cx="7482657" cy="1160110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7470206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4262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" orient="horz" pos="440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11644185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67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11644185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224354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11644185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92306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11644185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889015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11644185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8531674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7981" indent="0">
              <a:buNone/>
              <a:defRPr sz="1959"/>
            </a:lvl2pPr>
            <a:lvl3pPr marL="219185" indent="0">
              <a:buNone/>
              <a:defRPr sz="1959"/>
            </a:lvl3pPr>
            <a:lvl4pPr marL="466351" indent="0">
              <a:buNone/>
              <a:defRPr sz="1763"/>
            </a:lvl4pPr>
            <a:lvl5pPr marL="724400" indent="0">
              <a:buNone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36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981" indent="0">
              <a:buNone/>
              <a:defRPr sz="1959">
                <a:solidFill>
                  <a:schemeClr val="tx1"/>
                </a:solidFill>
              </a:defRPr>
            </a:lvl2pPr>
            <a:lvl3pPr marL="219185" indent="0">
              <a:buNone/>
              <a:defRPr sz="1959">
                <a:solidFill>
                  <a:schemeClr val="tx1"/>
                </a:solidFill>
              </a:defRPr>
            </a:lvl3pPr>
            <a:lvl4pPr marL="466351" indent="0">
              <a:buNone/>
              <a:defRPr sz="1763">
                <a:solidFill>
                  <a:schemeClr val="tx1"/>
                </a:solidFill>
              </a:defRPr>
            </a:lvl4pPr>
            <a:lvl5pPr marL="724400" indent="0">
              <a:buNone/>
              <a:defRPr sz="17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69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BEEE-BB30-D646-B2E6-C60DAD64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BD3B-CE11-8A4D-AFF0-35D8F2BF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39F7-F182-4947-9B55-2CC7BE6A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8345-8A46-6541-8B75-6423826D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C27B-BD4F-B54E-BC47-A5C5CA31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910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981" indent="0">
              <a:buNone/>
              <a:defRPr sz="1959">
                <a:solidFill>
                  <a:schemeClr val="tx1"/>
                </a:solidFill>
              </a:defRPr>
            </a:lvl2pPr>
            <a:lvl3pPr marL="219185" indent="0">
              <a:buNone/>
              <a:defRPr sz="1959">
                <a:solidFill>
                  <a:schemeClr val="tx1"/>
                </a:solidFill>
              </a:defRPr>
            </a:lvl3pPr>
            <a:lvl4pPr marL="466351" indent="0">
              <a:buNone/>
              <a:defRPr sz="1763">
                <a:solidFill>
                  <a:schemeClr val="tx1"/>
                </a:solidFill>
              </a:defRPr>
            </a:lvl4pPr>
            <a:lvl5pPr marL="724400" indent="0">
              <a:buNone/>
              <a:defRPr sz="17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6148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981" indent="0">
              <a:buNone/>
              <a:defRPr sz="1959">
                <a:solidFill>
                  <a:schemeClr val="tx1"/>
                </a:solidFill>
              </a:defRPr>
            </a:lvl2pPr>
            <a:lvl3pPr marL="219185" indent="0">
              <a:buNone/>
              <a:defRPr sz="1959">
                <a:solidFill>
                  <a:schemeClr val="tx1"/>
                </a:solidFill>
              </a:defRPr>
            </a:lvl3pPr>
            <a:lvl4pPr marL="466351" indent="0">
              <a:buNone/>
              <a:defRPr sz="1763">
                <a:solidFill>
                  <a:schemeClr val="tx1"/>
                </a:solidFill>
              </a:defRPr>
            </a:lvl4pPr>
            <a:lvl5pPr marL="724400" indent="0">
              <a:buNone/>
              <a:defRPr sz="17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1551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981" indent="0">
              <a:buNone/>
              <a:defRPr sz="1959">
                <a:solidFill>
                  <a:schemeClr val="tx1"/>
                </a:solidFill>
              </a:defRPr>
            </a:lvl2pPr>
            <a:lvl3pPr marL="219185" indent="0">
              <a:buNone/>
              <a:defRPr sz="1959">
                <a:solidFill>
                  <a:schemeClr val="tx1"/>
                </a:solidFill>
              </a:defRPr>
            </a:lvl3pPr>
            <a:lvl4pPr marL="466351" indent="0">
              <a:buNone/>
              <a:defRPr sz="1763">
                <a:solidFill>
                  <a:schemeClr val="tx1"/>
                </a:solidFill>
              </a:defRPr>
            </a:lvl4pPr>
            <a:lvl5pPr marL="724400" indent="0">
              <a:buNone/>
              <a:defRPr sz="17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056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buNone/>
              <a:defRPr sz="1959"/>
            </a:lvl2pPr>
            <a:lvl3pPr marL="226957" indent="0">
              <a:buNone/>
              <a:tabLst/>
              <a:defRPr sz="1959"/>
            </a:lvl3pPr>
            <a:lvl4pPr marL="450807" indent="0">
              <a:buNone/>
              <a:defRPr/>
            </a:lvl4pPr>
            <a:lvl5pPr marL="67154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7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buNone/>
              <a:defRPr sz="1959"/>
            </a:lvl2pPr>
            <a:lvl3pPr marL="226957" indent="0">
              <a:buNone/>
              <a:tabLst/>
              <a:defRPr sz="1959"/>
            </a:lvl3pPr>
            <a:lvl4pPr marL="450807" indent="0">
              <a:buNone/>
              <a:defRPr/>
            </a:lvl4pPr>
            <a:lvl5pPr marL="67154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7993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7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7617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7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189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7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591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7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0745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2" y="289513"/>
            <a:ext cx="5378550" cy="1493941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buNone/>
              <a:defRPr sz="1959"/>
            </a:lvl2pPr>
            <a:lvl3pPr marL="226957" indent="0">
              <a:buNone/>
              <a:tabLst/>
              <a:defRPr sz="1959"/>
            </a:lvl3pPr>
            <a:lvl4pPr marL="450807" indent="0">
              <a:buNone/>
              <a:defRPr/>
            </a:lvl4pPr>
            <a:lvl5pPr marL="67154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969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1" y="0"/>
            <a:ext cx="6098512" cy="685800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25" tIns="44761" rIns="89525" bIns="44761" numCol="1" rtlCol="0" anchor="ctr" anchorCtr="0" compatLnSpc="1">
            <a:prstTxWarp prst="textNoShape">
              <a:avLst/>
            </a:prstTxWarp>
          </a:bodyPr>
          <a:lstStyle/>
          <a:p>
            <a:pPr algn="ctr" defTabSz="894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59" spc="-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9242" y="289513"/>
            <a:ext cx="5378550" cy="1493941"/>
          </a:xfrm>
        </p:spPr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081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64C0-E2C6-024F-BA25-92EF92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DF564-EE21-124B-9847-9EA31E16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1CEF-02D2-A546-872E-982F10F5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D726-638B-D448-BFFE-58ACA3E6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AB23-1709-1643-91FC-9DDC846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228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6098512" cy="685800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25" tIns="44761" rIns="89525" bIns="44761" numCol="1" rtlCol="0" anchor="ctr" anchorCtr="0" compatLnSpc="1">
            <a:prstTxWarp prst="textNoShape">
              <a:avLst/>
            </a:prstTxWarp>
          </a:bodyPr>
          <a:lstStyle/>
          <a:p>
            <a:pPr algn="ctr" defTabSz="894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59" spc="-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242" y="289513"/>
            <a:ext cx="5378550" cy="1493941"/>
          </a:xfrm>
        </p:spPr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2798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6098512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25" tIns="44761" rIns="89525" bIns="44761" numCol="1" rtlCol="0" anchor="ctr" anchorCtr="0" compatLnSpc="1">
            <a:prstTxWarp prst="textNoShape">
              <a:avLst/>
            </a:prstTxWarp>
          </a:bodyPr>
          <a:lstStyle/>
          <a:p>
            <a:pPr algn="ctr" defTabSz="894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59" spc="-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242" y="289513"/>
            <a:ext cx="5378550" cy="1493941"/>
          </a:xfrm>
        </p:spPr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8030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6098512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25" tIns="44761" rIns="89525" bIns="44761" numCol="1" rtlCol="0" anchor="ctr" anchorCtr="0" compatLnSpc="1">
            <a:prstTxWarp prst="textNoShape">
              <a:avLst/>
            </a:prstTxWarp>
          </a:bodyPr>
          <a:lstStyle/>
          <a:p>
            <a:pPr algn="ctr" defTabSz="894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59" spc="-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9242" y="289513"/>
            <a:ext cx="5378550" cy="1493941"/>
          </a:xfrm>
        </p:spPr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5632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2"/>
            <a:ext cx="9860672" cy="3372611"/>
          </a:xfrm>
        </p:spPr>
        <p:txBody>
          <a:bodyPr/>
          <a:lstStyle>
            <a:lvl1pPr marL="176454" indent="-228513">
              <a:defRPr sz="4705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133979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2"/>
            <a:ext cx="9860672" cy="3372611"/>
          </a:xfrm>
        </p:spPr>
        <p:txBody>
          <a:bodyPr/>
          <a:lstStyle>
            <a:lvl1pPr marL="176454" indent="-228513">
              <a:defRPr sz="470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6773438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2"/>
            <a:ext cx="9860672" cy="3372611"/>
          </a:xfrm>
        </p:spPr>
        <p:txBody>
          <a:bodyPr/>
          <a:lstStyle>
            <a:lvl1pPr marL="176454" indent="-228513">
              <a:defRPr sz="470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5044930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2"/>
            <a:ext cx="9860672" cy="3372611"/>
          </a:xfrm>
        </p:spPr>
        <p:txBody>
          <a:bodyPr/>
          <a:lstStyle>
            <a:lvl1pPr marL="176454" indent="-228513">
              <a:defRPr sz="470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7747386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2"/>
            <a:ext cx="9860672" cy="3372611"/>
          </a:xfrm>
        </p:spPr>
        <p:txBody>
          <a:bodyPr/>
          <a:lstStyle>
            <a:lvl1pPr marL="176454" indent="-228513">
              <a:defRPr sz="470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4177762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45646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870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AF59-D345-AA4D-9D06-4A886112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464E-765E-A64C-8A63-7B9CB098D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994E-3236-6C43-A107-A35E2E549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000EA-68FE-2E4C-B0A9-1BEA0BC9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D0D23-78E2-524B-AD1D-0072EDE2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61BB6-18FE-914A-B355-32E7411C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3507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78577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9021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12176826" cy="68463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0"/>
            <a:ext cx="1217682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8213" y="609931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12176826" cy="684632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0" y="0"/>
            <a:ext cx="12176826" cy="685800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6656" y="6086072"/>
            <a:ext cx="1344637" cy="288081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8213" y="609931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6691" y="3083658"/>
            <a:ext cx="3220156" cy="69068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269241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081" tIns="143265" rIns="179081" bIns="143265" numCol="1" anchor="t" anchorCtr="0" compatLnSpc="1">
            <a:prstTxWarp prst="textNoShape">
              <a:avLst/>
            </a:prstTxWarp>
            <a:spAutoFit/>
          </a:bodyPr>
          <a:lstStyle/>
          <a:p>
            <a:pPr defTabSz="912918" eaLnBrk="0" hangingPunct="0"/>
            <a:r>
              <a:rPr lang="en-US" sz="685" dirty="0">
                <a:solidFill>
                  <a:schemeClr val="tx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0640080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1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081" tIns="143265" rIns="179081" bIns="143265" numCol="1" anchor="t" anchorCtr="0" compatLnSpc="1">
            <a:prstTxWarp prst="textNoShape">
              <a:avLst/>
            </a:prstTxWarp>
            <a:spAutoFit/>
          </a:bodyPr>
          <a:lstStyle/>
          <a:p>
            <a:pPr defTabSz="912918" eaLnBrk="0" hangingPunct="0"/>
            <a:r>
              <a:rPr lang="en-US" sz="685" dirty="0">
                <a:solidFill>
                  <a:srgbClr val="505050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0444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76" indent="-284476">
              <a:buClr>
                <a:schemeClr val="tx1"/>
              </a:buClr>
              <a:buSzPct val="90000"/>
              <a:buFont typeface="Arial" pitchFamily="34" charset="0"/>
              <a:buChar char="•"/>
              <a:defRPr sz="352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59625" indent="-275150">
              <a:buClr>
                <a:schemeClr val="tx1"/>
              </a:buClr>
              <a:buSzPct val="90000"/>
              <a:buFont typeface="Arial" pitchFamily="34" charset="0"/>
              <a:buChar char="•"/>
              <a:defRPr sz="313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102" indent="-284476">
              <a:buClr>
                <a:schemeClr val="tx1"/>
              </a:buClr>
              <a:buSzPct val="90000"/>
              <a:buFont typeface="Arial" pitchFamily="34" charset="0"/>
              <a:buChar char="•"/>
              <a:defRPr sz="274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7952" indent="-223851">
              <a:buClr>
                <a:schemeClr val="tx1"/>
              </a:buClr>
              <a:buSzPct val="90000"/>
              <a:buFont typeface="Arial" pitchFamily="34" charset="0"/>
              <a:buChar char="•"/>
              <a:defRPr sz="235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1802" indent="-223851">
              <a:buClr>
                <a:schemeClr val="tx1"/>
              </a:buClr>
              <a:buSzPct val="90000"/>
              <a:buFont typeface="Arial" pitchFamily="34" charset="0"/>
              <a:buChar char="•"/>
              <a:defRPr sz="19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4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3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383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95F4-3816-4445-A2DB-67C46832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681F-4AD4-BB4C-8689-684D8E47B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BA74-F23C-0748-923E-C82F27F5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4559-A068-DE4A-9DF7-C4473FCE2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51062-E0CB-4D46-8AE6-8FC378F47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95B27-65CA-244B-BCD4-085E8BC4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4D9CA-905C-8645-9239-F3AEF4D2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241BD-B087-E24A-8433-9E78DF37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91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39B0-EBFF-7648-93C6-31F417C0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7862E-5825-9942-8CB8-712449B9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FF726-98AF-154C-8A49-6ACE081B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E0A88-E26A-AF47-8321-A2444954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64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C809D-98D3-2343-A4C2-3550DC60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70E8-A9FD-2A4F-BC52-CF063D63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F9E2C-BA93-7042-96A8-6A1502EE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94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093A-5F82-444E-85F7-B12B951D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57EA-1061-0B44-9EBC-25ACDE00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15675-5640-8D40-9D5B-E85B48EC5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AD055-4B0A-A64F-98CF-B8278ABE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8B751-2C7E-FB4A-9699-6283CDA0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1027A-4A91-544C-BDBC-F4B143B1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8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FAF3-54BB-8549-AC45-BDEEABC1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F97A1-01F0-B343-B2DF-371FAC625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2965D-F850-5940-8514-C7A9CE36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15EC-921B-3948-AA45-833A2B0F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D7B91-CB50-6B46-B4D2-70E0E5B2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6482D-FC93-DD43-B8C8-C834F07F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92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9C663-7391-6E46-A3EB-4BACA06C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B1E39-70AA-8643-8837-785066A9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DC12C-8EDF-6444-9F38-EABB2540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7CE4-EE57-B141-93A8-609E5ADFC912}" type="datetimeFigureOut">
              <a:rPr lang="it-IT" smtClean="0"/>
              <a:t>19/06/18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8C711-1FDC-1B42-BC4A-06C9F7C8B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B580-607E-974E-A82E-7619CE4BA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C8FB-EB92-C24F-9180-9C08EC8E6B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22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1" y="2895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7"/>
            <a:ext cx="11653520" cy="205316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3" y="1906413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0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ransition>
    <p:fade/>
  </p:transition>
  <p:txStyles>
    <p:titleStyle>
      <a:lvl1pPr algn="l" defTabSz="913355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3917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572058" marR="0" indent="-236285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1961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783471" marR="0" indent="-223849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1961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007319" marR="0" indent="-223849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176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231168" marR="0" indent="-223849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76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11727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6pPr>
      <a:lvl7pPr marL="2968405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7pPr>
      <a:lvl8pPr marL="3425084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8pPr>
      <a:lvl9pPr marL="3881763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1pPr>
      <a:lvl2pPr marL="456678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2pPr>
      <a:lvl3pPr marL="913355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3pPr>
      <a:lvl4pPr marL="1370034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1826712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2283390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6pPr>
      <a:lvl7pPr marL="2740066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7pPr>
      <a:lvl8pPr marL="3196745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8pPr>
      <a:lvl9pPr marL="3653423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336B-4CCF-4D47-833D-38B4FA6F1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 allo Unit </a:t>
            </a:r>
            <a:r>
              <a:rPr lang="it-IT" dirty="0" err="1"/>
              <a:t>Testing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8755D-940E-3B49-91D6-5361985D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20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F86-9B47-1349-82DC-15C5D65E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Unit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Frameworks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BE03-44B1-1A49-99D2-A1E67886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MS Test</a:t>
            </a:r>
          </a:p>
          <a:p>
            <a:r>
              <a:rPr lang="it-IT" dirty="0" err="1"/>
              <a:t>nUnit</a:t>
            </a:r>
            <a:endParaRPr lang="it-IT" dirty="0"/>
          </a:p>
          <a:p>
            <a:r>
              <a:rPr lang="it-IT" dirty="0" err="1"/>
              <a:t>xUnit</a:t>
            </a:r>
            <a:endParaRPr lang="it-IT" dirty="0"/>
          </a:p>
          <a:p>
            <a:r>
              <a:rPr lang="it-IT" dirty="0" err="1"/>
              <a:t>Protractor</a:t>
            </a:r>
            <a:endParaRPr lang="it-IT" dirty="0"/>
          </a:p>
          <a:p>
            <a:r>
              <a:rPr lang="it-IT" dirty="0" err="1"/>
              <a:t>Mocha</a:t>
            </a:r>
            <a:endParaRPr lang="it-IT" dirty="0"/>
          </a:p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723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FF9B-FBDF-1842-BAC6-EFEDBADA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6BBC-683C-3747-B6FA-957D4782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54BD0D-2383-F04C-8CAA-7DA11CB6B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156854"/>
              </p:ext>
            </p:extLst>
          </p:nvPr>
        </p:nvGraphicFramePr>
        <p:xfrm>
          <a:off x="2024498" y="1332606"/>
          <a:ext cx="8143004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C908E6-661E-2348-9526-C98AC2AEB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02" y="4295676"/>
            <a:ext cx="2016224" cy="2016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20B40-7F6C-2D42-B0B8-4425DC5563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98" y="4295676"/>
            <a:ext cx="170975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7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6504-9039-374F-9429-042EFFB2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Driven</a:t>
            </a:r>
            <a:r>
              <a:rPr lang="it-IT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F055-B7DD-F942-8F27-B740033F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BB166-6C8C-2D40-9415-9B8596DC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46" y="1895062"/>
            <a:ext cx="4097192" cy="42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0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9E60-695E-DE4E-B499-86E03581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avere codice testabile?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E2B5-175D-F645-906D-43A2F2A8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Smells</a:t>
            </a:r>
            <a:endParaRPr lang="it-IT" dirty="0"/>
          </a:p>
          <a:p>
            <a:pPr lvl="1"/>
            <a:r>
              <a:rPr lang="it-IT" dirty="0"/>
              <a:t>Codice duplicato</a:t>
            </a:r>
          </a:p>
          <a:p>
            <a:pPr lvl="1"/>
            <a:r>
              <a:rPr lang="it-IT" dirty="0"/>
              <a:t>Troppi </a:t>
            </a:r>
            <a:r>
              <a:rPr lang="it-IT" dirty="0" err="1"/>
              <a:t>switch</a:t>
            </a:r>
            <a:r>
              <a:rPr lang="it-IT" dirty="0"/>
              <a:t>/</a:t>
            </a:r>
            <a:r>
              <a:rPr lang="it-IT" dirty="0" err="1"/>
              <a:t>if</a:t>
            </a:r>
            <a:endParaRPr lang="it-IT" dirty="0"/>
          </a:p>
          <a:p>
            <a:pPr lvl="1"/>
            <a:r>
              <a:rPr lang="it-IT" dirty="0"/>
              <a:t>Metodi troppo lunghi</a:t>
            </a:r>
          </a:p>
          <a:p>
            <a:pPr lvl="1"/>
            <a:r>
              <a:rPr lang="it-IT" dirty="0"/>
              <a:t>Nomi metodi poco chiari</a:t>
            </a:r>
          </a:p>
          <a:p>
            <a:pPr lvl="1"/>
            <a:r>
              <a:rPr lang="it-IT" dirty="0"/>
              <a:t>Classi enormi</a:t>
            </a:r>
          </a:p>
          <a:p>
            <a:pPr lvl="1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C68BB-ACF4-2941-B208-BBC8B05A5EE5}"/>
              </a:ext>
            </a:extLst>
          </p:cNvPr>
          <p:cNvSpPr txBox="1"/>
          <p:nvPr/>
        </p:nvSpPr>
        <p:spPr>
          <a:xfrm>
            <a:off x="1905000" y="5068967"/>
            <a:ext cx="83820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6"/>
                </a:solidFill>
              </a:rPr>
              <a:t>Certain</a:t>
            </a:r>
            <a:r>
              <a:rPr lang="it-IT" sz="2400" b="1" i="1" dirty="0">
                <a:solidFill>
                  <a:schemeClr val="accent6"/>
                </a:solidFill>
              </a:rPr>
              <a:t> </a:t>
            </a:r>
            <a:r>
              <a:rPr lang="it-IT" sz="2400" b="1" i="1" dirty="0" err="1">
                <a:solidFill>
                  <a:schemeClr val="accent6"/>
                </a:solidFill>
              </a:rPr>
              <a:t>structures</a:t>
            </a:r>
            <a:r>
              <a:rPr lang="it-IT" sz="2400" b="1" i="1" dirty="0">
                <a:solidFill>
                  <a:schemeClr val="accent6"/>
                </a:solidFill>
              </a:rPr>
              <a:t> in code </a:t>
            </a:r>
            <a:r>
              <a:rPr lang="it-IT" sz="2400" b="1" i="1" dirty="0" err="1">
                <a:solidFill>
                  <a:schemeClr val="accent6"/>
                </a:solidFill>
              </a:rPr>
              <a:t>suggest</a:t>
            </a:r>
            <a:r>
              <a:rPr lang="it-IT" sz="2400" b="1" i="1" dirty="0">
                <a:solidFill>
                  <a:schemeClr val="accent6"/>
                </a:solidFill>
              </a:rPr>
              <a:t> (</a:t>
            </a:r>
            <a:r>
              <a:rPr lang="it-IT" sz="2400" b="1" i="1" dirty="0" err="1">
                <a:solidFill>
                  <a:schemeClr val="accent6"/>
                </a:solidFill>
              </a:rPr>
              <a:t>sometimes</a:t>
            </a:r>
            <a:r>
              <a:rPr lang="it-IT" sz="2400" b="1" i="1" dirty="0">
                <a:solidFill>
                  <a:schemeClr val="accent6"/>
                </a:solidFill>
              </a:rPr>
              <a:t> </a:t>
            </a:r>
            <a:r>
              <a:rPr lang="it-IT" sz="2400" b="1" i="1" dirty="0" err="1">
                <a:solidFill>
                  <a:schemeClr val="accent6"/>
                </a:solidFill>
              </a:rPr>
              <a:t>they</a:t>
            </a:r>
            <a:r>
              <a:rPr lang="it-IT" sz="2400" b="1" i="1" dirty="0">
                <a:solidFill>
                  <a:schemeClr val="accent6"/>
                </a:solidFill>
              </a:rPr>
              <a:t> </a:t>
            </a:r>
            <a:r>
              <a:rPr lang="it-IT" sz="2400" b="1" i="1" dirty="0" err="1">
                <a:solidFill>
                  <a:schemeClr val="accent6"/>
                </a:solidFill>
              </a:rPr>
              <a:t>scream</a:t>
            </a:r>
            <a:r>
              <a:rPr lang="it-IT" sz="2400" b="1" i="1" dirty="0">
                <a:solidFill>
                  <a:schemeClr val="accent6"/>
                </a:solidFill>
              </a:rPr>
              <a:t> for) the </a:t>
            </a:r>
            <a:r>
              <a:rPr lang="it-IT" sz="2400" b="1" i="1" dirty="0" err="1">
                <a:solidFill>
                  <a:schemeClr val="accent6"/>
                </a:solidFill>
              </a:rPr>
              <a:t>possibility</a:t>
            </a:r>
            <a:r>
              <a:rPr lang="it-IT" sz="2400" b="1" i="1" dirty="0">
                <a:solidFill>
                  <a:schemeClr val="accent6"/>
                </a:solidFill>
              </a:rPr>
              <a:t> of </a:t>
            </a:r>
            <a:r>
              <a:rPr lang="it-IT" sz="2400" b="1" i="1" dirty="0" err="1">
                <a:solidFill>
                  <a:schemeClr val="accent6"/>
                </a:solidFill>
              </a:rPr>
              <a:t>refactoring</a:t>
            </a:r>
            <a:endParaRPr lang="it-IT" sz="2400" b="1" i="1" dirty="0">
              <a:solidFill>
                <a:schemeClr val="accent6"/>
              </a:solidFill>
            </a:endParaRPr>
          </a:p>
          <a:p>
            <a:pPr algn="ctr"/>
            <a:r>
              <a:rPr lang="it-IT" sz="2400" dirty="0">
                <a:solidFill>
                  <a:schemeClr val="accent6"/>
                </a:solidFill>
              </a:rPr>
              <a:t>Martin </a:t>
            </a:r>
            <a:r>
              <a:rPr lang="it-IT" sz="2400" dirty="0" err="1">
                <a:solidFill>
                  <a:schemeClr val="accent6"/>
                </a:solidFill>
              </a:rPr>
              <a:t>Fowler</a:t>
            </a:r>
            <a:endParaRPr lang="en-US" sz="2400" dirty="0" err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4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E6F0-8B3F-174F-9655-11E4500A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coverage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BD32-DA89-1D42-853B-0DD42F7B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una percentuale che indica il numero di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correlati ai metodi di un nostro applicativo</a:t>
            </a:r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0D423-FF7D-1145-AD0C-0DE6FB1E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47" y="2858536"/>
            <a:ext cx="4242705" cy="345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9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0A58-4EC5-AB43-97DB-8F987B8B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MSTest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7E77-85DD-CD47-BC4A-B8926032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Microsoft Test </a:t>
            </a:r>
            <a:r>
              <a:rPr lang="it-IT" dirty="0" err="1"/>
              <a:t>Runner</a:t>
            </a:r>
            <a:endParaRPr lang="it-IT" dirty="0"/>
          </a:p>
          <a:p>
            <a:r>
              <a:rPr lang="it-IT" dirty="0"/>
              <a:t>Integrato nell’ambiente</a:t>
            </a:r>
          </a:p>
          <a:p>
            <a:r>
              <a:rPr lang="it-IT" dirty="0"/>
              <a:t>Fa uso degli attributi</a:t>
            </a:r>
          </a:p>
          <a:p>
            <a:r>
              <a:rPr lang="it-IT" dirty="0"/>
              <a:t>Fa uso di </a:t>
            </a:r>
            <a:r>
              <a:rPr lang="it-IT" dirty="0" err="1"/>
              <a:t>reflection</a:t>
            </a:r>
            <a:r>
              <a:rPr lang="it-IT" dirty="0"/>
              <a:t> per recuperare i test</a:t>
            </a:r>
          </a:p>
          <a:p>
            <a:r>
              <a:rPr lang="it-IT" dirty="0"/>
              <a:t>Test Explorer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14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EBF4-9119-A84E-A417-28F59B42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Gestire gli </a:t>
            </a:r>
            <a:r>
              <a:rPr lang="it-IT" dirty="0" err="1"/>
              <a:t>unit</a:t>
            </a:r>
            <a:r>
              <a:rPr lang="it-IT" dirty="0"/>
              <a:t> test in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02FA-77D0-D74D-B671-638EF7B3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Inizializzazione e </a:t>
            </a:r>
            <a:r>
              <a:rPr lang="it-IT" dirty="0" err="1"/>
              <a:t>CleanUp</a:t>
            </a:r>
            <a:endParaRPr lang="it-IT" dirty="0"/>
          </a:p>
          <a:p>
            <a:r>
              <a:rPr lang="it-IT" dirty="0"/>
              <a:t>Asserzioni</a:t>
            </a:r>
          </a:p>
          <a:p>
            <a:r>
              <a:rPr lang="it-IT" dirty="0" err="1"/>
              <a:t>TestContext</a:t>
            </a:r>
            <a:endParaRPr lang="it-IT" dirty="0"/>
          </a:p>
          <a:p>
            <a:r>
              <a:rPr lang="it-IT" dirty="0"/>
              <a:t>Data </a:t>
            </a:r>
            <a:r>
              <a:rPr lang="it-IT" dirty="0" err="1"/>
              <a:t>Driven</a:t>
            </a:r>
            <a:r>
              <a:rPr lang="it-IT" dirty="0"/>
              <a:t> Unit </a:t>
            </a:r>
            <a:r>
              <a:rPr lang="it-IT" dirty="0" err="1"/>
              <a:t>Testing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39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8E96-0B40-9D4F-B173-38B00846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Inizializzazione e </a:t>
            </a:r>
            <a:r>
              <a:rPr lang="it-IT" dirty="0" err="1"/>
              <a:t>CleanUp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920F-2A6B-3846-8A76-EC92D5F21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 per inizializzare una risorsa comune a tutti i test</a:t>
            </a:r>
          </a:p>
          <a:p>
            <a:endParaRPr lang="it-IT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B6DCEE5-3EF2-7447-B4BD-6E55906FF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893743"/>
              </p:ext>
            </p:extLst>
          </p:nvPr>
        </p:nvGraphicFramePr>
        <p:xfrm>
          <a:off x="2096506" y="3113422"/>
          <a:ext cx="7998988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07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6A1-8D3E-324E-9B67-DA7D7C0D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Asserzioni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C9F2-0DFA-CA40-94C9-F59848ED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Verifica che il </a:t>
            </a:r>
            <a:r>
              <a:rPr lang="it-IT" dirty="0" err="1"/>
              <a:t>risutato</a:t>
            </a:r>
            <a:r>
              <a:rPr lang="it-IT" dirty="0"/>
              <a:t> «</a:t>
            </a:r>
            <a:r>
              <a:rPr lang="it-IT" dirty="0" err="1"/>
              <a:t>expected</a:t>
            </a:r>
            <a:r>
              <a:rPr lang="it-IT" dirty="0"/>
              <a:t>» corrisponda con quello «</a:t>
            </a:r>
            <a:r>
              <a:rPr lang="it-IT" dirty="0" err="1"/>
              <a:t>actual</a:t>
            </a:r>
            <a:r>
              <a:rPr lang="it-IT" dirty="0"/>
              <a:t>»</a:t>
            </a:r>
          </a:p>
          <a:p>
            <a:r>
              <a:rPr lang="it-IT" dirty="0"/>
              <a:t>Se corrispondono il test </a:t>
            </a:r>
            <a:r>
              <a:rPr lang="it-IT" b="1" dirty="0"/>
              <a:t>passa</a:t>
            </a:r>
            <a:r>
              <a:rPr lang="it-IT" dirty="0"/>
              <a:t>, altrimenti </a:t>
            </a:r>
            <a:r>
              <a:rPr lang="it-IT" b="1" dirty="0"/>
              <a:t>fallisce</a:t>
            </a:r>
          </a:p>
          <a:p>
            <a:endParaRPr lang="it-IT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6D5D2A-A98E-5F4F-B7DA-1866F094E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77389"/>
              </p:ext>
            </p:extLst>
          </p:nvPr>
        </p:nvGraphicFramePr>
        <p:xfrm>
          <a:off x="1916832" y="3279453"/>
          <a:ext cx="8358336" cy="2897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43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130B-1E89-5442-AEED-53BBD217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Assert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616B-FDE1-2248-AA2F-9550CDB0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AreEqual</a:t>
            </a:r>
            <a:r>
              <a:rPr lang="it-IT" dirty="0"/>
              <a:t> / </a:t>
            </a:r>
            <a:r>
              <a:rPr lang="it-IT" dirty="0" err="1"/>
              <a:t>AreNotEqual</a:t>
            </a:r>
            <a:endParaRPr lang="it-IT" dirty="0"/>
          </a:p>
          <a:p>
            <a:r>
              <a:rPr lang="it-IT" dirty="0" err="1"/>
              <a:t>AreSame</a:t>
            </a:r>
            <a:r>
              <a:rPr lang="it-IT" dirty="0"/>
              <a:t> / </a:t>
            </a:r>
            <a:r>
              <a:rPr lang="it-IT" dirty="0" err="1"/>
              <a:t>AreNotSame</a:t>
            </a:r>
            <a:endParaRPr lang="it-IT" dirty="0"/>
          </a:p>
          <a:p>
            <a:r>
              <a:rPr lang="it-IT" dirty="0" err="1"/>
              <a:t>IsTrue</a:t>
            </a:r>
            <a:r>
              <a:rPr lang="it-IT" dirty="0"/>
              <a:t> / </a:t>
            </a:r>
            <a:r>
              <a:rPr lang="it-IT" dirty="0" err="1"/>
              <a:t>IsFalse</a:t>
            </a:r>
            <a:endParaRPr lang="it-IT" dirty="0"/>
          </a:p>
          <a:p>
            <a:r>
              <a:rPr lang="it-IT" dirty="0" err="1"/>
              <a:t>IsNull</a:t>
            </a:r>
            <a:r>
              <a:rPr lang="it-IT" dirty="0"/>
              <a:t> / </a:t>
            </a:r>
            <a:r>
              <a:rPr lang="it-IT" dirty="0" err="1"/>
              <a:t>IsNotNull</a:t>
            </a:r>
            <a:endParaRPr lang="it-IT" dirty="0"/>
          </a:p>
          <a:p>
            <a:r>
              <a:rPr lang="it-IT" dirty="0" err="1"/>
              <a:t>IsInstanceOfType</a:t>
            </a:r>
            <a:r>
              <a:rPr lang="it-IT" dirty="0"/>
              <a:t> / </a:t>
            </a:r>
            <a:r>
              <a:rPr lang="it-IT" dirty="0" err="1"/>
              <a:t>IsNotInstanceOfType</a:t>
            </a:r>
            <a:endParaRPr lang="it-IT" dirty="0"/>
          </a:p>
          <a:p>
            <a:r>
              <a:rPr lang="it-IT" dirty="0"/>
              <a:t>Inconclusive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643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0094-973D-2848-B692-0C33299D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 lo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9994-2B8D-5946-98BB-7D3E95CB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è una pratica che serve per testare l’unità più piccola di codice (</a:t>
            </a:r>
            <a:r>
              <a:rPr lang="it-IT" dirty="0" err="1"/>
              <a:t>unit</a:t>
            </a:r>
            <a:r>
              <a:rPr lang="it-IT" dirty="0"/>
              <a:t>) in maniera indipendente e isolata per verificarne la corretta esecuzione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D4A4D-50CA-C847-8797-F0B64BDC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276" y="4602163"/>
            <a:ext cx="1587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6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4B54-3613-8B4E-9BA7-FD0685B1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CollectionAssert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296A-1C6D-9941-8DB8-AAB52C58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AllItemsAreInstanceOfType</a:t>
            </a:r>
            <a:endParaRPr lang="en-US" dirty="0"/>
          </a:p>
          <a:p>
            <a:r>
              <a:rPr lang="en-US" dirty="0" err="1"/>
              <a:t>AllItemsAreNotNull</a:t>
            </a:r>
            <a:endParaRPr lang="en-US" dirty="0"/>
          </a:p>
          <a:p>
            <a:r>
              <a:rPr lang="en-US" dirty="0" err="1"/>
              <a:t>AllItemsAreUnique</a:t>
            </a:r>
            <a:endParaRPr lang="en-US" dirty="0"/>
          </a:p>
          <a:p>
            <a:r>
              <a:rPr lang="it-IT" dirty="0" err="1"/>
              <a:t>AreEqual</a:t>
            </a:r>
            <a:r>
              <a:rPr lang="it-IT" dirty="0"/>
              <a:t> / </a:t>
            </a:r>
            <a:r>
              <a:rPr lang="it-IT" dirty="0" err="1"/>
              <a:t>AreNotEqual</a:t>
            </a:r>
            <a:endParaRPr lang="it-IT" dirty="0"/>
          </a:p>
          <a:p>
            <a:r>
              <a:rPr lang="it-IT" dirty="0" err="1"/>
              <a:t>AreEquivalent</a:t>
            </a:r>
            <a:r>
              <a:rPr lang="it-IT" dirty="0"/>
              <a:t> / </a:t>
            </a:r>
            <a:r>
              <a:rPr lang="it-IT" dirty="0" err="1"/>
              <a:t>AreNotEquivalent</a:t>
            </a:r>
            <a:endParaRPr lang="it-IT" dirty="0"/>
          </a:p>
          <a:p>
            <a:r>
              <a:rPr lang="it-IT" dirty="0" err="1"/>
              <a:t>Contains</a:t>
            </a:r>
            <a:r>
              <a:rPr lang="it-IT" dirty="0"/>
              <a:t> / </a:t>
            </a:r>
            <a:r>
              <a:rPr lang="it-IT" dirty="0" err="1"/>
              <a:t>DoesNotContain</a:t>
            </a:r>
            <a:endParaRPr lang="it-IT" dirty="0"/>
          </a:p>
          <a:p>
            <a:r>
              <a:rPr lang="en-US" dirty="0" err="1"/>
              <a:t>IsSubsetOf</a:t>
            </a:r>
            <a:r>
              <a:rPr lang="en-US" dirty="0"/>
              <a:t> / </a:t>
            </a:r>
            <a:r>
              <a:rPr lang="en-US" dirty="0" err="1"/>
              <a:t>IsNotSubsetOf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178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6FC4-A1B2-7A42-B42B-BDB2C814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StringAssert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A687-5B55-2D4F-BF65-FC7E40B3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</a:t>
            </a:r>
          </a:p>
          <a:p>
            <a:r>
              <a:rPr lang="en-US" dirty="0"/>
              <a:t>Matches / </a:t>
            </a:r>
            <a:r>
              <a:rPr lang="en-US" dirty="0" err="1"/>
              <a:t>DoesNotMatch</a:t>
            </a:r>
            <a:r>
              <a:rPr lang="en-US" dirty="0"/>
              <a:t> </a:t>
            </a:r>
          </a:p>
          <a:p>
            <a:r>
              <a:rPr lang="en-US" dirty="0" err="1"/>
              <a:t>StartsWith</a:t>
            </a:r>
            <a:r>
              <a:rPr lang="en-US" dirty="0"/>
              <a:t> / </a:t>
            </a:r>
            <a:r>
              <a:rPr lang="en-US" dirty="0" err="1"/>
              <a:t>EndsWith</a:t>
            </a:r>
            <a:r>
              <a:rPr lang="en-US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380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F3F-8BD0-1848-B16C-BA67DE35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2D41-AB4A-5346-BD71-546C1CE0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Evitare l’uso di </a:t>
            </a:r>
            <a:r>
              <a:rPr lang="it-IT" dirty="0" err="1"/>
              <a:t>try</a:t>
            </a:r>
            <a:r>
              <a:rPr lang="it-IT" dirty="0"/>
              <a:t> / catch</a:t>
            </a:r>
          </a:p>
          <a:p>
            <a:r>
              <a:rPr lang="it-IT" dirty="0"/>
              <a:t>Usare l’attributo </a:t>
            </a:r>
            <a:r>
              <a:rPr lang="it-IT" dirty="0" err="1"/>
              <a:t>ExpectedException</a:t>
            </a:r>
            <a:endParaRPr lang="it-IT" dirty="0"/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35197-84A1-5445-862E-0A7424BFB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76" y="3252626"/>
            <a:ext cx="5760970" cy="30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81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1ED2-6F31-6742-98C3-E0129F22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attributi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4966-9A3B-9D4E-AFC9-0B80CC0C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Ignore</a:t>
            </a:r>
            <a:endParaRPr lang="it-IT" dirty="0"/>
          </a:p>
          <a:p>
            <a:r>
              <a:rPr lang="it-IT" dirty="0" err="1"/>
              <a:t>Owner</a:t>
            </a:r>
            <a:endParaRPr lang="it-IT" dirty="0"/>
          </a:p>
          <a:p>
            <a:r>
              <a:rPr lang="it-IT" dirty="0" err="1"/>
              <a:t>Priority</a:t>
            </a:r>
            <a:endParaRPr lang="it-IT" dirty="0"/>
          </a:p>
          <a:p>
            <a:r>
              <a:rPr lang="it-IT" dirty="0" err="1"/>
              <a:t>TestCategory</a:t>
            </a:r>
            <a:endParaRPr lang="it-IT" dirty="0"/>
          </a:p>
          <a:p>
            <a:r>
              <a:rPr lang="it-IT" dirty="0" err="1"/>
              <a:t>Description</a:t>
            </a:r>
            <a:endParaRPr lang="it-IT" dirty="0"/>
          </a:p>
          <a:p>
            <a:r>
              <a:rPr lang="it-IT" dirty="0" err="1"/>
              <a:t>DeploymentItem</a:t>
            </a:r>
            <a:endParaRPr lang="it-IT" dirty="0"/>
          </a:p>
          <a:p>
            <a:r>
              <a:rPr lang="it-IT" dirty="0" err="1"/>
              <a:t>HostType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WorkItem</a:t>
            </a:r>
            <a:endParaRPr lang="it-IT" dirty="0"/>
          </a:p>
          <a:p>
            <a:r>
              <a:rPr lang="it-IT" dirty="0" err="1"/>
              <a:t>CssIteration</a:t>
            </a:r>
            <a:endParaRPr lang="it-IT" dirty="0"/>
          </a:p>
          <a:p>
            <a:r>
              <a:rPr lang="it-IT" dirty="0" err="1"/>
              <a:t>CssProjectStructure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06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893F-8DB9-4343-AC9D-F7BB620D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Parametrizzati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A2C3-6808-8A44-BCD2-40E6B12B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Consentono di utilizzare </a:t>
            </a:r>
            <a:r>
              <a:rPr lang="it-IT" dirty="0" err="1"/>
              <a:t>datasource</a:t>
            </a:r>
            <a:r>
              <a:rPr lang="it-IT" dirty="0"/>
              <a:t> come XML, Excel, Access, CSV, DB per testare delle funzionalità recuperando i dati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TestContext</a:t>
            </a:r>
            <a:endParaRPr lang="it-IT" dirty="0"/>
          </a:p>
          <a:p>
            <a:r>
              <a:rPr lang="it-IT" dirty="0" err="1"/>
              <a:t>Datasource</a:t>
            </a:r>
            <a:endParaRPr lang="it-IT" dirty="0"/>
          </a:p>
          <a:p>
            <a:r>
              <a:rPr lang="it-IT" dirty="0" err="1"/>
              <a:t>Datarow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129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169-527B-0045-A74A-924D1BA7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è lo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7B61-7E5A-BD47-A70C-2099BF8D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6A7F55-07FE-074E-A22C-32E2967EFE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08789"/>
              </p:ext>
            </p:extLst>
          </p:nvPr>
        </p:nvGraphicFramePr>
        <p:xfrm>
          <a:off x="3048000" y="19692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74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1EDC-52DD-F644-9E20-D6DDDF22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Aspetti principali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DC81-8C03-5148-A3A1-30B3CC77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Scritti dagli sviluppatori</a:t>
            </a:r>
          </a:p>
          <a:p>
            <a:r>
              <a:rPr lang="it-IT" dirty="0"/>
              <a:t>Isolati dal codice vero e proprio</a:t>
            </a:r>
          </a:p>
          <a:p>
            <a:r>
              <a:rPr lang="it-IT" dirty="0"/>
              <a:t>Disconnessi dal mondo reale</a:t>
            </a:r>
          </a:p>
          <a:p>
            <a:r>
              <a:rPr lang="it-IT" dirty="0"/>
              <a:t>Facilitano la gestione delle anomalie (</a:t>
            </a:r>
            <a:r>
              <a:rPr lang="it-IT" dirty="0" err="1"/>
              <a:t>regression</a:t>
            </a:r>
            <a:r>
              <a:rPr lang="it-IT" dirty="0"/>
              <a:t>)</a:t>
            </a:r>
          </a:p>
          <a:p>
            <a:r>
              <a:rPr lang="it-IT" dirty="0"/>
              <a:t>Testano sia l’happy </a:t>
            </a:r>
            <a:r>
              <a:rPr lang="it-IT" dirty="0" err="1"/>
              <a:t>path</a:t>
            </a:r>
            <a:r>
              <a:rPr lang="it-IT" dirty="0"/>
              <a:t> che il </a:t>
            </a:r>
            <a:r>
              <a:rPr lang="it-IT" dirty="0" err="1"/>
              <a:t>sad</a:t>
            </a:r>
            <a:r>
              <a:rPr lang="it-IT" dirty="0"/>
              <a:t>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938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5A94-9302-FE4D-99F8-FCF3C327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Conviene fare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E880-F33E-5B49-9DC9-4AAF59AA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BAB021-621B-5543-9EA4-E3D564B4CADC}"/>
              </a:ext>
            </a:extLst>
          </p:cNvPr>
          <p:cNvSpPr txBox="1">
            <a:spLocks/>
          </p:cNvSpPr>
          <p:nvPr/>
        </p:nvSpPr>
        <p:spPr>
          <a:xfrm>
            <a:off x="1793233" y="1825625"/>
            <a:ext cx="4114800" cy="38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dirty="0"/>
              <a:t>PRO</a:t>
            </a:r>
            <a:endParaRPr lang="en-US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F3B8035-C200-4F4B-8089-3DE6C4D8777C}"/>
              </a:ext>
            </a:extLst>
          </p:cNvPr>
          <p:cNvSpPr txBox="1">
            <a:spLocks/>
          </p:cNvSpPr>
          <p:nvPr/>
        </p:nvSpPr>
        <p:spPr>
          <a:xfrm>
            <a:off x="2321266" y="2630496"/>
            <a:ext cx="4114800" cy="3142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it-IT" sz="2400" dirty="0"/>
              <a:t>Qualità del software</a:t>
            </a:r>
          </a:p>
          <a:p>
            <a:pPr lvl="1">
              <a:buFont typeface="Wingdings" pitchFamily="2" charset="2"/>
              <a:buChar char="ü"/>
            </a:pPr>
            <a:r>
              <a:rPr lang="it-IT" sz="2000" dirty="0"/>
              <a:t>Robustezza</a:t>
            </a:r>
          </a:p>
          <a:p>
            <a:pPr lvl="1">
              <a:buFont typeface="Wingdings" pitchFamily="2" charset="2"/>
              <a:buChar char="ü"/>
            </a:pPr>
            <a:r>
              <a:rPr lang="it-IT" sz="2000" dirty="0"/>
              <a:t>Manutenibilità</a:t>
            </a:r>
          </a:p>
          <a:p>
            <a:pPr lvl="1">
              <a:buFont typeface="Wingdings" pitchFamily="2" charset="2"/>
              <a:buChar char="ü"/>
            </a:pPr>
            <a:r>
              <a:rPr lang="it-IT" sz="2000" dirty="0"/>
              <a:t>Riusabilità</a:t>
            </a:r>
          </a:p>
          <a:p>
            <a:pPr lvl="1">
              <a:buFont typeface="Wingdings" pitchFamily="2" charset="2"/>
              <a:buChar char="ü"/>
            </a:pPr>
            <a:r>
              <a:rPr lang="it-IT" sz="2000" dirty="0"/>
              <a:t>Affidabilità</a:t>
            </a:r>
          </a:p>
          <a:p>
            <a:pPr lvl="1">
              <a:buFont typeface="Wingdings" pitchFamily="2" charset="2"/>
              <a:buChar char="ü"/>
            </a:pPr>
            <a:r>
              <a:rPr lang="it-IT" sz="2000" dirty="0"/>
              <a:t>Modularità</a:t>
            </a:r>
          </a:p>
          <a:p>
            <a:pPr>
              <a:buFont typeface="Wingdings" pitchFamily="2" charset="2"/>
              <a:buChar char="ü"/>
            </a:pPr>
            <a:r>
              <a:rPr lang="it-IT" sz="2200" dirty="0"/>
              <a:t>Documentazione</a:t>
            </a:r>
          </a:p>
          <a:p>
            <a:pPr>
              <a:buFont typeface="Wingdings" pitchFamily="2" charset="2"/>
              <a:buChar char="ü"/>
            </a:pPr>
            <a:r>
              <a:rPr lang="it-IT" sz="2200" dirty="0" err="1"/>
              <a:t>Safety</a:t>
            </a:r>
            <a:r>
              <a:rPr lang="it-IT" sz="2200" dirty="0"/>
              <a:t> net (</a:t>
            </a:r>
            <a:r>
              <a:rPr lang="it-IT" sz="2200" dirty="0" err="1"/>
              <a:t>regression</a:t>
            </a:r>
            <a:r>
              <a:rPr lang="it-IT" sz="2200" dirty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it-IT" sz="2200" dirty="0"/>
              <a:t>Automazione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8BC895D-5DF7-854D-800F-991FEE84E2D7}"/>
              </a:ext>
            </a:extLst>
          </p:cNvPr>
          <p:cNvSpPr txBox="1">
            <a:spLocks/>
          </p:cNvSpPr>
          <p:nvPr/>
        </p:nvSpPr>
        <p:spPr>
          <a:xfrm>
            <a:off x="6349243" y="1825625"/>
            <a:ext cx="4117019" cy="387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dirty="0"/>
              <a:t>CONTRO</a:t>
            </a:r>
            <a:endParaRPr lang="en-US" b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BBE8049-7F5A-524A-8229-9A56F33D4C5E}"/>
              </a:ext>
            </a:extLst>
          </p:cNvPr>
          <p:cNvSpPr txBox="1">
            <a:spLocks/>
          </p:cNvSpPr>
          <p:nvPr/>
        </p:nvSpPr>
        <p:spPr>
          <a:xfrm>
            <a:off x="6567229" y="2630496"/>
            <a:ext cx="4117974" cy="20805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it-IT" dirty="0"/>
              <a:t>Processo costoso</a:t>
            </a:r>
          </a:p>
          <a:p>
            <a:pPr lvl="1">
              <a:buFont typeface="Wingdings" pitchFamily="2" charset="2"/>
              <a:buChar char="ü"/>
            </a:pPr>
            <a:r>
              <a:rPr lang="it-IT" sz="2000" dirty="0"/>
              <a:t>Tempo</a:t>
            </a:r>
          </a:p>
          <a:p>
            <a:pPr lvl="1">
              <a:buFont typeface="Wingdings" pitchFamily="2" charset="2"/>
              <a:buChar char="ü"/>
            </a:pPr>
            <a:r>
              <a:rPr lang="it-IT" sz="2000" dirty="0"/>
              <a:t>Esperienza</a:t>
            </a:r>
          </a:p>
          <a:p>
            <a:pPr lvl="1">
              <a:buFont typeface="Wingdings" pitchFamily="2" charset="2"/>
              <a:buChar char="ü"/>
            </a:pPr>
            <a:r>
              <a:rPr lang="it-IT" sz="2000" dirty="0"/>
              <a:t>Manutenzione</a:t>
            </a:r>
          </a:p>
          <a:p>
            <a:pPr>
              <a:buFont typeface="Wingdings" pitchFamily="2" charset="2"/>
              <a:buChar char="ü"/>
            </a:pPr>
            <a:endParaRPr lang="it-IT" sz="2000" dirty="0"/>
          </a:p>
          <a:p>
            <a:pPr>
              <a:buFont typeface="Wingdings" pitchFamily="2" charset="2"/>
              <a:buChar char="ü"/>
            </a:pPr>
            <a:r>
              <a:rPr lang="it-IT" sz="2000" dirty="0"/>
              <a:t>Possono essere in-effettivi (segue)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299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C960-E189-AB45-9E07-E90D02F0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Conviene fare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? Aspetti negativi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4572-E5BF-3348-B453-8B2DCFBD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Fragile Test</a:t>
            </a:r>
            <a:r>
              <a:rPr lang="it-IT" dirty="0"/>
              <a:t>: si rompe spesso</a:t>
            </a:r>
          </a:p>
          <a:p>
            <a:r>
              <a:rPr lang="it-IT" b="1" dirty="0" err="1"/>
              <a:t>Erratic</a:t>
            </a:r>
            <a:r>
              <a:rPr lang="it-IT" b="1" dirty="0"/>
              <a:t> Test</a:t>
            </a:r>
            <a:r>
              <a:rPr lang="it-IT" dirty="0"/>
              <a:t>: funziona </a:t>
            </a:r>
            <a:r>
              <a:rPr lang="it-IT" dirty="0" err="1"/>
              <a:t>randomicamente</a:t>
            </a:r>
            <a:endParaRPr lang="it-IT" dirty="0"/>
          </a:p>
          <a:p>
            <a:r>
              <a:rPr lang="it-IT" b="1" dirty="0"/>
              <a:t>Manual </a:t>
            </a:r>
            <a:r>
              <a:rPr lang="it-IT" b="1" dirty="0" err="1"/>
              <a:t>Intervention</a:t>
            </a:r>
            <a:r>
              <a:rPr lang="it-IT" dirty="0"/>
              <a:t>: interazione umana</a:t>
            </a:r>
          </a:p>
          <a:p>
            <a:r>
              <a:rPr lang="it-IT" b="1" dirty="0" err="1"/>
              <a:t>Obscure</a:t>
            </a:r>
            <a:r>
              <a:rPr lang="it-IT" b="1" dirty="0"/>
              <a:t> Test</a:t>
            </a:r>
            <a:r>
              <a:rPr lang="it-IT" dirty="0"/>
              <a:t>: difficile da comprendere</a:t>
            </a:r>
          </a:p>
          <a:p>
            <a:r>
              <a:rPr lang="it-IT" b="1" dirty="0"/>
              <a:t>Slow Test</a:t>
            </a:r>
            <a:r>
              <a:rPr lang="it-IT" dirty="0"/>
              <a:t>: lento in esecuzione</a:t>
            </a:r>
            <a:endParaRPr lang="en-US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69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5A94-9302-FE4D-99F8-FCF3C327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Conviene fare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E880-F33E-5B49-9DC9-4AAF59AA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BAB021-621B-5543-9EA4-E3D564B4CADC}"/>
              </a:ext>
            </a:extLst>
          </p:cNvPr>
          <p:cNvSpPr txBox="1">
            <a:spLocks/>
          </p:cNvSpPr>
          <p:nvPr/>
        </p:nvSpPr>
        <p:spPr>
          <a:xfrm>
            <a:off x="1651565" y="1825625"/>
            <a:ext cx="4114800" cy="38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dirty="0"/>
              <a:t>UNIT TESTING</a:t>
            </a:r>
            <a:endParaRPr lang="en-US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F3B8035-C200-4F4B-8089-3DE6C4D8777C}"/>
              </a:ext>
            </a:extLst>
          </p:cNvPr>
          <p:cNvSpPr txBox="1">
            <a:spLocks/>
          </p:cNvSpPr>
          <p:nvPr/>
        </p:nvSpPr>
        <p:spPr>
          <a:xfrm>
            <a:off x="1981200" y="2614320"/>
            <a:ext cx="4114800" cy="3142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it-IT" sz="2400" dirty="0"/>
              <a:t>Ogni parte testata individualmente</a:t>
            </a:r>
          </a:p>
          <a:p>
            <a:pPr>
              <a:buFont typeface="Wingdings" pitchFamily="2" charset="2"/>
              <a:buChar char="ü"/>
            </a:pPr>
            <a:r>
              <a:rPr lang="it-IT" sz="2400" dirty="0"/>
              <a:t>Tutte le componenti sono testate almeno 1 volta</a:t>
            </a:r>
          </a:p>
          <a:p>
            <a:pPr>
              <a:buFont typeface="Wingdings" pitchFamily="2" charset="2"/>
              <a:buChar char="ü"/>
            </a:pPr>
            <a:r>
              <a:rPr lang="it-IT" sz="2400" dirty="0"/>
              <a:t>Bug identificati subito</a:t>
            </a:r>
          </a:p>
          <a:p>
            <a:pPr>
              <a:buFont typeface="Wingdings" pitchFamily="2" charset="2"/>
              <a:buChar char="ü"/>
            </a:pPr>
            <a:r>
              <a:rPr lang="it-IT" sz="2400" dirty="0"/>
              <a:t>Sforzo minore</a:t>
            </a:r>
            <a:endParaRPr 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8BC895D-5DF7-854D-800F-991FEE84E2D7}"/>
              </a:ext>
            </a:extLst>
          </p:cNvPr>
          <p:cNvSpPr txBox="1">
            <a:spLocks/>
          </p:cNvSpPr>
          <p:nvPr/>
        </p:nvSpPr>
        <p:spPr>
          <a:xfrm>
            <a:off x="6217126" y="1825625"/>
            <a:ext cx="4117019" cy="387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dirty="0"/>
              <a:t>TESTING TRADIZIONALE</a:t>
            </a:r>
            <a:endParaRPr lang="en-US" b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BBE8049-7F5A-524A-8229-9A56F33D4C5E}"/>
              </a:ext>
            </a:extLst>
          </p:cNvPr>
          <p:cNvSpPr txBox="1">
            <a:spLocks/>
          </p:cNvSpPr>
          <p:nvPr/>
        </p:nvSpPr>
        <p:spPr>
          <a:xfrm>
            <a:off x="6567229" y="2630496"/>
            <a:ext cx="4117974" cy="20805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it-IT" sz="2400" dirty="0" err="1"/>
              <a:t>Testing</a:t>
            </a:r>
            <a:r>
              <a:rPr lang="it-IT" sz="2400" dirty="0"/>
              <a:t> dell’intero sistema</a:t>
            </a:r>
          </a:p>
          <a:p>
            <a:pPr>
              <a:buFont typeface="Wingdings" pitchFamily="2" charset="2"/>
              <a:buChar char="ü"/>
            </a:pPr>
            <a:r>
              <a:rPr lang="it-IT" sz="2400" dirty="0"/>
              <a:t>Componenti individuali raramente testate</a:t>
            </a:r>
          </a:p>
          <a:p>
            <a:pPr>
              <a:buFont typeface="Wingdings" pitchFamily="2" charset="2"/>
              <a:buChar char="ü"/>
            </a:pPr>
            <a:r>
              <a:rPr lang="it-IT" sz="2400" dirty="0"/>
              <a:t>Errori difficilmente identificabili</a:t>
            </a:r>
          </a:p>
          <a:p>
            <a:pPr>
              <a:buFont typeface="Wingdings" pitchFamily="2" charset="2"/>
              <a:buChar char="ü"/>
            </a:pPr>
            <a:r>
              <a:rPr lang="it-IT" sz="2400" dirty="0"/>
              <a:t>Isolamento complicato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62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7E9E-FFB1-5A40-9B7C-023ADFB5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Unit </a:t>
            </a:r>
            <a:r>
              <a:rPr lang="it-IT" dirty="0" err="1"/>
              <a:t>testing</a:t>
            </a:r>
            <a:r>
              <a:rPr lang="it-IT" dirty="0"/>
              <a:t> base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202F-F55F-C14A-8AC1-C4E04C04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F09D38-8044-2B48-951F-D512080E1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903018"/>
              </p:ext>
            </p:extLst>
          </p:nvPr>
        </p:nvGraphicFramePr>
        <p:xfrm>
          <a:off x="1905000" y="2434630"/>
          <a:ext cx="8382000" cy="3133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20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4FAF-A998-CB46-92BD-1E4AB99E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Organizzare un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C28E-2EA6-C545-A4C8-4B07FC96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EE8161-E363-9341-B872-A202E0533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829401"/>
              </p:ext>
            </p:extLst>
          </p:nvPr>
        </p:nvGraphicFramePr>
        <p:xfrm>
          <a:off x="1905000" y="1725154"/>
          <a:ext cx="8382000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73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AF7E499-333F-554B-9562-5A3259DE545E}" vid="{CB33B2EE-713B-3744-9970-709365C945D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459</Words>
  <Application>Microsoft Macintosh PowerPoint</Application>
  <PresentationFormat>Widescreen</PresentationFormat>
  <Paragraphs>155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Segoe UI Light</vt:lpstr>
      <vt:lpstr>Symbol</vt:lpstr>
      <vt:lpstr>Wingdings</vt:lpstr>
      <vt:lpstr>Office Theme</vt:lpstr>
      <vt:lpstr>Template (March 2016)</vt:lpstr>
      <vt:lpstr>Introduzione allo Unit Testing</vt:lpstr>
      <vt:lpstr>A cosa serve lo unit testing</vt:lpstr>
      <vt:lpstr>Cosa è lo unit testing?</vt:lpstr>
      <vt:lpstr>Aspetti principali </vt:lpstr>
      <vt:lpstr>Conviene fare unit testing?</vt:lpstr>
      <vt:lpstr>Conviene fare unit testing? Aspetti negativi</vt:lpstr>
      <vt:lpstr>Conviene fare unit testing?</vt:lpstr>
      <vt:lpstr>Unit testing base pattern</vt:lpstr>
      <vt:lpstr>Organizzare un test</vt:lpstr>
      <vt:lpstr>Unit Testing Frameworks</vt:lpstr>
      <vt:lpstr>Come funzionano?</vt:lpstr>
      <vt:lpstr>Test Driven Development</vt:lpstr>
      <vt:lpstr>Come avere codice testabile?</vt:lpstr>
      <vt:lpstr>Code coverage</vt:lpstr>
      <vt:lpstr>MSTest</vt:lpstr>
      <vt:lpstr>Gestire gli unit test in Visual Studio</vt:lpstr>
      <vt:lpstr>Inizializzazione e CleanUp</vt:lpstr>
      <vt:lpstr>Asserzioni</vt:lpstr>
      <vt:lpstr>Assert</vt:lpstr>
      <vt:lpstr>CollectionAssert</vt:lpstr>
      <vt:lpstr>StringAssert</vt:lpstr>
      <vt:lpstr>Eccezioni</vt:lpstr>
      <vt:lpstr>Altri attributi</vt:lpstr>
      <vt:lpstr>Test Parametrizzati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 Git</dc:title>
  <dc:creator>Antonio Turibbio Liccardi</dc:creator>
  <cp:lastModifiedBy>Antonio Turibbio Liccardi</cp:lastModifiedBy>
  <cp:revision>22</cp:revision>
  <dcterms:created xsi:type="dcterms:W3CDTF">2018-06-17T14:18:37Z</dcterms:created>
  <dcterms:modified xsi:type="dcterms:W3CDTF">2018-06-19T13:47:06Z</dcterms:modified>
</cp:coreProperties>
</file>