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1"/>
  </p:notesMasterIdLst>
  <p:sldIdLst>
    <p:sldId id="282" r:id="rId2"/>
    <p:sldId id="266" r:id="rId3"/>
    <p:sldId id="274" r:id="rId4"/>
    <p:sldId id="278" r:id="rId5"/>
    <p:sldId id="275" r:id="rId6"/>
    <p:sldId id="277" r:id="rId7"/>
    <p:sldId id="280" r:id="rId8"/>
    <p:sldId id="283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5FEDF5-23D0-4061-8479-340C8892D18A}" v="5" dt="2022-11-10T10:32:32.5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39" autoAdjust="0"/>
  </p:normalViewPr>
  <p:slideViewPr>
    <p:cSldViewPr snapToGrid="0">
      <p:cViewPr varScale="1">
        <p:scale>
          <a:sx n="68" d="100"/>
          <a:sy n="68" d="100"/>
        </p:scale>
        <p:origin x="1234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Venditti" userId="05071b69-cdab-4f15-9620-466c2b238aec" providerId="ADAL" clId="{CC5FEDF5-23D0-4061-8479-340C8892D18A}"/>
    <pc:docChg chg="undo custSel delSld modSld">
      <pc:chgData name="Antonio Venditti" userId="05071b69-cdab-4f15-9620-466c2b238aec" providerId="ADAL" clId="{CC5FEDF5-23D0-4061-8479-340C8892D18A}" dt="2022-11-14T17:39:27.565" v="12" actId="1076"/>
      <pc:docMkLst>
        <pc:docMk/>
      </pc:docMkLst>
      <pc:sldChg chg="del">
        <pc:chgData name="Antonio Venditti" userId="05071b69-cdab-4f15-9620-466c2b238aec" providerId="ADAL" clId="{CC5FEDF5-23D0-4061-8479-340C8892D18A}" dt="2022-11-10T10:31:57.182" v="0" actId="47"/>
        <pc:sldMkLst>
          <pc:docMk/>
          <pc:sldMk cId="3886473801" sldId="263"/>
        </pc:sldMkLst>
      </pc:sldChg>
      <pc:sldChg chg="addSp modSp mod modClrScheme chgLayout">
        <pc:chgData name="Antonio Venditti" userId="05071b69-cdab-4f15-9620-466c2b238aec" providerId="ADAL" clId="{CC5FEDF5-23D0-4061-8479-340C8892D18A}" dt="2022-11-10T10:33:06.186" v="10" actId="700"/>
        <pc:sldMkLst>
          <pc:docMk/>
          <pc:sldMk cId="624883820" sldId="266"/>
        </pc:sldMkLst>
        <pc:spChg chg="add mod ord">
          <ac:chgData name="Antonio Venditti" userId="05071b69-cdab-4f15-9620-466c2b238aec" providerId="ADAL" clId="{CC5FEDF5-23D0-4061-8479-340C8892D18A}" dt="2022-11-10T10:33:06.186" v="10" actId="700"/>
          <ac:spMkLst>
            <pc:docMk/>
            <pc:sldMk cId="624883820" sldId="266"/>
            <ac:spMk id="2" creationId="{F7F23669-18FE-2EBF-EDB9-DB0761063DB6}"/>
          </ac:spMkLst>
        </pc:spChg>
        <pc:spChg chg="mod ord">
          <ac:chgData name="Antonio Venditti" userId="05071b69-cdab-4f15-9620-466c2b238aec" providerId="ADAL" clId="{CC5FEDF5-23D0-4061-8479-340C8892D18A}" dt="2022-11-10T10:33:06.186" v="10" actId="700"/>
          <ac:spMkLst>
            <pc:docMk/>
            <pc:sldMk cId="624883820" sldId="266"/>
            <ac:spMk id="33" creationId="{00000000-0000-0000-0000-000000000000}"/>
          </ac:spMkLst>
        </pc:spChg>
      </pc:sldChg>
      <pc:sldChg chg="del">
        <pc:chgData name="Antonio Venditti" userId="05071b69-cdab-4f15-9620-466c2b238aec" providerId="ADAL" clId="{CC5FEDF5-23D0-4061-8479-340C8892D18A}" dt="2022-11-10T10:32:04.082" v="1" actId="47"/>
        <pc:sldMkLst>
          <pc:docMk/>
          <pc:sldMk cId="891564847" sldId="272"/>
        </pc:sldMkLst>
      </pc:sldChg>
      <pc:sldChg chg="addSp modSp mod modClrScheme chgLayout">
        <pc:chgData name="Antonio Venditti" userId="05071b69-cdab-4f15-9620-466c2b238aec" providerId="ADAL" clId="{CC5FEDF5-23D0-4061-8479-340C8892D18A}" dt="2022-11-10T10:33:06.186" v="10" actId="700"/>
        <pc:sldMkLst>
          <pc:docMk/>
          <pc:sldMk cId="4088575305" sldId="273"/>
        </pc:sldMkLst>
        <pc:spChg chg="mod ord">
          <ac:chgData name="Antonio Venditti" userId="05071b69-cdab-4f15-9620-466c2b238aec" providerId="ADAL" clId="{CC5FEDF5-23D0-4061-8479-340C8892D18A}" dt="2022-11-10T10:33:06.186" v="10" actId="700"/>
          <ac:spMkLst>
            <pc:docMk/>
            <pc:sldMk cId="4088575305" sldId="273"/>
            <ac:spMk id="2" creationId="{44DD3E01-DC21-5CD6-4563-2E77A16EDD53}"/>
          </ac:spMkLst>
        </pc:spChg>
        <pc:spChg chg="add mod ord">
          <ac:chgData name="Antonio Venditti" userId="05071b69-cdab-4f15-9620-466c2b238aec" providerId="ADAL" clId="{CC5FEDF5-23D0-4061-8479-340C8892D18A}" dt="2022-11-10T10:33:06.186" v="10" actId="700"/>
          <ac:spMkLst>
            <pc:docMk/>
            <pc:sldMk cId="4088575305" sldId="273"/>
            <ac:spMk id="3" creationId="{B03F1C23-1055-495D-92CC-B4D5772708E5}"/>
          </ac:spMkLst>
        </pc:spChg>
      </pc:sldChg>
      <pc:sldChg chg="addSp modSp mod modClrScheme chgLayout">
        <pc:chgData name="Antonio Venditti" userId="05071b69-cdab-4f15-9620-466c2b238aec" providerId="ADAL" clId="{CC5FEDF5-23D0-4061-8479-340C8892D18A}" dt="2022-11-10T10:33:06.186" v="10" actId="700"/>
        <pc:sldMkLst>
          <pc:docMk/>
          <pc:sldMk cId="3362165045" sldId="274"/>
        </pc:sldMkLst>
        <pc:spChg chg="add mod ord">
          <ac:chgData name="Antonio Venditti" userId="05071b69-cdab-4f15-9620-466c2b238aec" providerId="ADAL" clId="{CC5FEDF5-23D0-4061-8479-340C8892D18A}" dt="2022-11-10T10:33:06.186" v="10" actId="700"/>
          <ac:spMkLst>
            <pc:docMk/>
            <pc:sldMk cId="3362165045" sldId="274"/>
            <ac:spMk id="2" creationId="{BB533582-0E9E-A162-4D6A-623DB3EE87D6}"/>
          </ac:spMkLst>
        </pc:spChg>
        <pc:spChg chg="mod ord">
          <ac:chgData name="Antonio Venditti" userId="05071b69-cdab-4f15-9620-466c2b238aec" providerId="ADAL" clId="{CC5FEDF5-23D0-4061-8479-340C8892D18A}" dt="2022-11-10T10:33:06.186" v="10" actId="700"/>
          <ac:spMkLst>
            <pc:docMk/>
            <pc:sldMk cId="3362165045" sldId="274"/>
            <ac:spMk id="33" creationId="{00000000-0000-0000-0000-000000000000}"/>
          </ac:spMkLst>
        </pc:spChg>
      </pc:sldChg>
      <pc:sldChg chg="addSp modSp mod modClrScheme chgLayout">
        <pc:chgData name="Antonio Venditti" userId="05071b69-cdab-4f15-9620-466c2b238aec" providerId="ADAL" clId="{CC5FEDF5-23D0-4061-8479-340C8892D18A}" dt="2022-11-10T10:33:06.186" v="10" actId="700"/>
        <pc:sldMkLst>
          <pc:docMk/>
          <pc:sldMk cId="2404812456" sldId="275"/>
        </pc:sldMkLst>
        <pc:spChg chg="mod ord">
          <ac:chgData name="Antonio Venditti" userId="05071b69-cdab-4f15-9620-466c2b238aec" providerId="ADAL" clId="{CC5FEDF5-23D0-4061-8479-340C8892D18A}" dt="2022-11-10T10:33:06.186" v="10" actId="700"/>
          <ac:spMkLst>
            <pc:docMk/>
            <pc:sldMk cId="2404812456" sldId="275"/>
            <ac:spMk id="2" creationId="{555A84AA-E33F-B41A-F9FF-45B477BBE056}"/>
          </ac:spMkLst>
        </pc:spChg>
        <pc:spChg chg="add mod ord">
          <ac:chgData name="Antonio Venditti" userId="05071b69-cdab-4f15-9620-466c2b238aec" providerId="ADAL" clId="{CC5FEDF5-23D0-4061-8479-340C8892D18A}" dt="2022-11-10T10:33:06.186" v="10" actId="700"/>
          <ac:spMkLst>
            <pc:docMk/>
            <pc:sldMk cId="2404812456" sldId="275"/>
            <ac:spMk id="3" creationId="{084669F5-4353-68FF-157F-A5B38C159F84}"/>
          </ac:spMkLst>
        </pc:spChg>
      </pc:sldChg>
      <pc:sldChg chg="addSp modSp mod modClrScheme chgLayout">
        <pc:chgData name="Antonio Venditti" userId="05071b69-cdab-4f15-9620-466c2b238aec" providerId="ADAL" clId="{CC5FEDF5-23D0-4061-8479-340C8892D18A}" dt="2022-11-10T10:33:06.186" v="10" actId="700"/>
        <pc:sldMkLst>
          <pc:docMk/>
          <pc:sldMk cId="573343634" sldId="277"/>
        </pc:sldMkLst>
        <pc:spChg chg="mod ord">
          <ac:chgData name="Antonio Venditti" userId="05071b69-cdab-4f15-9620-466c2b238aec" providerId="ADAL" clId="{CC5FEDF5-23D0-4061-8479-340C8892D18A}" dt="2022-11-10T10:33:06.186" v="10" actId="700"/>
          <ac:spMkLst>
            <pc:docMk/>
            <pc:sldMk cId="573343634" sldId="277"/>
            <ac:spMk id="2" creationId="{756F1933-F304-77FF-D39E-3AA9A19FC7A8}"/>
          </ac:spMkLst>
        </pc:spChg>
        <pc:spChg chg="add mod ord">
          <ac:chgData name="Antonio Venditti" userId="05071b69-cdab-4f15-9620-466c2b238aec" providerId="ADAL" clId="{CC5FEDF5-23D0-4061-8479-340C8892D18A}" dt="2022-11-10T10:33:06.186" v="10" actId="700"/>
          <ac:spMkLst>
            <pc:docMk/>
            <pc:sldMk cId="573343634" sldId="277"/>
            <ac:spMk id="3" creationId="{88AD1487-2FB7-F832-CDB4-0E96EFC4288E}"/>
          </ac:spMkLst>
        </pc:spChg>
      </pc:sldChg>
      <pc:sldChg chg="addSp modSp mod modClrScheme chgLayout">
        <pc:chgData name="Antonio Venditti" userId="05071b69-cdab-4f15-9620-466c2b238aec" providerId="ADAL" clId="{CC5FEDF5-23D0-4061-8479-340C8892D18A}" dt="2022-11-10T10:33:06.186" v="10" actId="700"/>
        <pc:sldMkLst>
          <pc:docMk/>
          <pc:sldMk cId="2996248007" sldId="278"/>
        </pc:sldMkLst>
        <pc:spChg chg="mod ord">
          <ac:chgData name="Antonio Venditti" userId="05071b69-cdab-4f15-9620-466c2b238aec" providerId="ADAL" clId="{CC5FEDF5-23D0-4061-8479-340C8892D18A}" dt="2022-11-10T10:33:06.186" v="10" actId="700"/>
          <ac:spMkLst>
            <pc:docMk/>
            <pc:sldMk cId="2996248007" sldId="278"/>
            <ac:spMk id="2" creationId="{D128BFAE-2F5C-142E-5A6B-7271979566C3}"/>
          </ac:spMkLst>
        </pc:spChg>
        <pc:spChg chg="add mod ord">
          <ac:chgData name="Antonio Venditti" userId="05071b69-cdab-4f15-9620-466c2b238aec" providerId="ADAL" clId="{CC5FEDF5-23D0-4061-8479-340C8892D18A}" dt="2022-11-10T10:33:06.186" v="10" actId="700"/>
          <ac:spMkLst>
            <pc:docMk/>
            <pc:sldMk cId="2996248007" sldId="278"/>
            <ac:spMk id="3" creationId="{BC0FAF89-67A9-9210-BE54-A860BD2233DF}"/>
          </ac:spMkLst>
        </pc:spChg>
      </pc:sldChg>
      <pc:sldChg chg="modSp mod modClrScheme chgLayout">
        <pc:chgData name="Antonio Venditti" userId="05071b69-cdab-4f15-9620-466c2b238aec" providerId="ADAL" clId="{CC5FEDF5-23D0-4061-8479-340C8892D18A}" dt="2022-11-14T17:39:27.565" v="12" actId="1076"/>
        <pc:sldMkLst>
          <pc:docMk/>
          <pc:sldMk cId="2626312483" sldId="280"/>
        </pc:sldMkLst>
        <pc:spChg chg="mod ord">
          <ac:chgData name="Antonio Venditti" userId="05071b69-cdab-4f15-9620-466c2b238aec" providerId="ADAL" clId="{CC5FEDF5-23D0-4061-8479-340C8892D18A}" dt="2022-11-10T10:33:06.344" v="11" actId="27636"/>
          <ac:spMkLst>
            <pc:docMk/>
            <pc:sldMk cId="2626312483" sldId="280"/>
            <ac:spMk id="2" creationId="{182C6B5D-71A2-D146-F0EF-7E70E2B6F38A}"/>
          </ac:spMkLst>
        </pc:spChg>
        <pc:spChg chg="mod ord">
          <ac:chgData name="Antonio Venditti" userId="05071b69-cdab-4f15-9620-466c2b238aec" providerId="ADAL" clId="{CC5FEDF5-23D0-4061-8479-340C8892D18A}" dt="2022-11-10T10:33:06.186" v="10" actId="700"/>
          <ac:spMkLst>
            <pc:docMk/>
            <pc:sldMk cId="2626312483" sldId="280"/>
            <ac:spMk id="3" creationId="{D1477A77-6DC2-2F79-750C-F9AFD17C981E}"/>
          </ac:spMkLst>
        </pc:spChg>
        <pc:spChg chg="mod">
          <ac:chgData name="Antonio Venditti" userId="05071b69-cdab-4f15-9620-466c2b238aec" providerId="ADAL" clId="{CC5FEDF5-23D0-4061-8479-340C8892D18A}" dt="2022-11-14T17:39:27.565" v="12" actId="1076"/>
          <ac:spMkLst>
            <pc:docMk/>
            <pc:sldMk cId="2626312483" sldId="280"/>
            <ac:spMk id="4" creationId="{60886A40-AAEF-15A5-4148-5D4F0CCAAFAD}"/>
          </ac:spMkLst>
        </pc:spChg>
      </pc:sldChg>
      <pc:sldChg chg="modSp mod modClrScheme chgLayout">
        <pc:chgData name="Antonio Venditti" userId="05071b69-cdab-4f15-9620-466c2b238aec" providerId="ADAL" clId="{CC5FEDF5-23D0-4061-8479-340C8892D18A}" dt="2022-11-10T10:33:06.186" v="10" actId="700"/>
        <pc:sldMkLst>
          <pc:docMk/>
          <pc:sldMk cId="1997843312" sldId="282"/>
        </pc:sldMkLst>
        <pc:spChg chg="mod ord">
          <ac:chgData name="Antonio Venditti" userId="05071b69-cdab-4f15-9620-466c2b238aec" providerId="ADAL" clId="{CC5FEDF5-23D0-4061-8479-340C8892D18A}" dt="2022-11-10T10:33:06.186" v="10" actId="700"/>
          <ac:spMkLst>
            <pc:docMk/>
            <pc:sldMk cId="1997843312" sldId="282"/>
            <ac:spMk id="2" creationId="{C0D1C9EB-C29C-DFC3-D26F-91AF7BD8F555}"/>
          </ac:spMkLst>
        </pc:spChg>
        <pc:spChg chg="mod ord">
          <ac:chgData name="Antonio Venditti" userId="05071b69-cdab-4f15-9620-466c2b238aec" providerId="ADAL" clId="{CC5FEDF5-23D0-4061-8479-340C8892D18A}" dt="2022-11-10T10:33:06.186" v="10" actId="700"/>
          <ac:spMkLst>
            <pc:docMk/>
            <pc:sldMk cId="1997843312" sldId="282"/>
            <ac:spMk id="3" creationId="{F0A0D9EB-8FA5-240F-F84C-CEB1389CFDE6}"/>
          </ac:spMkLst>
        </pc:spChg>
      </pc:sldChg>
      <pc:sldChg chg="modSp mod modClrScheme chgLayout">
        <pc:chgData name="Antonio Venditti" userId="05071b69-cdab-4f15-9620-466c2b238aec" providerId="ADAL" clId="{CC5FEDF5-23D0-4061-8479-340C8892D18A}" dt="2022-11-10T10:33:06.186" v="10" actId="700"/>
        <pc:sldMkLst>
          <pc:docMk/>
          <pc:sldMk cId="35367709" sldId="283"/>
        </pc:sldMkLst>
        <pc:spChg chg="mod ord">
          <ac:chgData name="Antonio Venditti" userId="05071b69-cdab-4f15-9620-466c2b238aec" providerId="ADAL" clId="{CC5FEDF5-23D0-4061-8479-340C8892D18A}" dt="2022-11-10T10:33:06.186" v="10" actId="700"/>
          <ac:spMkLst>
            <pc:docMk/>
            <pc:sldMk cId="35367709" sldId="283"/>
            <ac:spMk id="2" creationId="{26ED631A-E832-A0EB-773D-A37B1D2C2F8A}"/>
          </ac:spMkLst>
        </pc:spChg>
        <pc:spChg chg="mod ord">
          <ac:chgData name="Antonio Venditti" userId="05071b69-cdab-4f15-9620-466c2b238aec" providerId="ADAL" clId="{CC5FEDF5-23D0-4061-8479-340C8892D18A}" dt="2022-11-10T10:33:06.186" v="10" actId="700"/>
          <ac:spMkLst>
            <pc:docMk/>
            <pc:sldMk cId="35367709" sldId="283"/>
            <ac:spMk id="3" creationId="{D90B4DE0-962A-CF2F-2650-B44470F4A2EE}"/>
          </ac:spMkLst>
        </pc:spChg>
      </pc:sldChg>
      <pc:sldMasterChg chg="delSldLayout">
        <pc:chgData name="Antonio Venditti" userId="05071b69-cdab-4f15-9620-466c2b238aec" providerId="ADAL" clId="{CC5FEDF5-23D0-4061-8479-340C8892D18A}" dt="2022-11-10T10:32:04.082" v="1" actId="47"/>
        <pc:sldMasterMkLst>
          <pc:docMk/>
          <pc:sldMasterMk cId="1801931499" sldId="2147483648"/>
        </pc:sldMasterMkLst>
        <pc:sldLayoutChg chg="del">
          <pc:chgData name="Antonio Venditti" userId="05071b69-cdab-4f15-9620-466c2b238aec" providerId="ADAL" clId="{CC5FEDF5-23D0-4061-8479-340C8892D18A}" dt="2022-11-10T10:31:57.182" v="0" actId="47"/>
          <pc:sldLayoutMkLst>
            <pc:docMk/>
            <pc:sldMasterMk cId="1801931499" sldId="2147483648"/>
            <pc:sldLayoutMk cId="4100758323" sldId="2147483660"/>
          </pc:sldLayoutMkLst>
        </pc:sldLayoutChg>
        <pc:sldLayoutChg chg="del">
          <pc:chgData name="Antonio Venditti" userId="05071b69-cdab-4f15-9620-466c2b238aec" providerId="ADAL" clId="{CC5FEDF5-23D0-4061-8479-340C8892D18A}" dt="2022-11-10T10:32:04.082" v="1" actId="47"/>
          <pc:sldLayoutMkLst>
            <pc:docMk/>
            <pc:sldMasterMk cId="1801931499" sldId="2147483648"/>
            <pc:sldLayoutMk cId="590624945" sldId="214748366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3386D-D044-4CA4-BDFC-E7F39EF0D6ED}" type="datetimeFigureOut">
              <a:t>11/14/2022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40D21-FCAA-4F5E-B248-D596B0DB439A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1969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Le nostre soluzioni cloud sono composte da: codice ed infrastruttura. Già </a:t>
            </a:r>
            <a:r>
              <a:rPr lang="it-IT" dirty="0" err="1"/>
              <a:t>versioniamo</a:t>
            </a:r>
            <a:r>
              <a:rPr lang="it-IT" dirty="0"/>
              <a:t> il codice, quindi perché non </a:t>
            </a:r>
            <a:r>
              <a:rPr lang="it-IT" dirty="0" err="1"/>
              <a:t>versionare</a:t>
            </a:r>
            <a:r>
              <a:rPr lang="it-IT" dirty="0"/>
              <a:t> anche l’infrastruttura? </a:t>
            </a:r>
            <a:br>
              <a:rPr lang="it-IT" dirty="0"/>
            </a:br>
            <a:r>
              <a:rPr lang="it-IT" dirty="0"/>
              <a:t>È comunque un componente della nostra soluzione che possiamo e dobbiamo gestire nello stesso modo in cui gestiamo il componente codice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40D21-FCAA-4F5E-B248-D596B0DB439A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0204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ARM è un servizio di Azure che gestisce il deployment di tutte le risorse Azure.</a:t>
            </a:r>
            <a:br>
              <a:rPr lang="it-IT" dirty="0"/>
            </a:br>
            <a:r>
              <a:rPr lang="it-IT" dirty="0"/>
              <a:t>Permette di creare, modificare ed eliminare ogni risorsa presente su Azure. Inoltre gestisce tutta la parte di autenticazione ed autorizzazione degli utenti e delle risorse.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Per comunicare con ARM possiamo utilizzare i cosiddetti ARM template</a:t>
            </a:r>
            <a:endParaRPr dirty="0"/>
          </a:p>
        </p:txBody>
      </p:sp>
      <p:sp>
        <p:nvSpPr>
          <p:cNvPr id="31" name="Google Shape;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7317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Quali sono i benefici di avere un ARM template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Modularità: </a:t>
            </a:r>
            <a:r>
              <a:rPr lang="it-IT"/>
              <a:t>gestire risorse in più file</a:t>
            </a: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Orchestrazione delle risorse =&gt; ARM gestisce in automatico la sequenza della creazione delle risorse che possono essere presenti in più file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 (service plan + </a:t>
            </a:r>
            <a:r>
              <a:rPr lang="it-IT" dirty="0" err="1"/>
              <a:t>azure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Ha però dei limiti: come possiamo vedere l’ARM template è progettato per essere un file di configurazione non di facile lettura per uno sviluppatore</a:t>
            </a:r>
            <a:br>
              <a:rPr lang="it-IT" dirty="0"/>
            </a:br>
            <a:r>
              <a:rPr lang="it-IT" dirty="0"/>
              <a:t>Ma perché allora utilizzare </a:t>
            </a:r>
            <a:r>
              <a:rPr lang="it-IT" dirty="0" err="1"/>
              <a:t>bicep</a:t>
            </a:r>
            <a:r>
              <a:rPr lang="it-IT" dirty="0"/>
              <a:t> e non gli ARM template?</a:t>
            </a:r>
          </a:p>
        </p:txBody>
      </p:sp>
      <p:sp>
        <p:nvSpPr>
          <p:cNvPr id="31" name="Google Shape;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5426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Nasce quindi l’idea di creare un linguaggio che avesse lo stesso scopo degli ARM template ma che fosse di più semplice utilizzo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40D21-FCAA-4F5E-B248-D596B0DB439A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8167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Prima abbiamo detto che ARM accetta solo ARM template, quindi come possiamo passare </a:t>
            </a:r>
            <a:r>
              <a:rPr lang="it-IT" dirty="0" err="1"/>
              <a:t>bicep</a:t>
            </a:r>
            <a:r>
              <a:rPr lang="it-IT" dirty="0"/>
              <a:t> ad ARM?</a:t>
            </a:r>
          </a:p>
          <a:p>
            <a:endParaRPr lang="it-IT" dirty="0"/>
          </a:p>
          <a:p>
            <a:r>
              <a:rPr lang="it-IT" dirty="0" err="1"/>
              <a:t>Traspiller</a:t>
            </a:r>
            <a:r>
              <a:rPr lang="it-IT" dirty="0"/>
              <a:t>: converte linguaggi con la stessa espressività</a:t>
            </a:r>
          </a:p>
          <a:p>
            <a:r>
              <a:rPr lang="it-IT" dirty="0"/>
              <a:t>Compilatore: converte linguaggio in un linguaggio di più basso livello (con meno espressività)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40D21-FCAA-4F5E-B248-D596B0DB439A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37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40D21-FCAA-4F5E-B248-D596B0DB439A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7386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B05DAC-9657-48F5-F1E9-36BEB06E8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D01BB56-0ECC-5220-1B9B-5277AC570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CF2829-37AB-DD50-F6EE-62616208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9CC3EA-F9F0-F762-9AEE-752F58B24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000935-D282-ABF1-5FF9-39CAC2B7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1302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1A1F43-2F4C-183C-ADE7-F55DADC4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3BE2356-2682-BE5A-A43F-C1E333F20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D4B246-EBA7-434F-65DD-94D9B3817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ADF1D8-0224-7F58-92F0-82445EA54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AE8557-E9CE-D738-30DF-30C17EACC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00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E6CADB8-19B6-BEB3-67C4-62BF5517D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1A15B5F-7DC3-8091-CF66-4737601CD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A4E476-4FBA-BBEE-624D-E6737577F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A18ADA-BAEE-E1ED-CF31-ABF7A42DA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49BD83-CAF8-052C-EC6E-4E74682F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365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O-1">
  <p:cSld name="INTERNO-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623392" y="836712"/>
            <a:ext cx="9025003" cy="105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623392" y="2084851"/>
            <a:ext cx="9023349" cy="4224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609585" marR="0" lvl="0" indent="-45718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•"/>
              <a:defRPr sz="2400" b="1" i="0" u="none" strike="noStrike" cap="none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Arial"/>
              <a:buChar char="–"/>
              <a:defRPr sz="1867" b="1" i="0" u="none" strike="noStrike" cap="none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marR="0" lvl="2" indent="-389457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Arial"/>
              <a:buChar char="•"/>
              <a:defRPr sz="1333" b="1" i="0" u="none" strike="noStrike" cap="none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marR="0" lvl="3" indent="-38099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92929"/>
              </a:buClr>
              <a:buSzPts val="900"/>
              <a:buFont typeface="Arial"/>
              <a:buChar char="–"/>
              <a:defRPr sz="1200" b="1" i="0" u="none" strike="noStrike" cap="none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marR="0" lvl="4" indent="-372524" algn="l" rtl="0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rgbClr val="292929"/>
              </a:buClr>
              <a:buSzPts val="800"/>
              <a:buFont typeface="Arial"/>
              <a:buChar char="»"/>
              <a:defRPr sz="1067" b="1" i="0" u="none" strike="noStrike" cap="none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661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9DC2C-5F9B-887A-FB11-408865E22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0DB917-7553-67A7-F6B1-F65102769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F747C7A-E164-9D24-E41F-4AB7C16A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1ED8D0A-7B0B-A476-1D55-2F6A54CE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976E13-5BCF-4CFB-28F1-C86B00AB5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523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51141C-023D-6DE4-3451-6BB59D726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7677CB-DAC3-F3AE-FC55-4C079BB7D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8379BC-1CCD-9CB9-5AF6-991CCA038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14254A2-1F6E-F4B8-FFDE-4092636A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04E3A6-30B5-C949-8E4F-93D03B865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608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656204-D5F6-1829-41C3-35E79D0F9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3BEC16-D637-6D6E-178E-30E74B86C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0415B12-2E29-ADE3-8B57-29DF11C5E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E900C27-2F05-F2CB-6B62-59E6A1F0B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F4E62F0-BA07-A155-9DE8-554B218BF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89C314B-E719-4E9E-51F6-5233BF09C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89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1BBA09-9A7D-0D85-1392-0D05C2628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C06E060-CD84-9692-9842-2140E7A7B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5B199F2-EF33-7B9A-FF4A-47E97B773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AB5B3F1-2372-5761-A34A-A2AB50BE9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DE90415-2DB6-8B0D-B96C-673EC7537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2D20647-7473-6250-4515-89F0975EE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3845670-69E9-4411-71A7-C7551CE5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F1C2C65-CB87-AB4F-9C7C-8A5B1922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42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5D3E22-5399-AB80-3DC2-500ABC5EE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11AD691-8942-C73C-62D2-B87249A94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7A5E6A4-3ACB-4D02-7BA6-314B89ACE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3469C76-21D8-4751-D24C-DD4D36C6C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52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2C19B64-34FD-2CB7-2B02-870BC2997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15F9167-F556-0E79-4675-716A00C3E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FBB12A-9005-E003-410F-4EDA2F01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667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36469B-096D-17A7-F9A9-2370312CE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45CFF7-97EB-F5FD-8080-933EA8C2D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5BA0EC9-FD92-B67B-D93F-DA691971D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D41A28A-9BCF-7246-CFB0-036286E46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F9F7ABA-C4E2-CB34-7E83-BA78D1C8E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CD08684-7051-E6B2-293B-71B6AD48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33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D34967-2278-BCAC-9E59-BC793D909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001AC88-61AB-9DFA-F386-3833A30799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8DC1114-E03F-20F9-42EF-19F187DAB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54737A6-4666-61A5-F6BF-3543825C2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F6E72DE-E78C-F359-8477-97458FCF4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7110896-029F-0E9F-9776-AC98F2B6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171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419D570-1FFA-CD76-4125-633AE3052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BE61256-E128-5222-8629-A0867FF2C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BDF936-DD56-F977-702D-D80C20400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F4E5C7-0007-03A1-7E72-900DDB9B0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57DC96-C909-356C-BA33-C7C881AB1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13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azure-resource-manager/bicep/learn-bice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rketplace.visualstudio.com/items?itemName=ms-azuretools.vscode-bicep" TargetMode="External"/><Relationship Id="rId4" Type="http://schemas.openxmlformats.org/officeDocument/2006/relationships/hyperlink" Target="https://www.youtube.com/watch?v=_yvb6NVx61Y&amp;ab_channel=JohnSavill%27sTechnicalTraining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D1C9EB-C29C-DFC3-D26F-91AF7BD8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Infrastructure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Code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0A0D9EB-8FA5-240F-F84C-CEB1389CF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it-IT" b="0" i="0" dirty="0">
                <a:solidFill>
                  <a:srgbClr val="151515"/>
                </a:solidFill>
                <a:effectLst/>
                <a:latin typeface="RedHatText"/>
              </a:rPr>
              <a:t>Approccio alla gestione e al provisioning dell'infrastruttura che avviene tramite codice anziché con </a:t>
            </a:r>
            <a:r>
              <a:rPr lang="it-IT" b="0" i="0">
                <a:solidFill>
                  <a:srgbClr val="151515"/>
                </a:solidFill>
                <a:effectLst/>
                <a:latin typeface="RedHatText"/>
              </a:rPr>
              <a:t>processi manuali</a:t>
            </a:r>
            <a:endParaRPr lang="it-IT" b="0" i="0" dirty="0">
              <a:solidFill>
                <a:srgbClr val="151515"/>
              </a:solidFill>
              <a:effectLst/>
              <a:latin typeface="RedHatText"/>
            </a:endParaRPr>
          </a:p>
          <a:p>
            <a:pPr marL="152396" indent="0">
              <a:buNone/>
            </a:pPr>
            <a:endParaRPr lang="it-IT" b="0" dirty="0">
              <a:solidFill>
                <a:srgbClr val="151515"/>
              </a:solidFill>
              <a:latin typeface="RedHat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151515"/>
                </a:solidFill>
                <a:effectLst/>
                <a:latin typeface="var(--pfe-theme--font-family,&quot;Red Hat Text&quot;,&quot;RedHatText&quot;,&quot;Overpass&quot;,Overpass,Arial,sans-serif)"/>
              </a:rPr>
              <a:t>Accelerazione dei deployment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dirty="0">
                <a:solidFill>
                  <a:srgbClr val="151515"/>
                </a:solidFill>
                <a:latin typeface="var(--pfe-theme--font-family,&quot;Red Hat Text&quot;,&quot;RedHatText&quot;,&quot;Overpass&quot;,Overpass,Arial,sans-serif)"/>
              </a:rPr>
              <a:t>Consistenza della infrastruttura</a:t>
            </a:r>
            <a:endParaRPr lang="it-IT" b="0" i="0" dirty="0">
              <a:solidFill>
                <a:srgbClr val="151515"/>
              </a:solidFill>
              <a:effectLst/>
              <a:latin typeface="var(--pfe-theme--font-family,&quot;Red Hat Text&quot;,&quot;RedHatText&quot;,&quot;Overpass&quot;,Overpass,Arial,sans-serif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151515"/>
                </a:solidFill>
                <a:effectLst/>
                <a:latin typeface="var(--pfe-theme--font-family,&quot;Red Hat Text&quot;,&quot;RedHatText&quot;,&quot;Overpass&quot;,Overpass,Arial,sans-serif)"/>
              </a:rPr>
              <a:t>Riduzione degli errori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0" dirty="0">
                <a:solidFill>
                  <a:srgbClr val="151515"/>
                </a:solidFill>
                <a:latin typeface="var(--pfe-theme--font-family,&quot;Red Hat Text&quot;,&quot;RedHatText&quot;,&quot;Overpass&quot;,Overpass,Arial,sans-serif)"/>
              </a:rPr>
              <a:t>Riduzione dei costi</a:t>
            </a:r>
            <a:endParaRPr lang="it-IT" b="0" i="0" dirty="0">
              <a:solidFill>
                <a:srgbClr val="151515"/>
              </a:solidFill>
              <a:effectLst/>
              <a:latin typeface="var(--pfe-theme--font-family,&quot;Red Hat Text&quot;,&quot;RedHatText&quot;,&quot;Overpass&quot;,Overpass,Arial,sans-serif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151515"/>
                </a:solidFill>
                <a:effectLst/>
                <a:latin typeface="var(--pfe-theme--font-family,&quot;Red Hat Text&quot;,&quot;RedHatText&quot;,&quot;Overpass&quot;,Overpass,Arial,sans-serif)"/>
              </a:rPr>
              <a:t>Eliminazione degli errori di configurazione</a:t>
            </a:r>
          </a:p>
        </p:txBody>
      </p:sp>
    </p:spTree>
    <p:extLst>
      <p:ext uri="{BB962C8B-B14F-4D97-AF65-F5344CB8AC3E}">
        <p14:creationId xmlns:p14="http://schemas.microsoft.com/office/powerpoint/2010/main" val="1997843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it-IT" dirty="0"/>
              <a:t>Azure Resource Manager</a:t>
            </a:r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F7F23669-18FE-2EBF-EDB9-DB0761063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Resource Manager request model">
            <a:extLst>
              <a:ext uri="{FF2B5EF4-FFF2-40B4-BE49-F238E27FC236}">
                <a16:creationId xmlns:a16="http://schemas.microsoft.com/office/drawing/2014/main" id="{73AAA91C-DA74-FD4F-4E56-BAA9BC86B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954" y="2498630"/>
            <a:ext cx="5932714" cy="312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883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it-IT" dirty="0"/>
              <a:t>ARM template</a:t>
            </a:r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BB533582-0E9E-A162-4D6A-623DB3EE8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CC6A40E-AECF-1069-BA82-DB9A3ED8B49F}"/>
              </a:ext>
            </a:extLst>
          </p:cNvPr>
          <p:cNvSpPr txBox="1"/>
          <p:nvPr/>
        </p:nvSpPr>
        <p:spPr>
          <a:xfrm>
            <a:off x="424543" y="2020661"/>
            <a:ext cx="11352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JavaScript Object </a:t>
            </a:r>
            <a:r>
              <a:rPr lang="it-IT" sz="2000" dirty="0" err="1"/>
              <a:t>Notation</a:t>
            </a:r>
            <a:r>
              <a:rPr lang="it-IT" sz="2000" dirty="0"/>
              <a:t> (JSON) che contiene la definizione di una o più risorse da distribuire in un Resource Group, Sottoscrizione, Gruppo di Gestione o </a:t>
            </a:r>
            <a:r>
              <a:rPr lang="it-IT" sz="2000" dirty="0" err="1"/>
              <a:t>Tenant</a:t>
            </a:r>
            <a:r>
              <a:rPr lang="it-IT" sz="2000" dirty="0"/>
              <a:t>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9EA98A7-973D-E55B-6E4B-58886813BB1E}"/>
              </a:ext>
            </a:extLst>
          </p:cNvPr>
          <p:cNvSpPr txBox="1"/>
          <p:nvPr/>
        </p:nvSpPr>
        <p:spPr>
          <a:xfrm>
            <a:off x="6383024" y="3191713"/>
            <a:ext cx="45062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Vantaggi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modello dichiarativo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idempotenza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modularità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orchestrazione delle risorse da creare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anteprima delle modifiche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/>
              <a:t>Infrastructure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 Code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CF954010-9481-D7CA-C6B2-F57D3914E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71" y="2856379"/>
            <a:ext cx="4971294" cy="3758173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3362165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28BFAE-2F5C-142E-5A6B-72719795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ARM template vs </a:t>
            </a:r>
            <a:r>
              <a:rPr lang="it-IT" dirty="0" err="1"/>
              <a:t>Bicep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0FAF89-67A9-9210-BE54-A860BD223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BC98656-71B5-BE30-D2F6-691EB18B3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605" y="2544529"/>
            <a:ext cx="5875564" cy="2749463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83CFFE41-223E-9D76-7A1B-3B2947337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436" y="2544529"/>
            <a:ext cx="4971294" cy="3758173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pic>
        <p:nvPicPr>
          <p:cNvPr id="4102" name="Picture 6" descr="Config Mapping in Bicep - cool stuff! - Azure Greg">
            <a:extLst>
              <a:ext uri="{FF2B5EF4-FFF2-40B4-BE49-F238E27FC236}">
                <a16:creationId xmlns:a16="http://schemas.microsoft.com/office/drawing/2014/main" id="{F0959EF5-DB1C-72D1-EABB-056C239AC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9515" y="4840484"/>
            <a:ext cx="381049" cy="38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Azure Resource Manager | SUE Cloud &amp; IT | Download Price List Now">
            <a:extLst>
              <a:ext uri="{FF2B5EF4-FFF2-40B4-BE49-F238E27FC236}">
                <a16:creationId xmlns:a16="http://schemas.microsoft.com/office/drawing/2014/main" id="{48DEC13A-6205-AF42-00BE-95BBF528E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95" y="5723082"/>
            <a:ext cx="684335" cy="68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7376E74D-C93D-189E-8707-27501EC60214}"/>
              </a:ext>
            </a:extLst>
          </p:cNvPr>
          <p:cNvSpPr/>
          <p:nvPr/>
        </p:nvSpPr>
        <p:spPr>
          <a:xfrm>
            <a:off x="4745336" y="6211766"/>
            <a:ext cx="757394" cy="74232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624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5A84AA-E33F-B41A-F9FF-45B477BBE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Project </a:t>
            </a:r>
            <a:r>
              <a:rPr lang="it-IT" dirty="0" err="1"/>
              <a:t>Bicep</a:t>
            </a:r>
            <a:r>
              <a:rPr lang="it-IT" dirty="0"/>
              <a:t> </a:t>
            </a:r>
            <a:r>
              <a:rPr lang="it-IT" b="0" i="0" dirty="0">
                <a:solidFill>
                  <a:srgbClr val="E0E0E0"/>
                </a:solidFill>
                <a:effectLst/>
                <a:latin typeface="Apple Color Emoji"/>
              </a:rPr>
              <a:t>💪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4669F5-4353-68FF-157F-A5B38C159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Bicep deployment comparison">
            <a:extLst>
              <a:ext uri="{FF2B5EF4-FFF2-40B4-BE49-F238E27FC236}">
                <a16:creationId xmlns:a16="http://schemas.microsoft.com/office/drawing/2014/main" id="{1EBF1220-E1F7-DA5A-5A22-EA002F811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73" y="2722790"/>
            <a:ext cx="4333875" cy="2000250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CCD9E2-8B22-AE98-2BAC-844BD35DDA03}"/>
              </a:ext>
            </a:extLst>
          </p:cNvPr>
          <p:cNvSpPr txBox="1"/>
          <p:nvPr/>
        </p:nvSpPr>
        <p:spPr>
          <a:xfrm>
            <a:off x="5568427" y="2634658"/>
            <a:ext cx="5760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linguaggio Domain </a:t>
            </a:r>
            <a:r>
              <a:rPr lang="it-IT" sz="2000" dirty="0" err="1"/>
              <a:t>Specific</a:t>
            </a:r>
            <a:r>
              <a:rPr lang="it-IT" sz="2000" dirty="0"/>
              <a:t>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complessità ridotta rispetto agli ARM template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/>
              <a:t>bicep</a:t>
            </a:r>
            <a:r>
              <a:rPr lang="it-IT" sz="2000" dirty="0"/>
              <a:t> cli: </a:t>
            </a:r>
            <a:r>
              <a:rPr lang="it-IT" sz="2000" dirty="0" err="1"/>
              <a:t>traspiller</a:t>
            </a:r>
            <a:r>
              <a:rPr lang="it-IT" sz="2000" dirty="0"/>
              <a:t> del codice </a:t>
            </a:r>
            <a:r>
              <a:rPr lang="it-IT" sz="2000" dirty="0" err="1"/>
              <a:t>bicep</a:t>
            </a:r>
            <a:r>
              <a:rPr lang="it-IT" sz="2000" dirty="0"/>
              <a:t> in ARM template e successiva distribuzione su Azure</a:t>
            </a:r>
          </a:p>
          <a:p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40481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6F1933-F304-77FF-D39E-3AA9A19F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AD1487-2FB7-F832-CDB4-0E96EFC42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5CD95C1-2609-E6A7-1B79-487429A2F9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104" y="2337782"/>
            <a:ext cx="6815792" cy="3605817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573343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2C6B5D-71A2-D146-F0EF-7E70E2B6F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Quando utilizzare e quando non utilizzare </a:t>
            </a:r>
            <a:r>
              <a:rPr lang="it-IT" dirty="0" err="1"/>
              <a:t>Bicep</a:t>
            </a:r>
            <a:r>
              <a:rPr lang="it-IT" dirty="0"/>
              <a:t>?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1477A77-6DC2-2F79-750C-F9AFD17C9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it-IT" b="0" dirty="0"/>
              <a:t>Se lavoro solo con Azure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it-IT" b="0" dirty="0"/>
              <a:t>Integrazione completa con i servizi Azure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it-IT" b="0" dirty="0"/>
              <a:t>È un prodotto Microsoft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it-IT" b="0" dirty="0">
                <a:solidFill>
                  <a:schemeClr val="tx1"/>
                </a:solidFill>
              </a:rPr>
              <a:t>Non è necessario mantenere lo stato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it-IT" b="0" dirty="0"/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60886A40-AAEF-15A5-4148-5D4F0CCAAFAD}"/>
              </a:ext>
            </a:extLst>
          </p:cNvPr>
          <p:cNvSpPr txBox="1">
            <a:spLocks/>
          </p:cNvSpPr>
          <p:nvPr/>
        </p:nvSpPr>
        <p:spPr>
          <a:xfrm>
            <a:off x="7187629" y="1825625"/>
            <a:ext cx="4336412" cy="352401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609585" marR="0" lvl="0" indent="-457189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•"/>
              <a:defRPr sz="2400" b="1" i="0" u="none" strike="noStrike" kern="1200" cap="none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marR="0" lvl="1" indent="-423323" algn="l" defTabSz="914400" rtl="0" eaLnBrk="1" latinLnBrk="0" hangingPunct="1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Arial"/>
              <a:buChar char="–"/>
              <a:defRPr sz="1867" b="1" i="0" u="none" strike="noStrike" kern="1200" cap="none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marR="0" lvl="2" indent="-389457" algn="l" defTabSz="914400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Arial"/>
              <a:buChar char="•"/>
              <a:defRPr sz="1333" b="1" i="0" u="none" strike="noStrike" kern="1200" cap="none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marR="0" lvl="3" indent="-380990" algn="l" defTabSz="914400" rtl="0" eaLnBrk="1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92929"/>
              </a:buClr>
              <a:buSzPts val="900"/>
              <a:buFont typeface="Arial"/>
              <a:buChar char="–"/>
              <a:defRPr sz="1200" b="1" i="0" u="none" strike="noStrike" kern="1200" cap="none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marR="0" lvl="4" indent="-372524" algn="l" defTabSz="914400" rtl="0" eaLnBrk="1" latinLnBrk="0" hangingPunct="1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rgbClr val="292929"/>
              </a:buClr>
              <a:buSzPts val="800"/>
              <a:buFont typeface="Arial"/>
              <a:buChar char="»"/>
              <a:defRPr sz="1067" b="1" i="0" u="none" strike="noStrike" kern="1200" cap="none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marR="0" lvl="5" indent="-474121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74121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74121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74121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FF0000"/>
              </a:buClr>
              <a:buFont typeface="Roboto" panose="02000000000000000000" pitchFamily="2" charset="0"/>
              <a:buChar char="x"/>
            </a:pPr>
            <a:r>
              <a:rPr lang="it-IT" b="0" dirty="0" err="1"/>
              <a:t>Multicloud</a:t>
            </a:r>
            <a:endParaRPr lang="it-IT" b="0" dirty="0"/>
          </a:p>
          <a:p>
            <a:pPr>
              <a:buClr>
                <a:srgbClr val="FF0000"/>
              </a:buClr>
              <a:buFont typeface="Roboto" panose="02000000000000000000" pitchFamily="2" charset="0"/>
              <a:buChar char="x"/>
            </a:pPr>
            <a:r>
              <a:rPr lang="it-IT" b="0" dirty="0"/>
              <a:t>Differente tool già in corso di utilizzo (es. </a:t>
            </a:r>
            <a:r>
              <a:rPr lang="it-IT" b="0" dirty="0" err="1"/>
              <a:t>terraform</a:t>
            </a:r>
            <a:r>
              <a:rPr lang="it-IT" b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631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ED631A-E832-A0EB-773D-A37B1D2C2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Link utili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0B4DE0-962A-CF2F-2650-B44470F4A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3"/>
              </a:rPr>
              <a:t>https://learn.microsoft.com/en-us/azure/azure-resource-manager/bicep/learn-bicep</a:t>
            </a:r>
          </a:p>
          <a:p>
            <a:r>
              <a:rPr lang="it-IT" dirty="0">
                <a:hlinkClick r:id="rId3"/>
              </a:rPr>
              <a:t>https://learn.microsoft.com/en-us/azure/azure-resource-manager/bicep/</a:t>
            </a:r>
          </a:p>
          <a:p>
            <a:r>
              <a:rPr lang="it-IT" dirty="0">
                <a:hlinkClick r:id="rId4"/>
              </a:rPr>
              <a:t>https://www.youtube.com/watch?v=_yvb6NVx61Y&amp;ab_channel=JohnSavill%27sTechnicalTraining</a:t>
            </a:r>
            <a:endParaRPr lang="it-IT" dirty="0"/>
          </a:p>
          <a:p>
            <a:r>
              <a:rPr lang="it-IT" dirty="0">
                <a:hlinkClick r:id="rId5"/>
              </a:rPr>
              <a:t>https://marketplace.visualstudio.com/items?itemName=ms-azuretools.vscode-bicep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67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DD3E01-DC21-5CD6-4563-2E77A16E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Q&amp;A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3F1C23-1055-495D-92CC-B4D577270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9F5F1E8E-630C-9D22-1759-6DE07FF35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017" y="2198188"/>
            <a:ext cx="7534405" cy="424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753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486</Words>
  <Application>Microsoft Office PowerPoint</Application>
  <PresentationFormat>Widescreen</PresentationFormat>
  <Paragraphs>54</Paragraphs>
  <Slides>9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9" baseType="lpstr">
      <vt:lpstr>Apple Color Emoji</vt:lpstr>
      <vt:lpstr>Arial</vt:lpstr>
      <vt:lpstr>Calibri</vt:lpstr>
      <vt:lpstr>Calibri Light</vt:lpstr>
      <vt:lpstr>Montserrat</vt:lpstr>
      <vt:lpstr>RedHatText</vt:lpstr>
      <vt:lpstr>Roboto</vt:lpstr>
      <vt:lpstr>var(--pfe-theme--font-family,"Red Hat Text","RedHatText","Overpass",Overpass,Arial,sans-serif)</vt:lpstr>
      <vt:lpstr>Wingdings</vt:lpstr>
      <vt:lpstr>Tema di Office</vt:lpstr>
      <vt:lpstr>Infrastructure as Code</vt:lpstr>
      <vt:lpstr>Azure Resource Manager</vt:lpstr>
      <vt:lpstr>ARM template</vt:lpstr>
      <vt:lpstr>ARM template vs Bicep</vt:lpstr>
      <vt:lpstr>Project Bicep 💪 </vt:lpstr>
      <vt:lpstr>Demo</vt:lpstr>
      <vt:lpstr>Quando utilizzare e quando non utilizzare Bicep?</vt:lpstr>
      <vt:lpstr>Link utili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>Antonio Venditti</cp:lastModifiedBy>
  <cp:revision>40</cp:revision>
  <dcterms:created xsi:type="dcterms:W3CDTF">2022-04-29T09:50:56Z</dcterms:created>
  <dcterms:modified xsi:type="dcterms:W3CDTF">2022-11-14T17:39:38Z</dcterms:modified>
</cp:coreProperties>
</file>