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sldIdLst>
    <p:sldId id="256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95" r:id="rId13"/>
    <p:sldId id="285" r:id="rId14"/>
    <p:sldId id="286" r:id="rId15"/>
    <p:sldId id="296" r:id="rId16"/>
    <p:sldId id="297" r:id="rId17"/>
    <p:sldId id="287" r:id="rId18"/>
    <p:sldId id="288" r:id="rId19"/>
    <p:sldId id="292" r:id="rId20"/>
    <p:sldId id="293" r:id="rId21"/>
    <p:sldId id="289" r:id="rId22"/>
    <p:sldId id="290" r:id="rId23"/>
    <p:sldId id="298" r:id="rId24"/>
    <p:sldId id="291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5B873-E6F5-4501-8ED3-2BDDBB3DFDA4}" v="1" dt="2022-09-18T18:01:05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8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43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Venditti" userId="05071b69-cdab-4f15-9620-466c2b238aec" providerId="ADAL" clId="{004BF61B-2985-4019-87D3-17F8843969E5}"/>
    <pc:docChg chg="undo custSel addSld delSld modSld sldOrd">
      <pc:chgData name="Antonio Venditti" userId="05071b69-cdab-4f15-9620-466c2b238aec" providerId="ADAL" clId="{004BF61B-2985-4019-87D3-17F8843969E5}" dt="2021-06-04T19:10:13.848" v="5097" actId="2696"/>
      <pc:docMkLst>
        <pc:docMk/>
      </pc:docMkLst>
      <pc:sldChg chg="modSp mod">
        <pc:chgData name="Antonio Venditti" userId="05071b69-cdab-4f15-9620-466c2b238aec" providerId="ADAL" clId="{004BF61B-2985-4019-87D3-17F8843969E5}" dt="2021-06-02T18:04:25.805" v="74" actId="20577"/>
        <pc:sldMkLst>
          <pc:docMk/>
          <pc:sldMk cId="3646455512" sldId="256"/>
        </pc:sldMkLst>
        <pc:spChg chg="mod">
          <ac:chgData name="Antonio Venditti" userId="05071b69-cdab-4f15-9620-466c2b238aec" providerId="ADAL" clId="{004BF61B-2985-4019-87D3-17F8843969E5}" dt="2021-06-02T18:04:14.017" v="43" actId="20577"/>
          <ac:spMkLst>
            <pc:docMk/>
            <pc:sldMk cId="3646455512" sldId="256"/>
            <ac:spMk id="2" creationId="{F22CC88D-8728-4592-83D0-BFA1B9CC938A}"/>
          </ac:spMkLst>
        </pc:spChg>
        <pc:spChg chg="mod">
          <ac:chgData name="Antonio Venditti" userId="05071b69-cdab-4f15-9620-466c2b238aec" providerId="ADAL" clId="{004BF61B-2985-4019-87D3-17F8843969E5}" dt="2021-06-02T18:04:25.805" v="74" actId="20577"/>
          <ac:spMkLst>
            <pc:docMk/>
            <pc:sldMk cId="3646455512" sldId="256"/>
            <ac:spMk id="3" creationId="{338586BA-A848-4A79-94D6-CDDBEF468424}"/>
          </ac:spMkLst>
        </pc:spChg>
      </pc:sldChg>
      <pc:sldChg chg="delSp modSp mod">
        <pc:chgData name="Antonio Venditti" userId="05071b69-cdab-4f15-9620-466c2b238aec" providerId="ADAL" clId="{004BF61B-2985-4019-87D3-17F8843969E5}" dt="2021-06-02T18:10:43.269" v="215" actId="20577"/>
        <pc:sldMkLst>
          <pc:docMk/>
          <pc:sldMk cId="189599631" sldId="257"/>
        </pc:sldMkLst>
        <pc:spChg chg="mod">
          <ac:chgData name="Antonio Venditti" userId="05071b69-cdab-4f15-9620-466c2b238aec" providerId="ADAL" clId="{004BF61B-2985-4019-87D3-17F8843969E5}" dt="2021-06-02T18:04:56.277" v="87" actId="20577"/>
          <ac:spMkLst>
            <pc:docMk/>
            <pc:sldMk cId="189599631" sldId="257"/>
            <ac:spMk id="2" creationId="{12D407EA-0FB2-46BB-86C8-35C311FABC82}"/>
          </ac:spMkLst>
        </pc:spChg>
        <pc:spChg chg="mod">
          <ac:chgData name="Antonio Venditti" userId="05071b69-cdab-4f15-9620-466c2b238aec" providerId="ADAL" clId="{004BF61B-2985-4019-87D3-17F8843969E5}" dt="2021-06-02T18:10:43.269" v="215" actId="20577"/>
          <ac:spMkLst>
            <pc:docMk/>
            <pc:sldMk cId="189599631" sldId="257"/>
            <ac:spMk id="3" creationId="{2D2652B5-DCA4-4A90-9945-B8C8401B64C5}"/>
          </ac:spMkLst>
        </pc:spChg>
        <pc:spChg chg="del">
          <ac:chgData name="Antonio Venditti" userId="05071b69-cdab-4f15-9620-466c2b238aec" providerId="ADAL" clId="{004BF61B-2985-4019-87D3-17F8843969E5}" dt="2021-06-02T18:05:00.237" v="88" actId="478"/>
          <ac:spMkLst>
            <pc:docMk/>
            <pc:sldMk cId="189599631" sldId="257"/>
            <ac:spMk id="4" creationId="{8F12F30E-AB7E-46B6-8E6B-64BCEF28AD56}"/>
          </ac:spMkLst>
        </pc:spChg>
      </pc:sldChg>
      <pc:sldChg chg="addSp delSp modSp mod setBg modAnim">
        <pc:chgData name="Antonio Venditti" userId="05071b69-cdab-4f15-9620-466c2b238aec" providerId="ADAL" clId="{004BF61B-2985-4019-87D3-17F8843969E5}" dt="2021-06-02T20:35:24.615" v="3441"/>
        <pc:sldMkLst>
          <pc:docMk/>
          <pc:sldMk cId="3239330129" sldId="258"/>
        </pc:sldMkLst>
        <pc:spChg chg="mod">
          <ac:chgData name="Antonio Venditti" userId="05071b69-cdab-4f15-9620-466c2b238aec" providerId="ADAL" clId="{004BF61B-2985-4019-87D3-17F8843969E5}" dt="2021-06-02T18:29:55.929" v="340" actId="27636"/>
          <ac:spMkLst>
            <pc:docMk/>
            <pc:sldMk cId="3239330129" sldId="258"/>
            <ac:spMk id="2" creationId="{B866291E-A450-4AC3-845A-46C3C89A3AAE}"/>
          </ac:spMkLst>
        </pc:spChg>
        <pc:spChg chg="add del mod">
          <ac:chgData name="Antonio Venditti" userId="05071b69-cdab-4f15-9620-466c2b238aec" providerId="ADAL" clId="{004BF61B-2985-4019-87D3-17F8843969E5}" dt="2021-06-02T18:35:56.955" v="641" actId="20577"/>
          <ac:spMkLst>
            <pc:docMk/>
            <pc:sldMk cId="3239330129" sldId="258"/>
            <ac:spMk id="3" creationId="{C518D41E-CEED-4AD8-B6CF-7DD701B1B499}"/>
          </ac:spMkLst>
        </pc:spChg>
        <pc:spChg chg="add del mod">
          <ac:chgData name="Antonio Venditti" userId="05071b69-cdab-4f15-9620-466c2b238aec" providerId="ADAL" clId="{004BF61B-2985-4019-87D3-17F8843969E5}" dt="2021-06-02T18:27:44.808" v="305" actId="767"/>
          <ac:spMkLst>
            <pc:docMk/>
            <pc:sldMk cId="3239330129" sldId="258"/>
            <ac:spMk id="5" creationId="{AD936BEC-84ED-4AC7-9DDF-812D18B28928}"/>
          </ac:spMkLst>
        </pc:spChg>
        <pc:spChg chg="add del mod">
          <ac:chgData name="Antonio Venditti" userId="05071b69-cdab-4f15-9620-466c2b238aec" providerId="ADAL" clId="{004BF61B-2985-4019-87D3-17F8843969E5}" dt="2021-06-02T18:29:30.086" v="327" actId="767"/>
          <ac:spMkLst>
            <pc:docMk/>
            <pc:sldMk cId="3239330129" sldId="258"/>
            <ac:spMk id="9" creationId="{05ADA5AE-4B64-416A-B22C-85DCAB338A69}"/>
          </ac:spMkLst>
        </pc:spChg>
        <pc:spChg chg="add del mod">
          <ac:chgData name="Antonio Venditti" userId="05071b69-cdab-4f15-9620-466c2b238aec" providerId="ADAL" clId="{004BF61B-2985-4019-87D3-17F8843969E5}" dt="2021-06-02T18:29:27.642" v="322" actId="767"/>
          <ac:spMkLst>
            <pc:docMk/>
            <pc:sldMk cId="3239330129" sldId="258"/>
            <ac:spMk id="11" creationId="{F35CDFCF-412F-4B53-BC4B-4630A51A72B8}"/>
          </ac:spMkLst>
        </pc:spChg>
        <pc:graphicFrameChg chg="add del mod">
          <ac:chgData name="Antonio Venditti" userId="05071b69-cdab-4f15-9620-466c2b238aec" providerId="ADAL" clId="{004BF61B-2985-4019-87D3-17F8843969E5}" dt="2021-06-02T18:27:44.310" v="303"/>
          <ac:graphicFrameMkLst>
            <pc:docMk/>
            <pc:sldMk cId="3239330129" sldId="258"/>
            <ac:graphicFrameMk id="6" creationId="{201BCD2B-4F32-4020-ADA6-8ABEC4F9AADE}"/>
          </ac:graphicFrameMkLst>
        </pc:graphicFrameChg>
        <pc:graphicFrameChg chg="add del mod">
          <ac:chgData name="Antonio Venditti" userId="05071b69-cdab-4f15-9620-466c2b238aec" providerId="ADAL" clId="{004BF61B-2985-4019-87D3-17F8843969E5}" dt="2021-06-02T18:27:53.672" v="307"/>
          <ac:graphicFrameMkLst>
            <pc:docMk/>
            <pc:sldMk cId="3239330129" sldId="258"/>
            <ac:graphicFrameMk id="7" creationId="{CB488BAC-FFAA-4A88-94A5-F82013632EDE}"/>
          </ac:graphicFrameMkLst>
        </pc:graphicFrameChg>
        <pc:graphicFrameChg chg="add del mod">
          <ac:chgData name="Antonio Venditti" userId="05071b69-cdab-4f15-9620-466c2b238aec" providerId="ADAL" clId="{004BF61B-2985-4019-87D3-17F8843969E5}" dt="2021-06-02T18:28:27.277" v="309"/>
          <ac:graphicFrameMkLst>
            <pc:docMk/>
            <pc:sldMk cId="3239330129" sldId="258"/>
            <ac:graphicFrameMk id="8" creationId="{96AA9960-A588-49F7-90AA-0149059BDE79}"/>
          </ac:graphicFrameMkLst>
        </pc:graphicFrameChg>
        <pc:graphicFrameChg chg="add del mod">
          <ac:chgData name="Antonio Venditti" userId="05071b69-cdab-4f15-9620-466c2b238aec" providerId="ADAL" clId="{004BF61B-2985-4019-87D3-17F8843969E5}" dt="2021-06-02T18:28:40.790" v="315"/>
          <ac:graphicFrameMkLst>
            <pc:docMk/>
            <pc:sldMk cId="3239330129" sldId="258"/>
            <ac:graphicFrameMk id="10" creationId="{0D35A4C3-98BC-4899-8B89-AF2005E8CF86}"/>
          </ac:graphicFrameMkLst>
        </pc:graphicFrameChg>
        <pc:graphicFrameChg chg="add del mod">
          <ac:chgData name="Antonio Venditti" userId="05071b69-cdab-4f15-9620-466c2b238aec" providerId="ADAL" clId="{004BF61B-2985-4019-87D3-17F8843969E5}" dt="2021-06-02T18:29:46.923" v="337"/>
          <ac:graphicFrameMkLst>
            <pc:docMk/>
            <pc:sldMk cId="3239330129" sldId="258"/>
            <ac:graphicFrameMk id="12" creationId="{66175FE6-618B-403A-9C5E-871F3D5B5B0E}"/>
          </ac:graphicFrameMkLst>
        </pc:graphicFrameChg>
      </pc:sldChg>
      <pc:sldChg chg="addSp delSp modSp mod ord">
        <pc:chgData name="Antonio Venditti" userId="05071b69-cdab-4f15-9620-466c2b238aec" providerId="ADAL" clId="{004BF61B-2985-4019-87D3-17F8843969E5}" dt="2021-06-02T20:03:49.273" v="1461" actId="20577"/>
        <pc:sldMkLst>
          <pc:docMk/>
          <pc:sldMk cId="4261799287" sldId="259"/>
        </pc:sldMkLst>
        <pc:spChg chg="mod">
          <ac:chgData name="Antonio Venditti" userId="05071b69-cdab-4f15-9620-466c2b238aec" providerId="ADAL" clId="{004BF61B-2985-4019-87D3-17F8843969E5}" dt="2021-06-02T18:37:58.311" v="778" actId="20577"/>
          <ac:spMkLst>
            <pc:docMk/>
            <pc:sldMk cId="4261799287" sldId="259"/>
            <ac:spMk id="2" creationId="{32EB40DB-4DF6-405C-8492-0A423BBA9154}"/>
          </ac:spMkLst>
        </pc:spChg>
        <pc:spChg chg="mod">
          <ac:chgData name="Antonio Venditti" userId="05071b69-cdab-4f15-9620-466c2b238aec" providerId="ADAL" clId="{004BF61B-2985-4019-87D3-17F8843969E5}" dt="2021-06-02T20:03:49.273" v="1461" actId="20577"/>
          <ac:spMkLst>
            <pc:docMk/>
            <pc:sldMk cId="4261799287" sldId="259"/>
            <ac:spMk id="3" creationId="{56EB3606-F65A-44BB-B96C-26C19F6106BD}"/>
          </ac:spMkLst>
        </pc:spChg>
        <pc:spChg chg="del mod">
          <ac:chgData name="Antonio Venditti" userId="05071b69-cdab-4f15-9620-466c2b238aec" providerId="ADAL" clId="{004BF61B-2985-4019-87D3-17F8843969E5}" dt="2021-06-02T19:25:01.538" v="885" actId="478"/>
          <ac:spMkLst>
            <pc:docMk/>
            <pc:sldMk cId="4261799287" sldId="259"/>
            <ac:spMk id="4" creationId="{8708A3FB-3DE6-4397-A582-2E1159895205}"/>
          </ac:spMkLst>
        </pc:spChg>
        <pc:spChg chg="add del mod">
          <ac:chgData name="Antonio Venditti" userId="05071b69-cdab-4f15-9620-466c2b238aec" providerId="ADAL" clId="{004BF61B-2985-4019-87D3-17F8843969E5}" dt="2021-06-02T19:25:07.915" v="886" actId="478"/>
          <ac:spMkLst>
            <pc:docMk/>
            <pc:sldMk cId="4261799287" sldId="259"/>
            <ac:spMk id="7" creationId="{E15C45E4-E08E-454C-B249-CBC813C156A3}"/>
          </ac:spMkLst>
        </pc:spChg>
      </pc:sldChg>
      <pc:sldChg chg="addSp modSp mod ord">
        <pc:chgData name="Antonio Venditti" userId="05071b69-cdab-4f15-9620-466c2b238aec" providerId="ADAL" clId="{004BF61B-2985-4019-87D3-17F8843969E5}" dt="2021-06-02T20:18:51.960" v="1906"/>
        <pc:sldMkLst>
          <pc:docMk/>
          <pc:sldMk cId="2036477872" sldId="260"/>
        </pc:sldMkLst>
        <pc:spChg chg="mod">
          <ac:chgData name="Antonio Venditti" userId="05071b69-cdab-4f15-9620-466c2b238aec" providerId="ADAL" clId="{004BF61B-2985-4019-87D3-17F8843969E5}" dt="2021-06-02T19:26:13.954" v="944" actId="1076"/>
          <ac:spMkLst>
            <pc:docMk/>
            <pc:sldMk cId="2036477872" sldId="260"/>
            <ac:spMk id="2" creationId="{B440F4DE-BCCA-4720-AF02-7316E8A04279}"/>
          </ac:spMkLst>
        </pc:spChg>
        <pc:spChg chg="add mod">
          <ac:chgData name="Antonio Venditti" userId="05071b69-cdab-4f15-9620-466c2b238aec" providerId="ADAL" clId="{004BF61B-2985-4019-87D3-17F8843969E5}" dt="2021-06-02T19:25:58.009" v="934"/>
          <ac:spMkLst>
            <pc:docMk/>
            <pc:sldMk cId="2036477872" sldId="260"/>
            <ac:spMk id="4" creationId="{4E2F718C-0864-403A-BF70-D9D2000B0CB7}"/>
          </ac:spMkLst>
        </pc:spChg>
      </pc:sldChg>
      <pc:sldChg chg="del ord">
        <pc:chgData name="Antonio Venditti" userId="05071b69-cdab-4f15-9620-466c2b238aec" providerId="ADAL" clId="{004BF61B-2985-4019-87D3-17F8843969E5}" dt="2021-06-02T20:49:28.640" v="3951" actId="47"/>
        <pc:sldMkLst>
          <pc:docMk/>
          <pc:sldMk cId="2187226470" sldId="261"/>
        </pc:sldMkLst>
      </pc:sldChg>
      <pc:sldChg chg="del">
        <pc:chgData name="Antonio Venditti" userId="05071b69-cdab-4f15-9620-466c2b238aec" providerId="ADAL" clId="{004BF61B-2985-4019-87D3-17F8843969E5}" dt="2021-06-02T19:59:19.459" v="1326" actId="47"/>
        <pc:sldMkLst>
          <pc:docMk/>
          <pc:sldMk cId="3673940271" sldId="262"/>
        </pc:sldMkLst>
      </pc:sldChg>
      <pc:sldChg chg="del">
        <pc:chgData name="Antonio Venditti" userId="05071b69-cdab-4f15-9620-466c2b238aec" providerId="ADAL" clId="{004BF61B-2985-4019-87D3-17F8843969E5}" dt="2021-06-02T19:59:20.729" v="1327" actId="47"/>
        <pc:sldMkLst>
          <pc:docMk/>
          <pc:sldMk cId="3771672862" sldId="263"/>
        </pc:sldMkLst>
      </pc:sldChg>
      <pc:sldChg chg="modSp add mod modAnim">
        <pc:chgData name="Antonio Venditti" userId="05071b69-cdab-4f15-9620-466c2b238aec" providerId="ADAL" clId="{004BF61B-2985-4019-87D3-17F8843969E5}" dt="2021-06-04T19:06:19.398" v="4993" actId="27636"/>
        <pc:sldMkLst>
          <pc:docMk/>
          <pc:sldMk cId="3373673020" sldId="265"/>
        </pc:sldMkLst>
        <pc:spChg chg="mod">
          <ac:chgData name="Antonio Venditti" userId="05071b69-cdab-4f15-9620-466c2b238aec" providerId="ADAL" clId="{004BF61B-2985-4019-87D3-17F8843969E5}" dt="2021-06-02T19:32:53.842" v="1160" actId="20577"/>
          <ac:spMkLst>
            <pc:docMk/>
            <pc:sldMk cId="3373673020" sldId="265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4T19:06:19.398" v="4993" actId="27636"/>
          <ac:spMkLst>
            <pc:docMk/>
            <pc:sldMk cId="3373673020" sldId="265"/>
            <ac:spMk id="3" creationId="{C518D41E-CEED-4AD8-B6CF-7DD701B1B499}"/>
          </ac:spMkLst>
        </pc:spChg>
      </pc:sldChg>
      <pc:sldChg chg="modSp add del mod">
        <pc:chgData name="Antonio Venditti" userId="05071b69-cdab-4f15-9620-466c2b238aec" providerId="ADAL" clId="{004BF61B-2985-4019-87D3-17F8843969E5}" dt="2021-06-02T19:27:37.002" v="991" actId="2696"/>
        <pc:sldMkLst>
          <pc:docMk/>
          <pc:sldMk cId="3926971491" sldId="265"/>
        </pc:sldMkLst>
        <pc:spChg chg="mod">
          <ac:chgData name="Antonio Venditti" userId="05071b69-cdab-4f15-9620-466c2b238aec" providerId="ADAL" clId="{004BF61B-2985-4019-87D3-17F8843969E5}" dt="2021-06-02T19:27:16.232" v="990" actId="20577"/>
          <ac:spMkLst>
            <pc:docMk/>
            <pc:sldMk cId="3926971491" sldId="265"/>
            <ac:spMk id="2" creationId="{B866291E-A450-4AC3-845A-46C3C89A3AAE}"/>
          </ac:spMkLst>
        </pc:spChg>
      </pc:sldChg>
      <pc:sldChg chg="addSp delSp modSp add mod ord modTransition modAnim">
        <pc:chgData name="Antonio Venditti" userId="05071b69-cdab-4f15-9620-466c2b238aec" providerId="ADAL" clId="{004BF61B-2985-4019-87D3-17F8843969E5}" dt="2021-06-02T20:34:49.836" v="3436"/>
        <pc:sldMkLst>
          <pc:docMk/>
          <pc:sldMk cId="726791083" sldId="266"/>
        </pc:sldMkLst>
        <pc:spChg chg="mod">
          <ac:chgData name="Antonio Venditti" userId="05071b69-cdab-4f15-9620-466c2b238aec" providerId="ADAL" clId="{004BF61B-2985-4019-87D3-17F8843969E5}" dt="2021-06-02T19:32:28.678" v="1140" actId="6549"/>
          <ac:spMkLst>
            <pc:docMk/>
            <pc:sldMk cId="726791083" sldId="266"/>
            <ac:spMk id="2" creationId="{B866291E-A450-4AC3-845A-46C3C89A3AAE}"/>
          </ac:spMkLst>
        </pc:spChg>
        <pc:spChg chg="del mod">
          <ac:chgData name="Antonio Venditti" userId="05071b69-cdab-4f15-9620-466c2b238aec" providerId="ADAL" clId="{004BF61B-2985-4019-87D3-17F8843969E5}" dt="2021-06-02T19:30:16.510" v="1084" actId="478"/>
          <ac:spMkLst>
            <pc:docMk/>
            <pc:sldMk cId="726791083" sldId="266"/>
            <ac:spMk id="3" creationId="{C518D41E-CEED-4AD8-B6CF-7DD701B1B499}"/>
          </ac:spMkLst>
        </pc:spChg>
        <pc:spChg chg="add mod">
          <ac:chgData name="Antonio Venditti" userId="05071b69-cdab-4f15-9620-466c2b238aec" providerId="ADAL" clId="{004BF61B-2985-4019-87D3-17F8843969E5}" dt="2021-06-02T20:32:45.258" v="3409" actId="20577"/>
          <ac:spMkLst>
            <pc:docMk/>
            <pc:sldMk cId="726791083" sldId="266"/>
            <ac:spMk id="5" creationId="{B644F596-62DF-4CA9-A6F6-E2D31165F3B2}"/>
          </ac:spMkLst>
        </pc:spChg>
      </pc:sldChg>
      <pc:sldChg chg="add del">
        <pc:chgData name="Antonio Venditti" userId="05071b69-cdab-4f15-9620-466c2b238aec" providerId="ADAL" clId="{004BF61B-2985-4019-87D3-17F8843969E5}" dt="2021-06-02T19:28:27.661" v="1036" actId="47"/>
        <pc:sldMkLst>
          <pc:docMk/>
          <pc:sldMk cId="3876715289" sldId="266"/>
        </pc:sldMkLst>
      </pc:sldChg>
      <pc:sldChg chg="modSp add mod modAnim">
        <pc:chgData name="Antonio Venditti" userId="05071b69-cdab-4f15-9620-466c2b238aec" providerId="ADAL" clId="{004BF61B-2985-4019-87D3-17F8843969E5}" dt="2021-06-04T18:36:44.890" v="4701" actId="27636"/>
        <pc:sldMkLst>
          <pc:docMk/>
          <pc:sldMk cId="2233839519" sldId="267"/>
        </pc:sldMkLst>
        <pc:spChg chg="mod">
          <ac:chgData name="Antonio Venditti" userId="05071b69-cdab-4f15-9620-466c2b238aec" providerId="ADAL" clId="{004BF61B-2985-4019-87D3-17F8843969E5}" dt="2021-06-02T20:09:03.922" v="1586" actId="20577"/>
          <ac:spMkLst>
            <pc:docMk/>
            <pc:sldMk cId="2233839519" sldId="267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4T18:36:44.890" v="4701" actId="27636"/>
          <ac:spMkLst>
            <pc:docMk/>
            <pc:sldMk cId="2233839519" sldId="267"/>
            <ac:spMk id="3" creationId="{C518D41E-CEED-4AD8-B6CF-7DD701B1B499}"/>
          </ac:spMkLst>
        </pc:spChg>
      </pc:sldChg>
      <pc:sldChg chg="addSp modSp add del mod">
        <pc:chgData name="Antonio Venditti" userId="05071b69-cdab-4f15-9620-466c2b238aec" providerId="ADAL" clId="{004BF61B-2985-4019-87D3-17F8843969E5}" dt="2021-06-02T19:48:30.148" v="1268" actId="2696"/>
        <pc:sldMkLst>
          <pc:docMk/>
          <pc:sldMk cId="753589259" sldId="268"/>
        </pc:sldMkLst>
        <pc:spChg chg="mod">
          <ac:chgData name="Antonio Venditti" userId="05071b69-cdab-4f15-9620-466c2b238aec" providerId="ADAL" clId="{004BF61B-2985-4019-87D3-17F8843969E5}" dt="2021-06-02T19:44:31.482" v="1232" actId="27636"/>
          <ac:spMkLst>
            <pc:docMk/>
            <pc:sldMk cId="753589259" sldId="268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2T19:45:13.662" v="1241" actId="6549"/>
          <ac:spMkLst>
            <pc:docMk/>
            <pc:sldMk cId="753589259" sldId="268"/>
            <ac:spMk id="5" creationId="{B644F596-62DF-4CA9-A6F6-E2D31165F3B2}"/>
          </ac:spMkLst>
        </pc:spChg>
        <pc:picChg chg="add mod">
          <ac:chgData name="Antonio Venditti" userId="05071b69-cdab-4f15-9620-466c2b238aec" providerId="ADAL" clId="{004BF61B-2985-4019-87D3-17F8843969E5}" dt="2021-06-02T19:46:25.623" v="1248" actId="14100"/>
          <ac:picMkLst>
            <pc:docMk/>
            <pc:sldMk cId="753589259" sldId="268"/>
            <ac:picMk id="6" creationId="{2B599C71-7046-430A-989F-9114CCAA5DC7}"/>
          </ac:picMkLst>
        </pc:picChg>
      </pc:sldChg>
      <pc:sldChg chg="modSp add mod ord">
        <pc:chgData name="Antonio Venditti" userId="05071b69-cdab-4f15-9620-466c2b238aec" providerId="ADAL" clId="{004BF61B-2985-4019-87D3-17F8843969E5}" dt="2021-06-04T16:18:45.629" v="4150"/>
        <pc:sldMkLst>
          <pc:docMk/>
          <pc:sldMk cId="2774744534" sldId="268"/>
        </pc:sldMkLst>
        <pc:spChg chg="mod">
          <ac:chgData name="Antonio Venditti" userId="05071b69-cdab-4f15-9620-466c2b238aec" providerId="ADAL" clId="{004BF61B-2985-4019-87D3-17F8843969E5}" dt="2021-06-02T19:48:58.242" v="1279" actId="1076"/>
          <ac:spMkLst>
            <pc:docMk/>
            <pc:sldMk cId="2774744534" sldId="268"/>
            <ac:spMk id="5" creationId="{B644F596-62DF-4CA9-A6F6-E2D31165F3B2}"/>
          </ac:spMkLst>
        </pc:spChg>
      </pc:sldChg>
      <pc:sldChg chg="modSp add mod">
        <pc:chgData name="Antonio Venditti" userId="05071b69-cdab-4f15-9620-466c2b238aec" providerId="ADAL" clId="{004BF61B-2985-4019-87D3-17F8843969E5}" dt="2021-06-02T19:51:18.636" v="1285" actId="1076"/>
        <pc:sldMkLst>
          <pc:docMk/>
          <pc:sldMk cId="46784226" sldId="269"/>
        </pc:sldMkLst>
        <pc:spChg chg="mod">
          <ac:chgData name="Antonio Venditti" userId="05071b69-cdab-4f15-9620-466c2b238aec" providerId="ADAL" clId="{004BF61B-2985-4019-87D3-17F8843969E5}" dt="2021-06-02T19:51:18.636" v="1285" actId="1076"/>
          <ac:spMkLst>
            <pc:docMk/>
            <pc:sldMk cId="46784226" sldId="269"/>
            <ac:spMk id="3" creationId="{C518D41E-CEED-4AD8-B6CF-7DD701B1B499}"/>
          </ac:spMkLst>
        </pc:spChg>
      </pc:sldChg>
      <pc:sldChg chg="addSp modSp add del mod ord">
        <pc:chgData name="Antonio Venditti" userId="05071b69-cdab-4f15-9620-466c2b238aec" providerId="ADAL" clId="{004BF61B-2985-4019-87D3-17F8843969E5}" dt="2021-06-02T19:48:28.163" v="1267" actId="2696"/>
        <pc:sldMkLst>
          <pc:docMk/>
          <pc:sldMk cId="1562599016" sldId="269"/>
        </pc:sldMkLst>
        <pc:spChg chg="mod">
          <ac:chgData name="Antonio Venditti" userId="05071b69-cdab-4f15-9620-466c2b238aec" providerId="ADAL" clId="{004BF61B-2985-4019-87D3-17F8843969E5}" dt="2021-06-02T19:47:31.337" v="1263" actId="20577"/>
          <ac:spMkLst>
            <pc:docMk/>
            <pc:sldMk cId="1562599016" sldId="269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2T19:46:56.558" v="1262" actId="5793"/>
          <ac:spMkLst>
            <pc:docMk/>
            <pc:sldMk cId="1562599016" sldId="269"/>
            <ac:spMk id="5" creationId="{B644F596-62DF-4CA9-A6F6-E2D31165F3B2}"/>
          </ac:spMkLst>
        </pc:spChg>
        <pc:picChg chg="add mod">
          <ac:chgData name="Antonio Venditti" userId="05071b69-cdab-4f15-9620-466c2b238aec" providerId="ADAL" clId="{004BF61B-2985-4019-87D3-17F8843969E5}" dt="2021-06-02T19:47:51.641" v="1266" actId="1076"/>
          <ac:picMkLst>
            <pc:docMk/>
            <pc:sldMk cId="1562599016" sldId="269"/>
            <ac:picMk id="6" creationId="{E0036B34-F649-412F-B250-4C4A8BC01274}"/>
          </ac:picMkLst>
        </pc:picChg>
      </pc:sldChg>
      <pc:sldChg chg="modSp add mod">
        <pc:chgData name="Antonio Venditti" userId="05071b69-cdab-4f15-9620-466c2b238aec" providerId="ADAL" clId="{004BF61B-2985-4019-87D3-17F8843969E5}" dt="2021-06-02T19:51:36.836" v="1295" actId="1076"/>
        <pc:sldMkLst>
          <pc:docMk/>
          <pc:sldMk cId="2829766144" sldId="270"/>
        </pc:sldMkLst>
        <pc:spChg chg="mod">
          <ac:chgData name="Antonio Venditti" userId="05071b69-cdab-4f15-9620-466c2b238aec" providerId="ADAL" clId="{004BF61B-2985-4019-87D3-17F8843969E5}" dt="2021-06-02T19:51:36.836" v="1295" actId="1076"/>
          <ac:spMkLst>
            <pc:docMk/>
            <pc:sldMk cId="2829766144" sldId="270"/>
            <ac:spMk id="3" creationId="{C518D41E-CEED-4AD8-B6CF-7DD701B1B499}"/>
          </ac:spMkLst>
        </pc:spChg>
      </pc:sldChg>
      <pc:sldChg chg="addSp delSp modSp add mod ord">
        <pc:chgData name="Antonio Venditti" userId="05071b69-cdab-4f15-9620-466c2b238aec" providerId="ADAL" clId="{004BF61B-2985-4019-87D3-17F8843969E5}" dt="2021-06-02T19:53:02.146" v="1325" actId="1076"/>
        <pc:sldMkLst>
          <pc:docMk/>
          <pc:sldMk cId="2869522273" sldId="271"/>
        </pc:sldMkLst>
        <pc:spChg chg="mod">
          <ac:chgData name="Antonio Venditti" userId="05071b69-cdab-4f15-9620-466c2b238aec" providerId="ADAL" clId="{004BF61B-2985-4019-87D3-17F8843969E5}" dt="2021-06-02T19:52:02.925" v="1316" actId="20577"/>
          <ac:spMkLst>
            <pc:docMk/>
            <pc:sldMk cId="2869522273" sldId="271"/>
            <ac:spMk id="2" creationId="{B866291E-A450-4AC3-845A-46C3C89A3AAE}"/>
          </ac:spMkLst>
        </pc:spChg>
        <pc:spChg chg="del mod">
          <ac:chgData name="Antonio Venditti" userId="05071b69-cdab-4f15-9620-466c2b238aec" providerId="ADAL" clId="{004BF61B-2985-4019-87D3-17F8843969E5}" dt="2021-06-02T19:53:00.702" v="1324" actId="478"/>
          <ac:spMkLst>
            <pc:docMk/>
            <pc:sldMk cId="2869522273" sldId="271"/>
            <ac:spMk id="3" creationId="{C518D41E-CEED-4AD8-B6CF-7DD701B1B499}"/>
          </ac:spMkLst>
        </pc:spChg>
        <pc:picChg chg="add mod">
          <ac:chgData name="Antonio Venditti" userId="05071b69-cdab-4f15-9620-466c2b238aec" providerId="ADAL" clId="{004BF61B-2985-4019-87D3-17F8843969E5}" dt="2021-06-02T19:53:02.146" v="1325" actId="1076"/>
          <ac:picMkLst>
            <pc:docMk/>
            <pc:sldMk cId="2869522273" sldId="271"/>
            <ac:picMk id="6" creationId="{2D946959-ED89-4C5C-8016-ABB806C4D4BF}"/>
          </ac:picMkLst>
        </pc:picChg>
      </pc:sldChg>
      <pc:sldChg chg="add ord modAnim">
        <pc:chgData name="Antonio Venditti" userId="05071b69-cdab-4f15-9620-466c2b238aec" providerId="ADAL" clId="{004BF61B-2985-4019-87D3-17F8843969E5}" dt="2021-06-02T20:35:58.357" v="3448"/>
        <pc:sldMkLst>
          <pc:docMk/>
          <pc:sldMk cId="3840573154" sldId="272"/>
        </pc:sldMkLst>
      </pc:sldChg>
      <pc:sldChg chg="modSp add del mod">
        <pc:chgData name="Antonio Venditti" userId="05071b69-cdab-4f15-9620-466c2b238aec" providerId="ADAL" clId="{004BF61B-2985-4019-87D3-17F8843969E5}" dt="2021-06-02T20:22:07.177" v="1943" actId="2696"/>
        <pc:sldMkLst>
          <pc:docMk/>
          <pc:sldMk cId="1018018858" sldId="273"/>
        </pc:sldMkLst>
        <pc:spChg chg="mod">
          <ac:chgData name="Antonio Venditti" userId="05071b69-cdab-4f15-9620-466c2b238aec" providerId="ADAL" clId="{004BF61B-2985-4019-87D3-17F8843969E5}" dt="2021-06-02T20:20:16.797" v="1942" actId="20577"/>
          <ac:spMkLst>
            <pc:docMk/>
            <pc:sldMk cId="1018018858" sldId="273"/>
            <ac:spMk id="3" creationId="{C518D41E-CEED-4AD8-B6CF-7DD701B1B499}"/>
          </ac:spMkLst>
        </pc:spChg>
      </pc:sldChg>
      <pc:sldChg chg="modSp add del mod ord">
        <pc:chgData name="Antonio Venditti" userId="05071b69-cdab-4f15-9620-466c2b238aec" providerId="ADAL" clId="{004BF61B-2985-4019-87D3-17F8843969E5}" dt="2021-06-04T19:10:13.848" v="5097" actId="2696"/>
        <pc:sldMkLst>
          <pc:docMk/>
          <pc:sldMk cId="1041353173" sldId="273"/>
        </pc:sldMkLst>
        <pc:spChg chg="mod">
          <ac:chgData name="Antonio Venditti" userId="05071b69-cdab-4f15-9620-466c2b238aec" providerId="ADAL" clId="{004BF61B-2985-4019-87D3-17F8843969E5}" dt="2021-06-04T19:10:06.362" v="5096" actId="20577"/>
          <ac:spMkLst>
            <pc:docMk/>
            <pc:sldMk cId="1041353173" sldId="273"/>
            <ac:spMk id="3" creationId="{C518D41E-CEED-4AD8-B6CF-7DD701B1B499}"/>
          </ac:spMkLst>
        </pc:spChg>
      </pc:sldChg>
      <pc:sldChg chg="modSp add mod ord modAnim">
        <pc:chgData name="Antonio Venditti" userId="05071b69-cdab-4f15-9620-466c2b238aec" providerId="ADAL" clId="{004BF61B-2985-4019-87D3-17F8843969E5}" dt="2021-06-02T20:51:35.645" v="4148"/>
        <pc:sldMkLst>
          <pc:docMk/>
          <pc:sldMk cId="650407030" sldId="274"/>
        </pc:sldMkLst>
        <pc:spChg chg="mod">
          <ac:chgData name="Antonio Venditti" userId="05071b69-cdab-4f15-9620-466c2b238aec" providerId="ADAL" clId="{004BF61B-2985-4019-87D3-17F8843969E5}" dt="2021-06-02T20:39:47.548" v="3532" actId="122"/>
          <ac:spMkLst>
            <pc:docMk/>
            <pc:sldMk cId="650407030" sldId="274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2T20:49:10.507" v="3947" actId="20577"/>
          <ac:spMkLst>
            <pc:docMk/>
            <pc:sldMk cId="650407030" sldId="274"/>
            <ac:spMk id="3" creationId="{C518D41E-CEED-4AD8-B6CF-7DD701B1B499}"/>
          </ac:spMkLst>
        </pc:spChg>
      </pc:sldChg>
      <pc:sldChg chg="addSp delSp modSp add mod">
        <pc:chgData name="Antonio Venditti" userId="05071b69-cdab-4f15-9620-466c2b238aec" providerId="ADAL" clId="{004BF61B-2985-4019-87D3-17F8843969E5}" dt="2021-06-02T20:49:26.220" v="3950"/>
        <pc:sldMkLst>
          <pc:docMk/>
          <pc:sldMk cId="3646465504" sldId="275"/>
        </pc:sldMkLst>
        <pc:spChg chg="add mod">
          <ac:chgData name="Antonio Venditti" userId="05071b69-cdab-4f15-9620-466c2b238aec" providerId="ADAL" clId="{004BF61B-2985-4019-87D3-17F8843969E5}" dt="2021-06-02T20:49:26.220" v="3950"/>
          <ac:spMkLst>
            <pc:docMk/>
            <pc:sldMk cId="3646465504" sldId="275"/>
            <ac:spMk id="5" creationId="{1AC8EC3D-8D58-416F-980C-FBFFB4FB074F}"/>
          </ac:spMkLst>
        </pc:spChg>
        <pc:picChg chg="del">
          <ac:chgData name="Antonio Venditti" userId="05071b69-cdab-4f15-9620-466c2b238aec" providerId="ADAL" clId="{004BF61B-2985-4019-87D3-17F8843969E5}" dt="2021-06-02T20:49:18.604" v="3949" actId="478"/>
          <ac:picMkLst>
            <pc:docMk/>
            <pc:sldMk cId="3646465504" sldId="275"/>
            <ac:picMk id="6" creationId="{2D946959-ED89-4C5C-8016-ABB806C4D4BF}"/>
          </ac:picMkLst>
        </pc:picChg>
      </pc:sldChg>
      <pc:sldChg chg="modSp add mod">
        <pc:chgData name="Antonio Venditti" userId="05071b69-cdab-4f15-9620-466c2b238aec" providerId="ADAL" clId="{004BF61B-2985-4019-87D3-17F8843969E5}" dt="2021-06-02T20:51:06.158" v="4145" actId="20577"/>
        <pc:sldMkLst>
          <pc:docMk/>
          <pc:sldMk cId="4034482677" sldId="276"/>
        </pc:sldMkLst>
        <pc:spChg chg="mod">
          <ac:chgData name="Antonio Venditti" userId="05071b69-cdab-4f15-9620-466c2b238aec" providerId="ADAL" clId="{004BF61B-2985-4019-87D3-17F8843969E5}" dt="2021-06-02T20:51:06.158" v="4145" actId="20577"/>
          <ac:spMkLst>
            <pc:docMk/>
            <pc:sldMk cId="4034482677" sldId="276"/>
            <ac:spMk id="5" creationId="{1AC8EC3D-8D58-416F-980C-FBFFB4FB074F}"/>
          </ac:spMkLst>
        </pc:spChg>
      </pc:sldChg>
      <pc:sldChg chg="addSp modSp add mod modAnim">
        <pc:chgData name="Antonio Venditti" userId="05071b69-cdab-4f15-9620-466c2b238aec" providerId="ADAL" clId="{004BF61B-2985-4019-87D3-17F8843969E5}" dt="2021-06-04T17:25:53.594" v="4690" actId="20577"/>
        <pc:sldMkLst>
          <pc:docMk/>
          <pc:sldMk cId="763335392" sldId="277"/>
        </pc:sldMkLst>
        <pc:spChg chg="mod">
          <ac:chgData name="Antonio Venditti" userId="05071b69-cdab-4f15-9620-466c2b238aec" providerId="ADAL" clId="{004BF61B-2985-4019-87D3-17F8843969E5}" dt="2021-06-04T17:01:11.793" v="4442" actId="20577"/>
          <ac:spMkLst>
            <pc:docMk/>
            <pc:sldMk cId="763335392" sldId="277"/>
            <ac:spMk id="2" creationId="{B866291E-A450-4AC3-845A-46C3C89A3AAE}"/>
          </ac:spMkLst>
        </pc:spChg>
        <pc:spChg chg="mod">
          <ac:chgData name="Antonio Venditti" userId="05071b69-cdab-4f15-9620-466c2b238aec" providerId="ADAL" clId="{004BF61B-2985-4019-87D3-17F8843969E5}" dt="2021-06-04T17:01:15.521" v="4443" actId="14100"/>
          <ac:spMkLst>
            <pc:docMk/>
            <pc:sldMk cId="763335392" sldId="277"/>
            <ac:spMk id="5" creationId="{B644F596-62DF-4CA9-A6F6-E2D31165F3B2}"/>
          </ac:spMkLst>
        </pc:spChg>
        <pc:spChg chg="add mod">
          <ac:chgData name="Antonio Venditti" userId="05071b69-cdab-4f15-9620-466c2b238aec" providerId="ADAL" clId="{004BF61B-2985-4019-87D3-17F8843969E5}" dt="2021-06-04T17:25:53.594" v="4690" actId="20577"/>
          <ac:spMkLst>
            <pc:docMk/>
            <pc:sldMk cId="763335392" sldId="277"/>
            <ac:spMk id="6" creationId="{66279172-7A32-44EC-BFBE-5B0C1AA53B85}"/>
          </ac:spMkLst>
        </pc:spChg>
      </pc:sldChg>
      <pc:sldChg chg="modSp add mod ord">
        <pc:chgData name="Antonio Venditti" userId="05071b69-cdab-4f15-9620-466c2b238aec" providerId="ADAL" clId="{004BF61B-2985-4019-87D3-17F8843969E5}" dt="2021-06-04T19:09:04.804" v="4997"/>
        <pc:sldMkLst>
          <pc:docMk/>
          <pc:sldMk cId="1036690999" sldId="278"/>
        </pc:sldMkLst>
        <pc:spChg chg="mod">
          <ac:chgData name="Antonio Venditti" userId="05071b69-cdab-4f15-9620-466c2b238aec" providerId="ADAL" clId="{004BF61B-2985-4019-87D3-17F8843969E5}" dt="2021-06-04T19:09:04.804" v="4997"/>
          <ac:spMkLst>
            <pc:docMk/>
            <pc:sldMk cId="1036690999" sldId="278"/>
            <ac:spMk id="2" creationId="{B866291E-A450-4AC3-845A-46C3C89A3AAE}"/>
          </ac:spMkLst>
        </pc:spChg>
      </pc:sldChg>
    </pc:docChg>
  </pc:docChgLst>
  <pc:docChgLst>
    <pc:chgData name="Antonio Venditti" userId="05071b69-cdab-4f15-9620-466c2b238aec" providerId="ADAL" clId="{1E260395-F1C9-42E2-AD9A-C5E1703C70BD}"/>
    <pc:docChg chg="undo custSel addSld delSld modSld sldOrd">
      <pc:chgData name="Antonio Venditti" userId="05071b69-cdab-4f15-9620-466c2b238aec" providerId="ADAL" clId="{1E260395-F1C9-42E2-AD9A-C5E1703C70BD}" dt="2021-06-10T15:42:07.316" v="1514" actId="1076"/>
      <pc:docMkLst>
        <pc:docMk/>
      </pc:docMkLst>
      <pc:sldChg chg="modSp mod">
        <pc:chgData name="Antonio Venditti" userId="05071b69-cdab-4f15-9620-466c2b238aec" providerId="ADAL" clId="{1E260395-F1C9-42E2-AD9A-C5E1703C70BD}" dt="2021-06-05T19:30:42.590" v="4" actId="27636"/>
        <pc:sldMkLst>
          <pc:docMk/>
          <pc:sldMk cId="3646455512" sldId="256"/>
        </pc:sldMkLst>
        <pc:spChg chg="mod">
          <ac:chgData name="Antonio Venditti" userId="05071b69-cdab-4f15-9620-466c2b238aec" providerId="ADAL" clId="{1E260395-F1C9-42E2-AD9A-C5E1703C70BD}" dt="2021-06-05T19:30:42.590" v="4" actId="27636"/>
          <ac:spMkLst>
            <pc:docMk/>
            <pc:sldMk cId="3646455512" sldId="256"/>
            <ac:spMk id="3" creationId="{338586BA-A848-4A79-94D6-CDDBEF468424}"/>
          </ac:spMkLst>
        </pc:spChg>
      </pc:sldChg>
      <pc:sldChg chg="del">
        <pc:chgData name="Antonio Venditti" userId="05071b69-cdab-4f15-9620-466c2b238aec" providerId="ADAL" clId="{1E260395-F1C9-42E2-AD9A-C5E1703C70BD}" dt="2021-06-05T19:30:30.891" v="0" actId="47"/>
        <pc:sldMkLst>
          <pc:docMk/>
          <pc:sldMk cId="189599631" sldId="257"/>
        </pc:sldMkLst>
      </pc:sldChg>
      <pc:sldChg chg="modSp mod modAnim">
        <pc:chgData name="Antonio Venditti" userId="05071b69-cdab-4f15-9620-466c2b238aec" providerId="ADAL" clId="{1E260395-F1C9-42E2-AD9A-C5E1703C70BD}" dt="2021-06-05T19:31:32.264" v="26" actId="20577"/>
        <pc:sldMkLst>
          <pc:docMk/>
          <pc:sldMk cId="3239330129" sldId="258"/>
        </pc:sldMkLst>
        <pc:spChg chg="mod">
          <ac:chgData name="Antonio Venditti" userId="05071b69-cdab-4f15-9620-466c2b238aec" providerId="ADAL" clId="{1E260395-F1C9-42E2-AD9A-C5E1703C70BD}" dt="2021-06-05T19:30:53.884" v="19" actId="20577"/>
          <ac:spMkLst>
            <pc:docMk/>
            <pc:sldMk cId="3239330129" sldId="258"/>
            <ac:spMk id="2" creationId="{B866291E-A450-4AC3-845A-46C3C89A3AAE}"/>
          </ac:spMkLst>
        </pc:spChg>
        <pc:spChg chg="mod">
          <ac:chgData name="Antonio Venditti" userId="05071b69-cdab-4f15-9620-466c2b238aec" providerId="ADAL" clId="{1E260395-F1C9-42E2-AD9A-C5E1703C70BD}" dt="2021-06-05T19:31:32.264" v="26" actId="20577"/>
          <ac:spMkLst>
            <pc:docMk/>
            <pc:sldMk cId="3239330129" sldId="258"/>
            <ac:spMk id="3" creationId="{C518D41E-CEED-4AD8-B6CF-7DD701B1B499}"/>
          </ac:spMkLst>
        </pc:spChg>
      </pc:sldChg>
      <pc:sldChg chg="add del">
        <pc:chgData name="Antonio Venditti" userId="05071b69-cdab-4f15-9620-466c2b238aec" providerId="ADAL" clId="{1E260395-F1C9-42E2-AD9A-C5E1703C70BD}" dt="2021-06-06T18:16:29.880" v="376"/>
        <pc:sldMkLst>
          <pc:docMk/>
          <pc:sldMk cId="4261799287" sldId="259"/>
        </pc:sldMkLst>
      </pc:sldChg>
      <pc:sldChg chg="modSp del mod">
        <pc:chgData name="Antonio Venditti" userId="05071b69-cdab-4f15-9620-466c2b238aec" providerId="ADAL" clId="{1E260395-F1C9-42E2-AD9A-C5E1703C70BD}" dt="2021-06-05T19:37:04.198" v="172" actId="47"/>
        <pc:sldMkLst>
          <pc:docMk/>
          <pc:sldMk cId="2036477872" sldId="260"/>
        </pc:sldMkLst>
        <pc:spChg chg="mod">
          <ac:chgData name="Antonio Venditti" userId="05071b69-cdab-4f15-9620-466c2b238aec" providerId="ADAL" clId="{1E260395-F1C9-42E2-AD9A-C5E1703C70BD}" dt="2021-06-05T19:35:58.970" v="100" actId="20577"/>
          <ac:spMkLst>
            <pc:docMk/>
            <pc:sldMk cId="2036477872" sldId="260"/>
            <ac:spMk id="2" creationId="{B440F4DE-BCCA-4720-AF02-7316E8A04279}"/>
          </ac:spMkLst>
        </pc:spChg>
        <pc:spChg chg="mod">
          <ac:chgData name="Antonio Venditti" userId="05071b69-cdab-4f15-9620-466c2b238aec" providerId="ADAL" clId="{1E260395-F1C9-42E2-AD9A-C5E1703C70BD}" dt="2021-06-05T19:36:23.075" v="144" actId="20577"/>
          <ac:spMkLst>
            <pc:docMk/>
            <pc:sldMk cId="2036477872" sldId="260"/>
            <ac:spMk id="4" creationId="{4E2F718C-0864-403A-BF70-D9D2000B0CB7}"/>
          </ac:spMkLst>
        </pc:spChg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3373673020" sldId="265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726791083" sldId="266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2233839519" sldId="267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2774744534" sldId="268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46784226" sldId="269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2829766144" sldId="270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2869522273" sldId="271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3840573154" sldId="272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650407030" sldId="274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3646465504" sldId="275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4034482677" sldId="276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763335392" sldId="277"/>
        </pc:sldMkLst>
      </pc:sldChg>
      <pc:sldChg chg="del">
        <pc:chgData name="Antonio Venditti" userId="05071b69-cdab-4f15-9620-466c2b238aec" providerId="ADAL" clId="{1E260395-F1C9-42E2-AD9A-C5E1703C70BD}" dt="2021-06-05T20:00:02.050" v="282" actId="47"/>
        <pc:sldMkLst>
          <pc:docMk/>
          <pc:sldMk cId="1036690999" sldId="278"/>
        </pc:sldMkLst>
      </pc:sldChg>
      <pc:sldChg chg="modSp add mod">
        <pc:chgData name="Antonio Venditti" userId="05071b69-cdab-4f15-9620-466c2b238aec" providerId="ADAL" clId="{1E260395-F1C9-42E2-AD9A-C5E1703C70BD}" dt="2021-06-05T19:36:54.198" v="168" actId="20577"/>
        <pc:sldMkLst>
          <pc:docMk/>
          <pc:sldMk cId="3539606290" sldId="279"/>
        </pc:sldMkLst>
        <pc:spChg chg="mod">
          <ac:chgData name="Antonio Venditti" userId="05071b69-cdab-4f15-9620-466c2b238aec" providerId="ADAL" clId="{1E260395-F1C9-42E2-AD9A-C5E1703C70BD}" dt="2021-06-05T19:36:54.198" v="168" actId="20577"/>
          <ac:spMkLst>
            <pc:docMk/>
            <pc:sldMk cId="3539606290" sldId="279"/>
            <ac:spMk id="2" creationId="{B866291E-A450-4AC3-845A-46C3C89A3AAE}"/>
          </ac:spMkLst>
        </pc:spChg>
        <pc:spChg chg="mod">
          <ac:chgData name="Antonio Venditti" userId="05071b69-cdab-4f15-9620-466c2b238aec" providerId="ADAL" clId="{1E260395-F1C9-42E2-AD9A-C5E1703C70BD}" dt="2021-06-05T19:36:45.835" v="155" actId="122"/>
          <ac:spMkLst>
            <pc:docMk/>
            <pc:sldMk cId="3539606290" sldId="279"/>
            <ac:spMk id="3" creationId="{C518D41E-CEED-4AD8-B6CF-7DD701B1B499}"/>
          </ac:spMkLst>
        </pc:spChg>
      </pc:sldChg>
      <pc:sldChg chg="addSp delSp modSp add mod ord">
        <pc:chgData name="Antonio Venditti" userId="05071b69-cdab-4f15-9620-466c2b238aec" providerId="ADAL" clId="{1E260395-F1C9-42E2-AD9A-C5E1703C70BD}" dt="2021-06-06T18:15:13.366" v="371" actId="1076"/>
        <pc:sldMkLst>
          <pc:docMk/>
          <pc:sldMk cId="4158739296" sldId="280"/>
        </pc:sldMkLst>
        <pc:spChg chg="mod">
          <ac:chgData name="Antonio Venditti" userId="05071b69-cdab-4f15-9620-466c2b238aec" providerId="ADAL" clId="{1E260395-F1C9-42E2-AD9A-C5E1703C70BD}" dt="2021-06-05T19:56:17.039" v="203" actId="20577"/>
          <ac:spMkLst>
            <pc:docMk/>
            <pc:sldMk cId="4158739296" sldId="280"/>
            <ac:spMk id="2" creationId="{B866291E-A450-4AC3-845A-46C3C89A3AAE}"/>
          </ac:spMkLst>
        </pc:spChg>
        <pc:spChg chg="mod">
          <ac:chgData name="Antonio Venditti" userId="05071b69-cdab-4f15-9620-466c2b238aec" providerId="ADAL" clId="{1E260395-F1C9-42E2-AD9A-C5E1703C70BD}" dt="2021-06-05T19:37:55.355" v="199" actId="6549"/>
          <ac:spMkLst>
            <pc:docMk/>
            <pc:sldMk cId="4158739296" sldId="280"/>
            <ac:spMk id="3" creationId="{C518D41E-CEED-4AD8-B6CF-7DD701B1B499}"/>
          </ac:spMkLst>
        </pc:spChg>
        <pc:graphicFrameChg chg="add del mod modGraphic">
          <ac:chgData name="Antonio Venditti" userId="05071b69-cdab-4f15-9620-466c2b238aec" providerId="ADAL" clId="{1E260395-F1C9-42E2-AD9A-C5E1703C70BD}" dt="2021-06-06T18:12:31.518" v="346" actId="478"/>
          <ac:graphicFrameMkLst>
            <pc:docMk/>
            <pc:sldMk cId="4158739296" sldId="280"/>
            <ac:graphicFrameMk id="5" creationId="{159BD080-6812-4AAC-BCD7-095F9FE1C6B1}"/>
          </ac:graphicFrameMkLst>
        </pc:graphicFrameChg>
        <pc:graphicFrameChg chg="add del mod modGraphic">
          <ac:chgData name="Antonio Venditti" userId="05071b69-cdab-4f15-9620-466c2b238aec" providerId="ADAL" clId="{1E260395-F1C9-42E2-AD9A-C5E1703C70BD}" dt="2021-06-06T18:13:43.960" v="369" actId="478"/>
          <ac:graphicFrameMkLst>
            <pc:docMk/>
            <pc:sldMk cId="4158739296" sldId="280"/>
            <ac:graphicFrameMk id="6" creationId="{C15CD9E7-3749-4FAA-AB5A-D9277F538EE8}"/>
          </ac:graphicFrameMkLst>
        </pc:graphicFrameChg>
        <pc:picChg chg="add mod">
          <ac:chgData name="Antonio Venditti" userId="05071b69-cdab-4f15-9620-466c2b238aec" providerId="ADAL" clId="{1E260395-F1C9-42E2-AD9A-C5E1703C70BD}" dt="2021-06-06T18:15:13.366" v="371" actId="1076"/>
          <ac:picMkLst>
            <pc:docMk/>
            <pc:sldMk cId="4158739296" sldId="280"/>
            <ac:picMk id="8" creationId="{A7DE902F-1811-40C8-B3E9-67289830B6FE}"/>
          </ac:picMkLst>
        </pc:picChg>
      </pc:sldChg>
      <pc:sldChg chg="addSp modSp add mod">
        <pc:chgData name="Antonio Venditti" userId="05071b69-cdab-4f15-9620-466c2b238aec" providerId="ADAL" clId="{1E260395-F1C9-42E2-AD9A-C5E1703C70BD}" dt="2021-06-05T19:56:25.454" v="207" actId="20577"/>
        <pc:sldMkLst>
          <pc:docMk/>
          <pc:sldMk cId="985845323" sldId="281"/>
        </pc:sldMkLst>
        <pc:spChg chg="mod">
          <ac:chgData name="Antonio Venditti" userId="05071b69-cdab-4f15-9620-466c2b238aec" providerId="ADAL" clId="{1E260395-F1C9-42E2-AD9A-C5E1703C70BD}" dt="2021-06-05T19:56:25.454" v="207" actId="20577"/>
          <ac:spMkLst>
            <pc:docMk/>
            <pc:sldMk cId="985845323" sldId="281"/>
            <ac:spMk id="2" creationId="{B866291E-A450-4AC3-845A-46C3C89A3AAE}"/>
          </ac:spMkLst>
        </pc:spChg>
        <pc:spChg chg="add mod">
          <ac:chgData name="Antonio Venditti" userId="05071b69-cdab-4f15-9620-466c2b238aec" providerId="ADAL" clId="{1E260395-F1C9-42E2-AD9A-C5E1703C70BD}" dt="2021-06-05T19:55:42.316" v="201"/>
          <ac:spMkLst>
            <pc:docMk/>
            <pc:sldMk cId="985845323" sldId="281"/>
            <ac:spMk id="5" creationId="{754F5014-4A05-4A06-854F-03B043F8FDFC}"/>
          </ac:spMkLst>
        </pc:spChg>
      </pc:sldChg>
      <pc:sldChg chg="addSp modSp add mod ord">
        <pc:chgData name="Antonio Venditti" userId="05071b69-cdab-4f15-9620-466c2b238aec" providerId="ADAL" clId="{1E260395-F1C9-42E2-AD9A-C5E1703C70BD}" dt="2021-06-06T18:15:50.477" v="374" actId="14100"/>
        <pc:sldMkLst>
          <pc:docMk/>
          <pc:sldMk cId="4278262553" sldId="282"/>
        </pc:sldMkLst>
        <pc:spChg chg="mod">
          <ac:chgData name="Antonio Venditti" userId="05071b69-cdab-4f15-9620-466c2b238aec" providerId="ADAL" clId="{1E260395-F1C9-42E2-AD9A-C5E1703C70BD}" dt="2021-06-05T19:56:35.129" v="225" actId="20577"/>
          <ac:spMkLst>
            <pc:docMk/>
            <pc:sldMk cId="4278262553" sldId="282"/>
            <ac:spMk id="2" creationId="{B866291E-A450-4AC3-845A-46C3C89A3AAE}"/>
          </ac:spMkLst>
        </pc:spChg>
        <pc:picChg chg="add mod">
          <ac:chgData name="Antonio Venditti" userId="05071b69-cdab-4f15-9620-466c2b238aec" providerId="ADAL" clId="{1E260395-F1C9-42E2-AD9A-C5E1703C70BD}" dt="2021-06-06T18:15:50.477" v="374" actId="14100"/>
          <ac:picMkLst>
            <pc:docMk/>
            <pc:sldMk cId="4278262553" sldId="282"/>
            <ac:picMk id="6" creationId="{C0075C5F-D4D7-40CA-A4AF-31E7FF7ED998}"/>
          </ac:picMkLst>
        </pc:picChg>
      </pc:sldChg>
      <pc:sldChg chg="addSp modSp add mod">
        <pc:chgData name="Antonio Venditti" userId="05071b69-cdab-4f15-9620-466c2b238aec" providerId="ADAL" clId="{1E260395-F1C9-42E2-AD9A-C5E1703C70BD}" dt="2021-06-10T14:15:28.534" v="1513" actId="20577"/>
        <pc:sldMkLst>
          <pc:docMk/>
          <pc:sldMk cId="1716741500" sldId="283"/>
        </pc:sldMkLst>
        <pc:spChg chg="add mod">
          <ac:chgData name="Antonio Venditti" userId="05071b69-cdab-4f15-9620-466c2b238aec" providerId="ADAL" clId="{1E260395-F1C9-42E2-AD9A-C5E1703C70BD}" dt="2021-06-10T14:15:28.534" v="1513" actId="20577"/>
          <ac:spMkLst>
            <pc:docMk/>
            <pc:sldMk cId="1716741500" sldId="283"/>
            <ac:spMk id="5" creationId="{38028D6E-9271-4EB1-926D-AE13E5E197BE}"/>
          </ac:spMkLst>
        </pc:spChg>
      </pc:sldChg>
      <pc:sldChg chg="addSp modSp add mod">
        <pc:chgData name="Antonio Venditti" userId="05071b69-cdab-4f15-9620-466c2b238aec" providerId="ADAL" clId="{1E260395-F1C9-42E2-AD9A-C5E1703C70BD}" dt="2021-06-06T18:34:37.922" v="1472" actId="20577"/>
        <pc:sldMkLst>
          <pc:docMk/>
          <pc:sldMk cId="1479307550" sldId="284"/>
        </pc:sldMkLst>
        <pc:spChg chg="mod">
          <ac:chgData name="Antonio Venditti" userId="05071b69-cdab-4f15-9620-466c2b238aec" providerId="ADAL" clId="{1E260395-F1C9-42E2-AD9A-C5E1703C70BD}" dt="2021-06-06T18:33:01.281" v="1171" actId="20577"/>
          <ac:spMkLst>
            <pc:docMk/>
            <pc:sldMk cId="1479307550" sldId="284"/>
            <ac:spMk id="2" creationId="{B866291E-A450-4AC3-845A-46C3C89A3AAE}"/>
          </ac:spMkLst>
        </pc:spChg>
        <pc:spChg chg="add mod">
          <ac:chgData name="Antonio Venditti" userId="05071b69-cdab-4f15-9620-466c2b238aec" providerId="ADAL" clId="{1E260395-F1C9-42E2-AD9A-C5E1703C70BD}" dt="2021-06-06T18:34:37.922" v="1472" actId="20577"/>
          <ac:spMkLst>
            <pc:docMk/>
            <pc:sldMk cId="1479307550" sldId="284"/>
            <ac:spMk id="5" creationId="{CF886936-EBBE-43BD-9A80-00A036D5391F}"/>
          </ac:spMkLst>
        </pc:spChg>
      </pc:sldChg>
      <pc:sldChg chg="modSp add mod">
        <pc:chgData name="Antonio Venditti" userId="05071b69-cdab-4f15-9620-466c2b238aec" providerId="ADAL" clId="{1E260395-F1C9-42E2-AD9A-C5E1703C70BD}" dt="2021-06-06T18:26:45.799" v="1117"/>
        <pc:sldMkLst>
          <pc:docMk/>
          <pc:sldMk cId="67001672" sldId="285"/>
        </pc:sldMkLst>
        <pc:spChg chg="mod">
          <ac:chgData name="Antonio Venditti" userId="05071b69-cdab-4f15-9620-466c2b238aec" providerId="ADAL" clId="{1E260395-F1C9-42E2-AD9A-C5E1703C70BD}" dt="2021-06-06T18:26:45.799" v="1117"/>
          <ac:spMkLst>
            <pc:docMk/>
            <pc:sldMk cId="67001672" sldId="285"/>
            <ac:spMk id="2" creationId="{B866291E-A450-4AC3-845A-46C3C89A3AAE}"/>
          </ac:spMkLst>
        </pc:spChg>
      </pc:sldChg>
      <pc:sldChg chg="addSp modSp add mod">
        <pc:chgData name="Antonio Venditti" userId="05071b69-cdab-4f15-9620-466c2b238aec" providerId="ADAL" clId="{1E260395-F1C9-42E2-AD9A-C5E1703C70BD}" dt="2021-06-10T15:42:07.316" v="1514" actId="1076"/>
        <pc:sldMkLst>
          <pc:docMk/>
          <pc:sldMk cId="3018038731" sldId="286"/>
        </pc:sldMkLst>
        <pc:spChg chg="mod">
          <ac:chgData name="Antonio Venditti" userId="05071b69-cdab-4f15-9620-466c2b238aec" providerId="ADAL" clId="{1E260395-F1C9-42E2-AD9A-C5E1703C70BD}" dt="2021-06-05T19:57:36.661" v="252" actId="20577"/>
          <ac:spMkLst>
            <pc:docMk/>
            <pc:sldMk cId="3018038731" sldId="286"/>
            <ac:spMk id="2" creationId="{B866291E-A450-4AC3-845A-46C3C89A3AAE}"/>
          </ac:spMkLst>
        </pc:spChg>
        <pc:picChg chg="add mod">
          <ac:chgData name="Antonio Venditti" userId="05071b69-cdab-4f15-9620-466c2b238aec" providerId="ADAL" clId="{1E260395-F1C9-42E2-AD9A-C5E1703C70BD}" dt="2021-06-10T15:42:07.316" v="1514" actId="1076"/>
          <ac:picMkLst>
            <pc:docMk/>
            <pc:sldMk cId="3018038731" sldId="286"/>
            <ac:picMk id="6" creationId="{6F0D0A5D-C47D-450B-9020-E8B6B47E3350}"/>
          </ac:picMkLst>
        </pc:picChg>
      </pc:sldChg>
      <pc:sldChg chg="modSp add mod">
        <pc:chgData name="Antonio Venditti" userId="05071b69-cdab-4f15-9620-466c2b238aec" providerId="ADAL" clId="{1E260395-F1C9-42E2-AD9A-C5E1703C70BD}" dt="2021-06-05T19:57:40.312" v="253"/>
        <pc:sldMkLst>
          <pc:docMk/>
          <pc:sldMk cId="3589113656" sldId="287"/>
        </pc:sldMkLst>
        <pc:spChg chg="mod">
          <ac:chgData name="Antonio Venditti" userId="05071b69-cdab-4f15-9620-466c2b238aec" providerId="ADAL" clId="{1E260395-F1C9-42E2-AD9A-C5E1703C70BD}" dt="2021-06-05T19:57:40.312" v="253"/>
          <ac:spMkLst>
            <pc:docMk/>
            <pc:sldMk cId="3589113656" sldId="287"/>
            <ac:spMk id="2" creationId="{B866291E-A450-4AC3-845A-46C3C89A3AAE}"/>
          </ac:spMkLst>
        </pc:spChg>
      </pc:sldChg>
      <pc:sldChg chg="addSp modSp add mod">
        <pc:chgData name="Antonio Venditti" userId="05071b69-cdab-4f15-9620-466c2b238aec" providerId="ADAL" clId="{1E260395-F1C9-42E2-AD9A-C5E1703C70BD}" dt="2021-06-06T18:17:03.051" v="379" actId="1076"/>
        <pc:sldMkLst>
          <pc:docMk/>
          <pc:sldMk cId="1476412501" sldId="288"/>
        </pc:sldMkLst>
        <pc:spChg chg="mod">
          <ac:chgData name="Antonio Venditti" userId="05071b69-cdab-4f15-9620-466c2b238aec" providerId="ADAL" clId="{1E260395-F1C9-42E2-AD9A-C5E1703C70BD}" dt="2021-06-05T19:57:47.277" v="258" actId="20577"/>
          <ac:spMkLst>
            <pc:docMk/>
            <pc:sldMk cId="1476412501" sldId="288"/>
            <ac:spMk id="2" creationId="{B866291E-A450-4AC3-845A-46C3C89A3AAE}"/>
          </ac:spMkLst>
        </pc:spChg>
        <pc:picChg chg="add mod">
          <ac:chgData name="Antonio Venditti" userId="05071b69-cdab-4f15-9620-466c2b238aec" providerId="ADAL" clId="{1E260395-F1C9-42E2-AD9A-C5E1703C70BD}" dt="2021-06-06T18:17:03.051" v="379" actId="1076"/>
          <ac:picMkLst>
            <pc:docMk/>
            <pc:sldMk cId="1476412501" sldId="288"/>
            <ac:picMk id="6" creationId="{E488E65B-A80A-4BD1-A1FF-1D6B8737CE2D}"/>
          </ac:picMkLst>
        </pc:picChg>
      </pc:sldChg>
      <pc:sldChg chg="modSp add mod">
        <pc:chgData name="Antonio Venditti" userId="05071b69-cdab-4f15-9620-466c2b238aec" providerId="ADAL" clId="{1E260395-F1C9-42E2-AD9A-C5E1703C70BD}" dt="2021-06-05T19:57:50.400" v="259"/>
        <pc:sldMkLst>
          <pc:docMk/>
          <pc:sldMk cId="1355766282" sldId="289"/>
        </pc:sldMkLst>
        <pc:spChg chg="mod">
          <ac:chgData name="Antonio Venditti" userId="05071b69-cdab-4f15-9620-466c2b238aec" providerId="ADAL" clId="{1E260395-F1C9-42E2-AD9A-C5E1703C70BD}" dt="2021-06-05T19:57:50.400" v="259"/>
          <ac:spMkLst>
            <pc:docMk/>
            <pc:sldMk cId="1355766282" sldId="289"/>
            <ac:spMk id="2" creationId="{B866291E-A450-4AC3-845A-46C3C89A3AAE}"/>
          </ac:spMkLst>
        </pc:spChg>
      </pc:sldChg>
      <pc:sldChg chg="addSp delSp modSp add mod">
        <pc:chgData name="Antonio Venditti" userId="05071b69-cdab-4f15-9620-466c2b238aec" providerId="ADAL" clId="{1E260395-F1C9-42E2-AD9A-C5E1703C70BD}" dt="2021-06-06T18:22:15.330" v="432" actId="1076"/>
        <pc:sldMkLst>
          <pc:docMk/>
          <pc:sldMk cId="4191229199" sldId="290"/>
        </pc:sldMkLst>
        <pc:spChg chg="mod">
          <ac:chgData name="Antonio Venditti" userId="05071b69-cdab-4f15-9620-466c2b238aec" providerId="ADAL" clId="{1E260395-F1C9-42E2-AD9A-C5E1703C70BD}" dt="2021-06-05T20:07:33.799" v="287" actId="1076"/>
          <ac:spMkLst>
            <pc:docMk/>
            <pc:sldMk cId="4191229199" sldId="290"/>
            <ac:spMk id="2" creationId="{B866291E-A450-4AC3-845A-46C3C89A3AAE}"/>
          </ac:spMkLst>
        </pc:spChg>
        <pc:spChg chg="del mod">
          <ac:chgData name="Antonio Venditti" userId="05071b69-cdab-4f15-9620-466c2b238aec" providerId="ADAL" clId="{1E260395-F1C9-42E2-AD9A-C5E1703C70BD}" dt="2021-06-06T18:22:13.580" v="431" actId="478"/>
          <ac:spMkLst>
            <pc:docMk/>
            <pc:sldMk cId="4191229199" sldId="290"/>
            <ac:spMk id="3" creationId="{C518D41E-CEED-4AD8-B6CF-7DD701B1B499}"/>
          </ac:spMkLst>
        </pc:spChg>
        <pc:picChg chg="add mod">
          <ac:chgData name="Antonio Venditti" userId="05071b69-cdab-4f15-9620-466c2b238aec" providerId="ADAL" clId="{1E260395-F1C9-42E2-AD9A-C5E1703C70BD}" dt="2021-06-06T18:22:15.330" v="432" actId="1076"/>
          <ac:picMkLst>
            <pc:docMk/>
            <pc:sldMk cId="4191229199" sldId="290"/>
            <ac:picMk id="6" creationId="{36188C25-AF76-469A-9DE4-BF918A2E74AF}"/>
          </ac:picMkLst>
        </pc:picChg>
      </pc:sldChg>
      <pc:sldChg chg="modSp add mod">
        <pc:chgData name="Antonio Venditti" userId="05071b69-cdab-4f15-9620-466c2b238aec" providerId="ADAL" clId="{1E260395-F1C9-42E2-AD9A-C5E1703C70BD}" dt="2021-06-05T19:59:52.001" v="281"/>
        <pc:sldMkLst>
          <pc:docMk/>
          <pc:sldMk cId="1656253671" sldId="291"/>
        </pc:sldMkLst>
        <pc:spChg chg="mod">
          <ac:chgData name="Antonio Venditti" userId="05071b69-cdab-4f15-9620-466c2b238aec" providerId="ADAL" clId="{1E260395-F1C9-42E2-AD9A-C5E1703C70BD}" dt="2021-06-05T19:59:52.001" v="281"/>
          <ac:spMkLst>
            <pc:docMk/>
            <pc:sldMk cId="1656253671" sldId="291"/>
            <ac:spMk id="2" creationId="{B866291E-A450-4AC3-845A-46C3C89A3AAE}"/>
          </ac:spMkLst>
        </pc:spChg>
      </pc:sldChg>
      <pc:sldChg chg="addSp delSp modSp add mod">
        <pc:chgData name="Antonio Venditti" userId="05071b69-cdab-4f15-9620-466c2b238aec" providerId="ADAL" clId="{1E260395-F1C9-42E2-AD9A-C5E1703C70BD}" dt="2021-06-06T18:17:42.030" v="405"/>
        <pc:sldMkLst>
          <pc:docMk/>
          <pc:sldMk cId="23660936" sldId="292"/>
        </pc:sldMkLst>
        <pc:spChg chg="mod">
          <ac:chgData name="Antonio Venditti" userId="05071b69-cdab-4f15-9620-466c2b238aec" providerId="ADAL" clId="{1E260395-F1C9-42E2-AD9A-C5E1703C70BD}" dt="2021-06-06T18:17:16.654" v="399" actId="20577"/>
          <ac:spMkLst>
            <pc:docMk/>
            <pc:sldMk cId="23660936" sldId="292"/>
            <ac:spMk id="2" creationId="{B866291E-A450-4AC3-845A-46C3C89A3AAE}"/>
          </ac:spMkLst>
        </pc:spChg>
        <pc:picChg chg="del">
          <ac:chgData name="Antonio Venditti" userId="05071b69-cdab-4f15-9620-466c2b238aec" providerId="ADAL" clId="{1E260395-F1C9-42E2-AD9A-C5E1703C70BD}" dt="2021-06-06T18:17:18.389" v="400" actId="478"/>
          <ac:picMkLst>
            <pc:docMk/>
            <pc:sldMk cId="23660936" sldId="292"/>
            <ac:picMk id="6" creationId="{E488E65B-A80A-4BD1-A1FF-1D6B8737CE2D}"/>
          </ac:picMkLst>
        </pc:picChg>
        <pc:picChg chg="add mod">
          <ac:chgData name="Antonio Venditti" userId="05071b69-cdab-4f15-9620-466c2b238aec" providerId="ADAL" clId="{1E260395-F1C9-42E2-AD9A-C5E1703C70BD}" dt="2021-06-06T18:17:28.759" v="403" actId="14100"/>
          <ac:picMkLst>
            <pc:docMk/>
            <pc:sldMk cId="23660936" sldId="292"/>
            <ac:picMk id="7" creationId="{5CE761F9-14FA-451E-BC70-7DC041F0BD05}"/>
          </ac:picMkLst>
        </pc:picChg>
        <pc:picChg chg="add del mod">
          <ac:chgData name="Antonio Venditti" userId="05071b69-cdab-4f15-9620-466c2b238aec" providerId="ADAL" clId="{1E260395-F1C9-42E2-AD9A-C5E1703C70BD}" dt="2021-06-06T18:17:42.030" v="405"/>
          <ac:picMkLst>
            <pc:docMk/>
            <pc:sldMk cId="23660936" sldId="292"/>
            <ac:picMk id="8" creationId="{0E9235C9-CF5C-4B8D-A71A-EAD6E0DCC794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17:57.664" v="424" actId="14100"/>
        <pc:sldMkLst>
          <pc:docMk/>
          <pc:sldMk cId="2232085465" sldId="293"/>
        </pc:sldMkLst>
        <pc:spChg chg="mod">
          <ac:chgData name="Antonio Venditti" userId="05071b69-cdab-4f15-9620-466c2b238aec" providerId="ADAL" clId="{1E260395-F1C9-42E2-AD9A-C5E1703C70BD}" dt="2021-06-06T18:17:49.228" v="420" actId="20577"/>
          <ac:spMkLst>
            <pc:docMk/>
            <pc:sldMk cId="2232085465" sldId="293"/>
            <ac:spMk id="2" creationId="{B866291E-A450-4AC3-845A-46C3C89A3AAE}"/>
          </ac:spMkLst>
        </pc:spChg>
        <pc:picChg chg="add mod">
          <ac:chgData name="Antonio Venditti" userId="05071b69-cdab-4f15-9620-466c2b238aec" providerId="ADAL" clId="{1E260395-F1C9-42E2-AD9A-C5E1703C70BD}" dt="2021-06-06T18:17:57.664" v="424" actId="14100"/>
          <ac:picMkLst>
            <pc:docMk/>
            <pc:sldMk cId="2232085465" sldId="293"/>
            <ac:picMk id="6" creationId="{F28EF2F2-0347-4DEC-9C2B-9BC8C4FB4295}"/>
          </ac:picMkLst>
        </pc:picChg>
        <pc:picChg chg="del">
          <ac:chgData name="Antonio Venditti" userId="05071b69-cdab-4f15-9620-466c2b238aec" providerId="ADAL" clId="{1E260395-F1C9-42E2-AD9A-C5E1703C70BD}" dt="2021-06-06T18:17:51.461" v="421" actId="478"/>
          <ac:picMkLst>
            <pc:docMk/>
            <pc:sldMk cId="2232085465" sldId="293"/>
            <ac:picMk id="7" creationId="{5CE761F9-14FA-451E-BC70-7DC041F0BD05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39:29.268" v="1504" actId="1076"/>
        <pc:sldMkLst>
          <pc:docMk/>
          <pc:sldMk cId="3327269733" sldId="294"/>
        </pc:sldMkLst>
        <pc:spChg chg="del mod">
          <ac:chgData name="Antonio Venditti" userId="05071b69-cdab-4f15-9620-466c2b238aec" providerId="ADAL" clId="{1E260395-F1C9-42E2-AD9A-C5E1703C70BD}" dt="2021-06-06T18:39:18.898" v="1500" actId="478"/>
          <ac:spMkLst>
            <pc:docMk/>
            <pc:sldMk cId="3327269733" sldId="294"/>
            <ac:spMk id="2" creationId="{B866291E-A450-4AC3-845A-46C3C89A3AAE}"/>
          </ac:spMkLst>
        </pc:spChg>
        <pc:spChg chg="del mod">
          <ac:chgData name="Antonio Venditti" userId="05071b69-cdab-4f15-9620-466c2b238aec" providerId="ADAL" clId="{1E260395-F1C9-42E2-AD9A-C5E1703C70BD}" dt="2021-06-06T18:31:29.795" v="1146" actId="478"/>
          <ac:spMkLst>
            <pc:docMk/>
            <pc:sldMk cId="3327269733" sldId="294"/>
            <ac:spMk id="3" creationId="{C518D41E-CEED-4AD8-B6CF-7DD701B1B499}"/>
          </ac:spMkLst>
        </pc:spChg>
        <pc:spChg chg="del">
          <ac:chgData name="Antonio Venditti" userId="05071b69-cdab-4f15-9620-466c2b238aec" providerId="ADAL" clId="{1E260395-F1C9-42E2-AD9A-C5E1703C70BD}" dt="2021-06-06T18:31:32.090" v="1147" actId="478"/>
          <ac:spMkLst>
            <pc:docMk/>
            <pc:sldMk cId="3327269733" sldId="294"/>
            <ac:spMk id="5" creationId="{38028D6E-9271-4EB1-926D-AE13E5E197BE}"/>
          </ac:spMkLst>
        </pc:spChg>
        <pc:spChg chg="add del mod">
          <ac:chgData name="Antonio Venditti" userId="05071b69-cdab-4f15-9620-466c2b238aec" providerId="ADAL" clId="{1E260395-F1C9-42E2-AD9A-C5E1703C70BD}" dt="2021-06-06T18:39:22.072" v="1501" actId="478"/>
          <ac:spMkLst>
            <pc:docMk/>
            <pc:sldMk cId="3327269733" sldId="294"/>
            <ac:spMk id="11" creationId="{D8FAA764-5294-4DDF-91F3-6FB48823B9D0}"/>
          </ac:spMkLst>
        </pc:spChg>
        <pc:picChg chg="add del mod">
          <ac:chgData name="Antonio Venditti" userId="05071b69-cdab-4f15-9620-466c2b238aec" providerId="ADAL" clId="{1E260395-F1C9-42E2-AD9A-C5E1703C70BD}" dt="2021-06-06T18:39:17.056" v="1499" actId="478"/>
          <ac:picMkLst>
            <pc:docMk/>
            <pc:sldMk cId="3327269733" sldId="294"/>
            <ac:picMk id="7" creationId="{C4A21DA0-4CAB-462E-9B06-7254802F4CE1}"/>
          </ac:picMkLst>
        </pc:picChg>
        <pc:picChg chg="add mod">
          <ac:chgData name="Antonio Venditti" userId="05071b69-cdab-4f15-9620-466c2b238aec" providerId="ADAL" clId="{1E260395-F1C9-42E2-AD9A-C5E1703C70BD}" dt="2021-06-06T18:39:29.268" v="1504" actId="1076"/>
          <ac:picMkLst>
            <pc:docMk/>
            <pc:sldMk cId="3327269733" sldId="294"/>
            <ac:picMk id="9" creationId="{BF83514E-789C-44AA-9415-7457D01F72A9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35:10.560" v="1481" actId="1076"/>
        <pc:sldMkLst>
          <pc:docMk/>
          <pc:sldMk cId="3548930951" sldId="295"/>
        </pc:sldMkLst>
        <pc:spChg chg="del">
          <ac:chgData name="Antonio Venditti" userId="05071b69-cdab-4f15-9620-466c2b238aec" providerId="ADAL" clId="{1E260395-F1C9-42E2-AD9A-C5E1703C70BD}" dt="2021-06-06T18:34:45.358" v="1474" actId="478"/>
          <ac:spMkLst>
            <pc:docMk/>
            <pc:sldMk cId="3548930951" sldId="295"/>
            <ac:spMk id="3" creationId="{C518D41E-CEED-4AD8-B6CF-7DD701B1B499}"/>
          </ac:spMkLst>
        </pc:spChg>
        <pc:spChg chg="del">
          <ac:chgData name="Antonio Venditti" userId="05071b69-cdab-4f15-9620-466c2b238aec" providerId="ADAL" clId="{1E260395-F1C9-42E2-AD9A-C5E1703C70BD}" dt="2021-06-06T18:34:47.873" v="1475" actId="478"/>
          <ac:spMkLst>
            <pc:docMk/>
            <pc:sldMk cId="3548930951" sldId="295"/>
            <ac:spMk id="5" creationId="{CF886936-EBBE-43BD-9A80-00A036D5391F}"/>
          </ac:spMkLst>
        </pc:spChg>
        <pc:spChg chg="add del mod">
          <ac:chgData name="Antonio Venditti" userId="05071b69-cdab-4f15-9620-466c2b238aec" providerId="ADAL" clId="{1E260395-F1C9-42E2-AD9A-C5E1703C70BD}" dt="2021-06-06T18:35:01.913" v="1476" actId="478"/>
          <ac:spMkLst>
            <pc:docMk/>
            <pc:sldMk cId="3548930951" sldId="295"/>
            <ac:spMk id="7" creationId="{ED18CBB2-4AB5-4792-BF57-23BD1839E42D}"/>
          </ac:spMkLst>
        </pc:spChg>
        <pc:picChg chg="add mod">
          <ac:chgData name="Antonio Venditti" userId="05071b69-cdab-4f15-9620-466c2b238aec" providerId="ADAL" clId="{1E260395-F1C9-42E2-AD9A-C5E1703C70BD}" dt="2021-06-06T18:35:10.560" v="1481" actId="1076"/>
          <ac:picMkLst>
            <pc:docMk/>
            <pc:sldMk cId="3548930951" sldId="295"/>
            <ac:picMk id="9" creationId="{F6B30D98-2F5C-4D92-B8B2-16B321FDF38A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37:56.520" v="1490"/>
        <pc:sldMkLst>
          <pc:docMk/>
          <pc:sldMk cId="1752387485" sldId="296"/>
        </pc:sldMkLst>
        <pc:spChg chg="del">
          <ac:chgData name="Antonio Venditti" userId="05071b69-cdab-4f15-9620-466c2b238aec" providerId="ADAL" clId="{1E260395-F1C9-42E2-AD9A-C5E1703C70BD}" dt="2021-06-06T18:37:01.122" v="1483" actId="478"/>
          <ac:spMkLst>
            <pc:docMk/>
            <pc:sldMk cId="1752387485" sldId="296"/>
            <ac:spMk id="2" creationId="{B866291E-A450-4AC3-845A-46C3C89A3AAE}"/>
          </ac:spMkLst>
        </pc:spChg>
        <pc:spChg chg="add del mod">
          <ac:chgData name="Antonio Venditti" userId="05071b69-cdab-4f15-9620-466c2b238aec" providerId="ADAL" clId="{1E260395-F1C9-42E2-AD9A-C5E1703C70BD}" dt="2021-06-06T18:37:03.161" v="1484" actId="478"/>
          <ac:spMkLst>
            <pc:docMk/>
            <pc:sldMk cId="1752387485" sldId="296"/>
            <ac:spMk id="7" creationId="{A0C8C463-570E-486B-B4AB-C651E241FDC3}"/>
          </ac:spMkLst>
        </pc:spChg>
        <pc:picChg chg="del">
          <ac:chgData name="Antonio Venditti" userId="05071b69-cdab-4f15-9620-466c2b238aec" providerId="ADAL" clId="{1E260395-F1C9-42E2-AD9A-C5E1703C70BD}" dt="2021-06-06T18:37:03.864" v="1485" actId="478"/>
          <ac:picMkLst>
            <pc:docMk/>
            <pc:sldMk cId="1752387485" sldId="296"/>
            <ac:picMk id="6" creationId="{6F0D0A5D-C47D-450B-9020-E8B6B47E3350}"/>
          </ac:picMkLst>
        </pc:picChg>
        <pc:picChg chg="add mod">
          <ac:chgData name="Antonio Venditti" userId="05071b69-cdab-4f15-9620-466c2b238aec" providerId="ADAL" clId="{1E260395-F1C9-42E2-AD9A-C5E1703C70BD}" dt="2021-06-06T18:37:12.155" v="1488" actId="1076"/>
          <ac:picMkLst>
            <pc:docMk/>
            <pc:sldMk cId="1752387485" sldId="296"/>
            <ac:picMk id="9" creationId="{B5604808-C173-489A-8C46-232BAA4EBBDC}"/>
          </ac:picMkLst>
        </pc:picChg>
        <pc:picChg chg="add del mod">
          <ac:chgData name="Antonio Venditti" userId="05071b69-cdab-4f15-9620-466c2b238aec" providerId="ADAL" clId="{1E260395-F1C9-42E2-AD9A-C5E1703C70BD}" dt="2021-06-06T18:37:56.520" v="1490"/>
          <ac:picMkLst>
            <pc:docMk/>
            <pc:sldMk cId="1752387485" sldId="296"/>
            <ac:picMk id="10" creationId="{0E007A2A-B68B-419F-A672-0046253F8231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38:16.378" v="1496" actId="1076"/>
        <pc:sldMkLst>
          <pc:docMk/>
          <pc:sldMk cId="805468091" sldId="297"/>
        </pc:sldMkLst>
        <pc:picChg chg="add mod">
          <ac:chgData name="Antonio Venditti" userId="05071b69-cdab-4f15-9620-466c2b238aec" providerId="ADAL" clId="{1E260395-F1C9-42E2-AD9A-C5E1703C70BD}" dt="2021-06-06T18:38:16.378" v="1496" actId="1076"/>
          <ac:picMkLst>
            <pc:docMk/>
            <pc:sldMk cId="805468091" sldId="297"/>
            <ac:picMk id="5" creationId="{199E34C1-3206-4576-B2A8-34BB277CB770}"/>
          </ac:picMkLst>
        </pc:picChg>
        <pc:picChg chg="del">
          <ac:chgData name="Antonio Venditti" userId="05071b69-cdab-4f15-9620-466c2b238aec" providerId="ADAL" clId="{1E260395-F1C9-42E2-AD9A-C5E1703C70BD}" dt="2021-06-06T18:38:00.921" v="1492" actId="478"/>
          <ac:picMkLst>
            <pc:docMk/>
            <pc:sldMk cId="805468091" sldId="297"/>
            <ac:picMk id="9" creationId="{B5604808-C173-489A-8C46-232BAA4EBBDC}"/>
          </ac:picMkLst>
        </pc:picChg>
      </pc:sldChg>
      <pc:sldChg chg="addSp delSp modSp add mod">
        <pc:chgData name="Antonio Venditti" userId="05071b69-cdab-4f15-9620-466c2b238aec" providerId="ADAL" clId="{1E260395-F1C9-42E2-AD9A-C5E1703C70BD}" dt="2021-06-06T18:41:35.695" v="1512" actId="1076"/>
        <pc:sldMkLst>
          <pc:docMk/>
          <pc:sldMk cId="270093600" sldId="298"/>
        </pc:sldMkLst>
        <pc:spChg chg="del">
          <ac:chgData name="Antonio Venditti" userId="05071b69-cdab-4f15-9620-466c2b238aec" providerId="ADAL" clId="{1E260395-F1C9-42E2-AD9A-C5E1703C70BD}" dt="2021-06-06T18:41:25.914" v="1508" actId="478"/>
          <ac:spMkLst>
            <pc:docMk/>
            <pc:sldMk cId="270093600" sldId="298"/>
            <ac:spMk id="2" creationId="{B866291E-A450-4AC3-845A-46C3C89A3AAE}"/>
          </ac:spMkLst>
        </pc:spChg>
        <pc:spChg chg="add del mod">
          <ac:chgData name="Antonio Venditti" userId="05071b69-cdab-4f15-9620-466c2b238aec" providerId="ADAL" clId="{1E260395-F1C9-42E2-AD9A-C5E1703C70BD}" dt="2021-06-06T18:41:27.664" v="1509" actId="478"/>
          <ac:spMkLst>
            <pc:docMk/>
            <pc:sldMk cId="270093600" sldId="298"/>
            <ac:spMk id="5" creationId="{6D6FCF77-E1F4-4B42-86DB-86039457136E}"/>
          </ac:spMkLst>
        </pc:spChg>
        <pc:picChg chg="del mod">
          <ac:chgData name="Antonio Venditti" userId="05071b69-cdab-4f15-9620-466c2b238aec" providerId="ADAL" clId="{1E260395-F1C9-42E2-AD9A-C5E1703C70BD}" dt="2021-06-06T18:41:24.887" v="1507" actId="478"/>
          <ac:picMkLst>
            <pc:docMk/>
            <pc:sldMk cId="270093600" sldId="298"/>
            <ac:picMk id="6" creationId="{36188C25-AF76-469A-9DE4-BF918A2E74AF}"/>
          </ac:picMkLst>
        </pc:picChg>
        <pc:picChg chg="add mod">
          <ac:chgData name="Antonio Venditti" userId="05071b69-cdab-4f15-9620-466c2b238aec" providerId="ADAL" clId="{1E260395-F1C9-42E2-AD9A-C5E1703C70BD}" dt="2021-06-06T18:41:35.695" v="1512" actId="1076"/>
          <ac:picMkLst>
            <pc:docMk/>
            <pc:sldMk cId="270093600" sldId="298"/>
            <ac:picMk id="8" creationId="{91E90A1F-2293-48E4-8CF4-1326789B4219}"/>
          </ac:picMkLst>
        </pc:picChg>
      </pc:sldChg>
    </pc:docChg>
  </pc:docChgLst>
  <pc:docChgLst>
    <pc:chgData name="Antonio Venditti" userId="05071b69-cdab-4f15-9620-466c2b238aec" providerId="ADAL" clId="{FA55B873-E6F5-4501-8ED3-2BDDBB3DFDA4}"/>
    <pc:docChg chg="custSel delSld modSld modMainMaster">
      <pc:chgData name="Antonio Venditti" userId="05071b69-cdab-4f15-9620-466c2b238aec" providerId="ADAL" clId="{FA55B873-E6F5-4501-8ED3-2BDDBB3DFDA4}" dt="2022-09-18T18:01:48.251" v="7" actId="47"/>
      <pc:docMkLst>
        <pc:docMk/>
      </pc:docMkLst>
      <pc:sldChg chg="modSp mod modClrScheme chgLayout">
        <pc:chgData name="Antonio Venditti" userId="05071b69-cdab-4f15-9620-466c2b238aec" providerId="ADAL" clId="{FA55B873-E6F5-4501-8ED3-2BDDBB3DFDA4}" dt="2022-09-18T18:01:34.344" v="6" actId="700"/>
        <pc:sldMkLst>
          <pc:docMk/>
          <pc:sldMk cId="3646455512" sldId="256"/>
        </pc:sldMkLst>
        <pc:spChg chg="mod ord">
          <ac:chgData name="Antonio Venditti" userId="05071b69-cdab-4f15-9620-466c2b238aec" providerId="ADAL" clId="{FA55B873-E6F5-4501-8ED3-2BDDBB3DFDA4}" dt="2022-09-18T18:01:34.344" v="6" actId="700"/>
          <ac:spMkLst>
            <pc:docMk/>
            <pc:sldMk cId="3646455512" sldId="256"/>
            <ac:spMk id="2" creationId="{F22CC88D-8728-4592-83D0-BFA1B9CC938A}"/>
          </ac:spMkLst>
        </pc:spChg>
        <pc:spChg chg="mod ord">
          <ac:chgData name="Antonio Venditti" userId="05071b69-cdab-4f15-9620-466c2b238aec" providerId="ADAL" clId="{FA55B873-E6F5-4501-8ED3-2BDDBB3DFDA4}" dt="2022-09-18T18:01:34.344" v="6" actId="700"/>
          <ac:spMkLst>
            <pc:docMk/>
            <pc:sldMk cId="3646455512" sldId="256"/>
            <ac:spMk id="3" creationId="{338586BA-A848-4A79-94D6-CDDBEF468424}"/>
          </ac:spMkLst>
        </pc:spChg>
      </pc:sldChg>
      <pc:sldChg chg="del">
        <pc:chgData name="Antonio Venditti" userId="05071b69-cdab-4f15-9620-466c2b238aec" providerId="ADAL" clId="{FA55B873-E6F5-4501-8ED3-2BDDBB3DFDA4}" dt="2022-09-18T18:01:48.251" v="7" actId="47"/>
        <pc:sldMkLst>
          <pc:docMk/>
          <pc:sldMk cId="2433273584" sldId="264"/>
        </pc:sldMkLst>
      </pc:sldChg>
      <pc:sldChg chg="modSp mod">
        <pc:chgData name="Antonio Venditti" userId="05071b69-cdab-4f15-9620-466c2b238aec" providerId="ADAL" clId="{FA55B873-E6F5-4501-8ED3-2BDDBB3DFDA4}" dt="2022-09-18T18:01:05.475" v="2" actId="27636"/>
        <pc:sldMkLst>
          <pc:docMk/>
          <pc:sldMk cId="1479307550" sldId="284"/>
        </pc:sldMkLst>
        <pc:spChg chg="mod">
          <ac:chgData name="Antonio Venditti" userId="05071b69-cdab-4f15-9620-466c2b238aec" providerId="ADAL" clId="{FA55B873-E6F5-4501-8ED3-2BDDBB3DFDA4}" dt="2022-09-18T18:01:05.475" v="2" actId="27636"/>
          <ac:spMkLst>
            <pc:docMk/>
            <pc:sldMk cId="1479307550" sldId="284"/>
            <ac:spMk id="5" creationId="{CF886936-EBBE-43BD-9A80-00A036D5391F}"/>
          </ac:spMkLst>
        </pc:spChg>
      </pc:sldChg>
      <pc:sldMasterChg chg="delSldLayout modSldLayout">
        <pc:chgData name="Antonio Venditti" userId="05071b69-cdab-4f15-9620-466c2b238aec" providerId="ADAL" clId="{FA55B873-E6F5-4501-8ED3-2BDDBB3DFDA4}" dt="2022-09-18T18:01:48.251" v="7" actId="47"/>
        <pc:sldMasterMkLst>
          <pc:docMk/>
          <pc:sldMasterMk cId="3687283104" sldId="2147483659"/>
        </pc:sldMasterMkLst>
        <pc:sldLayoutChg chg="addSp">
          <pc:chgData name="Antonio Venditti" userId="05071b69-cdab-4f15-9620-466c2b238aec" providerId="ADAL" clId="{FA55B873-E6F5-4501-8ED3-2BDDBB3DFDA4}" dt="2022-09-18T18:01:05.251" v="0"/>
          <pc:sldLayoutMkLst>
            <pc:docMk/>
            <pc:sldMasterMk cId="3687283104" sldId="2147483659"/>
            <pc:sldLayoutMk cId="1238174055" sldId="2147483660"/>
          </pc:sldLayoutMkLst>
          <pc:picChg chg="add">
            <ac:chgData name="Antonio Venditti" userId="05071b69-cdab-4f15-9620-466c2b238aec" providerId="ADAL" clId="{FA55B873-E6F5-4501-8ED3-2BDDBB3DFDA4}" dt="2022-09-18T18:01:05.251" v="0"/>
            <ac:picMkLst>
              <pc:docMk/>
              <pc:sldMasterMk cId="3687283104" sldId="2147483659"/>
              <pc:sldLayoutMk cId="1238174055" sldId="2147483660"/>
              <ac:picMk id="7" creationId="{F14818B1-3E09-9DC2-F2C0-118889402E19}"/>
            </ac:picMkLst>
          </pc:picChg>
        </pc:sldLayoutChg>
        <pc:sldLayoutChg chg="addSp">
          <pc:chgData name="Antonio Venditti" userId="05071b69-cdab-4f15-9620-466c2b238aec" providerId="ADAL" clId="{FA55B873-E6F5-4501-8ED3-2BDDBB3DFDA4}" dt="2022-09-18T18:01:05.251" v="0"/>
          <pc:sldLayoutMkLst>
            <pc:docMk/>
            <pc:sldMasterMk cId="3687283104" sldId="2147483659"/>
            <pc:sldLayoutMk cId="1796230627" sldId="2147483667"/>
          </pc:sldLayoutMkLst>
          <pc:picChg chg="add">
            <ac:chgData name="Antonio Venditti" userId="05071b69-cdab-4f15-9620-466c2b238aec" providerId="ADAL" clId="{FA55B873-E6F5-4501-8ED3-2BDDBB3DFDA4}" dt="2022-09-18T18:01:05.251" v="0"/>
            <ac:picMkLst>
              <pc:docMk/>
              <pc:sldMasterMk cId="3687283104" sldId="2147483659"/>
              <pc:sldLayoutMk cId="1796230627" sldId="2147483667"/>
              <ac:picMk id="8" creationId="{EFAAF0B8-5C9E-BB96-6888-8E81252F1789}"/>
            </ac:picMkLst>
          </pc:picChg>
        </pc:sldLayoutChg>
        <pc:sldLayoutChg chg="addSp">
          <pc:chgData name="Antonio Venditti" userId="05071b69-cdab-4f15-9620-466c2b238aec" providerId="ADAL" clId="{FA55B873-E6F5-4501-8ED3-2BDDBB3DFDA4}" dt="2022-09-18T18:01:05.251" v="0"/>
          <pc:sldLayoutMkLst>
            <pc:docMk/>
            <pc:sldMasterMk cId="3687283104" sldId="2147483659"/>
            <pc:sldLayoutMk cId="122872618" sldId="2147483668"/>
          </pc:sldLayoutMkLst>
          <pc:picChg chg="add">
            <ac:chgData name="Antonio Venditti" userId="05071b69-cdab-4f15-9620-466c2b238aec" providerId="ADAL" clId="{FA55B873-E6F5-4501-8ED3-2BDDBB3DFDA4}" dt="2022-09-18T18:01:05.251" v="0"/>
            <ac:picMkLst>
              <pc:docMk/>
              <pc:sldMasterMk cId="3687283104" sldId="2147483659"/>
              <pc:sldLayoutMk cId="122872618" sldId="2147483668"/>
              <ac:picMk id="8" creationId="{45FB6637-F618-A4C0-9E4A-C5ACE7C4B52E}"/>
            </ac:picMkLst>
          </pc:picChg>
        </pc:sldLayoutChg>
        <pc:sldLayoutChg chg="del">
          <pc:chgData name="Antonio Venditti" userId="05071b69-cdab-4f15-9620-466c2b238aec" providerId="ADAL" clId="{FA55B873-E6F5-4501-8ED3-2BDDBB3DFDA4}" dt="2022-09-18T18:01:48.251" v="7" actId="47"/>
          <pc:sldLayoutMkLst>
            <pc:docMk/>
            <pc:sldMasterMk cId="3687283104" sldId="2147483659"/>
            <pc:sldLayoutMk cId="2052710632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0692D-9B48-BBD0-9584-BDF76BD9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F837EB-C7BA-BA61-152C-0841696AD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923B0-A2AF-9EF0-0E82-6A3CA367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49C-B466-458E-B241-E97A1D9FD2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153EA-5F8F-83D0-CFCD-6B8A0B5D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4C6501-D88F-0863-82EC-8AF72CF0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E1D4-A3EF-4327-AA81-81B8FE448B17}" type="slidenum">
              <a:rPr lang="en-US" smtClean="0"/>
              <a:t>‹N›</a:t>
            </a:fld>
            <a:endParaRPr lang="en-US"/>
          </a:p>
        </p:txBody>
      </p:sp>
      <p:pic>
        <p:nvPicPr>
          <p:cNvPr id="7" name="Immagine 6" descr="Immagine che contiene testo, segnale, esterni&#10;&#10;Descrizione generata automaticamente">
            <a:extLst>
              <a:ext uri="{FF2B5EF4-FFF2-40B4-BE49-F238E27FC236}">
                <a16:creationId xmlns:a16="http://schemas.microsoft.com/office/drawing/2014/main" id="{F14818B1-3E09-9DC2-F2C0-118889402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44" y="285818"/>
            <a:ext cx="2570381" cy="4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A5734-2855-4722-803D-5E705D7C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91CB46-219B-CAD4-6B12-2C214C979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176B2-DAB2-5E26-DFD0-A3B79BD4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4473-700E-4B4E-B670-6D6DC9685375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5C5F3D-8734-D738-24F5-339372F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F3FC4B-953A-30F3-7B40-E3CFBAAD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65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8BE4677-F0BC-CB57-1D7C-A897E905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C37705-30D4-4EF2-04E1-1AEF10DD0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32514D-9BD5-C9E5-793A-7D7686D7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4473-700E-4B4E-B670-6D6DC9685375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9BE2D1-70C8-9BDE-2327-FD6DCE40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0CB31-76B6-81E0-6656-AEEEC25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9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D0478-8547-4EB8-8C0D-81FDF9ACC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657225"/>
            <a:ext cx="3257550" cy="434975"/>
          </a:xfrm>
        </p:spPr>
        <p:txBody>
          <a:bodyPr/>
          <a:lstStyle>
            <a:lvl1pPr>
              <a:defRPr sz="2400"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0ABC01-78E5-474D-94D4-D7E6AEB6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1" y="657225"/>
            <a:ext cx="6724650" cy="55006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9A1C4-61FE-4572-8808-A1E96E64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77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D638F7C-08A5-4119-81B6-2F91AEB079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47675" y="1377949"/>
            <a:ext cx="3257550" cy="4779964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it-IT" dirty="0"/>
              <a:t>&lt;testo&gt;</a:t>
            </a: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82071D22-D663-477F-89F1-6B11E522B4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0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E793-2D85-9CA8-C91B-45136CD1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DA7996-E6FF-7C97-9847-E57FA56D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239F1B-A7FE-8E2E-349A-253B47EF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4473-700E-4B4E-B670-6D6DC9685375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4B6BBB-FC81-6A95-DCD2-37E6E58F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509D2F-C6A3-9E82-C93F-6F6F2016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94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09B30-F8C7-0685-A440-55A89A2E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9A58F9-A19D-EFF7-8B8B-5B0094DE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76A79-D81F-953B-9494-E14568FB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49C-B466-458E-B241-E97A1D9FD2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42E86-EA1E-A54C-7FDA-B2C4858B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80446C-FEA0-468D-9F73-E7689454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03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08348-942D-3E69-2149-ADA9C822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3B6DA6-7B31-810D-8C02-A82C9D4B2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515CE2-044D-A1F3-627B-682F761CB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2B248A-2543-0B1E-9806-C9A9A344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49C-B466-458E-B241-E97A1D9FD2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43FFF5-A6DA-419B-7006-D5D7E3C8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110F02-089C-B6BA-7228-8A93BD3C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4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08C0E-502A-DE26-CC28-FF0D3F2E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A8390C-12AD-1DF7-8011-AF3478F36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9916FA-A75A-3E98-D758-2C75055B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D7E09E-BEFD-C44D-1F8F-5BD90FB24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4B24D9-DD40-719B-E5C2-C5F53F120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4B5A83-1EA3-57DF-37BA-687CE0A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49C-B466-458E-B241-E97A1D9FD2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DEBFF8-294F-144A-FE8B-60F29D3E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CA3D4E-1076-3477-C72A-3EF9F43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17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E053B-758C-0CE1-2C6B-A8DFB90C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2C10F0-116F-15E9-06C7-468F33FB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49C-B466-458E-B241-E97A1D9FD2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919D63-D478-66F6-3006-51FB243C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D8DA14-68DD-ECA4-1AE3-3D715DA4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2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63B759-1F4B-159A-5EB5-D837FCC2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49C-B466-458E-B241-E97A1D9FD2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2013A7-61C7-6EDB-621C-F6452955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82CB31-F0BC-7E4A-3385-465D6790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2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5ADF2-3038-141B-B140-55ABC843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946281-E89D-DB2F-3FF9-C7F7FFD8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44EE8A-33A9-40EA-D15F-CD8178567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525410-C88A-2B54-7E38-CD8E957D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49C-B466-458E-B241-E97A1D9FD2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EB9A21-5D53-FDF0-5C39-88C8723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C9586-94DD-E92F-F9BE-6733AEC9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FAAF0B8-5C9E-BB96-6888-8E81252F1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411347-556D-72F0-0E03-3EDBF941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F8EA3E2-CF96-3D86-8D50-A11021BFF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762087-E45A-B9AF-AAC4-9BEC7611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B9E645-C7F1-5214-3C72-1BE36C51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49C-B466-458E-B241-E97A1D9FD2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FCD7C0-AE28-926F-03AE-3EFA4489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381223-550F-91E3-20EE-00515667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1437-0170-4E37-9B6A-26C43D59B50C}" type="slidenum">
              <a:rPr lang="it-IT" smtClean="0"/>
              <a:pPr/>
              <a:t>‹N›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45FB6637-F618-A4C0-9E4A-C5ACE7C4B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6300205"/>
            <a:ext cx="1990724" cy="4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91DB79-79E7-565D-BBC4-FAC0E30A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ACA99-4406-65F5-9E66-602194D5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984992-AFC5-AF58-4D8B-BB94F1AA5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4473-700E-4B4E-B670-6D6DC9685375}" type="datetimeFigureOut">
              <a:rPr lang="it-IT" smtClean="0"/>
              <a:t>18/09/2022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4B618-E73B-AB13-395E-B9F22291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011B48-243B-51BB-5E98-6A185D2EC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1437-0170-4E37-9B6A-26C43D59B5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8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CC88D-8728-4592-83D0-BFA1B9CC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Software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8586BA-A848-4A79-94D6-CDDBEF46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Event 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e Event Bus</a:t>
            </a:r>
          </a:p>
        </p:txBody>
      </p:sp>
    </p:spTree>
    <p:extLst>
      <p:ext uri="{BB962C8B-B14F-4D97-AF65-F5344CB8AC3E}">
        <p14:creationId xmlns:p14="http://schemas.microsoft.com/office/powerpoint/2010/main" val="364645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Command</a:t>
            </a:r>
            <a:r>
              <a:rPr lang="it-IT" dirty="0"/>
              <a:t> and Events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10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00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Recoverability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11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F0D0A5D-C47D-450B-9020-E8B6B47E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38" y="2231136"/>
            <a:ext cx="7128323" cy="34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12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5604808-C173-489A-8C46-232BAA4E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18" y="707136"/>
            <a:ext cx="9587061" cy="52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8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13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9E34C1-3206-4576-B2A8-34BB277C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2" y="1591055"/>
            <a:ext cx="9892618" cy="36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Recoverability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14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11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Saga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15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88E65B-A80A-4BD1-A1FF-1D6B8737C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582" y="2047682"/>
            <a:ext cx="926911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1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Saga: </a:t>
            </a:r>
            <a:r>
              <a:rPr lang="it-IT" dirty="0" err="1"/>
              <a:t>coreography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16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CE761F9-14FA-451E-BC70-7DC041F0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70" y="2364503"/>
            <a:ext cx="7049634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Saga: Orchestrator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17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8EF2F2-0347-4DEC-9C2B-9BC8C4FB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70" y="2386755"/>
            <a:ext cx="7299366" cy="30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8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Saga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18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76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58" y="1099377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UI </a:t>
            </a:r>
            <a:r>
              <a:rPr lang="it-IT" dirty="0" err="1"/>
              <a:t>Composition</a:t>
            </a:r>
            <a:endParaRPr lang="it-IT" dirty="0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19</a:t>
            </a:fld>
            <a:endParaRPr lang="it-IT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6188C25-AF76-469A-9DE4-BF918A2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166829"/>
            <a:ext cx="8292464" cy="35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 Broker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r>
              <a:rPr lang="it-IT" dirty="0"/>
              <a:t>Un programma intermedio che traduce un messaggio dal protocollo di messaggistica formale del mittente al protocollo di messaggistica formale del ricevitore. I broker di messaggi sono elementi di telecomunicazione o reti di computer in cui le applicazioni software comunicano scambiando messaggi definiti in modo formale.</a:t>
            </a:r>
          </a:p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9330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20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1E90A1F-2293-48E4-8CF4-1326789B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4" y="749808"/>
            <a:ext cx="9997276" cy="5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UI </a:t>
            </a:r>
            <a:r>
              <a:rPr lang="it-IT" dirty="0" err="1"/>
              <a:t>Composition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21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25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22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F83514E-789C-44AA-9415-7457D01F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57" y="717894"/>
            <a:ext cx="9290086" cy="53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/>
              <a:t>Message Broker - </a:t>
            </a:r>
            <a:r>
              <a:rPr lang="it-IT" dirty="0" err="1"/>
              <a:t>RabbitMQ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960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Request</a:t>
            </a:r>
            <a:r>
              <a:rPr lang="it-IT" dirty="0"/>
              <a:t> /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4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DE902F-1811-40C8-B3E9-67289830B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11" y="1860804"/>
            <a:ext cx="7486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3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Request</a:t>
            </a:r>
            <a:r>
              <a:rPr lang="it-IT" dirty="0"/>
              <a:t> /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5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754F5014-4A05-4A06-854F-03B043F8FDFC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584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Publish</a:t>
            </a:r>
            <a:r>
              <a:rPr lang="it-IT" dirty="0"/>
              <a:t> / </a:t>
            </a:r>
            <a:r>
              <a:rPr lang="it-IT" dirty="0" err="1"/>
              <a:t>Subscribe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6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075C5F-D4D7-40CA-A4AF-31E7FF7E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2" y="2394495"/>
            <a:ext cx="8820912" cy="26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Request</a:t>
            </a:r>
            <a:r>
              <a:rPr lang="it-IT" dirty="0"/>
              <a:t> - </a:t>
            </a:r>
            <a:r>
              <a:rPr lang="it-IT" dirty="0" err="1"/>
              <a:t>Response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7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8028D6E-9271-4EB1-926D-AE13E5E197BE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8000" dirty="0"/>
              <a:t>DEMO</a:t>
            </a:r>
          </a:p>
          <a:p>
            <a:pPr algn="r"/>
            <a:r>
              <a:rPr lang="it-IT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71674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Command</a:t>
            </a:r>
            <a:r>
              <a:rPr lang="it-IT" dirty="0"/>
              <a:t> / Events / Message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8D41E-CEED-4AD8-B6CF-7DD701B1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231136"/>
            <a:ext cx="11043284" cy="3675888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 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8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F886936-EBBE-43BD-9A80-00A036D5391F}"/>
              </a:ext>
            </a:extLst>
          </p:cNvPr>
          <p:cNvSpPr txBox="1">
            <a:spLocks/>
          </p:cNvSpPr>
          <p:nvPr/>
        </p:nvSpPr>
        <p:spPr>
          <a:xfrm>
            <a:off x="723900" y="2383536"/>
            <a:ext cx="11043284" cy="3675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 </a:t>
            </a:r>
            <a:r>
              <a:rPr lang="it-IT" dirty="0" err="1"/>
              <a:t>Command</a:t>
            </a:r>
            <a:r>
              <a:rPr lang="it-IT" dirty="0"/>
              <a:t> è un operazione che viene richiesta ad un componente, viene implementato con il pattern </a:t>
            </a:r>
            <a:r>
              <a:rPr lang="it-IT" dirty="0" err="1"/>
              <a:t>Request</a:t>
            </a:r>
            <a:r>
              <a:rPr lang="it-IT" dirty="0"/>
              <a:t> / </a:t>
            </a:r>
            <a:r>
              <a:rPr lang="it-IT" dirty="0" err="1"/>
              <a:t>Response</a:t>
            </a:r>
            <a:r>
              <a:rPr lang="it-IT" dirty="0"/>
              <a:t> ed è imperativo ( fai qualcosa). Il messaggio scambiato </a:t>
            </a:r>
            <a:r>
              <a:rPr lang="it-IT" dirty="0" err="1"/>
              <a:t>consiente</a:t>
            </a:r>
            <a:r>
              <a:rPr lang="it-IT" dirty="0"/>
              <a:t> tutte le informazioni necessarie al compimento dell’operazione.</a:t>
            </a:r>
          </a:p>
          <a:p>
            <a:endParaRPr lang="it-IT" dirty="0"/>
          </a:p>
          <a:p>
            <a:r>
              <a:rPr lang="it-IT" dirty="0"/>
              <a:t>Un Event è un qualcosa che è avvenuto nel sistema a cui qualcuno all’interno del sistema può reagire. Implementato dal pattern </a:t>
            </a:r>
            <a:r>
              <a:rPr lang="it-IT" dirty="0" err="1"/>
              <a:t>Publish</a:t>
            </a:r>
            <a:r>
              <a:rPr lang="it-IT" dirty="0"/>
              <a:t>/</a:t>
            </a:r>
            <a:r>
              <a:rPr lang="it-IT" dirty="0" err="1"/>
              <a:t>Subsribe</a:t>
            </a:r>
            <a:r>
              <a:rPr lang="it-IT" dirty="0"/>
              <a:t>. Il messaggio è scarno di informazioni.</a:t>
            </a:r>
          </a:p>
          <a:p>
            <a:endParaRPr lang="it-IT" dirty="0"/>
          </a:p>
          <a:p>
            <a:r>
              <a:rPr lang="it-IT" dirty="0"/>
              <a:t>Il Message è molto simile ad un </a:t>
            </a:r>
            <a:r>
              <a:rPr lang="it-IT" dirty="0" err="1"/>
              <a:t>Command</a:t>
            </a:r>
            <a:r>
              <a:rPr lang="it-IT" dirty="0"/>
              <a:t> con la caratteristica che concettualmente vengono generati e consumati all’interno dello stesso Service </a:t>
            </a:r>
            <a:r>
              <a:rPr lang="it-IT" dirty="0" err="1"/>
              <a:t>Context</a:t>
            </a:r>
            <a:r>
              <a:rPr lang="it-IT" dirty="0"/>
              <a:t> </a:t>
            </a:r>
          </a:p>
          <a:p>
            <a:pPr algn="r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30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291E-A450-4AC3-845A-46C3C89A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081089"/>
            <a:ext cx="11043284" cy="85744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Command</a:t>
            </a:r>
            <a:r>
              <a:rPr lang="it-IT" dirty="0"/>
              <a:t> / Events / Message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EB8CAC81-9107-434F-9907-55190CB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399" y="6356350"/>
            <a:ext cx="413385" cy="365125"/>
          </a:xfrm>
        </p:spPr>
        <p:txBody>
          <a:bodyPr/>
          <a:lstStyle/>
          <a:p>
            <a:pPr algn="ctr"/>
            <a:fld id="{AA521437-0170-4E37-9B6A-26C43D59B50C}" type="slidenum">
              <a:rPr lang="it-IT" smtClean="0"/>
              <a:pPr algn="ctr"/>
              <a:t>9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B30D98-2F5C-4D92-B8B2-16B321FD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86" y="2046244"/>
            <a:ext cx="7394394" cy="39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30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0EA2A946AE75448088D770D8A64525" ma:contentTypeVersion="8" ma:contentTypeDescription="Creare un nuovo documento." ma:contentTypeScope="" ma:versionID="3da15872b65b57d7b874dbc89d24c4dc">
  <xsd:schema xmlns:xsd="http://www.w3.org/2001/XMLSchema" xmlns:xs="http://www.w3.org/2001/XMLSchema" xmlns:p="http://schemas.microsoft.com/office/2006/metadata/properties" xmlns:ns2="89f72cc7-0204-4148-b05e-948e529bf242" targetNamespace="http://schemas.microsoft.com/office/2006/metadata/properties" ma:root="true" ma:fieldsID="4babe225242a66ad9efad58c4a047712" ns2:_="">
    <xsd:import namespace="89f72cc7-0204-4148-b05e-948e529bf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72cc7-0204-4148-b05e-948e529bf2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2C2DC-9CB4-4DB6-88D4-09860CCA99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D3B33-F56A-48CC-A7FA-BF0E66E37E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8B61D-15B0-4CB0-A79F-D1160D690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f72cc7-0204-4148-b05e-948e529bf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di Office</vt:lpstr>
      <vt:lpstr>Ingegneria del Software</vt:lpstr>
      <vt:lpstr>Message Broker</vt:lpstr>
      <vt:lpstr>Message Broker - RabbitMQ</vt:lpstr>
      <vt:lpstr>Request / Response</vt:lpstr>
      <vt:lpstr>Request / Response</vt:lpstr>
      <vt:lpstr>Publish / Subscribe</vt:lpstr>
      <vt:lpstr>Request - Response</vt:lpstr>
      <vt:lpstr>Command / Events / Message</vt:lpstr>
      <vt:lpstr>Command / Events / Message</vt:lpstr>
      <vt:lpstr>Command and Events</vt:lpstr>
      <vt:lpstr>Recoverability</vt:lpstr>
      <vt:lpstr>Presentazione standard di PowerPoint</vt:lpstr>
      <vt:lpstr>Presentazione standard di PowerPoint</vt:lpstr>
      <vt:lpstr>Recoverability</vt:lpstr>
      <vt:lpstr>Saga</vt:lpstr>
      <vt:lpstr>Saga: coreography</vt:lpstr>
      <vt:lpstr>Saga: Orchestrator</vt:lpstr>
      <vt:lpstr>Saga</vt:lpstr>
      <vt:lpstr>UI Composition</vt:lpstr>
      <vt:lpstr>Presentazione standard di PowerPoint</vt:lpstr>
      <vt:lpstr>UI Composition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Venditti</dc:creator>
  <cp:lastModifiedBy>Antonio Venditti</cp:lastModifiedBy>
  <cp:revision>1</cp:revision>
  <dcterms:created xsi:type="dcterms:W3CDTF">2021-06-02T18:02:34Z</dcterms:created>
  <dcterms:modified xsi:type="dcterms:W3CDTF">2022-09-18T18:01:50Z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0x0101001F0EA2A946AE75448088D770D8A64525</vt:lpwstr>
  </property>
</Properties>
</file>