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08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Liccardi" userId="12f146fe-f5a6-49a1-9eba-e1e2cc91e37c" providerId="ADAL" clId="{F4496835-B887-4E85-B013-A1264F846DFF}"/>
    <pc:docChg chg="undo redo custSel addSld delSld modSld">
      <pc:chgData name="Antonio Liccardi" userId="12f146fe-f5a6-49a1-9eba-e1e2cc91e37c" providerId="ADAL" clId="{F4496835-B887-4E85-B013-A1264F846DFF}" dt="2021-07-18T14:54:14.624" v="1292" actId="26606"/>
      <pc:docMkLst>
        <pc:docMk/>
      </pc:docMkLst>
      <pc:sldChg chg="modSp mod">
        <pc:chgData name="Antonio Liccardi" userId="12f146fe-f5a6-49a1-9eba-e1e2cc91e37c" providerId="ADAL" clId="{F4496835-B887-4E85-B013-A1264F846DFF}" dt="2021-07-18T14:34:57.928" v="17" actId="20577"/>
        <pc:sldMkLst>
          <pc:docMk/>
          <pc:sldMk cId="4229642132" sldId="256"/>
        </pc:sldMkLst>
        <pc:spChg chg="mod">
          <ac:chgData name="Antonio Liccardi" userId="12f146fe-f5a6-49a1-9eba-e1e2cc91e37c" providerId="ADAL" clId="{F4496835-B887-4E85-B013-A1264F846DFF}" dt="2021-07-18T14:34:57.928" v="17" actId="20577"/>
          <ac:spMkLst>
            <pc:docMk/>
            <pc:sldMk cId="4229642132" sldId="256"/>
            <ac:spMk id="3" creationId="{FE1A019F-0371-4699-89D0-A7C9A78376BD}"/>
          </ac:spMkLst>
        </pc:spChg>
      </pc:sldChg>
      <pc:sldChg chg="del">
        <pc:chgData name="Antonio Liccardi" userId="12f146fe-f5a6-49a1-9eba-e1e2cc91e37c" providerId="ADAL" clId="{F4496835-B887-4E85-B013-A1264F846DFF}" dt="2021-07-18T14:35:02.090" v="18" actId="47"/>
        <pc:sldMkLst>
          <pc:docMk/>
          <pc:sldMk cId="525612197" sldId="257"/>
        </pc:sldMkLst>
      </pc:sldChg>
      <pc:sldChg chg="modSp new mod">
        <pc:chgData name="Antonio Liccardi" userId="12f146fe-f5a6-49a1-9eba-e1e2cc91e37c" providerId="ADAL" clId="{F4496835-B887-4E85-B013-A1264F846DFF}" dt="2021-07-18T14:44:59.206" v="700" actId="20577"/>
        <pc:sldMkLst>
          <pc:docMk/>
          <pc:sldMk cId="3562148158" sldId="257"/>
        </pc:sldMkLst>
        <pc:spChg chg="mod">
          <ac:chgData name="Antonio Liccardi" userId="12f146fe-f5a6-49a1-9eba-e1e2cc91e37c" providerId="ADAL" clId="{F4496835-B887-4E85-B013-A1264F846DFF}" dt="2021-07-18T14:37:29.582" v="37" actId="20577"/>
          <ac:spMkLst>
            <pc:docMk/>
            <pc:sldMk cId="3562148158" sldId="257"/>
            <ac:spMk id="2" creationId="{EB355353-24D9-4299-A83F-054CA8190D2C}"/>
          </ac:spMkLst>
        </pc:spChg>
        <pc:spChg chg="mod">
          <ac:chgData name="Antonio Liccardi" userId="12f146fe-f5a6-49a1-9eba-e1e2cc91e37c" providerId="ADAL" clId="{F4496835-B887-4E85-B013-A1264F846DFF}" dt="2021-07-18T14:44:59.206" v="700" actId="20577"/>
          <ac:spMkLst>
            <pc:docMk/>
            <pc:sldMk cId="3562148158" sldId="257"/>
            <ac:spMk id="3" creationId="{442F5CB9-CFD7-447D-A1B4-74BD5FCA9295}"/>
          </ac:spMkLst>
        </pc:spChg>
      </pc:sldChg>
      <pc:sldChg chg="del">
        <pc:chgData name="Antonio Liccardi" userId="12f146fe-f5a6-49a1-9eba-e1e2cc91e37c" providerId="ADAL" clId="{F4496835-B887-4E85-B013-A1264F846DFF}" dt="2021-07-18T14:35:02.090" v="18" actId="47"/>
        <pc:sldMkLst>
          <pc:docMk/>
          <pc:sldMk cId="355804720" sldId="258"/>
        </pc:sldMkLst>
      </pc:sldChg>
      <pc:sldChg chg="modSp new mod">
        <pc:chgData name="Antonio Liccardi" userId="12f146fe-f5a6-49a1-9eba-e1e2cc91e37c" providerId="ADAL" clId="{F4496835-B887-4E85-B013-A1264F846DFF}" dt="2021-07-18T14:46:19.412" v="765" actId="27636"/>
        <pc:sldMkLst>
          <pc:docMk/>
          <pc:sldMk cId="2871570014" sldId="258"/>
        </pc:sldMkLst>
        <pc:spChg chg="mod">
          <ac:chgData name="Antonio Liccardi" userId="12f146fe-f5a6-49a1-9eba-e1e2cc91e37c" providerId="ADAL" clId="{F4496835-B887-4E85-B013-A1264F846DFF}" dt="2021-07-18T14:45:49.944" v="756" actId="20577"/>
          <ac:spMkLst>
            <pc:docMk/>
            <pc:sldMk cId="2871570014" sldId="258"/>
            <ac:spMk id="2" creationId="{C6B45231-2CFD-4ED9-B5AC-166C7FDAC6F0}"/>
          </ac:spMkLst>
        </pc:spChg>
        <pc:spChg chg="mod">
          <ac:chgData name="Antonio Liccardi" userId="12f146fe-f5a6-49a1-9eba-e1e2cc91e37c" providerId="ADAL" clId="{F4496835-B887-4E85-B013-A1264F846DFF}" dt="2021-07-18T14:46:19.412" v="765" actId="27636"/>
          <ac:spMkLst>
            <pc:docMk/>
            <pc:sldMk cId="2871570014" sldId="258"/>
            <ac:spMk id="3" creationId="{7AC9A871-7CD8-4259-AB16-69F28CBA12B9}"/>
          </ac:spMkLst>
        </pc:spChg>
      </pc:sldChg>
      <pc:sldChg chg="modSp new mod">
        <pc:chgData name="Antonio Liccardi" userId="12f146fe-f5a6-49a1-9eba-e1e2cc91e37c" providerId="ADAL" clId="{F4496835-B887-4E85-B013-A1264F846DFF}" dt="2021-07-18T14:48:15.666" v="858" actId="27636"/>
        <pc:sldMkLst>
          <pc:docMk/>
          <pc:sldMk cId="3091685822" sldId="259"/>
        </pc:sldMkLst>
        <pc:spChg chg="mod">
          <ac:chgData name="Antonio Liccardi" userId="12f146fe-f5a6-49a1-9eba-e1e2cc91e37c" providerId="ADAL" clId="{F4496835-B887-4E85-B013-A1264F846DFF}" dt="2021-07-18T14:46:42.164" v="790" actId="20577"/>
          <ac:spMkLst>
            <pc:docMk/>
            <pc:sldMk cId="3091685822" sldId="259"/>
            <ac:spMk id="2" creationId="{0A463082-8280-4244-94C6-EEDBF1E254C5}"/>
          </ac:spMkLst>
        </pc:spChg>
        <pc:spChg chg="mod">
          <ac:chgData name="Antonio Liccardi" userId="12f146fe-f5a6-49a1-9eba-e1e2cc91e37c" providerId="ADAL" clId="{F4496835-B887-4E85-B013-A1264F846DFF}" dt="2021-07-18T14:48:15.666" v="858" actId="27636"/>
          <ac:spMkLst>
            <pc:docMk/>
            <pc:sldMk cId="3091685822" sldId="259"/>
            <ac:spMk id="3" creationId="{3E4FB840-8E67-4D35-BF08-0C212F6D4DBA}"/>
          </ac:spMkLst>
        </pc:spChg>
      </pc:sldChg>
      <pc:sldChg chg="del">
        <pc:chgData name="Antonio Liccardi" userId="12f146fe-f5a6-49a1-9eba-e1e2cc91e37c" providerId="ADAL" clId="{F4496835-B887-4E85-B013-A1264F846DFF}" dt="2021-07-18T14:35:02.090" v="18" actId="47"/>
        <pc:sldMkLst>
          <pc:docMk/>
          <pc:sldMk cId="3733189187" sldId="259"/>
        </pc:sldMkLst>
      </pc:sldChg>
      <pc:sldChg chg="addSp delSp modSp new mod setBg modClrScheme chgLayout">
        <pc:chgData name="Antonio Liccardi" userId="12f146fe-f5a6-49a1-9eba-e1e2cc91e37c" providerId="ADAL" clId="{F4496835-B887-4E85-B013-A1264F846DFF}" dt="2021-07-18T14:54:14.624" v="1292" actId="26606"/>
        <pc:sldMkLst>
          <pc:docMk/>
          <pc:sldMk cId="1349375753" sldId="260"/>
        </pc:sldMkLst>
        <pc:spChg chg="del mod ord">
          <ac:chgData name="Antonio Liccardi" userId="12f146fe-f5a6-49a1-9eba-e1e2cc91e37c" providerId="ADAL" clId="{F4496835-B887-4E85-B013-A1264F846DFF}" dt="2021-07-18T14:47:16.800" v="798" actId="700"/>
          <ac:spMkLst>
            <pc:docMk/>
            <pc:sldMk cId="1349375753" sldId="260"/>
            <ac:spMk id="2" creationId="{896AF8B2-99B4-4541-A395-560566CF23F3}"/>
          </ac:spMkLst>
        </pc:spChg>
        <pc:spChg chg="del mod ord">
          <ac:chgData name="Antonio Liccardi" userId="12f146fe-f5a6-49a1-9eba-e1e2cc91e37c" providerId="ADAL" clId="{F4496835-B887-4E85-B013-A1264F846DFF}" dt="2021-07-18T14:47:16.800" v="798" actId="700"/>
          <ac:spMkLst>
            <pc:docMk/>
            <pc:sldMk cId="1349375753" sldId="260"/>
            <ac:spMk id="3" creationId="{B8EB7104-FEBF-49EA-866A-EC47480651DB}"/>
          </ac:spMkLst>
        </pc:spChg>
        <pc:spChg chg="add mod ord">
          <ac:chgData name="Antonio Liccardi" userId="12f146fe-f5a6-49a1-9eba-e1e2cc91e37c" providerId="ADAL" clId="{F4496835-B887-4E85-B013-A1264F846DFF}" dt="2021-07-18T14:54:14.624" v="1292" actId="26606"/>
          <ac:spMkLst>
            <pc:docMk/>
            <pc:sldMk cId="1349375753" sldId="260"/>
            <ac:spMk id="4" creationId="{93E4FF34-0A6C-4DD1-BDFA-4D69E176322D}"/>
          </ac:spMkLst>
        </pc:spChg>
        <pc:spChg chg="add mod ord">
          <ac:chgData name="Antonio Liccardi" userId="12f146fe-f5a6-49a1-9eba-e1e2cc91e37c" providerId="ADAL" clId="{F4496835-B887-4E85-B013-A1264F846DFF}" dt="2021-07-18T14:54:14.624" v="1292" actId="26606"/>
          <ac:spMkLst>
            <pc:docMk/>
            <pc:sldMk cId="1349375753" sldId="260"/>
            <ac:spMk id="5" creationId="{15991347-6E66-4E40-ACD5-D9DCB12DB528}"/>
          </ac:spMkLst>
        </pc:spChg>
        <pc:spChg chg="add">
          <ac:chgData name="Antonio Liccardi" userId="12f146fe-f5a6-49a1-9eba-e1e2cc91e37c" providerId="ADAL" clId="{F4496835-B887-4E85-B013-A1264F846DFF}" dt="2021-07-18T14:54:14.624" v="1292" actId="26606"/>
          <ac:spMkLst>
            <pc:docMk/>
            <pc:sldMk cId="1349375753" sldId="260"/>
            <ac:spMk id="11" creationId="{9B7AD9F6-8CE7-4299-8FC6-328F4DCD3FF9}"/>
          </ac:spMkLst>
        </pc:spChg>
        <pc:spChg chg="add">
          <ac:chgData name="Antonio Liccardi" userId="12f146fe-f5a6-49a1-9eba-e1e2cc91e37c" providerId="ADAL" clId="{F4496835-B887-4E85-B013-A1264F846DFF}" dt="2021-07-18T14:54:14.624" v="1292" actId="26606"/>
          <ac:spMkLst>
            <pc:docMk/>
            <pc:sldMk cId="1349375753" sldId="260"/>
            <ac:spMk id="13" creationId="{F49775AF-8896-43EE-92C6-83497D6DC56F}"/>
          </ac:spMkLst>
        </pc:spChg>
        <pc:picChg chg="add">
          <ac:chgData name="Antonio Liccardi" userId="12f146fe-f5a6-49a1-9eba-e1e2cc91e37c" providerId="ADAL" clId="{F4496835-B887-4E85-B013-A1264F846DFF}" dt="2021-07-18T14:54:14.624" v="1292" actId="26606"/>
          <ac:picMkLst>
            <pc:docMk/>
            <pc:sldMk cId="1349375753" sldId="260"/>
            <ac:picMk id="7" creationId="{5D37F388-D97C-4AD9-A7DC-BE561C47C245}"/>
          </ac:picMkLst>
        </pc:picChg>
      </pc:sldChg>
      <pc:sldChg chg="del">
        <pc:chgData name="Antonio Liccardi" userId="12f146fe-f5a6-49a1-9eba-e1e2cc91e37c" providerId="ADAL" clId="{F4496835-B887-4E85-B013-A1264F846DFF}" dt="2021-07-18T14:35:02.090" v="18" actId="47"/>
        <pc:sldMkLst>
          <pc:docMk/>
          <pc:sldMk cId="3456031195" sldId="260"/>
        </pc:sldMkLst>
      </pc:sldChg>
      <pc:sldChg chg="addSp delSp modSp new mod modClrScheme chgLayout">
        <pc:chgData name="Antonio Liccardi" userId="12f146fe-f5a6-49a1-9eba-e1e2cc91e37c" providerId="ADAL" clId="{F4496835-B887-4E85-B013-A1264F846DFF}" dt="2021-07-18T14:50:52.579" v="907" actId="207"/>
        <pc:sldMkLst>
          <pc:docMk/>
          <pc:sldMk cId="647159455" sldId="261"/>
        </pc:sldMkLst>
        <pc:spChg chg="del mod ord">
          <ac:chgData name="Antonio Liccardi" userId="12f146fe-f5a6-49a1-9eba-e1e2cc91e37c" providerId="ADAL" clId="{F4496835-B887-4E85-B013-A1264F846DFF}" dt="2021-07-18T14:47:37.263" v="823" actId="700"/>
          <ac:spMkLst>
            <pc:docMk/>
            <pc:sldMk cId="647159455" sldId="261"/>
            <ac:spMk id="2" creationId="{6E33A377-1D59-410F-9A0F-953E283B306F}"/>
          </ac:spMkLst>
        </pc:spChg>
        <pc:spChg chg="del mod ord">
          <ac:chgData name="Antonio Liccardi" userId="12f146fe-f5a6-49a1-9eba-e1e2cc91e37c" providerId="ADAL" clId="{F4496835-B887-4E85-B013-A1264F846DFF}" dt="2021-07-18T14:47:37.263" v="823" actId="700"/>
          <ac:spMkLst>
            <pc:docMk/>
            <pc:sldMk cId="647159455" sldId="261"/>
            <ac:spMk id="3" creationId="{A6771155-D32E-46F5-B35A-B08C3A5A9797}"/>
          </ac:spMkLst>
        </pc:spChg>
        <pc:spChg chg="add mod ord">
          <ac:chgData name="Antonio Liccardi" userId="12f146fe-f5a6-49a1-9eba-e1e2cc91e37c" providerId="ADAL" clId="{F4496835-B887-4E85-B013-A1264F846DFF}" dt="2021-07-18T14:47:42.379" v="844" actId="20577"/>
          <ac:spMkLst>
            <pc:docMk/>
            <pc:sldMk cId="647159455" sldId="261"/>
            <ac:spMk id="4" creationId="{72F0633C-B7E6-4A67-960E-BB0B4D495075}"/>
          </ac:spMkLst>
        </pc:spChg>
        <pc:spChg chg="add mod ord">
          <ac:chgData name="Antonio Liccardi" userId="12f146fe-f5a6-49a1-9eba-e1e2cc91e37c" providerId="ADAL" clId="{F4496835-B887-4E85-B013-A1264F846DFF}" dt="2021-07-18T14:50:52.579" v="907" actId="207"/>
          <ac:spMkLst>
            <pc:docMk/>
            <pc:sldMk cId="647159455" sldId="261"/>
            <ac:spMk id="5" creationId="{992A6668-6E0B-48BB-B8DF-28C7537B4DB3}"/>
          </ac:spMkLst>
        </pc:spChg>
      </pc:sldChg>
      <pc:sldChg chg="del">
        <pc:chgData name="Antonio Liccardi" userId="12f146fe-f5a6-49a1-9eba-e1e2cc91e37c" providerId="ADAL" clId="{F4496835-B887-4E85-B013-A1264F846DFF}" dt="2021-07-18T14:35:02.090" v="18" actId="47"/>
        <pc:sldMkLst>
          <pc:docMk/>
          <pc:sldMk cId="1529536678" sldId="261"/>
        </pc:sldMkLst>
      </pc:sldChg>
      <pc:sldChg chg="del">
        <pc:chgData name="Antonio Liccardi" userId="12f146fe-f5a6-49a1-9eba-e1e2cc91e37c" providerId="ADAL" clId="{F4496835-B887-4E85-B013-A1264F846DFF}" dt="2021-07-18T14:35:02.090" v="18" actId="47"/>
        <pc:sldMkLst>
          <pc:docMk/>
          <pc:sldMk cId="1086990500" sldId="262"/>
        </pc:sldMkLst>
      </pc:sldChg>
      <pc:sldChg chg="modSp new mod">
        <pc:chgData name="Antonio Liccardi" userId="12f146fe-f5a6-49a1-9eba-e1e2cc91e37c" providerId="ADAL" clId="{F4496835-B887-4E85-B013-A1264F846DFF}" dt="2021-07-18T14:50:42.857" v="906" actId="207"/>
        <pc:sldMkLst>
          <pc:docMk/>
          <pc:sldMk cId="2809796787" sldId="262"/>
        </pc:sldMkLst>
        <pc:spChg chg="mod">
          <ac:chgData name="Antonio Liccardi" userId="12f146fe-f5a6-49a1-9eba-e1e2cc91e37c" providerId="ADAL" clId="{F4496835-B887-4E85-B013-A1264F846DFF}" dt="2021-07-18T14:49:24.435" v="894" actId="20577"/>
          <ac:spMkLst>
            <pc:docMk/>
            <pc:sldMk cId="2809796787" sldId="262"/>
            <ac:spMk id="2" creationId="{786B76E5-7566-48DD-89D3-9126AA40C95F}"/>
          </ac:spMkLst>
        </pc:spChg>
        <pc:spChg chg="mod">
          <ac:chgData name="Antonio Liccardi" userId="12f146fe-f5a6-49a1-9eba-e1e2cc91e37c" providerId="ADAL" clId="{F4496835-B887-4E85-B013-A1264F846DFF}" dt="2021-07-18T14:50:42.857" v="906" actId="207"/>
          <ac:spMkLst>
            <pc:docMk/>
            <pc:sldMk cId="2809796787" sldId="262"/>
            <ac:spMk id="3" creationId="{C3C3CC9C-CF7C-4B27-B0B5-F89D6E9E72E6}"/>
          </ac:spMkLst>
        </pc:spChg>
      </pc:sldChg>
      <pc:sldChg chg="del">
        <pc:chgData name="Antonio Liccardi" userId="12f146fe-f5a6-49a1-9eba-e1e2cc91e37c" providerId="ADAL" clId="{F4496835-B887-4E85-B013-A1264F846DFF}" dt="2021-07-18T14:35:02.090" v="18" actId="47"/>
        <pc:sldMkLst>
          <pc:docMk/>
          <pc:sldMk cId="1977434384" sldId="263"/>
        </pc:sldMkLst>
      </pc:sldChg>
      <pc:sldChg chg="addSp modSp add mod setBg">
        <pc:chgData name="Antonio Liccardi" userId="12f146fe-f5a6-49a1-9eba-e1e2cc91e37c" providerId="ADAL" clId="{F4496835-B887-4E85-B013-A1264F846DFF}" dt="2021-07-18T14:54:11.206" v="1291" actId="26606"/>
        <pc:sldMkLst>
          <pc:docMk/>
          <pc:sldMk cId="3379744786" sldId="263"/>
        </pc:sldMkLst>
        <pc:spChg chg="mod">
          <ac:chgData name="Antonio Liccardi" userId="12f146fe-f5a6-49a1-9eba-e1e2cc91e37c" providerId="ADAL" clId="{F4496835-B887-4E85-B013-A1264F846DFF}" dt="2021-07-18T14:54:11.206" v="1291" actId="26606"/>
          <ac:spMkLst>
            <pc:docMk/>
            <pc:sldMk cId="3379744786" sldId="263"/>
            <ac:spMk id="4" creationId="{93E4FF34-0A6C-4DD1-BDFA-4D69E176322D}"/>
          </ac:spMkLst>
        </pc:spChg>
        <pc:spChg chg="mod">
          <ac:chgData name="Antonio Liccardi" userId="12f146fe-f5a6-49a1-9eba-e1e2cc91e37c" providerId="ADAL" clId="{F4496835-B887-4E85-B013-A1264F846DFF}" dt="2021-07-18T14:54:11.206" v="1291" actId="26606"/>
          <ac:spMkLst>
            <pc:docMk/>
            <pc:sldMk cId="3379744786" sldId="263"/>
            <ac:spMk id="5" creationId="{15991347-6E66-4E40-ACD5-D9DCB12DB528}"/>
          </ac:spMkLst>
        </pc:spChg>
        <pc:spChg chg="add">
          <ac:chgData name="Antonio Liccardi" userId="12f146fe-f5a6-49a1-9eba-e1e2cc91e37c" providerId="ADAL" clId="{F4496835-B887-4E85-B013-A1264F846DFF}" dt="2021-07-18T14:54:11.206" v="1291" actId="26606"/>
          <ac:spMkLst>
            <pc:docMk/>
            <pc:sldMk cId="3379744786" sldId="263"/>
            <ac:spMk id="11" creationId="{9B7AD9F6-8CE7-4299-8FC6-328F4DCD3FF9}"/>
          </ac:spMkLst>
        </pc:spChg>
        <pc:spChg chg="add">
          <ac:chgData name="Antonio Liccardi" userId="12f146fe-f5a6-49a1-9eba-e1e2cc91e37c" providerId="ADAL" clId="{F4496835-B887-4E85-B013-A1264F846DFF}" dt="2021-07-18T14:54:11.206" v="1291" actId="26606"/>
          <ac:spMkLst>
            <pc:docMk/>
            <pc:sldMk cId="3379744786" sldId="263"/>
            <ac:spMk id="13" creationId="{F49775AF-8896-43EE-92C6-83497D6DC56F}"/>
          </ac:spMkLst>
        </pc:spChg>
        <pc:picChg chg="add">
          <ac:chgData name="Antonio Liccardi" userId="12f146fe-f5a6-49a1-9eba-e1e2cc91e37c" providerId="ADAL" clId="{F4496835-B887-4E85-B013-A1264F846DFF}" dt="2021-07-18T14:54:11.206" v="1291" actId="26606"/>
          <ac:picMkLst>
            <pc:docMk/>
            <pc:sldMk cId="3379744786" sldId="263"/>
            <ac:picMk id="7" creationId="{927D5393-C959-4843-A0AB-556DA9E1B1D1}"/>
          </ac:picMkLst>
        </pc:picChg>
      </pc:sldChg>
      <pc:sldChg chg="del">
        <pc:chgData name="Antonio Liccardi" userId="12f146fe-f5a6-49a1-9eba-e1e2cc91e37c" providerId="ADAL" clId="{F4496835-B887-4E85-B013-A1264F846DFF}" dt="2021-07-18T14:35:02.090" v="18" actId="47"/>
        <pc:sldMkLst>
          <pc:docMk/>
          <pc:sldMk cId="1261078171" sldId="264"/>
        </pc:sldMkLst>
      </pc:sldChg>
      <pc:sldChg chg="addSp modSp add mod setBg">
        <pc:chgData name="Antonio Liccardi" userId="12f146fe-f5a6-49a1-9eba-e1e2cc91e37c" providerId="ADAL" clId="{F4496835-B887-4E85-B013-A1264F846DFF}" dt="2021-07-18T14:54:07.412" v="1290" actId="26606"/>
        <pc:sldMkLst>
          <pc:docMk/>
          <pc:sldMk cId="2658352058" sldId="264"/>
        </pc:sldMkLst>
        <pc:spChg chg="mod">
          <ac:chgData name="Antonio Liccardi" userId="12f146fe-f5a6-49a1-9eba-e1e2cc91e37c" providerId="ADAL" clId="{F4496835-B887-4E85-B013-A1264F846DFF}" dt="2021-07-18T14:54:07.412" v="1290" actId="26606"/>
          <ac:spMkLst>
            <pc:docMk/>
            <pc:sldMk cId="2658352058" sldId="264"/>
            <ac:spMk id="4" creationId="{93E4FF34-0A6C-4DD1-BDFA-4D69E176322D}"/>
          </ac:spMkLst>
        </pc:spChg>
        <pc:spChg chg="mod">
          <ac:chgData name="Antonio Liccardi" userId="12f146fe-f5a6-49a1-9eba-e1e2cc91e37c" providerId="ADAL" clId="{F4496835-B887-4E85-B013-A1264F846DFF}" dt="2021-07-18T14:54:07.412" v="1290" actId="26606"/>
          <ac:spMkLst>
            <pc:docMk/>
            <pc:sldMk cId="2658352058" sldId="264"/>
            <ac:spMk id="5" creationId="{15991347-6E66-4E40-ACD5-D9DCB12DB528}"/>
          </ac:spMkLst>
        </pc:spChg>
        <pc:spChg chg="add">
          <ac:chgData name="Antonio Liccardi" userId="12f146fe-f5a6-49a1-9eba-e1e2cc91e37c" providerId="ADAL" clId="{F4496835-B887-4E85-B013-A1264F846DFF}" dt="2021-07-18T14:54:07.412" v="1290" actId="26606"/>
          <ac:spMkLst>
            <pc:docMk/>
            <pc:sldMk cId="2658352058" sldId="264"/>
            <ac:spMk id="11" creationId="{9B7AD9F6-8CE7-4299-8FC6-328F4DCD3FF9}"/>
          </ac:spMkLst>
        </pc:spChg>
        <pc:spChg chg="add">
          <ac:chgData name="Antonio Liccardi" userId="12f146fe-f5a6-49a1-9eba-e1e2cc91e37c" providerId="ADAL" clId="{F4496835-B887-4E85-B013-A1264F846DFF}" dt="2021-07-18T14:54:07.412" v="1290" actId="26606"/>
          <ac:spMkLst>
            <pc:docMk/>
            <pc:sldMk cId="2658352058" sldId="264"/>
            <ac:spMk id="13" creationId="{F49775AF-8896-43EE-92C6-83497D6DC56F}"/>
          </ac:spMkLst>
        </pc:spChg>
        <pc:picChg chg="add">
          <ac:chgData name="Antonio Liccardi" userId="12f146fe-f5a6-49a1-9eba-e1e2cc91e37c" providerId="ADAL" clId="{F4496835-B887-4E85-B013-A1264F846DFF}" dt="2021-07-18T14:54:07.412" v="1290" actId="26606"/>
          <ac:picMkLst>
            <pc:docMk/>
            <pc:sldMk cId="2658352058" sldId="264"/>
            <ac:picMk id="7" creationId="{4D27F14E-9EE2-43EF-A39F-4E0531175850}"/>
          </ac:picMkLst>
        </pc:picChg>
      </pc:sldChg>
      <pc:sldChg chg="addSp delSp modSp new mod modClrScheme chgLayout">
        <pc:chgData name="Antonio Liccardi" userId="12f146fe-f5a6-49a1-9eba-e1e2cc91e37c" providerId="ADAL" clId="{F4496835-B887-4E85-B013-A1264F846DFF}" dt="2021-07-18T14:52:56.094" v="1243" actId="20577"/>
        <pc:sldMkLst>
          <pc:docMk/>
          <pc:sldMk cId="1545700413" sldId="265"/>
        </pc:sldMkLst>
        <pc:spChg chg="del mod ord">
          <ac:chgData name="Antonio Liccardi" userId="12f146fe-f5a6-49a1-9eba-e1e2cc91e37c" providerId="ADAL" clId="{F4496835-B887-4E85-B013-A1264F846DFF}" dt="2021-07-18T14:51:23.434" v="925" actId="700"/>
          <ac:spMkLst>
            <pc:docMk/>
            <pc:sldMk cId="1545700413" sldId="265"/>
            <ac:spMk id="2" creationId="{39B6B214-7F62-48D2-A9B5-58AB7CE20F36}"/>
          </ac:spMkLst>
        </pc:spChg>
        <pc:spChg chg="del mod ord">
          <ac:chgData name="Antonio Liccardi" userId="12f146fe-f5a6-49a1-9eba-e1e2cc91e37c" providerId="ADAL" clId="{F4496835-B887-4E85-B013-A1264F846DFF}" dt="2021-07-18T14:51:23.434" v="925" actId="700"/>
          <ac:spMkLst>
            <pc:docMk/>
            <pc:sldMk cId="1545700413" sldId="265"/>
            <ac:spMk id="3" creationId="{13A92A48-C09C-4BF5-9519-E49B1E7693F4}"/>
          </ac:spMkLst>
        </pc:spChg>
        <pc:spChg chg="add mod ord">
          <ac:chgData name="Antonio Liccardi" userId="12f146fe-f5a6-49a1-9eba-e1e2cc91e37c" providerId="ADAL" clId="{F4496835-B887-4E85-B013-A1264F846DFF}" dt="2021-07-18T14:51:27.915" v="940" actId="20577"/>
          <ac:spMkLst>
            <pc:docMk/>
            <pc:sldMk cId="1545700413" sldId="265"/>
            <ac:spMk id="4" creationId="{6706107A-E4A3-4DAD-9F6E-8C675097EE23}"/>
          </ac:spMkLst>
        </pc:spChg>
        <pc:spChg chg="add mod ord">
          <ac:chgData name="Antonio Liccardi" userId="12f146fe-f5a6-49a1-9eba-e1e2cc91e37c" providerId="ADAL" clId="{F4496835-B887-4E85-B013-A1264F846DFF}" dt="2021-07-18T14:52:56.094" v="1243" actId="20577"/>
          <ac:spMkLst>
            <pc:docMk/>
            <pc:sldMk cId="1545700413" sldId="265"/>
            <ac:spMk id="5" creationId="{74B0C37B-608E-41E2-9259-74FDCE2F7B5D}"/>
          </ac:spMkLst>
        </pc:spChg>
      </pc:sldChg>
      <pc:sldChg chg="del">
        <pc:chgData name="Antonio Liccardi" userId="12f146fe-f5a6-49a1-9eba-e1e2cc91e37c" providerId="ADAL" clId="{F4496835-B887-4E85-B013-A1264F846DFF}" dt="2021-07-18T14:35:02.090" v="18" actId="47"/>
        <pc:sldMkLst>
          <pc:docMk/>
          <pc:sldMk cId="1634634533" sldId="265"/>
        </pc:sldMkLst>
      </pc:sldChg>
      <pc:sldChg chg="del">
        <pc:chgData name="Antonio Liccardi" userId="12f146fe-f5a6-49a1-9eba-e1e2cc91e37c" providerId="ADAL" clId="{F4496835-B887-4E85-B013-A1264F846DFF}" dt="2021-07-18T14:35:02.090" v="18" actId="47"/>
        <pc:sldMkLst>
          <pc:docMk/>
          <pc:sldMk cId="1929220714" sldId="266"/>
        </pc:sldMkLst>
      </pc:sldChg>
      <pc:sldChg chg="addSp modSp new mod">
        <pc:chgData name="Antonio Liccardi" userId="12f146fe-f5a6-49a1-9eba-e1e2cc91e37c" providerId="ADAL" clId="{F4496835-B887-4E85-B013-A1264F846DFF}" dt="2021-07-18T14:53:17.868" v="1264" actId="1076"/>
        <pc:sldMkLst>
          <pc:docMk/>
          <pc:sldMk cId="3236258126" sldId="266"/>
        </pc:sldMkLst>
        <pc:spChg chg="mod">
          <ac:chgData name="Antonio Liccardi" userId="12f146fe-f5a6-49a1-9eba-e1e2cc91e37c" providerId="ADAL" clId="{F4496835-B887-4E85-B013-A1264F846DFF}" dt="2021-07-18T14:53:09.683" v="1262" actId="20577"/>
          <ac:spMkLst>
            <pc:docMk/>
            <pc:sldMk cId="3236258126" sldId="266"/>
            <ac:spMk id="2" creationId="{F1CAD3E8-37C6-4406-8D99-C6C090D70DD7}"/>
          </ac:spMkLst>
        </pc:spChg>
        <pc:picChg chg="add mod">
          <ac:chgData name="Antonio Liccardi" userId="12f146fe-f5a6-49a1-9eba-e1e2cc91e37c" providerId="ADAL" clId="{F4496835-B887-4E85-B013-A1264F846DFF}" dt="2021-07-18T14:53:17.868" v="1264" actId="1076"/>
          <ac:picMkLst>
            <pc:docMk/>
            <pc:sldMk cId="3236258126" sldId="266"/>
            <ac:picMk id="4" creationId="{590B17BA-F441-412C-B9ED-6600C25FF43B}"/>
          </ac:picMkLst>
        </pc:picChg>
      </pc:sldChg>
      <pc:sldChg chg="addSp delSp modSp new mod setBg modClrScheme chgLayout">
        <pc:chgData name="Antonio Liccardi" userId="12f146fe-f5a6-49a1-9eba-e1e2cc91e37c" providerId="ADAL" clId="{F4496835-B887-4E85-B013-A1264F846DFF}" dt="2021-07-18T14:54:01.596" v="1289" actId="26606"/>
        <pc:sldMkLst>
          <pc:docMk/>
          <pc:sldMk cId="2826297122" sldId="267"/>
        </pc:sldMkLst>
        <pc:spChg chg="del mod ord">
          <ac:chgData name="Antonio Liccardi" userId="12f146fe-f5a6-49a1-9eba-e1e2cc91e37c" providerId="ADAL" clId="{F4496835-B887-4E85-B013-A1264F846DFF}" dt="2021-07-18T14:53:26.431" v="1266" actId="700"/>
          <ac:spMkLst>
            <pc:docMk/>
            <pc:sldMk cId="2826297122" sldId="267"/>
            <ac:spMk id="2" creationId="{517CAD1A-6E57-4CEF-B72D-64E6861EA253}"/>
          </ac:spMkLst>
        </pc:spChg>
        <pc:spChg chg="del mod ord">
          <ac:chgData name="Antonio Liccardi" userId="12f146fe-f5a6-49a1-9eba-e1e2cc91e37c" providerId="ADAL" clId="{F4496835-B887-4E85-B013-A1264F846DFF}" dt="2021-07-18T14:53:26.431" v="1266" actId="700"/>
          <ac:spMkLst>
            <pc:docMk/>
            <pc:sldMk cId="2826297122" sldId="267"/>
            <ac:spMk id="3" creationId="{C97BE147-2684-4E5B-B415-6B321AECFEA6}"/>
          </ac:spMkLst>
        </pc:spChg>
        <pc:spChg chg="add mod ord">
          <ac:chgData name="Antonio Liccardi" userId="12f146fe-f5a6-49a1-9eba-e1e2cc91e37c" providerId="ADAL" clId="{F4496835-B887-4E85-B013-A1264F846DFF}" dt="2021-07-18T14:54:01.596" v="1289" actId="26606"/>
          <ac:spMkLst>
            <pc:docMk/>
            <pc:sldMk cId="2826297122" sldId="267"/>
            <ac:spMk id="4" creationId="{D334328E-DF9E-43DE-B58C-9F5D407885B2}"/>
          </ac:spMkLst>
        </pc:spChg>
        <pc:spChg chg="add mod ord">
          <ac:chgData name="Antonio Liccardi" userId="12f146fe-f5a6-49a1-9eba-e1e2cc91e37c" providerId="ADAL" clId="{F4496835-B887-4E85-B013-A1264F846DFF}" dt="2021-07-18T14:54:01.596" v="1289" actId="26606"/>
          <ac:spMkLst>
            <pc:docMk/>
            <pc:sldMk cId="2826297122" sldId="267"/>
            <ac:spMk id="5" creationId="{7B081656-C3D7-4A46-9562-47AC0A4DB194}"/>
          </ac:spMkLst>
        </pc:spChg>
        <pc:spChg chg="add">
          <ac:chgData name="Antonio Liccardi" userId="12f146fe-f5a6-49a1-9eba-e1e2cc91e37c" providerId="ADAL" clId="{F4496835-B887-4E85-B013-A1264F846DFF}" dt="2021-07-18T14:54:01.596" v="1289" actId="26606"/>
          <ac:spMkLst>
            <pc:docMk/>
            <pc:sldMk cId="2826297122" sldId="267"/>
            <ac:spMk id="11" creationId="{9B7AD9F6-8CE7-4299-8FC6-328F4DCD3FF9}"/>
          </ac:spMkLst>
        </pc:spChg>
        <pc:spChg chg="add">
          <ac:chgData name="Antonio Liccardi" userId="12f146fe-f5a6-49a1-9eba-e1e2cc91e37c" providerId="ADAL" clId="{F4496835-B887-4E85-B013-A1264F846DFF}" dt="2021-07-18T14:54:01.596" v="1289" actId="26606"/>
          <ac:spMkLst>
            <pc:docMk/>
            <pc:sldMk cId="2826297122" sldId="267"/>
            <ac:spMk id="13" creationId="{F49775AF-8896-43EE-92C6-83497D6DC56F}"/>
          </ac:spMkLst>
        </pc:spChg>
        <pc:picChg chg="add">
          <ac:chgData name="Antonio Liccardi" userId="12f146fe-f5a6-49a1-9eba-e1e2cc91e37c" providerId="ADAL" clId="{F4496835-B887-4E85-B013-A1264F846DFF}" dt="2021-07-18T14:54:01.596" v="1289" actId="26606"/>
          <ac:picMkLst>
            <pc:docMk/>
            <pc:sldMk cId="2826297122" sldId="267"/>
            <ac:picMk id="7" creationId="{43D05B26-D76B-45C2-A167-6F8A15EC5294}"/>
          </ac:picMkLst>
        </pc:picChg>
      </pc:sldChg>
      <pc:sldChg chg="del">
        <pc:chgData name="Antonio Liccardi" userId="12f146fe-f5a6-49a1-9eba-e1e2cc91e37c" providerId="ADAL" clId="{F4496835-B887-4E85-B013-A1264F846DFF}" dt="2021-07-18T14:35:02.090" v="18" actId="47"/>
        <pc:sldMkLst>
          <pc:docMk/>
          <pc:sldMk cId="3993118432" sldId="267"/>
        </pc:sldMkLst>
      </pc:sldChg>
    </pc:docChg>
  </pc:docChgLst>
  <pc:docChgLst>
    <pc:chgData name="Antonio Liccardi" userId="12f146fe-f5a6-49a1-9eba-e1e2cc91e37c" providerId="ADAL" clId="{1F010282-805A-4C4A-A624-73AE969B74A2}"/>
    <pc:docChg chg="custSel modSld">
      <pc:chgData name="Antonio Liccardi" userId="12f146fe-f5a6-49a1-9eba-e1e2cc91e37c" providerId="ADAL" clId="{1F010282-805A-4C4A-A624-73AE969B74A2}" dt="2022-04-05T12:55:38.278" v="37" actId="113"/>
      <pc:docMkLst>
        <pc:docMk/>
      </pc:docMkLst>
      <pc:sldChg chg="modSp mod">
        <pc:chgData name="Antonio Liccardi" userId="12f146fe-f5a6-49a1-9eba-e1e2cc91e37c" providerId="ADAL" clId="{1F010282-805A-4C4A-A624-73AE969B74A2}" dt="2022-04-05T12:52:36.229" v="15" actId="113"/>
        <pc:sldMkLst>
          <pc:docMk/>
          <pc:sldMk cId="3091685822" sldId="259"/>
        </pc:sldMkLst>
        <pc:spChg chg="mod">
          <ac:chgData name="Antonio Liccardi" userId="12f146fe-f5a6-49a1-9eba-e1e2cc91e37c" providerId="ADAL" clId="{1F010282-805A-4C4A-A624-73AE969B74A2}" dt="2022-04-05T12:52:36.229" v="15" actId="113"/>
          <ac:spMkLst>
            <pc:docMk/>
            <pc:sldMk cId="3091685822" sldId="259"/>
            <ac:spMk id="3" creationId="{3E4FB840-8E67-4D35-BF08-0C212F6D4DBA}"/>
          </ac:spMkLst>
        </pc:spChg>
      </pc:sldChg>
      <pc:sldChg chg="modSp mod">
        <pc:chgData name="Antonio Liccardi" userId="12f146fe-f5a6-49a1-9eba-e1e2cc91e37c" providerId="ADAL" clId="{1F010282-805A-4C4A-A624-73AE969B74A2}" dt="2022-04-05T12:53:58.557" v="32" actId="115"/>
        <pc:sldMkLst>
          <pc:docMk/>
          <pc:sldMk cId="647159455" sldId="261"/>
        </pc:sldMkLst>
        <pc:spChg chg="mod">
          <ac:chgData name="Antonio Liccardi" userId="12f146fe-f5a6-49a1-9eba-e1e2cc91e37c" providerId="ADAL" clId="{1F010282-805A-4C4A-A624-73AE969B74A2}" dt="2022-04-05T12:53:58.557" v="32" actId="115"/>
          <ac:spMkLst>
            <pc:docMk/>
            <pc:sldMk cId="647159455" sldId="261"/>
            <ac:spMk id="5" creationId="{992A6668-6E0B-48BB-B8DF-28C7537B4DB3}"/>
          </ac:spMkLst>
        </pc:spChg>
      </pc:sldChg>
      <pc:sldChg chg="modSp mod">
        <pc:chgData name="Antonio Liccardi" userId="12f146fe-f5a6-49a1-9eba-e1e2cc91e37c" providerId="ADAL" clId="{1F010282-805A-4C4A-A624-73AE969B74A2}" dt="2022-04-05T12:54:37.131" v="35" actId="403"/>
        <pc:sldMkLst>
          <pc:docMk/>
          <pc:sldMk cId="2809796787" sldId="262"/>
        </pc:sldMkLst>
        <pc:spChg chg="mod">
          <ac:chgData name="Antonio Liccardi" userId="12f146fe-f5a6-49a1-9eba-e1e2cc91e37c" providerId="ADAL" clId="{1F010282-805A-4C4A-A624-73AE969B74A2}" dt="2022-04-05T12:54:37.131" v="35" actId="403"/>
          <ac:spMkLst>
            <pc:docMk/>
            <pc:sldMk cId="2809796787" sldId="262"/>
            <ac:spMk id="3" creationId="{C3C3CC9C-CF7C-4B27-B0B5-F89D6E9E72E6}"/>
          </ac:spMkLst>
        </pc:spChg>
      </pc:sldChg>
      <pc:sldChg chg="modSp mod">
        <pc:chgData name="Antonio Liccardi" userId="12f146fe-f5a6-49a1-9eba-e1e2cc91e37c" providerId="ADAL" clId="{1F010282-805A-4C4A-A624-73AE969B74A2}" dt="2022-04-05T12:55:38.278" v="37" actId="113"/>
        <pc:sldMkLst>
          <pc:docMk/>
          <pc:sldMk cId="1545700413" sldId="265"/>
        </pc:sldMkLst>
        <pc:spChg chg="mod">
          <ac:chgData name="Antonio Liccardi" userId="12f146fe-f5a6-49a1-9eba-e1e2cc91e37c" providerId="ADAL" clId="{1F010282-805A-4C4A-A624-73AE969B74A2}" dt="2022-04-05T12:55:38.278" v="37" actId="113"/>
          <ac:spMkLst>
            <pc:docMk/>
            <pc:sldMk cId="1545700413" sldId="265"/>
            <ac:spMk id="5" creationId="{74B0C37B-608E-41E2-9259-74FDCE2F7B5D}"/>
          </ac:spMkLst>
        </pc:spChg>
      </pc:sldChg>
    </pc:docChg>
  </pc:docChgLst>
  <pc:docChgLst>
    <pc:chgData name="Antonio Liccardi" userId="12f146fe-f5a6-49a1-9eba-e1e2cc91e37c" providerId="ADAL" clId="{5E519500-11AD-48E4-9EA5-D37B84083CE7}"/>
    <pc:docChg chg="undo custSel addSld modSld">
      <pc:chgData name="Antonio Liccardi" userId="12f146fe-f5a6-49a1-9eba-e1e2cc91e37c" providerId="ADAL" clId="{5E519500-11AD-48E4-9EA5-D37B84083CE7}" dt="2021-07-16T20:59:15.870" v="37" actId="27636"/>
      <pc:docMkLst>
        <pc:docMk/>
      </pc:docMkLst>
      <pc:sldChg chg="modSp new mod">
        <pc:chgData name="Antonio Liccardi" userId="12f146fe-f5a6-49a1-9eba-e1e2cc91e37c" providerId="ADAL" clId="{5E519500-11AD-48E4-9EA5-D37B84083CE7}" dt="2021-07-16T20:59:15.870" v="37" actId="27636"/>
        <pc:sldMkLst>
          <pc:docMk/>
          <pc:sldMk cId="3993118432" sldId="267"/>
        </pc:sldMkLst>
        <pc:spChg chg="mod">
          <ac:chgData name="Antonio Liccardi" userId="12f146fe-f5a6-49a1-9eba-e1e2cc91e37c" providerId="ADAL" clId="{5E519500-11AD-48E4-9EA5-D37B84083CE7}" dt="2021-07-16T20:58:55.097" v="19" actId="20577"/>
          <ac:spMkLst>
            <pc:docMk/>
            <pc:sldMk cId="3993118432" sldId="267"/>
            <ac:spMk id="2" creationId="{D9B25231-E9A6-4556-9FAF-7422E78B6A48}"/>
          </ac:spMkLst>
        </pc:spChg>
        <pc:spChg chg="mod">
          <ac:chgData name="Antonio Liccardi" userId="12f146fe-f5a6-49a1-9eba-e1e2cc91e37c" providerId="ADAL" clId="{5E519500-11AD-48E4-9EA5-D37B84083CE7}" dt="2021-07-16T20:59:15.870" v="37" actId="27636"/>
          <ac:spMkLst>
            <pc:docMk/>
            <pc:sldMk cId="3993118432" sldId="267"/>
            <ac:spMk id="3" creationId="{2036955A-9F82-40A1-A396-726EB59E1046}"/>
          </ac:spMkLst>
        </pc:spChg>
      </pc:sldChg>
    </pc:docChg>
  </pc:docChgLst>
  <pc:docChgLst>
    <pc:chgData name="Antonio Liccardi" userId="12f146fe-f5a6-49a1-9eba-e1e2cc91e37c" providerId="ADAL" clId="{692367A9-3C8E-46BC-9B48-3EF06779DB41}"/>
    <pc:docChg chg="modSld">
      <pc:chgData name="Antonio Liccardi" userId="12f146fe-f5a6-49a1-9eba-e1e2cc91e37c" providerId="ADAL" clId="{692367A9-3C8E-46BC-9B48-3EF06779DB41}" dt="2022-07-18T21:06:50.398" v="3" actId="20577"/>
      <pc:docMkLst>
        <pc:docMk/>
      </pc:docMkLst>
      <pc:sldChg chg="modSp mod">
        <pc:chgData name="Antonio Liccardi" userId="12f146fe-f5a6-49a1-9eba-e1e2cc91e37c" providerId="ADAL" clId="{692367A9-3C8E-46BC-9B48-3EF06779DB41}" dt="2022-07-18T21:06:50.398" v="3" actId="20577"/>
        <pc:sldMkLst>
          <pc:docMk/>
          <pc:sldMk cId="3562148158" sldId="257"/>
        </pc:sldMkLst>
        <pc:spChg chg="mod">
          <ac:chgData name="Antonio Liccardi" userId="12f146fe-f5a6-49a1-9eba-e1e2cc91e37c" providerId="ADAL" clId="{692367A9-3C8E-46BC-9B48-3EF06779DB41}" dt="2022-07-18T21:06:50.398" v="3" actId="20577"/>
          <ac:spMkLst>
            <pc:docMk/>
            <pc:sldMk cId="3562148158" sldId="257"/>
            <ac:spMk id="3" creationId="{442F5CB9-CFD7-447D-A1B4-74BD5FCA9295}"/>
          </ac:spMkLst>
        </pc:spChg>
      </pc:sldChg>
    </pc:docChg>
  </pc:docChgLst>
  <pc:docChgLst>
    <pc:chgData name="Antonio Liccardi" userId="12f146fe-f5a6-49a1-9eba-e1e2cc91e37c" providerId="ADAL" clId="{E150FF9C-4433-4558-B73E-CC2ACB103A15}"/>
    <pc:docChg chg="undo custSel addSld modSld">
      <pc:chgData name="Antonio Liccardi" userId="12f146fe-f5a6-49a1-9eba-e1e2cc91e37c" providerId="ADAL" clId="{E150FF9C-4433-4558-B73E-CC2ACB103A15}" dt="2021-07-16T20:58:09.130" v="622" actId="20577"/>
      <pc:docMkLst>
        <pc:docMk/>
      </pc:docMkLst>
      <pc:sldChg chg="modSp new mod">
        <pc:chgData name="Antonio Liccardi" userId="12f146fe-f5a6-49a1-9eba-e1e2cc91e37c" providerId="ADAL" clId="{E150FF9C-4433-4558-B73E-CC2ACB103A15}" dt="2021-07-16T20:58:09.130" v="622" actId="20577"/>
        <pc:sldMkLst>
          <pc:docMk/>
          <pc:sldMk cId="4229642132" sldId="256"/>
        </pc:sldMkLst>
        <pc:spChg chg="mod">
          <ac:chgData name="Antonio Liccardi" userId="12f146fe-f5a6-49a1-9eba-e1e2cc91e37c" providerId="ADAL" clId="{E150FF9C-4433-4558-B73E-CC2ACB103A15}" dt="2021-07-16T20:42:05.908" v="4" actId="27636"/>
          <ac:spMkLst>
            <pc:docMk/>
            <pc:sldMk cId="4229642132" sldId="256"/>
            <ac:spMk id="2" creationId="{B42AC8AE-DACF-48CC-A542-3424B722D32A}"/>
          </ac:spMkLst>
        </pc:spChg>
        <pc:spChg chg="mod">
          <ac:chgData name="Antonio Liccardi" userId="12f146fe-f5a6-49a1-9eba-e1e2cc91e37c" providerId="ADAL" clId="{E150FF9C-4433-4558-B73E-CC2ACB103A15}" dt="2021-07-16T20:58:09.130" v="622" actId="20577"/>
          <ac:spMkLst>
            <pc:docMk/>
            <pc:sldMk cId="4229642132" sldId="256"/>
            <ac:spMk id="3" creationId="{FE1A019F-0371-4699-89D0-A7C9A78376BD}"/>
          </ac:spMkLst>
        </pc:spChg>
      </pc:sldChg>
      <pc:sldChg chg="addSp delSp modSp new mod modClrScheme chgLayout">
        <pc:chgData name="Antonio Liccardi" userId="12f146fe-f5a6-49a1-9eba-e1e2cc91e37c" providerId="ADAL" clId="{E150FF9C-4433-4558-B73E-CC2ACB103A15}" dt="2021-07-16T20:42:46.376" v="67" actId="20577"/>
        <pc:sldMkLst>
          <pc:docMk/>
          <pc:sldMk cId="525612197" sldId="257"/>
        </pc:sldMkLst>
        <pc:spChg chg="del mod ord">
          <ac:chgData name="Antonio Liccardi" userId="12f146fe-f5a6-49a1-9eba-e1e2cc91e37c" providerId="ADAL" clId="{E150FF9C-4433-4558-B73E-CC2ACB103A15}" dt="2021-07-16T20:42:35.492" v="40" actId="700"/>
          <ac:spMkLst>
            <pc:docMk/>
            <pc:sldMk cId="525612197" sldId="257"/>
            <ac:spMk id="2" creationId="{65431FA6-10F0-483B-9127-255066FC9E53}"/>
          </ac:spMkLst>
        </pc:spChg>
        <pc:spChg chg="del mod ord">
          <ac:chgData name="Antonio Liccardi" userId="12f146fe-f5a6-49a1-9eba-e1e2cc91e37c" providerId="ADAL" clId="{E150FF9C-4433-4558-B73E-CC2ACB103A15}" dt="2021-07-16T20:42:35.492" v="40" actId="700"/>
          <ac:spMkLst>
            <pc:docMk/>
            <pc:sldMk cId="525612197" sldId="257"/>
            <ac:spMk id="3" creationId="{760C9902-15ED-447B-8F50-74681673491D}"/>
          </ac:spMkLst>
        </pc:spChg>
        <pc:spChg chg="add del mod ord">
          <ac:chgData name="Antonio Liccardi" userId="12f146fe-f5a6-49a1-9eba-e1e2cc91e37c" providerId="ADAL" clId="{E150FF9C-4433-4558-B73E-CC2ACB103A15}" dt="2021-07-16T20:42:38.170" v="41" actId="700"/>
          <ac:spMkLst>
            <pc:docMk/>
            <pc:sldMk cId="525612197" sldId="257"/>
            <ac:spMk id="4" creationId="{6FE69ED7-1061-401F-A243-EB687858AD00}"/>
          </ac:spMkLst>
        </pc:spChg>
        <pc:spChg chg="add del mod ord">
          <ac:chgData name="Antonio Liccardi" userId="12f146fe-f5a6-49a1-9eba-e1e2cc91e37c" providerId="ADAL" clId="{E150FF9C-4433-4558-B73E-CC2ACB103A15}" dt="2021-07-16T20:42:38.170" v="41" actId="700"/>
          <ac:spMkLst>
            <pc:docMk/>
            <pc:sldMk cId="525612197" sldId="257"/>
            <ac:spMk id="5" creationId="{1367AD7D-B07E-4C68-91DA-FB655E8B1CEF}"/>
          </ac:spMkLst>
        </pc:spChg>
        <pc:spChg chg="add mod ord">
          <ac:chgData name="Antonio Liccardi" userId="12f146fe-f5a6-49a1-9eba-e1e2cc91e37c" providerId="ADAL" clId="{E150FF9C-4433-4558-B73E-CC2ACB103A15}" dt="2021-07-16T20:42:46.376" v="67" actId="20577"/>
          <ac:spMkLst>
            <pc:docMk/>
            <pc:sldMk cId="525612197" sldId="257"/>
            <ac:spMk id="6" creationId="{2C3D9A5B-BAD2-453F-8900-C2C87A82BE33}"/>
          </ac:spMkLst>
        </pc:spChg>
        <pc:spChg chg="add mod ord">
          <ac:chgData name="Antonio Liccardi" userId="12f146fe-f5a6-49a1-9eba-e1e2cc91e37c" providerId="ADAL" clId="{E150FF9C-4433-4558-B73E-CC2ACB103A15}" dt="2021-07-16T20:42:38.170" v="41" actId="700"/>
          <ac:spMkLst>
            <pc:docMk/>
            <pc:sldMk cId="525612197" sldId="257"/>
            <ac:spMk id="7" creationId="{229AFC72-6C70-41BD-89E8-488DFD2B3772}"/>
          </ac:spMkLst>
        </pc:spChg>
      </pc:sldChg>
      <pc:sldChg chg="addSp delSp modSp new mod modClrScheme chgLayout">
        <pc:chgData name="Antonio Liccardi" userId="12f146fe-f5a6-49a1-9eba-e1e2cc91e37c" providerId="ADAL" clId="{E150FF9C-4433-4558-B73E-CC2ACB103A15}" dt="2021-07-16T20:43:47.925" v="142" actId="20577"/>
        <pc:sldMkLst>
          <pc:docMk/>
          <pc:sldMk cId="355804720" sldId="258"/>
        </pc:sldMkLst>
        <pc:spChg chg="del mod ord">
          <ac:chgData name="Antonio Liccardi" userId="12f146fe-f5a6-49a1-9eba-e1e2cc91e37c" providerId="ADAL" clId="{E150FF9C-4433-4558-B73E-CC2ACB103A15}" dt="2021-07-16T20:42:58.503" v="69" actId="700"/>
          <ac:spMkLst>
            <pc:docMk/>
            <pc:sldMk cId="355804720" sldId="258"/>
            <ac:spMk id="2" creationId="{F9B705FB-102E-49A6-BB07-0B8CFADCD52F}"/>
          </ac:spMkLst>
        </pc:spChg>
        <pc:spChg chg="del mod ord">
          <ac:chgData name="Antonio Liccardi" userId="12f146fe-f5a6-49a1-9eba-e1e2cc91e37c" providerId="ADAL" clId="{E150FF9C-4433-4558-B73E-CC2ACB103A15}" dt="2021-07-16T20:42:58.503" v="69" actId="700"/>
          <ac:spMkLst>
            <pc:docMk/>
            <pc:sldMk cId="355804720" sldId="258"/>
            <ac:spMk id="3" creationId="{17CFD91B-29B6-45F4-A86D-13D45D6CF7CD}"/>
          </ac:spMkLst>
        </pc:spChg>
        <pc:spChg chg="add mod ord">
          <ac:chgData name="Antonio Liccardi" userId="12f146fe-f5a6-49a1-9eba-e1e2cc91e37c" providerId="ADAL" clId="{E150FF9C-4433-4558-B73E-CC2ACB103A15}" dt="2021-07-16T20:43:09.892" v="114" actId="20577"/>
          <ac:spMkLst>
            <pc:docMk/>
            <pc:sldMk cId="355804720" sldId="258"/>
            <ac:spMk id="4" creationId="{29121AB8-A8A3-4FCC-95EA-C92AEC328809}"/>
          </ac:spMkLst>
        </pc:spChg>
        <pc:spChg chg="add mod ord">
          <ac:chgData name="Antonio Liccardi" userId="12f146fe-f5a6-49a1-9eba-e1e2cc91e37c" providerId="ADAL" clId="{E150FF9C-4433-4558-B73E-CC2ACB103A15}" dt="2021-07-16T20:43:47.925" v="142" actId="20577"/>
          <ac:spMkLst>
            <pc:docMk/>
            <pc:sldMk cId="355804720" sldId="258"/>
            <ac:spMk id="5" creationId="{0BC1E919-94A6-42E5-9A25-B2DABD348054}"/>
          </ac:spMkLst>
        </pc:spChg>
      </pc:sldChg>
      <pc:sldChg chg="addSp delSp modSp new mod setBg modClrScheme chgLayout">
        <pc:chgData name="Antonio Liccardi" userId="12f146fe-f5a6-49a1-9eba-e1e2cc91e37c" providerId="ADAL" clId="{E150FF9C-4433-4558-B73E-CC2ACB103A15}" dt="2021-07-16T20:45:45.492" v="197" actId="26606"/>
        <pc:sldMkLst>
          <pc:docMk/>
          <pc:sldMk cId="3733189187" sldId="259"/>
        </pc:sldMkLst>
        <pc:spChg chg="del mod ord">
          <ac:chgData name="Antonio Liccardi" userId="12f146fe-f5a6-49a1-9eba-e1e2cc91e37c" providerId="ADAL" clId="{E150FF9C-4433-4558-B73E-CC2ACB103A15}" dt="2021-07-16T20:43:57.579" v="144" actId="700"/>
          <ac:spMkLst>
            <pc:docMk/>
            <pc:sldMk cId="3733189187" sldId="259"/>
            <ac:spMk id="2" creationId="{48F708E5-2D5A-43AB-9314-62C8C828890B}"/>
          </ac:spMkLst>
        </pc:spChg>
        <pc:spChg chg="del mod ord">
          <ac:chgData name="Antonio Liccardi" userId="12f146fe-f5a6-49a1-9eba-e1e2cc91e37c" providerId="ADAL" clId="{E150FF9C-4433-4558-B73E-CC2ACB103A15}" dt="2021-07-16T20:43:57.579" v="144" actId="700"/>
          <ac:spMkLst>
            <pc:docMk/>
            <pc:sldMk cId="3733189187" sldId="259"/>
            <ac:spMk id="3" creationId="{6BC823F8-B7D7-4A12-B188-705E36BA5116}"/>
          </ac:spMkLst>
        </pc:spChg>
        <pc:spChg chg="add mod ord">
          <ac:chgData name="Antonio Liccardi" userId="12f146fe-f5a6-49a1-9eba-e1e2cc91e37c" providerId="ADAL" clId="{E150FF9C-4433-4558-B73E-CC2ACB103A15}" dt="2021-07-16T20:45:45.492" v="197" actId="26606"/>
          <ac:spMkLst>
            <pc:docMk/>
            <pc:sldMk cId="3733189187" sldId="259"/>
            <ac:spMk id="4" creationId="{BE2ADAD8-AFB3-4FCB-982D-7C39D4600F74}"/>
          </ac:spMkLst>
        </pc:spChg>
        <pc:spChg chg="add mod ord">
          <ac:chgData name="Antonio Liccardi" userId="12f146fe-f5a6-49a1-9eba-e1e2cc91e37c" providerId="ADAL" clId="{E150FF9C-4433-4558-B73E-CC2ACB103A15}" dt="2021-07-16T20:45:45.492" v="197" actId="26606"/>
          <ac:spMkLst>
            <pc:docMk/>
            <pc:sldMk cId="3733189187" sldId="259"/>
            <ac:spMk id="5" creationId="{BF027316-01DF-45E3-BDE4-C5D94ADEC06B}"/>
          </ac:spMkLst>
        </pc:spChg>
        <pc:spChg chg="add del">
          <ac:chgData name="Antonio Liccardi" userId="12f146fe-f5a6-49a1-9eba-e1e2cc91e37c" providerId="ADAL" clId="{E150FF9C-4433-4558-B73E-CC2ACB103A15}" dt="2021-07-16T20:45:31.196" v="191" actId="26606"/>
          <ac:spMkLst>
            <pc:docMk/>
            <pc:sldMk cId="3733189187" sldId="259"/>
            <ac:spMk id="71" creationId="{5A92BC41-5AE1-432E-87C7-12BF9E03D928}"/>
          </ac:spMkLst>
        </pc:spChg>
        <pc:spChg chg="add del">
          <ac:chgData name="Antonio Liccardi" userId="12f146fe-f5a6-49a1-9eba-e1e2cc91e37c" providerId="ADAL" clId="{E150FF9C-4433-4558-B73E-CC2ACB103A15}" dt="2021-07-16T20:45:44.096" v="194" actId="26606"/>
          <ac:spMkLst>
            <pc:docMk/>
            <pc:sldMk cId="3733189187" sldId="259"/>
            <ac:spMk id="75" creationId="{337940BB-FBC4-492E-BD92-3B7B914D0EAE}"/>
          </ac:spMkLst>
        </pc:spChg>
        <pc:spChg chg="add del">
          <ac:chgData name="Antonio Liccardi" userId="12f146fe-f5a6-49a1-9eba-e1e2cc91e37c" providerId="ADAL" clId="{E150FF9C-4433-4558-B73E-CC2ACB103A15}" dt="2021-07-16T20:45:44.096" v="194" actId="26606"/>
          <ac:spMkLst>
            <pc:docMk/>
            <pc:sldMk cId="3733189187" sldId="259"/>
            <ac:spMk id="77" creationId="{3FCFB1DE-0B7E-48CC-BA90-B2AB0889F9D6}"/>
          </ac:spMkLst>
        </pc:spChg>
        <pc:spChg chg="add del">
          <ac:chgData name="Antonio Liccardi" userId="12f146fe-f5a6-49a1-9eba-e1e2cc91e37c" providerId="ADAL" clId="{E150FF9C-4433-4558-B73E-CC2ACB103A15}" dt="2021-07-16T20:45:31.188" v="190" actId="26606"/>
          <ac:spMkLst>
            <pc:docMk/>
            <pc:sldMk cId="3733189187" sldId="259"/>
            <ac:spMk id="135" creationId="{9B7AD9F6-8CE7-4299-8FC6-328F4DCD3FF9}"/>
          </ac:spMkLst>
        </pc:spChg>
        <pc:spChg chg="add del">
          <ac:chgData name="Antonio Liccardi" userId="12f146fe-f5a6-49a1-9eba-e1e2cc91e37c" providerId="ADAL" clId="{E150FF9C-4433-4558-B73E-CC2ACB103A15}" dt="2021-07-16T20:45:31.188" v="190" actId="26606"/>
          <ac:spMkLst>
            <pc:docMk/>
            <pc:sldMk cId="3733189187" sldId="259"/>
            <ac:spMk id="137" creationId="{F49775AF-8896-43EE-92C6-83497D6DC56F}"/>
          </ac:spMkLst>
        </pc:spChg>
        <pc:spChg chg="add del">
          <ac:chgData name="Antonio Liccardi" userId="12f146fe-f5a6-49a1-9eba-e1e2cc91e37c" providerId="ADAL" clId="{E150FF9C-4433-4558-B73E-CC2ACB103A15}" dt="2021-07-16T20:45:45.492" v="197" actId="26606"/>
          <ac:spMkLst>
            <pc:docMk/>
            <pc:sldMk cId="3733189187" sldId="259"/>
            <ac:spMk id="139" creationId="{63DAB858-5A0C-4AFF-AAC6-705EDF8DB733}"/>
          </ac:spMkLst>
        </pc:spChg>
        <pc:spChg chg="add del">
          <ac:chgData name="Antonio Liccardi" userId="12f146fe-f5a6-49a1-9eba-e1e2cc91e37c" providerId="ADAL" clId="{E150FF9C-4433-4558-B73E-CC2ACB103A15}" dt="2021-07-16T20:45:45.492" v="197" actId="26606"/>
          <ac:spMkLst>
            <pc:docMk/>
            <pc:sldMk cId="3733189187" sldId="259"/>
            <ac:spMk id="1028" creationId="{F12E7CC5-C78B-4EBD-9565-3FA00FAA6CF2}"/>
          </ac:spMkLst>
        </pc:spChg>
        <pc:spChg chg="add del">
          <ac:chgData name="Antonio Liccardi" userId="12f146fe-f5a6-49a1-9eba-e1e2cc91e37c" providerId="ADAL" clId="{E150FF9C-4433-4558-B73E-CC2ACB103A15}" dt="2021-07-16T20:45:45.492" v="197" actId="26606"/>
          <ac:spMkLst>
            <pc:docMk/>
            <pc:sldMk cId="3733189187" sldId="259"/>
            <ac:spMk id="1029" creationId="{3A4529A5-F675-429F-8044-01372BB13422}"/>
          </ac:spMkLst>
        </pc:spChg>
        <pc:spChg chg="add del">
          <ac:chgData name="Antonio Liccardi" userId="12f146fe-f5a6-49a1-9eba-e1e2cc91e37c" providerId="ADAL" clId="{E150FF9C-4433-4558-B73E-CC2ACB103A15}" dt="2021-07-16T20:45:45.486" v="196" actId="26606"/>
          <ac:spMkLst>
            <pc:docMk/>
            <pc:sldMk cId="3733189187" sldId="259"/>
            <ac:spMk id="1031" creationId="{9B7AD9F6-8CE7-4299-8FC6-328F4DCD3FF9}"/>
          </ac:spMkLst>
        </pc:spChg>
        <pc:spChg chg="add del">
          <ac:chgData name="Antonio Liccardi" userId="12f146fe-f5a6-49a1-9eba-e1e2cc91e37c" providerId="ADAL" clId="{E150FF9C-4433-4558-B73E-CC2ACB103A15}" dt="2021-07-16T20:45:45.486" v="196" actId="26606"/>
          <ac:spMkLst>
            <pc:docMk/>
            <pc:sldMk cId="3733189187" sldId="259"/>
            <ac:spMk id="1032" creationId="{F49775AF-8896-43EE-92C6-83497D6DC56F}"/>
          </ac:spMkLst>
        </pc:spChg>
        <pc:spChg chg="add">
          <ac:chgData name="Antonio Liccardi" userId="12f146fe-f5a6-49a1-9eba-e1e2cc91e37c" providerId="ADAL" clId="{E150FF9C-4433-4558-B73E-CC2ACB103A15}" dt="2021-07-16T20:45:45.492" v="197" actId="26606"/>
          <ac:spMkLst>
            <pc:docMk/>
            <pc:sldMk cId="3733189187" sldId="259"/>
            <ac:spMk id="1034" creationId="{337940BB-FBC4-492E-BD92-3B7B914D0EAE}"/>
          </ac:spMkLst>
        </pc:spChg>
        <pc:spChg chg="add">
          <ac:chgData name="Antonio Liccardi" userId="12f146fe-f5a6-49a1-9eba-e1e2cc91e37c" providerId="ADAL" clId="{E150FF9C-4433-4558-B73E-CC2ACB103A15}" dt="2021-07-16T20:45:45.492" v="197" actId="26606"/>
          <ac:spMkLst>
            <pc:docMk/>
            <pc:sldMk cId="3733189187" sldId="259"/>
            <ac:spMk id="1035" creationId="{3FCFB1DE-0B7E-48CC-BA90-B2AB0889F9D6}"/>
          </ac:spMkLst>
        </pc:spChg>
        <pc:picChg chg="add mod ord">
          <ac:chgData name="Antonio Liccardi" userId="12f146fe-f5a6-49a1-9eba-e1e2cc91e37c" providerId="ADAL" clId="{E150FF9C-4433-4558-B73E-CC2ACB103A15}" dt="2021-07-16T20:45:45.492" v="197" actId="26606"/>
          <ac:picMkLst>
            <pc:docMk/>
            <pc:sldMk cId="3733189187" sldId="259"/>
            <ac:picMk id="1026" creationId="{8FF812E6-FB51-4E26-8D5D-172610BE78A7}"/>
          </ac:picMkLst>
        </pc:picChg>
        <pc:cxnChg chg="add del">
          <ac:chgData name="Antonio Liccardi" userId="12f146fe-f5a6-49a1-9eba-e1e2cc91e37c" providerId="ADAL" clId="{E150FF9C-4433-4558-B73E-CC2ACB103A15}" dt="2021-07-16T20:45:31.196" v="191" actId="26606"/>
          <ac:cxnSpMkLst>
            <pc:docMk/>
            <pc:sldMk cId="3733189187" sldId="259"/>
            <ac:cxnSpMk id="73" creationId="{DC0E1208-0B30-4396-AE7C-AEBFFAEE66DB}"/>
          </ac:cxnSpMkLst>
        </pc:cxnChg>
      </pc:sldChg>
      <pc:sldChg chg="addSp delSp modSp new mod setBg modClrScheme chgLayout">
        <pc:chgData name="Antonio Liccardi" userId="12f146fe-f5a6-49a1-9eba-e1e2cc91e37c" providerId="ADAL" clId="{E150FF9C-4433-4558-B73E-CC2ACB103A15}" dt="2021-07-16T20:49:16.909" v="215" actId="1076"/>
        <pc:sldMkLst>
          <pc:docMk/>
          <pc:sldMk cId="3456031195" sldId="260"/>
        </pc:sldMkLst>
        <pc:spChg chg="del mod ord">
          <ac:chgData name="Antonio Liccardi" userId="12f146fe-f5a6-49a1-9eba-e1e2cc91e37c" providerId="ADAL" clId="{E150FF9C-4433-4558-B73E-CC2ACB103A15}" dt="2021-07-16T20:47:53.385" v="199" actId="700"/>
          <ac:spMkLst>
            <pc:docMk/>
            <pc:sldMk cId="3456031195" sldId="260"/>
            <ac:spMk id="2" creationId="{AEDDF720-7C73-4968-92C6-6FBB230BD43D}"/>
          </ac:spMkLst>
        </pc:spChg>
        <pc:spChg chg="del mod ord">
          <ac:chgData name="Antonio Liccardi" userId="12f146fe-f5a6-49a1-9eba-e1e2cc91e37c" providerId="ADAL" clId="{E150FF9C-4433-4558-B73E-CC2ACB103A15}" dt="2021-07-16T20:47:53.385" v="199" actId="700"/>
          <ac:spMkLst>
            <pc:docMk/>
            <pc:sldMk cId="3456031195" sldId="260"/>
            <ac:spMk id="3" creationId="{AC20BE67-CAFC-46DE-9801-2B3C0D68C6AC}"/>
          </ac:spMkLst>
        </pc:spChg>
        <pc:spChg chg="add del mod ord">
          <ac:chgData name="Antonio Liccardi" userId="12f146fe-f5a6-49a1-9eba-e1e2cc91e37c" providerId="ADAL" clId="{E150FF9C-4433-4558-B73E-CC2ACB103A15}" dt="2021-07-16T20:48:39.576" v="206" actId="700"/>
          <ac:spMkLst>
            <pc:docMk/>
            <pc:sldMk cId="3456031195" sldId="260"/>
            <ac:spMk id="4" creationId="{78732877-1ECD-43D5-BF8D-E6234D8D6342}"/>
          </ac:spMkLst>
        </pc:spChg>
        <pc:spChg chg="add del mod ord">
          <ac:chgData name="Antonio Liccardi" userId="12f146fe-f5a6-49a1-9eba-e1e2cc91e37c" providerId="ADAL" clId="{E150FF9C-4433-4558-B73E-CC2ACB103A15}" dt="2021-07-16T20:49:07.284" v="212" actId="478"/>
          <ac:spMkLst>
            <pc:docMk/>
            <pc:sldMk cId="3456031195" sldId="260"/>
            <ac:spMk id="5" creationId="{C172BEF3-8E30-4010-89D7-A2E5C77B9D71}"/>
          </ac:spMkLst>
        </pc:spChg>
        <pc:spChg chg="add mod ord">
          <ac:chgData name="Antonio Liccardi" userId="12f146fe-f5a6-49a1-9eba-e1e2cc91e37c" providerId="ADAL" clId="{E150FF9C-4433-4558-B73E-CC2ACB103A15}" dt="2021-07-16T20:49:11.795" v="213" actId="26606"/>
          <ac:spMkLst>
            <pc:docMk/>
            <pc:sldMk cId="3456031195" sldId="260"/>
            <ac:spMk id="8" creationId="{6E8596FB-5717-43A6-B331-CED25086604E}"/>
          </ac:spMkLst>
        </pc:spChg>
        <pc:spChg chg="add del">
          <ac:chgData name="Antonio Liccardi" userId="12f146fe-f5a6-49a1-9eba-e1e2cc91e37c" providerId="ADAL" clId="{E150FF9C-4433-4558-B73E-CC2ACB103A15}" dt="2021-07-16T20:49:04.468" v="210" actId="26606"/>
          <ac:spMkLst>
            <pc:docMk/>
            <pc:sldMk cId="3456031195" sldId="260"/>
            <ac:spMk id="13" creationId="{C59AB4C8-9178-4F7A-8404-6890510B5917}"/>
          </ac:spMkLst>
        </pc:spChg>
        <pc:spChg chg="add del">
          <ac:chgData name="Antonio Liccardi" userId="12f146fe-f5a6-49a1-9eba-e1e2cc91e37c" providerId="ADAL" clId="{E150FF9C-4433-4558-B73E-CC2ACB103A15}" dt="2021-07-16T20:49:04.468" v="210" actId="26606"/>
          <ac:spMkLst>
            <pc:docMk/>
            <pc:sldMk cId="3456031195" sldId="260"/>
            <ac:spMk id="15" creationId="{4CFDFB37-4BC7-42C6-915D-A6609139BFE7}"/>
          </ac:spMkLst>
        </pc:spChg>
        <pc:spChg chg="add del">
          <ac:chgData name="Antonio Liccardi" userId="12f146fe-f5a6-49a1-9eba-e1e2cc91e37c" providerId="ADAL" clId="{E150FF9C-4433-4558-B73E-CC2ACB103A15}" dt="2021-07-16T20:49:11.795" v="213" actId="26606"/>
          <ac:spMkLst>
            <pc:docMk/>
            <pc:sldMk cId="3456031195" sldId="260"/>
            <ac:spMk id="17" creationId="{9B7AD9F6-8CE7-4299-8FC6-328F4DCD3FF9}"/>
          </ac:spMkLst>
        </pc:spChg>
        <pc:spChg chg="add del">
          <ac:chgData name="Antonio Liccardi" userId="12f146fe-f5a6-49a1-9eba-e1e2cc91e37c" providerId="ADAL" clId="{E150FF9C-4433-4558-B73E-CC2ACB103A15}" dt="2021-07-16T20:49:11.795" v="213" actId="26606"/>
          <ac:spMkLst>
            <pc:docMk/>
            <pc:sldMk cId="3456031195" sldId="260"/>
            <ac:spMk id="18" creationId="{F49775AF-8896-43EE-92C6-83497D6DC56F}"/>
          </ac:spMkLst>
        </pc:spChg>
        <pc:spChg chg="add">
          <ac:chgData name="Antonio Liccardi" userId="12f146fe-f5a6-49a1-9eba-e1e2cc91e37c" providerId="ADAL" clId="{E150FF9C-4433-4558-B73E-CC2ACB103A15}" dt="2021-07-16T20:49:11.795" v="213" actId="26606"/>
          <ac:spMkLst>
            <pc:docMk/>
            <pc:sldMk cId="3456031195" sldId="260"/>
            <ac:spMk id="23" creationId="{1825AC39-5F85-4CAA-8A81-A1287086B2B6}"/>
          </ac:spMkLst>
        </pc:spChg>
        <pc:spChg chg="add">
          <ac:chgData name="Antonio Liccardi" userId="12f146fe-f5a6-49a1-9eba-e1e2cc91e37c" providerId="ADAL" clId="{E150FF9C-4433-4558-B73E-CC2ACB103A15}" dt="2021-07-16T20:49:11.795" v="213" actId="26606"/>
          <ac:spMkLst>
            <pc:docMk/>
            <pc:sldMk cId="3456031195" sldId="260"/>
            <ac:spMk id="25" creationId="{95DA4D23-37FC-4B90-8188-F0377C5FF44B}"/>
          </ac:spMkLst>
        </pc:spChg>
        <pc:spChg chg="add">
          <ac:chgData name="Antonio Liccardi" userId="12f146fe-f5a6-49a1-9eba-e1e2cc91e37c" providerId="ADAL" clId="{E150FF9C-4433-4558-B73E-CC2ACB103A15}" dt="2021-07-16T20:49:11.795" v="213" actId="26606"/>
          <ac:spMkLst>
            <pc:docMk/>
            <pc:sldMk cId="3456031195" sldId="260"/>
            <ac:spMk id="27" creationId="{A7A4B465-FBCC-4CD4-89A1-82992A7B47FF}"/>
          </ac:spMkLst>
        </pc:spChg>
        <pc:spChg chg="add">
          <ac:chgData name="Antonio Liccardi" userId="12f146fe-f5a6-49a1-9eba-e1e2cc91e37c" providerId="ADAL" clId="{E150FF9C-4433-4558-B73E-CC2ACB103A15}" dt="2021-07-16T20:49:11.795" v="213" actId="26606"/>
          <ac:spMkLst>
            <pc:docMk/>
            <pc:sldMk cId="3456031195" sldId="260"/>
            <ac:spMk id="29" creationId="{909E572F-9CDC-4214-9D42-FF0017649590}"/>
          </ac:spMkLst>
        </pc:spChg>
        <pc:picChg chg="add mod">
          <ac:chgData name="Antonio Liccardi" userId="12f146fe-f5a6-49a1-9eba-e1e2cc91e37c" providerId="ADAL" clId="{E150FF9C-4433-4558-B73E-CC2ACB103A15}" dt="2021-07-16T20:49:16.909" v="215" actId="1076"/>
          <ac:picMkLst>
            <pc:docMk/>
            <pc:sldMk cId="3456031195" sldId="260"/>
            <ac:picMk id="7" creationId="{0AF1F753-2BAA-4568-A5B9-D5AB2F3BD20E}"/>
          </ac:picMkLst>
        </pc:picChg>
      </pc:sldChg>
      <pc:sldChg chg="addSp delSp modSp new mod modClrScheme chgLayout">
        <pc:chgData name="Antonio Liccardi" userId="12f146fe-f5a6-49a1-9eba-e1e2cc91e37c" providerId="ADAL" clId="{E150FF9C-4433-4558-B73E-CC2ACB103A15}" dt="2021-07-16T20:51:27.683" v="261" actId="20577"/>
        <pc:sldMkLst>
          <pc:docMk/>
          <pc:sldMk cId="1529536678" sldId="261"/>
        </pc:sldMkLst>
        <pc:spChg chg="del mod ord">
          <ac:chgData name="Antonio Liccardi" userId="12f146fe-f5a6-49a1-9eba-e1e2cc91e37c" providerId="ADAL" clId="{E150FF9C-4433-4558-B73E-CC2ACB103A15}" dt="2021-07-16T20:50:55.290" v="217" actId="700"/>
          <ac:spMkLst>
            <pc:docMk/>
            <pc:sldMk cId="1529536678" sldId="261"/>
            <ac:spMk id="2" creationId="{B03F1256-4CE0-4DF4-8708-3AB63500CCD5}"/>
          </ac:spMkLst>
        </pc:spChg>
        <pc:spChg chg="del mod ord">
          <ac:chgData name="Antonio Liccardi" userId="12f146fe-f5a6-49a1-9eba-e1e2cc91e37c" providerId="ADAL" clId="{E150FF9C-4433-4558-B73E-CC2ACB103A15}" dt="2021-07-16T20:50:55.290" v="217" actId="700"/>
          <ac:spMkLst>
            <pc:docMk/>
            <pc:sldMk cId="1529536678" sldId="261"/>
            <ac:spMk id="3" creationId="{A1A17AF6-3741-42C7-89BC-B446BB0B8C12}"/>
          </ac:spMkLst>
        </pc:spChg>
        <pc:spChg chg="add mod ord">
          <ac:chgData name="Antonio Liccardi" userId="12f146fe-f5a6-49a1-9eba-e1e2cc91e37c" providerId="ADAL" clId="{E150FF9C-4433-4558-B73E-CC2ACB103A15}" dt="2021-07-16T20:51:12.721" v="255" actId="20577"/>
          <ac:spMkLst>
            <pc:docMk/>
            <pc:sldMk cId="1529536678" sldId="261"/>
            <ac:spMk id="4" creationId="{1A191EB7-3F00-4A8A-A3B7-DA8D36583997}"/>
          </ac:spMkLst>
        </pc:spChg>
        <pc:spChg chg="add mod ord">
          <ac:chgData name="Antonio Liccardi" userId="12f146fe-f5a6-49a1-9eba-e1e2cc91e37c" providerId="ADAL" clId="{E150FF9C-4433-4558-B73E-CC2ACB103A15}" dt="2021-07-16T20:51:27.683" v="261" actId="20577"/>
          <ac:spMkLst>
            <pc:docMk/>
            <pc:sldMk cId="1529536678" sldId="261"/>
            <ac:spMk id="5" creationId="{CE5C5627-748F-4F52-8BA6-7B5AEFEA7794}"/>
          </ac:spMkLst>
        </pc:spChg>
      </pc:sldChg>
      <pc:sldChg chg="modSp new mod">
        <pc:chgData name="Antonio Liccardi" userId="12f146fe-f5a6-49a1-9eba-e1e2cc91e37c" providerId="ADAL" clId="{E150FF9C-4433-4558-B73E-CC2ACB103A15}" dt="2021-07-16T20:52:10.614" v="316" actId="20577"/>
        <pc:sldMkLst>
          <pc:docMk/>
          <pc:sldMk cId="1086990500" sldId="262"/>
        </pc:sldMkLst>
        <pc:spChg chg="mod">
          <ac:chgData name="Antonio Liccardi" userId="12f146fe-f5a6-49a1-9eba-e1e2cc91e37c" providerId="ADAL" clId="{E150FF9C-4433-4558-B73E-CC2ACB103A15}" dt="2021-07-16T20:52:01.501" v="288" actId="20577"/>
          <ac:spMkLst>
            <pc:docMk/>
            <pc:sldMk cId="1086990500" sldId="262"/>
            <ac:spMk id="2" creationId="{0A105A68-BC8B-4B30-AF5F-347F8A2287AB}"/>
          </ac:spMkLst>
        </pc:spChg>
        <pc:spChg chg="mod">
          <ac:chgData name="Antonio Liccardi" userId="12f146fe-f5a6-49a1-9eba-e1e2cc91e37c" providerId="ADAL" clId="{E150FF9C-4433-4558-B73E-CC2ACB103A15}" dt="2021-07-16T20:52:10.614" v="316" actId="20577"/>
          <ac:spMkLst>
            <pc:docMk/>
            <pc:sldMk cId="1086990500" sldId="262"/>
            <ac:spMk id="3" creationId="{59DF16BC-6648-4FB4-9A6B-CDA325F83E08}"/>
          </ac:spMkLst>
        </pc:spChg>
      </pc:sldChg>
      <pc:sldChg chg="addSp delSp modSp new mod setBg modClrScheme chgLayout">
        <pc:chgData name="Antonio Liccardi" userId="12f146fe-f5a6-49a1-9eba-e1e2cc91e37c" providerId="ADAL" clId="{E150FF9C-4433-4558-B73E-CC2ACB103A15}" dt="2021-07-16T20:54:05.716" v="360" actId="114"/>
        <pc:sldMkLst>
          <pc:docMk/>
          <pc:sldMk cId="1977434384" sldId="263"/>
        </pc:sldMkLst>
        <pc:spChg chg="mod ord">
          <ac:chgData name="Antonio Liccardi" userId="12f146fe-f5a6-49a1-9eba-e1e2cc91e37c" providerId="ADAL" clId="{E150FF9C-4433-4558-B73E-CC2ACB103A15}" dt="2021-07-16T20:54:05.716" v="360" actId="114"/>
          <ac:spMkLst>
            <pc:docMk/>
            <pc:sldMk cId="1977434384" sldId="263"/>
            <ac:spMk id="2" creationId="{74E3F020-9CF5-4CBA-B48C-B2840FE80719}"/>
          </ac:spMkLst>
        </pc:spChg>
        <pc:spChg chg="del mod ord">
          <ac:chgData name="Antonio Liccardi" userId="12f146fe-f5a6-49a1-9eba-e1e2cc91e37c" providerId="ADAL" clId="{E150FF9C-4433-4558-B73E-CC2ACB103A15}" dt="2021-07-16T20:52:36.330" v="335" actId="700"/>
          <ac:spMkLst>
            <pc:docMk/>
            <pc:sldMk cId="1977434384" sldId="263"/>
            <ac:spMk id="3" creationId="{19FAD2A0-0855-435A-A24F-F64DDE7BC99A}"/>
          </ac:spMkLst>
        </pc:spChg>
        <pc:spChg chg="add mod ord">
          <ac:chgData name="Antonio Liccardi" userId="12f146fe-f5a6-49a1-9eba-e1e2cc91e37c" providerId="ADAL" clId="{E150FF9C-4433-4558-B73E-CC2ACB103A15}" dt="2021-07-16T20:53:03.519" v="343" actId="26606"/>
          <ac:spMkLst>
            <pc:docMk/>
            <pc:sldMk cId="1977434384" sldId="263"/>
            <ac:spMk id="4" creationId="{2CFD388D-2496-4536-BA81-830CF1F6BE98}"/>
          </ac:spMkLst>
        </pc:spChg>
        <pc:spChg chg="add">
          <ac:chgData name="Antonio Liccardi" userId="12f146fe-f5a6-49a1-9eba-e1e2cc91e37c" providerId="ADAL" clId="{E150FF9C-4433-4558-B73E-CC2ACB103A15}" dt="2021-07-16T20:53:03.519" v="343" actId="26606"/>
          <ac:spMkLst>
            <pc:docMk/>
            <pc:sldMk cId="1977434384" sldId="263"/>
            <ac:spMk id="9" creationId="{49F388DC-C47F-4048-9B69-F1644A2A1610}"/>
          </ac:spMkLst>
        </pc:spChg>
        <pc:spChg chg="add">
          <ac:chgData name="Antonio Liccardi" userId="12f146fe-f5a6-49a1-9eba-e1e2cc91e37c" providerId="ADAL" clId="{E150FF9C-4433-4558-B73E-CC2ACB103A15}" dt="2021-07-16T20:53:03.519" v="343" actId="26606"/>
          <ac:spMkLst>
            <pc:docMk/>
            <pc:sldMk cId="1977434384" sldId="263"/>
            <ac:spMk id="11" creationId="{422C035D-D3AD-4301-A1B5-D4C91E3C5855}"/>
          </ac:spMkLst>
        </pc:spChg>
        <pc:spChg chg="add">
          <ac:chgData name="Antonio Liccardi" userId="12f146fe-f5a6-49a1-9eba-e1e2cc91e37c" providerId="ADAL" clId="{E150FF9C-4433-4558-B73E-CC2ACB103A15}" dt="2021-07-16T20:53:03.519" v="343" actId="26606"/>
          <ac:spMkLst>
            <pc:docMk/>
            <pc:sldMk cId="1977434384" sldId="263"/>
            <ac:spMk id="13" creationId="{C9957036-C837-4C4C-BBF0-4A0EC52AE1E1}"/>
          </ac:spMkLst>
        </pc:spChg>
        <pc:spChg chg="add">
          <ac:chgData name="Antonio Liccardi" userId="12f146fe-f5a6-49a1-9eba-e1e2cc91e37c" providerId="ADAL" clId="{E150FF9C-4433-4558-B73E-CC2ACB103A15}" dt="2021-07-16T20:53:03.519" v="343" actId="26606"/>
          <ac:spMkLst>
            <pc:docMk/>
            <pc:sldMk cId="1977434384" sldId="263"/>
            <ac:spMk id="15" creationId="{98C1887B-FB03-4296-8352-8CFA0080FC24}"/>
          </ac:spMkLst>
        </pc:spChg>
      </pc:sldChg>
      <pc:sldChg chg="addSp delSp modSp add mod setBg delDesignElem">
        <pc:chgData name="Antonio Liccardi" userId="12f146fe-f5a6-49a1-9eba-e1e2cc91e37c" providerId="ADAL" clId="{E150FF9C-4433-4558-B73E-CC2ACB103A15}" dt="2021-07-16T20:54:02.227" v="359" actId="114"/>
        <pc:sldMkLst>
          <pc:docMk/>
          <pc:sldMk cId="1261078171" sldId="264"/>
        </pc:sldMkLst>
        <pc:spChg chg="mod">
          <ac:chgData name="Antonio Liccardi" userId="12f146fe-f5a6-49a1-9eba-e1e2cc91e37c" providerId="ADAL" clId="{E150FF9C-4433-4558-B73E-CC2ACB103A15}" dt="2021-07-16T20:54:02.227" v="359" actId="114"/>
          <ac:spMkLst>
            <pc:docMk/>
            <pc:sldMk cId="1261078171" sldId="264"/>
            <ac:spMk id="2" creationId="{74E3F020-9CF5-4CBA-B48C-B2840FE80719}"/>
          </ac:spMkLst>
        </pc:spChg>
        <pc:spChg chg="mod">
          <ac:chgData name="Antonio Liccardi" userId="12f146fe-f5a6-49a1-9eba-e1e2cc91e37c" providerId="ADAL" clId="{E150FF9C-4433-4558-B73E-CC2ACB103A15}" dt="2021-07-16T20:53:44.473" v="355" actId="26606"/>
          <ac:spMkLst>
            <pc:docMk/>
            <pc:sldMk cId="1261078171" sldId="264"/>
            <ac:spMk id="4" creationId="{2CFD388D-2496-4536-BA81-830CF1F6BE98}"/>
          </ac:spMkLst>
        </pc:spChg>
        <pc:spChg chg="add">
          <ac:chgData name="Antonio Liccardi" userId="12f146fe-f5a6-49a1-9eba-e1e2cc91e37c" providerId="ADAL" clId="{E150FF9C-4433-4558-B73E-CC2ACB103A15}" dt="2021-07-16T20:53:44.473" v="355" actId="26606"/>
          <ac:spMkLst>
            <pc:docMk/>
            <pc:sldMk cId="1261078171" sldId="264"/>
            <ac:spMk id="6" creationId="{49F388DC-C47F-4048-9B69-F1644A2A1610}"/>
          </ac:spMkLst>
        </pc:spChg>
        <pc:spChg chg="add">
          <ac:chgData name="Antonio Liccardi" userId="12f146fe-f5a6-49a1-9eba-e1e2cc91e37c" providerId="ADAL" clId="{E150FF9C-4433-4558-B73E-CC2ACB103A15}" dt="2021-07-16T20:53:44.473" v="355" actId="26606"/>
          <ac:spMkLst>
            <pc:docMk/>
            <pc:sldMk cId="1261078171" sldId="264"/>
            <ac:spMk id="7" creationId="{422C035D-D3AD-4301-A1B5-D4C91E3C5855}"/>
          </ac:spMkLst>
        </pc:spChg>
        <pc:spChg chg="add">
          <ac:chgData name="Antonio Liccardi" userId="12f146fe-f5a6-49a1-9eba-e1e2cc91e37c" providerId="ADAL" clId="{E150FF9C-4433-4558-B73E-CC2ACB103A15}" dt="2021-07-16T20:53:44.473" v="355" actId="26606"/>
          <ac:spMkLst>
            <pc:docMk/>
            <pc:sldMk cId="1261078171" sldId="264"/>
            <ac:spMk id="8" creationId="{C9957036-C837-4C4C-BBF0-4A0EC52AE1E1}"/>
          </ac:spMkLst>
        </pc:spChg>
        <pc:spChg chg="del">
          <ac:chgData name="Antonio Liccardi" userId="12f146fe-f5a6-49a1-9eba-e1e2cc91e37c" providerId="ADAL" clId="{E150FF9C-4433-4558-B73E-CC2ACB103A15}" dt="2021-07-16T20:53:11.225" v="345"/>
          <ac:spMkLst>
            <pc:docMk/>
            <pc:sldMk cId="1261078171" sldId="264"/>
            <ac:spMk id="9" creationId="{49F388DC-C47F-4048-9B69-F1644A2A1610}"/>
          </ac:spMkLst>
        </pc:spChg>
        <pc:spChg chg="add">
          <ac:chgData name="Antonio Liccardi" userId="12f146fe-f5a6-49a1-9eba-e1e2cc91e37c" providerId="ADAL" clId="{E150FF9C-4433-4558-B73E-CC2ACB103A15}" dt="2021-07-16T20:53:44.473" v="355" actId="26606"/>
          <ac:spMkLst>
            <pc:docMk/>
            <pc:sldMk cId="1261078171" sldId="264"/>
            <ac:spMk id="10" creationId="{98C1887B-FB03-4296-8352-8CFA0080FC24}"/>
          </ac:spMkLst>
        </pc:spChg>
        <pc:spChg chg="del">
          <ac:chgData name="Antonio Liccardi" userId="12f146fe-f5a6-49a1-9eba-e1e2cc91e37c" providerId="ADAL" clId="{E150FF9C-4433-4558-B73E-CC2ACB103A15}" dt="2021-07-16T20:53:11.225" v="345"/>
          <ac:spMkLst>
            <pc:docMk/>
            <pc:sldMk cId="1261078171" sldId="264"/>
            <ac:spMk id="11" creationId="{422C035D-D3AD-4301-A1B5-D4C91E3C5855}"/>
          </ac:spMkLst>
        </pc:spChg>
        <pc:spChg chg="del">
          <ac:chgData name="Antonio Liccardi" userId="12f146fe-f5a6-49a1-9eba-e1e2cc91e37c" providerId="ADAL" clId="{E150FF9C-4433-4558-B73E-CC2ACB103A15}" dt="2021-07-16T20:53:11.225" v="345"/>
          <ac:spMkLst>
            <pc:docMk/>
            <pc:sldMk cId="1261078171" sldId="264"/>
            <ac:spMk id="13" creationId="{C9957036-C837-4C4C-BBF0-4A0EC52AE1E1}"/>
          </ac:spMkLst>
        </pc:spChg>
        <pc:spChg chg="del">
          <ac:chgData name="Antonio Liccardi" userId="12f146fe-f5a6-49a1-9eba-e1e2cc91e37c" providerId="ADAL" clId="{E150FF9C-4433-4558-B73E-CC2ACB103A15}" dt="2021-07-16T20:53:11.225" v="345"/>
          <ac:spMkLst>
            <pc:docMk/>
            <pc:sldMk cId="1261078171" sldId="264"/>
            <ac:spMk id="15" creationId="{98C1887B-FB03-4296-8352-8CFA0080FC24}"/>
          </ac:spMkLst>
        </pc:spChg>
      </pc:sldChg>
      <pc:sldChg chg="addSp delSp modSp new mod modClrScheme chgLayout">
        <pc:chgData name="Antonio Liccardi" userId="12f146fe-f5a6-49a1-9eba-e1e2cc91e37c" providerId="ADAL" clId="{E150FF9C-4433-4558-B73E-CC2ACB103A15}" dt="2021-07-16T20:55:11.515" v="605" actId="20577"/>
        <pc:sldMkLst>
          <pc:docMk/>
          <pc:sldMk cId="1634634533" sldId="265"/>
        </pc:sldMkLst>
        <pc:spChg chg="del mod ord">
          <ac:chgData name="Antonio Liccardi" userId="12f146fe-f5a6-49a1-9eba-e1e2cc91e37c" providerId="ADAL" clId="{E150FF9C-4433-4558-B73E-CC2ACB103A15}" dt="2021-07-16T20:54:20.709" v="362" actId="700"/>
          <ac:spMkLst>
            <pc:docMk/>
            <pc:sldMk cId="1634634533" sldId="265"/>
            <ac:spMk id="2" creationId="{EBDE37D5-DDA0-4083-AC78-7AE8DA41DA79}"/>
          </ac:spMkLst>
        </pc:spChg>
        <pc:spChg chg="del mod ord">
          <ac:chgData name="Antonio Liccardi" userId="12f146fe-f5a6-49a1-9eba-e1e2cc91e37c" providerId="ADAL" clId="{E150FF9C-4433-4558-B73E-CC2ACB103A15}" dt="2021-07-16T20:54:20.709" v="362" actId="700"/>
          <ac:spMkLst>
            <pc:docMk/>
            <pc:sldMk cId="1634634533" sldId="265"/>
            <ac:spMk id="3" creationId="{EE4B4305-379A-47FF-9FFE-8B3050D11BCC}"/>
          </ac:spMkLst>
        </pc:spChg>
        <pc:spChg chg="add mod ord">
          <ac:chgData name="Antonio Liccardi" userId="12f146fe-f5a6-49a1-9eba-e1e2cc91e37c" providerId="ADAL" clId="{E150FF9C-4433-4558-B73E-CC2ACB103A15}" dt="2021-07-16T20:54:27.234" v="380" actId="20577"/>
          <ac:spMkLst>
            <pc:docMk/>
            <pc:sldMk cId="1634634533" sldId="265"/>
            <ac:spMk id="4" creationId="{03A7F54E-11AA-422C-AC94-A70F104AE60E}"/>
          </ac:spMkLst>
        </pc:spChg>
        <pc:spChg chg="add mod ord">
          <ac:chgData name="Antonio Liccardi" userId="12f146fe-f5a6-49a1-9eba-e1e2cc91e37c" providerId="ADAL" clId="{E150FF9C-4433-4558-B73E-CC2ACB103A15}" dt="2021-07-16T20:55:11.515" v="605" actId="20577"/>
          <ac:spMkLst>
            <pc:docMk/>
            <pc:sldMk cId="1634634533" sldId="265"/>
            <ac:spMk id="5" creationId="{1FCADFFB-9A6A-4453-B5FF-8016DE56723B}"/>
          </ac:spMkLst>
        </pc:spChg>
      </pc:sldChg>
      <pc:sldChg chg="addSp modSp new mod">
        <pc:chgData name="Antonio Liccardi" userId="12f146fe-f5a6-49a1-9eba-e1e2cc91e37c" providerId="ADAL" clId="{E150FF9C-4433-4558-B73E-CC2ACB103A15}" dt="2021-07-16T20:55:51.802" v="610" actId="1076"/>
        <pc:sldMkLst>
          <pc:docMk/>
          <pc:sldMk cId="1929220714" sldId="266"/>
        </pc:sldMkLst>
        <pc:picChg chg="add mod">
          <ac:chgData name="Antonio Liccardi" userId="12f146fe-f5a6-49a1-9eba-e1e2cc91e37c" providerId="ADAL" clId="{E150FF9C-4433-4558-B73E-CC2ACB103A15}" dt="2021-07-16T20:55:51.802" v="610" actId="1076"/>
          <ac:picMkLst>
            <pc:docMk/>
            <pc:sldMk cId="1929220714" sldId="266"/>
            <ac:picMk id="5" creationId="{6B77D5CE-A09F-4190-8F8E-B76EBFB08FF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302A-399C-49AA-A46D-3F948AB46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A6280-50C9-4490-8107-CD50EDF1F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8E3FE-7C3F-4099-BE7B-BB898AE8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E360-6516-4C09-A4E4-94B7854E74A4}" type="datetimeFigureOut">
              <a:rPr lang="it-IT" smtClean="0"/>
              <a:t>18/07/2022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93249-8C5C-4E4B-A3E2-CF79D6E1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398E8-6433-487D-9D07-93735D61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2EDE-529F-4616-BF4F-E466B43A64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608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FAEDC-57E5-4122-93B5-8FB490E6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79847-4034-4A60-9325-79FA52FF4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67BBC-E5D3-4DA1-95AD-A3D0474F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E360-6516-4C09-A4E4-94B7854E74A4}" type="datetimeFigureOut">
              <a:rPr lang="it-IT" smtClean="0"/>
              <a:t>18/07/2022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1A11B-BCF5-4DC6-96F8-9AEAE03D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80E91-9917-4C76-91B1-B811A4A3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2EDE-529F-4616-BF4F-E466B43A64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325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610DC-9E41-401A-BDDB-9E228F68D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8752F-A76A-4B22-9DD0-EBF6AB65E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EEB8D-B0CC-49A8-8C7A-CEFC9996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E360-6516-4C09-A4E4-94B7854E74A4}" type="datetimeFigureOut">
              <a:rPr lang="it-IT" smtClean="0"/>
              <a:t>18/07/2022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2DDFA-AF16-4A91-8BC2-4E800205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878DD-1FDD-4F7B-B19F-857EF1C8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2EDE-529F-4616-BF4F-E466B43A64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583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1111-56AC-4C50-B961-9B2D0A02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939AF-9A4F-4F13-AAC3-A0D797CC5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0E614-9434-4DA1-96AD-B27062E3D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E360-6516-4C09-A4E4-94B7854E74A4}" type="datetimeFigureOut">
              <a:rPr lang="it-IT" smtClean="0"/>
              <a:t>18/07/2022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D90DB-9B5C-4A70-8F3B-DDBFAE508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57EED-530E-4F04-A2B9-39D5225D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2EDE-529F-4616-BF4F-E466B43A64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88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E76B-1869-4C6E-B110-732C8A629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92CA4-0EAB-482F-A78F-2CC29E8A5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66ACC-BF99-45B0-BAF3-6D4050A6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E360-6516-4C09-A4E4-94B7854E74A4}" type="datetimeFigureOut">
              <a:rPr lang="it-IT" smtClean="0"/>
              <a:t>18/07/2022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BC46C-057B-4332-B918-8F4CB626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3667A-10D8-47D6-9552-B8CDD37D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2EDE-529F-4616-BF4F-E466B43A64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456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2DEF-A87C-4FC2-A98D-0BE2F7F8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FDFE-D88C-4484-81B8-A57133692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099E9-63E4-44CC-A0FE-6E155E939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28B8B-A309-45B5-99D1-4743C1C92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E360-6516-4C09-A4E4-94B7854E74A4}" type="datetimeFigureOut">
              <a:rPr lang="it-IT" smtClean="0"/>
              <a:t>18/07/2022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5B8B4-CE67-4FAC-A8CE-7E7B94E47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5504C-28D2-4AF8-B6EC-32BA1341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2EDE-529F-4616-BF4F-E466B43A64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3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6C995-E392-4915-87B0-BF759BBF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C7DF9-CB4C-4DFC-BF7E-7C828BB0C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BB0F9-67DC-4E94-9EFA-99A42C025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036EE-B0C4-495D-88B7-EDECA0FCB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2F5A3-E4C5-4BBF-AF45-11C55723C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0AD4D-DFB5-48BD-A653-66036431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E360-6516-4C09-A4E4-94B7854E74A4}" type="datetimeFigureOut">
              <a:rPr lang="it-IT" smtClean="0"/>
              <a:t>18/07/2022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417F4-85F2-474E-824C-D219E797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91385B-611F-49B8-8C7C-E7C8FCFE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2EDE-529F-4616-BF4F-E466B43A64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82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9B264-089E-4233-979E-6B24A50C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B7905-6057-4C15-AD43-B66BBAE8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E360-6516-4C09-A4E4-94B7854E74A4}" type="datetimeFigureOut">
              <a:rPr lang="it-IT" smtClean="0"/>
              <a:t>18/07/2022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61386-5A2D-48C4-8BD5-921683888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D81A0-FF5D-4DDD-BEEB-E2AE59BA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2EDE-529F-4616-BF4F-E466B43A64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188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B159B0-4D66-40B8-8E90-66C47552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E360-6516-4C09-A4E4-94B7854E74A4}" type="datetimeFigureOut">
              <a:rPr lang="it-IT" smtClean="0"/>
              <a:t>18/07/2022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48829-BECB-4EBF-82C6-65B4BBF9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BA27E-552E-48B0-85BF-DF006A18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2EDE-529F-4616-BF4F-E466B43A64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11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6BBDF-954B-4828-BE8D-B2B874AB8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41795-97D4-4589-998A-6705B45BE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C264C-9309-4C0A-8749-C74380766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5BB00-2DF4-4B29-8A6E-125120F4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E360-6516-4C09-A4E4-94B7854E74A4}" type="datetimeFigureOut">
              <a:rPr lang="it-IT" smtClean="0"/>
              <a:t>18/07/2022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6E50B-19AF-4242-809B-8428DA9B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51DA9-FC7A-4497-ABD4-D20023C2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2EDE-529F-4616-BF4F-E466B43A64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998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E76A-590E-432D-AA80-FBCC7AD9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A9EE7-31B9-4C32-97E7-EE87DA1A5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D4C04-347D-4B43-B16F-9CA6A526A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BB6E2-D28E-40CA-B81F-31075C1B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E360-6516-4C09-A4E4-94B7854E74A4}" type="datetimeFigureOut">
              <a:rPr lang="it-IT" smtClean="0"/>
              <a:t>18/07/2022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8D0B8-5500-498B-8B22-3133BB12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704DD-3C6F-4D52-91FE-F0186D2C7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2EDE-529F-4616-BF4F-E466B43A64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707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18EA28-B636-4D45-A747-88F794BE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9331F-FB28-4CA2-908C-4B9015DB3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6179A-9C3C-4F35-85B9-F6777BE35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2E360-6516-4C09-A4E4-94B7854E74A4}" type="datetimeFigureOut">
              <a:rPr lang="it-IT" smtClean="0"/>
              <a:t>18/07/2022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4ED5E-6DE3-47E5-801B-349E20081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54A1A-5642-48D3-8C78-25827CBB1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22EDE-529F-4616-BF4F-E466B43A64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081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Interblocco_ricontrollato" TargetMode="External"/><Relationship Id="rId3" Type="http://schemas.openxmlformats.org/officeDocument/2006/relationships/hyperlink" Target="https://it.wikipedia.org/wiki/Builder" TargetMode="External"/><Relationship Id="rId7" Type="http://schemas.openxmlformats.org/officeDocument/2006/relationships/hyperlink" Target="https://it.wikipedia.org/wiki/Singleton_(informatica)" TargetMode="External"/><Relationship Id="rId2" Type="http://schemas.openxmlformats.org/officeDocument/2006/relationships/hyperlink" Target="https://it.wikipedia.org/wiki/Abstract_facto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Prototype_pattern" TargetMode="External"/><Relationship Id="rId5" Type="http://schemas.openxmlformats.org/officeDocument/2006/relationships/hyperlink" Target="https://it.wikipedia.org/wiki/Lazy_initialization" TargetMode="External"/><Relationship Id="rId4" Type="http://schemas.openxmlformats.org/officeDocument/2006/relationships/hyperlink" Target="https://it.wikipedia.org/wiki/Factory_metho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Libreria_(software)" TargetMode="External"/><Relationship Id="rId2" Type="http://schemas.openxmlformats.org/officeDocument/2006/relationships/hyperlink" Target="https://it.wikipedia.org/wiki/Flusso_del_controll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t.wikipedia.org/wiki/Funzione_(informatica)" TargetMode="External"/><Relationship Id="rId4" Type="http://schemas.openxmlformats.org/officeDocument/2006/relationships/hyperlink" Target="https://it.wikipedia.org/wiki/Programmazione_procedural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Bridge_pattern" TargetMode="External"/><Relationship Id="rId2" Type="http://schemas.openxmlformats.org/officeDocument/2006/relationships/hyperlink" Target="https://it.wikipedia.org/wiki/Adapter_patter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Fa%C3%A7ade_pattern" TargetMode="External"/><Relationship Id="rId5" Type="http://schemas.openxmlformats.org/officeDocument/2006/relationships/hyperlink" Target="https://it.wikipedia.org/wiki/Decorator" TargetMode="External"/><Relationship Id="rId4" Type="http://schemas.openxmlformats.org/officeDocument/2006/relationships/hyperlink" Target="https://it.wikipedia.org/wiki/Composit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State_pattern" TargetMode="External"/><Relationship Id="rId3" Type="http://schemas.openxmlformats.org/officeDocument/2006/relationships/hyperlink" Target="https://it.wikipedia.org/wiki/Command_pattern" TargetMode="External"/><Relationship Id="rId7" Type="http://schemas.openxmlformats.org/officeDocument/2006/relationships/hyperlink" Target="https://it.wikipedia.org/wiki/Observer_pattern" TargetMode="External"/><Relationship Id="rId2" Type="http://schemas.openxmlformats.org/officeDocument/2006/relationships/hyperlink" Target="https://it.wikipedia.org/wiki/Chain_of_responsibility_patter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Mediator_pattern" TargetMode="External"/><Relationship Id="rId5" Type="http://schemas.openxmlformats.org/officeDocument/2006/relationships/hyperlink" Target="https://it.wikipedia.org/wiki/Iterator_pattern" TargetMode="External"/><Relationship Id="rId10" Type="http://schemas.openxmlformats.org/officeDocument/2006/relationships/hyperlink" Target="https://it.wikipedia.org/w/index.php?title=Null_object_pattern&amp;action=edit&amp;redlink=1" TargetMode="External"/><Relationship Id="rId4" Type="http://schemas.openxmlformats.org/officeDocument/2006/relationships/hyperlink" Target="https://it.wikipedia.org/w/index.php?title=Event_listener&amp;action=edit&amp;redlink=1" TargetMode="External"/><Relationship Id="rId9" Type="http://schemas.openxmlformats.org/officeDocument/2006/relationships/hyperlink" Target="https://it.wikipedia.org/wiki/Strategy_pattern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AC8AE-DACF-48CC-A542-3424B722D3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b="1" i="0" dirty="0">
                <a:solidFill>
                  <a:srgbClr val="BF2B1B"/>
                </a:solidFill>
                <a:effectLst/>
                <a:latin typeface="Raleway" pitchFamily="2" charset="0"/>
              </a:rPr>
              <a:t>Software Architecture and Design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A019F-0371-4699-89D0-A7C9A7837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Clean</a:t>
            </a:r>
            <a:r>
              <a:rPr lang="it-IT" dirty="0"/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29642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06107A-E4A3-4DAD-9F6E-8C675097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Layer vs </a:t>
            </a:r>
            <a:r>
              <a:rPr lang="it-IT" dirty="0" err="1"/>
              <a:t>Tier</a:t>
            </a:r>
            <a:endParaRPr lang="it-I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B0C37B-608E-41E2-9259-74FDCE2F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Layer</a:t>
            </a:r>
            <a:r>
              <a:rPr lang="it-IT" dirty="0"/>
              <a:t>: strato logico di organizzazione del codice, tipicamente </a:t>
            </a:r>
            <a:r>
              <a:rPr lang="it-IT" dirty="0" err="1"/>
              <a:t>presentation</a:t>
            </a:r>
            <a:r>
              <a:rPr lang="it-IT" dirty="0"/>
              <a:t>, business </a:t>
            </a:r>
            <a:r>
              <a:rPr lang="it-IT" dirty="0" err="1"/>
              <a:t>logic</a:t>
            </a:r>
            <a:r>
              <a:rPr lang="it-IT" dirty="0"/>
              <a:t> e data access. Ogni entità software può contenere al suo interno uno o più </a:t>
            </a:r>
            <a:r>
              <a:rPr lang="it-IT" dirty="0" err="1"/>
              <a:t>layer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b="1" dirty="0" err="1"/>
              <a:t>Tier</a:t>
            </a:r>
            <a:r>
              <a:rPr lang="it-IT" dirty="0"/>
              <a:t>: componente fisico (browser, web server, database)</a:t>
            </a:r>
          </a:p>
        </p:txBody>
      </p:sp>
    </p:spTree>
    <p:extLst>
      <p:ext uri="{BB962C8B-B14F-4D97-AF65-F5344CB8AC3E}">
        <p14:creationId xmlns:p14="http://schemas.microsoft.com/office/powerpoint/2010/main" val="1545700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AD3E8-37C6-4406-8D99-C6C090D7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Clean</a:t>
            </a:r>
            <a:r>
              <a:rPr lang="it-IT" dirty="0"/>
              <a:t> </a:t>
            </a:r>
            <a:r>
              <a:rPr lang="it-IT" dirty="0" err="1"/>
              <a:t>architecture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6658D-DD57-4830-B6B0-5E8F6898E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5">
            <a:extLst>
              <a:ext uri="{FF2B5EF4-FFF2-40B4-BE49-F238E27FC236}">
                <a16:creationId xmlns:a16="http://schemas.microsoft.com/office/drawing/2014/main" id="{590B17BA-F441-412C-B9ED-6600C25FF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596" y="1825625"/>
            <a:ext cx="6464808" cy="474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58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34328E-DF9E-43DE-B58C-9F5D4078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Clean Architecture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081656-C3D7-4A46-9562-47AC0A4DB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7760" y="4636008"/>
            <a:ext cx="6251111" cy="15727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DEMO</a:t>
            </a:r>
          </a:p>
        </p:txBody>
      </p:sp>
      <p:pic>
        <p:nvPicPr>
          <p:cNvPr id="7" name="Picture 6" descr="Rolls of blueprints">
            <a:extLst>
              <a:ext uri="{FF2B5EF4-FFF2-40B4-BE49-F238E27FC236}">
                <a16:creationId xmlns:a16="http://schemas.microsoft.com/office/drawing/2014/main" id="{43D05B26-D76B-45C2-A167-6F8A15EC52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70" r="-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9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5353-24D9-4299-A83F-054CA819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SOLID </a:t>
            </a:r>
            <a:r>
              <a:rPr lang="it-IT" dirty="0" err="1"/>
              <a:t>Principles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F5CB9-CFD7-447D-A1B4-74BD5FCA9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Single </a:t>
            </a:r>
            <a:r>
              <a:rPr lang="it-IT" dirty="0" err="1"/>
              <a:t>responsibility</a:t>
            </a:r>
            <a:r>
              <a:rPr lang="it-IT" dirty="0"/>
              <a:t> </a:t>
            </a:r>
            <a:r>
              <a:rPr lang="it-IT" dirty="0" err="1"/>
              <a:t>principle</a:t>
            </a:r>
            <a:endParaRPr lang="it-IT" dirty="0"/>
          </a:p>
          <a:p>
            <a:pPr lvl="1"/>
            <a:r>
              <a:rPr lang="it-IT" dirty="0"/>
              <a:t>Ogni classe dovrebbe avere una e una sola responsabilità, interamente incapsulata al suo interno</a:t>
            </a:r>
          </a:p>
          <a:p>
            <a:r>
              <a:rPr lang="it-IT" dirty="0"/>
              <a:t>Open/</a:t>
            </a:r>
            <a:r>
              <a:rPr lang="it-IT" dirty="0" err="1"/>
              <a:t>Closed</a:t>
            </a:r>
            <a:r>
              <a:rPr lang="it-IT" dirty="0"/>
              <a:t> </a:t>
            </a:r>
            <a:r>
              <a:rPr lang="it-IT" dirty="0" err="1"/>
              <a:t>principle</a:t>
            </a:r>
            <a:endParaRPr lang="it-IT" dirty="0"/>
          </a:p>
          <a:p>
            <a:pPr lvl="1"/>
            <a:r>
              <a:rPr lang="it-IT" dirty="0"/>
              <a:t>Un’entità software dovrebbe essere aperta alle estensioni, ma chiusa alle modifiche</a:t>
            </a:r>
          </a:p>
          <a:p>
            <a:r>
              <a:rPr lang="it-IT" dirty="0" err="1"/>
              <a:t>Liskov</a:t>
            </a:r>
            <a:r>
              <a:rPr lang="it-IT" dirty="0"/>
              <a:t> </a:t>
            </a:r>
            <a:r>
              <a:rPr lang="it-IT" dirty="0" err="1"/>
              <a:t>substitution</a:t>
            </a:r>
            <a:r>
              <a:rPr lang="it-IT" dirty="0"/>
              <a:t> </a:t>
            </a:r>
            <a:r>
              <a:rPr lang="it-IT" dirty="0" err="1"/>
              <a:t>principle</a:t>
            </a:r>
            <a:endParaRPr lang="it-IT" dirty="0"/>
          </a:p>
          <a:p>
            <a:pPr lvl="1"/>
            <a:r>
              <a:rPr lang="it-IT" dirty="0"/>
              <a:t>Gli oggetti dovrebbero poter essere sostituiti con dei loro sottotipi, senza alterare il comportamento del programma</a:t>
            </a:r>
          </a:p>
          <a:p>
            <a:r>
              <a:rPr lang="it-IT" dirty="0"/>
              <a:t>Interface </a:t>
            </a:r>
            <a:r>
              <a:rPr lang="it-IT" dirty="0" err="1"/>
              <a:t>segregation</a:t>
            </a:r>
            <a:r>
              <a:rPr lang="it-IT" dirty="0"/>
              <a:t> </a:t>
            </a:r>
            <a:r>
              <a:rPr lang="it-IT" dirty="0" err="1"/>
              <a:t>principle</a:t>
            </a:r>
            <a:endParaRPr lang="it-IT" dirty="0"/>
          </a:p>
          <a:p>
            <a:pPr lvl="1"/>
            <a:r>
              <a:rPr lang="it-IT" dirty="0"/>
              <a:t>Sarebbero preferibili più interfacce specifiche, che una singola generica</a:t>
            </a:r>
          </a:p>
          <a:p>
            <a:r>
              <a:rPr lang="it-IT" dirty="0" err="1"/>
              <a:t>Dependency</a:t>
            </a:r>
            <a:r>
              <a:rPr lang="it-IT" dirty="0"/>
              <a:t> </a:t>
            </a:r>
            <a:r>
              <a:rPr lang="it-IT" dirty="0" err="1"/>
              <a:t>inversion</a:t>
            </a:r>
            <a:r>
              <a:rPr lang="it-IT" dirty="0"/>
              <a:t> </a:t>
            </a:r>
            <a:r>
              <a:rPr lang="it-IT" dirty="0" err="1"/>
              <a:t>principle</a:t>
            </a:r>
            <a:endParaRPr lang="it-IT" dirty="0"/>
          </a:p>
          <a:p>
            <a:pPr lvl="1"/>
            <a:r>
              <a:rPr lang="it-IT" dirty="0"/>
              <a:t>Una classe dovrebbe dipendere dalle astrazioni, non da classi concrete</a:t>
            </a:r>
          </a:p>
        </p:txBody>
      </p:sp>
    </p:spTree>
    <p:extLst>
      <p:ext uri="{BB962C8B-B14F-4D97-AF65-F5344CB8AC3E}">
        <p14:creationId xmlns:p14="http://schemas.microsoft.com/office/powerpoint/2010/main" val="356214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5231-2CFD-4ED9-B5AC-166C7FDA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Pattern </a:t>
            </a:r>
            <a:r>
              <a:rPr lang="it-IT" dirty="0" err="1"/>
              <a:t>creazionali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A871-7CD8-4259-AB16-69F28CBA1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it-IT" b="0" i="0" dirty="0">
                <a:solidFill>
                  <a:srgbClr val="202122"/>
                </a:solidFill>
                <a:effectLst/>
              </a:rPr>
              <a:t>I pattern </a:t>
            </a:r>
            <a:r>
              <a:rPr lang="it-IT" b="0" i="0" dirty="0" err="1">
                <a:solidFill>
                  <a:srgbClr val="202122"/>
                </a:solidFill>
                <a:effectLst/>
              </a:rPr>
              <a:t>creazionali</a:t>
            </a:r>
            <a:r>
              <a:rPr lang="it-IT" b="0" i="0" dirty="0">
                <a:solidFill>
                  <a:srgbClr val="202122"/>
                </a:solidFill>
                <a:effectLst/>
              </a:rPr>
              <a:t> risolvono problematiche inerenti l'istanziazione degli oggetti</a:t>
            </a:r>
          </a:p>
          <a:p>
            <a:pPr algn="l"/>
            <a:endParaRPr lang="en-US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02122"/>
                </a:solidFill>
                <a:effectLst/>
              </a:rPr>
              <a:t>L'</a:t>
            </a:r>
            <a:r>
              <a:rPr lang="en-US" b="0" i="0" u="none" strike="noStrike" dirty="0" err="1">
                <a:solidFill>
                  <a:srgbClr val="0645AD"/>
                </a:solidFill>
                <a:effectLst/>
                <a:hlinkClick r:id="rId2" tooltip="Abstract factory"/>
              </a:rPr>
              <a:t>Abstract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hlinkClick r:id="rId2" tooltip="Abstract factory"/>
              </a:rPr>
              <a:t> factory</a:t>
            </a:r>
            <a:r>
              <a:rPr lang="en-US" b="0" i="0" dirty="0">
                <a:solidFill>
                  <a:srgbClr val="202122"/>
                </a:solidFill>
                <a:effectLst/>
              </a:rPr>
              <a:t> </a:t>
            </a:r>
            <a:r>
              <a:rPr lang="it-IT" b="0" i="0" dirty="0">
                <a:solidFill>
                  <a:srgbClr val="202122"/>
                </a:solidFill>
                <a:effectLst/>
              </a:rPr>
              <a:t>fornisce un'interfaccia per creare famiglie di oggetti connessi o dipendenti tra loro, in modo che non ci sia necessità da parte degli utilizzatori di specificare i nomi delle classi concrete all'interno del proprio codice.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202122"/>
                </a:solidFill>
                <a:effectLst/>
              </a:rPr>
              <a:t>Il </a:t>
            </a:r>
            <a:r>
              <a:rPr lang="it-IT" b="0" i="0" u="none" strike="noStrike" dirty="0">
                <a:solidFill>
                  <a:srgbClr val="0645AD"/>
                </a:solidFill>
                <a:effectLst/>
                <a:hlinkClick r:id="rId3" tooltip="Builder"/>
              </a:rPr>
              <a:t>Builder</a:t>
            </a:r>
            <a:r>
              <a:rPr lang="it-IT" b="0" i="0" dirty="0">
                <a:solidFill>
                  <a:srgbClr val="202122"/>
                </a:solidFill>
                <a:effectLst/>
              </a:rPr>
              <a:t> ("costruttore") separa la costruzione di un oggetto complesso dalla sua rappresentazione, in modo che il processo di costruzione stesso possa creare diverse rappresentazioni.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202122"/>
                </a:solidFill>
                <a:effectLst/>
              </a:rPr>
              <a:t>Il </a:t>
            </a:r>
            <a:r>
              <a:rPr lang="it-IT" b="0" i="0" u="none" strike="noStrike" dirty="0" err="1">
                <a:solidFill>
                  <a:srgbClr val="0645AD"/>
                </a:solidFill>
                <a:effectLst/>
                <a:hlinkClick r:id="rId4" tooltip="Factory method"/>
              </a:rPr>
              <a:t>Factory</a:t>
            </a:r>
            <a:r>
              <a:rPr lang="it-IT" b="0" i="0" u="none" strike="noStrike" dirty="0">
                <a:solidFill>
                  <a:srgbClr val="0645AD"/>
                </a:solidFill>
                <a:effectLst/>
                <a:hlinkClick r:id="rId4" tooltip="Factory method"/>
              </a:rPr>
              <a:t> </a:t>
            </a:r>
            <a:r>
              <a:rPr lang="it-IT" b="0" i="0" u="none" strike="noStrike" dirty="0" err="1">
                <a:solidFill>
                  <a:srgbClr val="0645AD"/>
                </a:solidFill>
                <a:effectLst/>
                <a:hlinkClick r:id="rId4" tooltip="Factory method"/>
              </a:rPr>
              <a:t>method</a:t>
            </a:r>
            <a:r>
              <a:rPr lang="it-IT" b="0" i="0" dirty="0">
                <a:solidFill>
                  <a:srgbClr val="202122"/>
                </a:solidFill>
                <a:effectLst/>
              </a:rPr>
              <a:t> ("metodo fabbrica") fornisce un'interfaccia per creare un oggetto, ma lascia che le sottoclassi decidano quale oggetto istanziare.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202122"/>
                </a:solidFill>
                <a:effectLst/>
              </a:rPr>
              <a:t>La </a:t>
            </a:r>
            <a:r>
              <a:rPr lang="it-IT" b="0" i="0" u="none" strike="noStrike" dirty="0" err="1">
                <a:solidFill>
                  <a:srgbClr val="0645AD"/>
                </a:solidFill>
                <a:effectLst/>
                <a:hlinkClick r:id="rId5" tooltip="Lazy initialization"/>
              </a:rPr>
              <a:t>Lazy</a:t>
            </a:r>
            <a:r>
              <a:rPr lang="it-IT" b="0" i="0" u="none" strike="noStrike" dirty="0">
                <a:solidFill>
                  <a:srgbClr val="0645AD"/>
                </a:solidFill>
                <a:effectLst/>
                <a:hlinkClick r:id="rId5" tooltip="Lazy initialization"/>
              </a:rPr>
              <a:t> </a:t>
            </a:r>
            <a:r>
              <a:rPr lang="it-IT" b="0" i="0" u="none" strike="noStrike" dirty="0" err="1">
                <a:solidFill>
                  <a:srgbClr val="0645AD"/>
                </a:solidFill>
                <a:effectLst/>
                <a:hlinkClick r:id="rId5" tooltip="Lazy initialization"/>
              </a:rPr>
              <a:t>initialization</a:t>
            </a:r>
            <a:r>
              <a:rPr lang="it-IT" b="0" i="0" dirty="0">
                <a:solidFill>
                  <a:srgbClr val="202122"/>
                </a:solidFill>
                <a:effectLst/>
              </a:rPr>
              <a:t> ("inizializzazione pigra") è la tattica di istanziare un oggetto solo nel momento in cui deve essere usato per la prima volta. È utilizzato spesso insieme al pattern </a:t>
            </a:r>
            <a:r>
              <a:rPr lang="it-IT" b="0" i="1" dirty="0" err="1">
                <a:solidFill>
                  <a:srgbClr val="202122"/>
                </a:solidFill>
                <a:effectLst/>
              </a:rPr>
              <a:t>factory</a:t>
            </a:r>
            <a:r>
              <a:rPr lang="it-IT" b="0" i="1" dirty="0">
                <a:solidFill>
                  <a:srgbClr val="202122"/>
                </a:solidFill>
                <a:effectLst/>
              </a:rPr>
              <a:t> </a:t>
            </a:r>
            <a:r>
              <a:rPr lang="it-IT" b="0" i="1" dirty="0" err="1">
                <a:solidFill>
                  <a:srgbClr val="202122"/>
                </a:solidFill>
                <a:effectLst/>
              </a:rPr>
              <a:t>method</a:t>
            </a:r>
            <a:r>
              <a:rPr lang="it-IT" b="0" i="0" dirty="0">
                <a:solidFill>
                  <a:srgbClr val="202122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202122"/>
                </a:solidFill>
                <a:effectLst/>
              </a:rPr>
              <a:t>Il </a:t>
            </a:r>
            <a:r>
              <a:rPr lang="it-IT" b="0" i="0" u="none" strike="noStrike" dirty="0" err="1">
                <a:solidFill>
                  <a:srgbClr val="0645AD"/>
                </a:solidFill>
                <a:effectLst/>
                <a:hlinkClick r:id="rId6" tooltip="Prototype pattern"/>
              </a:rPr>
              <a:t>Prototype</a:t>
            </a:r>
            <a:r>
              <a:rPr lang="it-IT" b="0" i="0" u="none" strike="noStrike" dirty="0">
                <a:solidFill>
                  <a:srgbClr val="0645AD"/>
                </a:solidFill>
                <a:effectLst/>
                <a:hlinkClick r:id="rId6" tooltip="Prototype pattern"/>
              </a:rPr>
              <a:t> pattern</a:t>
            </a:r>
            <a:r>
              <a:rPr lang="it-IT" b="0" i="0" dirty="0">
                <a:solidFill>
                  <a:srgbClr val="202122"/>
                </a:solidFill>
                <a:effectLst/>
              </a:rPr>
              <a:t> ("prototipo") permette di creare nuovi oggetti clonando un oggetto iniziale, o prototipo.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202122"/>
                </a:solidFill>
                <a:effectLst/>
              </a:rPr>
              <a:t>Il </a:t>
            </a:r>
            <a:r>
              <a:rPr lang="it-IT" b="0" i="0" u="none" strike="noStrike" dirty="0">
                <a:solidFill>
                  <a:srgbClr val="0645AD"/>
                </a:solidFill>
                <a:effectLst/>
                <a:hlinkClick r:id="rId7" tooltip="Singleton (informatica)"/>
              </a:rPr>
              <a:t>Singleton</a:t>
            </a:r>
            <a:r>
              <a:rPr lang="it-IT" b="0" i="0" dirty="0">
                <a:solidFill>
                  <a:srgbClr val="202122"/>
                </a:solidFill>
                <a:effectLst/>
              </a:rPr>
              <a:t> ("singoletto") ha lo scopo di assicurare che di una classe possa essere creata una sola istanza in sistemi con un unico </a:t>
            </a:r>
            <a:r>
              <a:rPr lang="it-IT" b="0" i="0" dirty="0" err="1">
                <a:solidFill>
                  <a:srgbClr val="202122"/>
                </a:solidFill>
                <a:effectLst/>
              </a:rPr>
              <a:t>thread</a:t>
            </a:r>
            <a:r>
              <a:rPr lang="it-IT" b="0" i="0" dirty="0">
                <a:solidFill>
                  <a:srgbClr val="202122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202122"/>
                </a:solidFill>
                <a:effectLst/>
              </a:rPr>
              <a:t>Il </a:t>
            </a:r>
            <a:r>
              <a:rPr lang="it-IT" b="0" i="0" u="none" strike="noStrike" dirty="0">
                <a:solidFill>
                  <a:srgbClr val="0645AD"/>
                </a:solidFill>
                <a:effectLst/>
                <a:hlinkClick r:id="rId8" tooltip="Interblocco ricontrollato"/>
              </a:rPr>
              <a:t>Double-</a:t>
            </a:r>
            <a:r>
              <a:rPr lang="it-IT" b="0" i="0" u="none" strike="noStrike" dirty="0" err="1">
                <a:solidFill>
                  <a:srgbClr val="0645AD"/>
                </a:solidFill>
                <a:effectLst/>
                <a:hlinkClick r:id="rId8" tooltip="Interblocco ricontrollato"/>
              </a:rPr>
              <a:t>checked</a:t>
            </a:r>
            <a:r>
              <a:rPr lang="it-IT" b="0" i="0" u="none" strike="noStrike" dirty="0">
                <a:solidFill>
                  <a:srgbClr val="0645AD"/>
                </a:solidFill>
                <a:effectLst/>
                <a:hlinkClick r:id="rId8" tooltip="Interblocco ricontrollato"/>
              </a:rPr>
              <a:t> </a:t>
            </a:r>
            <a:r>
              <a:rPr lang="it-IT" b="0" i="0" u="none" strike="noStrike" dirty="0" err="1">
                <a:solidFill>
                  <a:srgbClr val="0645AD"/>
                </a:solidFill>
                <a:effectLst/>
                <a:hlinkClick r:id="rId8" tooltip="Interblocco ricontrollato"/>
              </a:rPr>
              <a:t>locking</a:t>
            </a:r>
            <a:r>
              <a:rPr lang="it-IT" b="0" i="0" dirty="0">
                <a:solidFill>
                  <a:srgbClr val="202122"/>
                </a:solidFill>
                <a:effectLst/>
              </a:rPr>
              <a:t> ("Interblocco ricontrollato") ha lo scopo di assicurare che di una classe possa essere creata una sola istanza in sistemi </a:t>
            </a:r>
            <a:r>
              <a:rPr lang="it-IT" b="0" i="0" dirty="0" err="1">
                <a:solidFill>
                  <a:srgbClr val="202122"/>
                </a:solidFill>
                <a:effectLst/>
              </a:rPr>
              <a:t>multithread</a:t>
            </a:r>
            <a:r>
              <a:rPr lang="it-IT" b="0" i="0" dirty="0">
                <a:solidFill>
                  <a:srgbClr val="202122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157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3082-8280-4244-94C6-EEDBF1E25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Pattern </a:t>
            </a:r>
            <a:r>
              <a:rPr lang="it-IT" dirty="0" err="1"/>
              <a:t>Creazionali</a:t>
            </a:r>
            <a:r>
              <a:rPr lang="it-IT" dirty="0"/>
              <a:t>: </a:t>
            </a:r>
            <a:r>
              <a:rPr lang="it-IT" dirty="0" err="1"/>
              <a:t>IoC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FB840-8E67-4D35-BF08-0C212F6D4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b="1" dirty="0" err="1">
                <a:solidFill>
                  <a:srgbClr val="202122"/>
                </a:solidFill>
                <a:latin typeface="Arial" panose="020B0604020202020204" pitchFamily="34" charset="0"/>
              </a:rPr>
              <a:t>Invertion</a:t>
            </a:r>
            <a:r>
              <a:rPr lang="it-IT" b="1" dirty="0">
                <a:solidFill>
                  <a:srgbClr val="202122"/>
                </a:solidFill>
                <a:latin typeface="Arial" panose="020B0604020202020204" pitchFamily="34" charset="0"/>
              </a:rPr>
              <a:t> of Control (</a:t>
            </a:r>
            <a:r>
              <a:rPr lang="it-IT" b="1" dirty="0" err="1">
                <a:solidFill>
                  <a:srgbClr val="202122"/>
                </a:solidFill>
                <a:latin typeface="Arial" panose="020B0604020202020204" pitchFamily="34" charset="0"/>
              </a:rPr>
              <a:t>IoC</a:t>
            </a:r>
            <a:r>
              <a:rPr lang="it-IT" b="1" dirty="0">
                <a:solidFill>
                  <a:srgbClr val="202122"/>
                </a:solidFill>
                <a:latin typeface="Arial" panose="020B0604020202020204" pitchFamily="34" charset="0"/>
              </a:rPr>
              <a:t>) </a:t>
            </a:r>
            <a:r>
              <a:rPr lang="it-IT" dirty="0"/>
              <a:t>è un pattern per cui un componente di livello applicativo riceve il </a:t>
            </a:r>
            <a:r>
              <a:rPr lang="it-IT" dirty="0">
                <a:hlinkClick r:id="rId2" tooltip="Flusso del controllo"/>
              </a:rPr>
              <a:t>controllo</a:t>
            </a:r>
            <a:r>
              <a:rPr lang="it-IT" dirty="0"/>
              <a:t> da un componente appartenente a un </a:t>
            </a:r>
            <a:r>
              <a:rPr lang="it-IT" dirty="0">
                <a:hlinkClick r:id="rId3" tooltip="Funzione (informatica)"/>
              </a:rPr>
              <a:t>libreria</a:t>
            </a:r>
            <a:r>
              <a:rPr lang="it-IT" dirty="0"/>
              <a:t> riusabile. Questo schema ribalta quello tradizionale della </a:t>
            </a:r>
            <a:r>
              <a:rPr lang="it-IT" dirty="0">
                <a:hlinkClick r:id="rId4" tooltip="Programmazione procedurale"/>
              </a:rPr>
              <a:t>programmazione procedurale</a:t>
            </a:r>
            <a:r>
              <a:rPr lang="it-IT" dirty="0"/>
              <a:t>, dove il codice applicativo svolge i propri compiti </a:t>
            </a:r>
            <a:r>
              <a:rPr lang="it-IT" dirty="0">
                <a:hlinkClick r:id="rId5"/>
              </a:rPr>
              <a:t>richiamando</a:t>
            </a:r>
            <a:r>
              <a:rPr lang="it-IT" dirty="0"/>
              <a:t> (e quindi </a:t>
            </a:r>
            <a:r>
              <a:rPr lang="it-IT" i="1" dirty="0"/>
              <a:t>passando il controllo a</a:t>
            </a:r>
            <a:r>
              <a:rPr lang="it-IT" dirty="0"/>
              <a:t>) procedure di libreria.</a:t>
            </a:r>
            <a:r>
              <a:rPr lang="it-IT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it-IT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it-IT" b="1" dirty="0">
                <a:solidFill>
                  <a:srgbClr val="202122"/>
                </a:solidFill>
              </a:rPr>
              <a:t>Ciclo di vita delle </a:t>
            </a:r>
            <a:r>
              <a:rPr lang="it-IT" b="1" dirty="0" err="1">
                <a:solidFill>
                  <a:srgbClr val="202122"/>
                </a:solidFill>
              </a:rPr>
              <a:t>Instance</a:t>
            </a:r>
            <a:endParaRPr lang="it-IT" b="1" dirty="0">
              <a:solidFill>
                <a:srgbClr val="202122"/>
              </a:solidFill>
            </a:endParaRPr>
          </a:p>
          <a:p>
            <a:r>
              <a:rPr lang="it-IT" dirty="0" err="1">
                <a:solidFill>
                  <a:srgbClr val="202122"/>
                </a:solidFill>
              </a:rPr>
              <a:t>Transient</a:t>
            </a:r>
            <a:r>
              <a:rPr lang="it-IT" dirty="0">
                <a:solidFill>
                  <a:srgbClr val="202122"/>
                </a:solidFill>
              </a:rPr>
              <a:t> -&gt; una nuova </a:t>
            </a:r>
            <a:r>
              <a:rPr lang="it-IT" dirty="0" err="1">
                <a:solidFill>
                  <a:srgbClr val="202122"/>
                </a:solidFill>
              </a:rPr>
              <a:t>instanza</a:t>
            </a:r>
            <a:r>
              <a:rPr lang="it-IT" dirty="0">
                <a:solidFill>
                  <a:srgbClr val="202122"/>
                </a:solidFill>
              </a:rPr>
              <a:t> ogni volta che viene richiesta</a:t>
            </a:r>
          </a:p>
          <a:p>
            <a:r>
              <a:rPr lang="it-IT" dirty="0">
                <a:solidFill>
                  <a:srgbClr val="202122"/>
                </a:solidFill>
              </a:rPr>
              <a:t>Scope </a:t>
            </a:r>
            <a:r>
              <a:rPr lang="it-IT" dirty="0">
                <a:solidFill>
                  <a:srgbClr val="202122"/>
                </a:solidFill>
                <a:sym typeface="Wingdings" panose="05000000000000000000" pitchFamily="2" charset="2"/>
              </a:rPr>
              <a:t>-&gt; una nuova </a:t>
            </a:r>
            <a:r>
              <a:rPr lang="it-IT" dirty="0" err="1">
                <a:solidFill>
                  <a:srgbClr val="202122"/>
                </a:solidFill>
                <a:sym typeface="Wingdings" panose="05000000000000000000" pitchFamily="2" charset="2"/>
              </a:rPr>
              <a:t>instanza</a:t>
            </a:r>
            <a:r>
              <a:rPr lang="it-IT" dirty="0">
                <a:solidFill>
                  <a:srgbClr val="202122"/>
                </a:solidFill>
                <a:sym typeface="Wingdings" panose="05000000000000000000" pitchFamily="2" charset="2"/>
              </a:rPr>
              <a:t> per contesto</a:t>
            </a:r>
          </a:p>
          <a:p>
            <a:r>
              <a:rPr lang="it-IT" dirty="0">
                <a:solidFill>
                  <a:srgbClr val="202122"/>
                </a:solidFill>
                <a:sym typeface="Wingdings" panose="05000000000000000000" pitchFamily="2" charset="2"/>
              </a:rPr>
              <a:t>Singleton -&gt; una sola </a:t>
            </a:r>
            <a:r>
              <a:rPr lang="it-IT" dirty="0" err="1">
                <a:solidFill>
                  <a:srgbClr val="202122"/>
                </a:solidFill>
                <a:sym typeface="Wingdings" panose="05000000000000000000" pitchFamily="2" charset="2"/>
              </a:rPr>
              <a:t>instanza</a:t>
            </a:r>
            <a:r>
              <a:rPr lang="it-IT" dirty="0">
                <a:solidFill>
                  <a:srgbClr val="202122"/>
                </a:solidFill>
                <a:sym typeface="Wingdings" panose="05000000000000000000" pitchFamily="2" charset="2"/>
              </a:rPr>
              <a:t> per tutto il ciclo di vita dell’applicazione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168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E4FF34-0A6C-4DD1-BDFA-4D69E1763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Pattern creazionali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991347-6E66-4E40-ACD5-D9DCB12DB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7760" y="4636008"/>
            <a:ext cx="6251111" cy="15727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DEMO</a:t>
            </a:r>
          </a:p>
        </p:txBody>
      </p:sp>
      <p:pic>
        <p:nvPicPr>
          <p:cNvPr id="7" name="Picture 6" descr="Un gruppo di figure stilizzate di legno colorate">
            <a:extLst>
              <a:ext uri="{FF2B5EF4-FFF2-40B4-BE49-F238E27FC236}">
                <a16:creationId xmlns:a16="http://schemas.microsoft.com/office/drawing/2014/main" id="{5D37F388-D97C-4AD9-A7DC-BE561C47C2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20" r="3355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7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F0633C-B7E6-4A67-960E-BB0B4D4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Pattern strutturali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2A6668-6E0B-48BB-B8DF-28C7537B4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it-IT" sz="5500" b="0" i="0" dirty="0">
                <a:solidFill>
                  <a:srgbClr val="202122"/>
                </a:solidFill>
                <a:effectLst/>
              </a:rPr>
              <a:t>I pattern strutturali risolvono problematiche inerenti la struttura delle classi e degli oggetti</a:t>
            </a:r>
          </a:p>
          <a:p>
            <a:pPr marL="0" indent="0">
              <a:buNone/>
            </a:pPr>
            <a:endParaRPr lang="it-IT" sz="5500" dirty="0"/>
          </a:p>
          <a:p>
            <a:r>
              <a:rPr lang="it-IT" sz="5500" b="0" i="0" dirty="0">
                <a:effectLst/>
              </a:rPr>
              <a:t>L'</a:t>
            </a:r>
            <a:r>
              <a:rPr lang="it-IT" sz="5500" b="0" i="0" strike="noStrike" dirty="0">
                <a:effectLst/>
                <a:hlinkClick r:id="rId2" tooltip="Adapter patter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Adapter</a:t>
            </a:r>
            <a:r>
              <a:rPr lang="it-IT" sz="5500" b="0" i="0" dirty="0">
                <a:effectLst/>
              </a:rPr>
              <a:t> ("adattatore") converte l'interfaccia di una classe in una interfaccia diversa.</a:t>
            </a:r>
          </a:p>
          <a:p>
            <a:r>
              <a:rPr lang="it-IT" sz="5500" b="0" i="0" u="none" strike="noStrike" dirty="0">
                <a:effectLst/>
                <a:hlinkClick r:id="rId3" tooltip="Bridge patter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Bridge</a:t>
            </a:r>
            <a:r>
              <a:rPr lang="it-IT" sz="5500" b="0" i="0" dirty="0">
                <a:effectLst/>
              </a:rPr>
              <a:t> ("ponte") permette di separare l'astrazione di una classe dalla sua implementazione, per permettere loro di variare indipendentemente.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5500" b="0" i="0" dirty="0">
                <a:effectLst/>
              </a:rPr>
              <a:t>Il </a:t>
            </a:r>
            <a:r>
              <a:rPr lang="it-IT" sz="5500" b="0" i="0" u="none" strike="noStrike" dirty="0">
                <a:effectLst/>
                <a:hlinkClick r:id="rId4" tooltip="Composit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Composite</a:t>
            </a:r>
            <a:r>
              <a:rPr lang="it-IT" sz="5500" b="0" i="0" dirty="0">
                <a:effectLst/>
              </a:rPr>
              <a:t> ("composto"), utilizzato per dare la possibilità all'utilizzatore di manipolare gli oggetti in modo uniforme, organizza gli oggetti in una struttura ad albero.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5500" b="0" i="0" dirty="0">
                <a:effectLst/>
              </a:rPr>
              <a:t>Il </a:t>
            </a:r>
            <a:r>
              <a:rPr lang="it-IT" sz="5500" b="0" i="0" u="none" strike="noStrike" dirty="0">
                <a:effectLst/>
                <a:hlinkClick r:id="rId5" tooltip="Decorato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Decorator</a:t>
            </a:r>
            <a:r>
              <a:rPr lang="it-IT" sz="5500" b="0" i="0" dirty="0">
                <a:effectLst/>
              </a:rPr>
              <a:t> ("decoratore") consente di aggiungere metodi a classi esistenti durante il </a:t>
            </a:r>
            <a:r>
              <a:rPr lang="it-IT" sz="5500" b="0" i="1" dirty="0" err="1">
                <a:effectLst/>
              </a:rPr>
              <a:t>run</a:t>
            </a:r>
            <a:r>
              <a:rPr lang="it-IT" sz="5500" b="0" i="1" dirty="0">
                <a:effectLst/>
              </a:rPr>
              <a:t>-time</a:t>
            </a:r>
            <a:r>
              <a:rPr lang="it-IT" sz="5500" b="0" i="0" dirty="0">
                <a:effectLst/>
              </a:rPr>
              <a:t> (cioè durante lo svolgimento del programma), permettendo una maggior flessibilità nell'aggiungere delle funzionalità agli oggetti.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5500" b="0" i="0" dirty="0">
                <a:effectLst/>
              </a:rPr>
              <a:t>Il </a:t>
            </a:r>
            <a:r>
              <a:rPr lang="it-IT" sz="5500" b="0" i="0" u="none" strike="noStrike" dirty="0" err="1">
                <a:effectLst/>
                <a:hlinkClick r:id="rId6" tooltip="Façade patter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Façade</a:t>
            </a:r>
            <a:r>
              <a:rPr lang="it-IT" sz="5500" b="0" i="0" dirty="0">
                <a:effectLst/>
              </a:rPr>
              <a:t> ("facciata") permette, attraverso un'interfaccia più semplice, l'accesso a sottosistemi che espongono interfacce complesse e diverse tra loro.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715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E4FF34-0A6C-4DD1-BDFA-4D69E1763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Pattern strutturali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991347-6E66-4E40-ACD5-D9DCB12DB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7760" y="4636008"/>
            <a:ext cx="6251111" cy="15727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DEMO</a:t>
            </a:r>
          </a:p>
        </p:txBody>
      </p:sp>
      <p:pic>
        <p:nvPicPr>
          <p:cNvPr id="7" name="Picture 6" descr="Pezzi di tris in metallo">
            <a:extLst>
              <a:ext uri="{FF2B5EF4-FFF2-40B4-BE49-F238E27FC236}">
                <a16:creationId xmlns:a16="http://schemas.microsoft.com/office/drawing/2014/main" id="{927D5393-C959-4843-A0AB-556DA9E1B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65" r="3130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4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76E5-7566-48DD-89D3-9126AA40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Pattern Comportamentali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3CC9C-CF7C-4B27-B0B5-F89D6E9E7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1600" dirty="0"/>
              <a:t>I pattern comportamentali forniscono soluzione alle più comuni tipologie di interazione tra gli oggetti.</a:t>
            </a:r>
          </a:p>
          <a:p>
            <a:pPr marL="0" indent="0">
              <a:buNone/>
            </a:pPr>
            <a:endParaRPr lang="it-IT" sz="16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600" b="0" i="0" u="none" strike="noStrike" dirty="0">
                <a:effectLst/>
                <a:hlinkClick r:id="rId2" tooltip="Chain of responsibility patter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Chain of </a:t>
            </a:r>
            <a:r>
              <a:rPr lang="it-IT" sz="1600" b="0" i="0" u="none" strike="noStrike" dirty="0" err="1">
                <a:effectLst/>
                <a:hlinkClick r:id="rId2" tooltip="Chain of responsibility patter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Responsibility</a:t>
            </a:r>
            <a:r>
              <a:rPr lang="it-IT" sz="1600" b="0" i="0" dirty="0">
                <a:effectLst/>
              </a:rPr>
              <a:t> ("catena di responsabilità") diminuisce l'accoppiamento fra l'oggetto che effettua una richiesta e quello che la soddisfa, dando a più oggetti la possibilità di soddisfarla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600" b="0" i="0" dirty="0">
                <a:effectLst/>
              </a:rPr>
              <a:t>Il </a:t>
            </a:r>
            <a:r>
              <a:rPr lang="it-IT" sz="1600" b="0" i="0" u="none" strike="noStrike" dirty="0" err="1">
                <a:effectLst/>
                <a:hlinkClick r:id="rId3" tooltip="Command patter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Command</a:t>
            </a:r>
            <a:r>
              <a:rPr lang="it-IT" sz="1600" b="0" i="0" dirty="0">
                <a:effectLst/>
              </a:rPr>
              <a:t> ("comando") permette di isolare la porzione di codice che effettua un'azione dal codice che ne richiede l'esecuzione.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600" b="0" i="0" u="none" strike="noStrike" dirty="0">
                <a:effectLst/>
                <a:hlinkClick r:id="rId4" tooltip="Event listener (la pagina non esist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Event </a:t>
            </a:r>
            <a:r>
              <a:rPr lang="it-IT" sz="1600" b="0" i="0" u="none" strike="noStrike" dirty="0" err="1">
                <a:effectLst/>
                <a:hlinkClick r:id="rId4" tooltip="Event listener (la pagina non esist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listener</a:t>
            </a:r>
            <a:r>
              <a:rPr lang="it-IT" sz="1600" b="0" i="0" dirty="0">
                <a:effectLst/>
              </a:rPr>
              <a:t> ("ascoltatore di eventi")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600" b="0" i="0" dirty="0">
                <a:effectLst/>
              </a:rPr>
              <a:t>L'</a:t>
            </a:r>
            <a:r>
              <a:rPr lang="it-IT" sz="1600" b="0" i="0" u="none" strike="noStrike" dirty="0">
                <a:effectLst/>
                <a:hlinkClick r:id="rId5" tooltip="Iterator patter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Iterator</a:t>
            </a:r>
            <a:r>
              <a:rPr lang="it-IT" sz="1600" b="0" i="0" dirty="0">
                <a:effectLst/>
              </a:rPr>
              <a:t> ("iteratore") risolve diversi problemi connessi all'accesso e alla navigazione attraverso gli elementi di una struttura dati, senza esporre i dettagli dell'implementazione e della struttura interna del contenitore.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600" b="0" i="0" dirty="0">
                <a:effectLst/>
              </a:rPr>
              <a:t>Il </a:t>
            </a:r>
            <a:r>
              <a:rPr lang="it-IT" sz="1600" b="0" i="0" u="none" strike="noStrike" dirty="0">
                <a:effectLst/>
                <a:hlinkClick r:id="rId6" tooltip="Mediator patter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Mediator</a:t>
            </a:r>
            <a:r>
              <a:rPr lang="it-IT" sz="1600" b="0" i="0" dirty="0">
                <a:effectLst/>
              </a:rPr>
              <a:t> ("mediatore") si interpone nelle comunicazioni tra oggetti, allo scopo di aggiornare lo stato del sistema quando uno qualunque di essi comunica un cambiamento del proprio stato.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600" b="0" i="0" dirty="0">
                <a:effectLst/>
              </a:rPr>
              <a:t>L'</a:t>
            </a:r>
            <a:r>
              <a:rPr lang="it-IT" sz="1600" b="0" i="0" u="none" strike="noStrike" dirty="0">
                <a:effectLst/>
                <a:hlinkClick r:id="rId7" tooltip="Observer patter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Observer</a:t>
            </a:r>
            <a:r>
              <a:rPr lang="it-IT" sz="1600" b="0" i="0" dirty="0">
                <a:effectLst/>
              </a:rPr>
              <a:t> ("osservatore") definisce una dipendenza uno a molti fra oggetti diversi, in maniera tale che se un oggetto cambia il suo stato, tutti gli oggetti dipendenti vengono notificati del cambiamento avvenuto e possono aggiornarsi.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600" b="0" i="0" u="none" strike="noStrike" dirty="0">
                <a:effectLst/>
                <a:hlinkClick r:id="rId8" tooltip="State patter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State</a:t>
            </a:r>
            <a:r>
              <a:rPr lang="it-IT" sz="1600" b="0" i="0" dirty="0">
                <a:effectLst/>
              </a:rPr>
              <a:t> ("stato") permette ad un oggetto di cambiare il suo comportamento al cambiare di un suo stato interno.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600" b="0" i="0" dirty="0">
                <a:effectLst/>
              </a:rPr>
              <a:t>Lo </a:t>
            </a:r>
            <a:r>
              <a:rPr lang="it-IT" sz="1600" b="0" i="0" u="none" strike="noStrike" dirty="0">
                <a:effectLst/>
                <a:hlinkClick r:id="rId9" tooltip="Strategy patter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Strategy</a:t>
            </a:r>
            <a:r>
              <a:rPr lang="it-IT" sz="1600" b="0" i="0" dirty="0">
                <a:effectLst/>
              </a:rPr>
              <a:t> ("strategia") è utile in quelle situazioni dove è necessario modificare dinamicamente gli algoritmi utilizzati da un'applicazione.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600" b="0" i="0" u="none" strike="noStrike" dirty="0" err="1">
                <a:effectLst/>
                <a:hlinkClick r:id="rId10" tooltip="Null object pattern (la pagina non esist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Null</a:t>
            </a:r>
            <a:r>
              <a:rPr lang="it-IT" sz="1600" b="0" i="0" u="none" strike="noStrike" dirty="0">
                <a:effectLst/>
                <a:hlinkClick r:id="rId10" tooltip="Null object pattern (la pagina non esist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1600" b="0" i="0" u="none" strike="noStrike" dirty="0" err="1">
                <a:effectLst/>
                <a:hlinkClick r:id="rId10" tooltip="Null object pattern (la pagina non esist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</a:t>
            </a:r>
            <a:r>
              <a:rPr lang="it-IT" sz="1600" b="0" i="0" dirty="0">
                <a:effectLst/>
              </a:rPr>
              <a:t> ("oggetto nullo") permette di sostituire un riferimento nullo con un oggetto che non fa nulla.</a:t>
            </a:r>
          </a:p>
        </p:txBody>
      </p:sp>
    </p:spTree>
    <p:extLst>
      <p:ext uri="{BB962C8B-B14F-4D97-AF65-F5344CB8AC3E}">
        <p14:creationId xmlns:p14="http://schemas.microsoft.com/office/powerpoint/2010/main" val="280979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E4FF34-0A6C-4DD1-BDFA-4D69E1763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Pattern comportamentali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991347-6E66-4E40-ACD5-D9DCB12DB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7760" y="4636008"/>
            <a:ext cx="6251111" cy="15727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DEMO</a:t>
            </a:r>
          </a:p>
        </p:txBody>
      </p:sp>
      <p:pic>
        <p:nvPicPr>
          <p:cNvPr id="7" name="Picture 6" descr="Grande gruppo di paracadutisti a mezz'aria">
            <a:extLst>
              <a:ext uri="{FF2B5EF4-FFF2-40B4-BE49-F238E27FC236}">
                <a16:creationId xmlns:a16="http://schemas.microsoft.com/office/drawing/2014/main" id="{4D27F14E-9EE2-43EF-A39F-4E05311758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03" r="26836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52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832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Raleway</vt:lpstr>
      <vt:lpstr>Office Theme</vt:lpstr>
      <vt:lpstr>Software Architecture and Design</vt:lpstr>
      <vt:lpstr>SOLID Principles</vt:lpstr>
      <vt:lpstr>Pattern creazionali</vt:lpstr>
      <vt:lpstr>Pattern Creazionali: IoC</vt:lpstr>
      <vt:lpstr>Pattern creazionali</vt:lpstr>
      <vt:lpstr>Pattern strutturali</vt:lpstr>
      <vt:lpstr>Pattern strutturali</vt:lpstr>
      <vt:lpstr>Pattern Comportamentali</vt:lpstr>
      <vt:lpstr>Pattern comportamentali</vt:lpstr>
      <vt:lpstr>Layer vs Tier</vt:lpstr>
      <vt:lpstr>Clean architecture</vt:lpstr>
      <vt:lpstr>Clean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 and Design</dc:title>
  <dc:creator>Antonio Liccardi</dc:creator>
  <cp:lastModifiedBy>Antonio Liccardi</cp:lastModifiedBy>
  <cp:revision>1</cp:revision>
  <dcterms:created xsi:type="dcterms:W3CDTF">2021-07-16T20:41:34Z</dcterms:created>
  <dcterms:modified xsi:type="dcterms:W3CDTF">2022-07-18T21:07:05Z</dcterms:modified>
</cp:coreProperties>
</file>