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55C5-5BF6-402F-98E7-343DAFBC4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FCA17-764D-469B-889D-342301C1E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3F1C-71F7-4536-AB08-2BCF7527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D5A9-83C9-4D58-BC6B-98D7511C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C1A3-3B88-4E5A-8177-145481E9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09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306E-D0EF-4493-B049-19D4D5CE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E2179-6687-471F-9B4F-6FFD2FBD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AE21-E83E-47C6-AB32-A4948609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CC40A-96FD-4028-BA71-F5684102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3BC5D-79B6-4D2F-8146-7E1CF4DE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34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3DE19-0E41-4DFE-BC5E-0F1DAF2CD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0FD22-9580-4312-8EC2-FC6BBDD1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0871-4D0E-4F4B-AF94-2875ADEB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BB9E-6841-4544-9798-45B555A5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E4B6-0645-4330-B3DF-23AD368A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030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F8BD-1587-4423-BD4F-CB71D77E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BDD4-7529-494D-B5AC-87121A8F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1A8E-4FBF-422E-BFE1-F8DB9DF0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BFA2-DC59-44C0-9F79-9CE8D8D1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35FB-97C5-4FEB-97EC-81349E91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09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580EF-5991-48E2-9DBF-A8D87454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455F-3163-4166-94D3-49C4BA4F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A4A9-42DD-4937-9536-BB46BF09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255A-DC6E-4A7E-ACFB-88BCD2A3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9B8E-C088-4457-AF10-34B06DE3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488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E195-6D21-4AF3-A740-8DB6DD47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2048-C18D-4E06-93D9-E1793F3A3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63494-9120-4825-86C9-2CAC52257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1E96C-9200-4E7D-BBF1-72BDA583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CFA07-9515-4AAA-B19E-775FE952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10BA-7D63-4E14-9B0B-117DF874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011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7142-9406-479C-8803-48D33D0F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6C604-CDDB-4850-842A-F35B91DC3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60B51-238F-4F34-8A00-AD0E6D3A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94C56-AE28-4723-A5C9-FDB1C28C2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F527A-7741-4B94-B600-FD6B9A512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DF065-627A-4B6B-BA90-9C34DC2B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7BC8F-AF42-4DAE-A8E5-0BF26A3F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02ACD-1E5F-4C8A-B45E-6CCE4212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73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BA9D-E0AB-44BE-85EF-42DFD3A7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F0376-1FFB-4475-AC81-06E483C6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6A861-6F53-4FB7-B2BF-0CBF2C94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FBB43-75CC-4F9D-946B-89DD35B1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462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63A38-FBF5-4E1D-897C-7E8A1125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8F47B-ABE8-47AF-B953-98A0E482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48C00-CCF7-4925-8B5D-2203F29B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316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CC62-198F-4EEC-9B97-820F2A67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C6E8-E921-472A-B6BE-BED5C337E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54CF0-A315-4217-A0DB-6C8E99706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0239B-7807-44BE-B9E3-DC1EEB6F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3D774-69F4-4E6A-AF71-50878C37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4863-46CE-460F-9055-D9EEF3D3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948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9D35-EC00-45ED-AE1D-9C40CF7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7C708-96D4-4905-913E-A81949765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69C1B-0F3E-4309-8064-4A016CCA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638D5-1165-4FA6-9E6A-340860DE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9106-CB6C-443B-BD60-CBF177BF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B1A1C-54DF-47F6-A8C6-0ED437D0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66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D541C-9D76-4BA3-81B4-F8E044E0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08D3B-18FE-4FAC-913F-44C64F89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5749C-8478-40C9-82A8-0C960D768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562A0-B4BC-45B7-8680-0F0213976ED7}" type="datetimeFigureOut">
              <a:rPr lang="en-IE" smtClean="0"/>
              <a:t>02/04/2020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8768D-6BD1-47AA-B99B-9336F15D3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F78E-CC24-4289-9F14-827F784E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7994E-F4BD-48DA-9EE0-F539058ADD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755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90A3B1-D4B0-48AA-9DFD-E3E7F57F5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68" y="415213"/>
            <a:ext cx="40386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2FE9FCB-37BD-48FC-B3D0-7D10DF27DA2A}"/>
              </a:ext>
            </a:extLst>
          </p:cNvPr>
          <p:cNvSpPr/>
          <p:nvPr/>
        </p:nvSpPr>
        <p:spPr>
          <a:xfrm flipH="1">
            <a:off x="6786124" y="4700387"/>
            <a:ext cx="567176" cy="166688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511F7D-DAF2-4E19-A80A-1D541C4A47D3}"/>
              </a:ext>
            </a:extLst>
          </p:cNvPr>
          <p:cNvSpPr/>
          <p:nvPr/>
        </p:nvSpPr>
        <p:spPr>
          <a:xfrm flipH="1">
            <a:off x="8692651" y="4780988"/>
            <a:ext cx="296666" cy="104976"/>
          </a:xfrm>
          <a:prstGeom prst="rightArrow">
            <a:avLst>
              <a:gd name="adj1" fmla="val 31481"/>
              <a:gd name="adj2" fmla="val 740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93FA61-1E04-4F4E-9F3E-526859034954}"/>
              </a:ext>
            </a:extLst>
          </p:cNvPr>
          <p:cNvGrpSpPr/>
          <p:nvPr/>
        </p:nvGrpSpPr>
        <p:grpSpPr>
          <a:xfrm>
            <a:off x="5307737" y="840441"/>
            <a:ext cx="4612725" cy="2879071"/>
            <a:chOff x="5307737" y="840441"/>
            <a:chExt cx="4612725" cy="2879071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A2E9C5D-C1FD-4A52-A4E1-E4877FDAF3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09" t="37348" b="29910"/>
            <a:stretch/>
          </p:blipFill>
          <p:spPr>
            <a:xfrm>
              <a:off x="6471246" y="1474044"/>
              <a:ext cx="3449216" cy="2245468"/>
            </a:xfrm>
            <a:prstGeom prst="rect">
              <a:avLst/>
            </a:prstGeom>
          </p:spPr>
        </p:pic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EB250C6-6442-4A1C-B804-784D339B6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t="6800" r="90459" b="51217"/>
            <a:stretch/>
          </p:blipFill>
          <p:spPr>
            <a:xfrm>
              <a:off x="5307737" y="840441"/>
              <a:ext cx="1163509" cy="2879071"/>
            </a:xfrm>
            <a:prstGeom prst="rect">
              <a:avLst/>
            </a:prstGeom>
          </p:spPr>
        </p:pic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FC39099-5BB6-46EB-8999-0A7B01C1CE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09" t="6804" b="83944"/>
            <a:stretch/>
          </p:blipFill>
          <p:spPr>
            <a:xfrm>
              <a:off x="6471246" y="840441"/>
              <a:ext cx="3449216" cy="63448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A65535-F112-4B9E-A7E4-A9353BA2A16D}"/>
                </a:ext>
              </a:extLst>
            </p:cNvPr>
            <p:cNvSpPr/>
            <p:nvPr/>
          </p:nvSpPr>
          <p:spPr>
            <a:xfrm>
              <a:off x="6489197" y="1707422"/>
              <a:ext cx="593855" cy="1880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039F9C-ED3C-441E-8B81-AB8BB0B97E31}"/>
                </a:ext>
              </a:extLst>
            </p:cNvPr>
            <p:cNvSpPr/>
            <p:nvPr/>
          </p:nvSpPr>
          <p:spPr>
            <a:xfrm>
              <a:off x="6534149" y="2127975"/>
              <a:ext cx="3286125" cy="4011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E21C2E-A3C5-4C09-9EB3-2C9613D7999C}"/>
                </a:ext>
              </a:extLst>
            </p:cNvPr>
            <p:cNvSpPr/>
            <p:nvPr/>
          </p:nvSpPr>
          <p:spPr>
            <a:xfrm>
              <a:off x="6534149" y="2905126"/>
              <a:ext cx="3286126" cy="5317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B29CD9-6FC7-48CE-A4C6-700582F42834}"/>
                </a:ext>
              </a:extLst>
            </p:cNvPr>
            <p:cNvSpPr/>
            <p:nvPr/>
          </p:nvSpPr>
          <p:spPr>
            <a:xfrm>
              <a:off x="6534149" y="3515157"/>
              <a:ext cx="3286125" cy="1583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C84890D-A1E5-467E-AB1B-4362112D3442}"/>
                </a:ext>
              </a:extLst>
            </p:cNvPr>
            <p:cNvSpPr/>
            <p:nvPr/>
          </p:nvSpPr>
          <p:spPr>
            <a:xfrm flipH="1">
              <a:off x="8267201" y="3307644"/>
              <a:ext cx="296666" cy="104976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DB1833E-C4D6-482A-A37F-F8734C4418BD}"/>
                </a:ext>
              </a:extLst>
            </p:cNvPr>
            <p:cNvSpPr/>
            <p:nvPr/>
          </p:nvSpPr>
          <p:spPr>
            <a:xfrm flipH="1">
              <a:off x="8267201" y="3182131"/>
              <a:ext cx="296666" cy="104976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356F12ED-4BAD-4570-8D62-53712C099900}"/>
                </a:ext>
              </a:extLst>
            </p:cNvPr>
            <p:cNvSpPr/>
            <p:nvPr/>
          </p:nvSpPr>
          <p:spPr>
            <a:xfrm rot="2448437" flipH="1">
              <a:off x="8053449" y="3045887"/>
              <a:ext cx="184389" cy="104976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DFCD354-D5DF-4951-B32B-5CCA358C8A7F}"/>
                </a:ext>
              </a:extLst>
            </p:cNvPr>
            <p:cNvSpPr/>
            <p:nvPr/>
          </p:nvSpPr>
          <p:spPr>
            <a:xfrm rot="2448437" flipH="1">
              <a:off x="8496373" y="3045887"/>
              <a:ext cx="184389" cy="104976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3F02A9B-4898-4973-A89E-029AD553E0A2}"/>
                </a:ext>
              </a:extLst>
            </p:cNvPr>
            <p:cNvSpPr/>
            <p:nvPr/>
          </p:nvSpPr>
          <p:spPr>
            <a:xfrm rot="10800000" flipH="1">
              <a:off x="7634755" y="3541828"/>
              <a:ext cx="211561" cy="104976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C3D086F-19D9-4A9A-B923-7E5DEEAA86F5}"/>
                </a:ext>
              </a:extLst>
            </p:cNvPr>
            <p:cNvSpPr/>
            <p:nvPr/>
          </p:nvSpPr>
          <p:spPr>
            <a:xfrm rot="10800000" flipH="1">
              <a:off x="7634754" y="2396470"/>
              <a:ext cx="211561" cy="104976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D157195C-51F1-4DB1-9094-7C1650CC2BDA}"/>
                </a:ext>
              </a:extLst>
            </p:cNvPr>
            <p:cNvSpPr/>
            <p:nvPr/>
          </p:nvSpPr>
          <p:spPr>
            <a:xfrm rot="10800000" flipH="1">
              <a:off x="7634753" y="2175000"/>
              <a:ext cx="211561" cy="104976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DA7C51C5-561E-4476-B0AF-6DA932EBEC1A}"/>
                </a:ext>
              </a:extLst>
            </p:cNvPr>
            <p:cNvSpPr/>
            <p:nvPr/>
          </p:nvSpPr>
          <p:spPr>
            <a:xfrm flipH="1">
              <a:off x="7141739" y="1758686"/>
              <a:ext cx="211561" cy="104976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83681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78BBF1-7E26-4B8E-9D42-43A75D267DDD}"/>
              </a:ext>
            </a:extLst>
          </p:cNvPr>
          <p:cNvGrpSpPr/>
          <p:nvPr/>
        </p:nvGrpSpPr>
        <p:grpSpPr>
          <a:xfrm>
            <a:off x="4076700" y="1841500"/>
            <a:ext cx="1733550" cy="2692400"/>
            <a:chOff x="4076700" y="1841500"/>
            <a:chExt cx="1733550" cy="2692400"/>
          </a:xfrm>
        </p:grpSpPr>
        <p:pic>
          <p:nvPicPr>
            <p:cNvPr id="3" name="Picture 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633F602-7792-4B72-B3E8-8E111CD2F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82" t="6713" b="54028"/>
            <a:stretch/>
          </p:blipFill>
          <p:spPr>
            <a:xfrm>
              <a:off x="4076700" y="1841500"/>
              <a:ext cx="1733550" cy="2692400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15589CB-BAED-4E27-AC45-E576DB4D3029}"/>
                </a:ext>
              </a:extLst>
            </p:cNvPr>
            <p:cNvSpPr/>
            <p:nvPr/>
          </p:nvSpPr>
          <p:spPr>
            <a:xfrm flipH="1">
              <a:off x="4976374" y="3833812"/>
              <a:ext cx="567176" cy="212525"/>
            </a:xfrm>
            <a:prstGeom prst="rightArrow">
              <a:avLst>
                <a:gd name="adj1" fmla="val 31481"/>
                <a:gd name="adj2" fmla="val 7407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8829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80274B-9640-405D-B0BF-5BE57E02693C}"/>
              </a:ext>
            </a:extLst>
          </p:cNvPr>
          <p:cNvSpPr/>
          <p:nvPr/>
        </p:nvSpPr>
        <p:spPr>
          <a:xfrm>
            <a:off x="1412875" y="5054084"/>
            <a:ext cx="358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erriweather"/>
              </a:rPr>
              <a:t>Figure 1.10: Inspector panel settings</a:t>
            </a:r>
            <a:endParaRPr lang="en-I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A2126-FF0A-489C-B8AD-CDBBE96FF4A3}"/>
              </a:ext>
            </a:extLst>
          </p:cNvPr>
          <p:cNvGrpSpPr/>
          <p:nvPr/>
        </p:nvGrpSpPr>
        <p:grpSpPr>
          <a:xfrm>
            <a:off x="5041899" y="377309"/>
            <a:ext cx="4006851" cy="4089916"/>
            <a:chOff x="5041899" y="377309"/>
            <a:chExt cx="4006851" cy="408991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26D8317-3B70-452C-B305-FCC48148A9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794"/>
            <a:stretch/>
          </p:blipFill>
          <p:spPr bwMode="auto">
            <a:xfrm>
              <a:off x="5041899" y="377309"/>
              <a:ext cx="2292350" cy="408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9DE60FD-0E9B-46B1-AEFA-1D7491AF5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7" t="60694" b="18334"/>
            <a:stretch/>
          </p:blipFill>
          <p:spPr>
            <a:xfrm>
              <a:off x="7334249" y="3028950"/>
              <a:ext cx="1714501" cy="1438275"/>
            </a:xfrm>
            <a:prstGeom prst="rect">
              <a:avLst/>
            </a:prstGeom>
          </p:spPr>
        </p:pic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53A6F57-863F-493E-BBF0-36D447DBE4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38" t="6666" b="54668"/>
            <a:stretch/>
          </p:blipFill>
          <p:spPr>
            <a:xfrm>
              <a:off x="7334250" y="377309"/>
              <a:ext cx="1714500" cy="2651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823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Merriweather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Ferns</dc:creator>
  <cp:lastModifiedBy>Shaun Ferns</cp:lastModifiedBy>
  <cp:revision>3</cp:revision>
  <dcterms:created xsi:type="dcterms:W3CDTF">2020-04-02T15:51:06Z</dcterms:created>
  <dcterms:modified xsi:type="dcterms:W3CDTF">2020-04-02T16:23:54Z</dcterms:modified>
</cp:coreProperties>
</file>