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n Ferns" initials="SF" lastIdx="1" clrIdx="0">
    <p:extLst>
      <p:ext uri="{19B8F6BF-5375-455C-9EA6-DF929625EA0E}">
        <p15:presenceInfo xmlns:p15="http://schemas.microsoft.com/office/powerpoint/2012/main" userId="a645938bcdb25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14:47:18.199" idx="1">
    <p:pos x="8124" y="132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19A0-4FEC-43B5-BCAF-18652A2B8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ECE4B-9368-46A4-A4F1-C77D6A25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0097A-0449-49DC-B268-8A1EDBD3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9609F-60EA-448B-A5A8-06A93DE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8FDB-3453-4491-B068-5F737A60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466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135F-EDBF-49D7-8A5D-4E706059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09F47-4C87-453B-9CE7-A975AAFB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1B62-5F1A-45DF-8BA7-9598051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17EE-063A-4F66-9B32-EBF0F174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D633-79EE-451E-864B-45128DE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221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52928-50CF-4A34-B5A3-748B1CFAC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C0323-3901-401B-B19F-AF07DA683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5585E-F8BE-4B8C-8724-8E23079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42B6-3D2E-4E68-96FB-C345B013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D58F-9D9B-4E06-8C39-EB682B1C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826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5DFB-0752-428D-ABEC-33ACDE50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6A11-A62E-44C2-8D96-458CF2CF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3F1D1-FFC5-4A2C-9403-84086C90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87A64-26FE-44B0-9D19-0F530B47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3413-A21A-4436-8CD4-619D632A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632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DB13-3B10-475A-8959-156CA2DE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3CAE-56EF-4FBC-A13D-E53F423F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DC881-8936-461F-9042-7EC38308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CF5E-50BC-4307-936F-0061BA41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8656-6660-41BB-9112-33E7725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034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FD9-2308-4933-944E-C1079786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677E-8A60-4E67-A633-4974B9745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C4E72-0303-4308-94F6-08600A5C1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E10B-CDC4-40C1-8365-3D37B071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409DF-BFA2-41FE-8632-AD58395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76F23-1805-4358-A5C6-E9002F02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346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B8C4-8CF6-4F6D-8F7E-425AE173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6FDAC-AEE0-4EEB-8CDB-AE1566B59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C62EB-AE47-44FE-8E30-D12D73CA2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551C4-C151-4C64-A590-42A6B66D6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312AB-EB55-401D-A3EE-739D07590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528A2-4622-463D-91F6-29AE358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E1217-4EF8-442F-A982-FD79EF1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FB64A-B2A5-4C5B-9440-3D568E1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135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D035-2901-4322-8A77-57AAB169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03856-E716-43A7-9410-02C1E07C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BE43C-1767-4A4E-BC03-A21CA3EC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65933-A81E-44B8-A41B-395DF0F9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97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7C9C2-AD68-4ECB-8BB5-E100B16F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3E63F-0163-4712-A553-F6B730EA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B86C8-CE63-409F-BDA9-ED4C2E33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725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C758-75E4-46B8-A2F0-AD167A0F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67C6-5820-40AB-8FCC-40EEFB8A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28D7E-308A-4E87-A56B-BBB9D88E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4DC4-84A0-435C-90EE-FEDF1E51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EE726-C163-4580-925F-A78C2C8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5A48A-EA13-4EF5-9D56-C2A7C279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95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43C6-6B3B-489E-8863-A92E1913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53A57-5050-4236-B5D3-CA9879DFA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A670-878E-4ADA-89F8-9A00B83E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C6090-C77D-4BD8-A6EC-9320641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193F6-B8F6-4F38-A2E6-F03D5D22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C606-1DB8-4D74-A62A-E01AE2CF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094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11A10-501E-4457-BB30-4B9878D7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AC635-7F8D-45DB-A968-3BE6DE9F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F1B2-3529-4468-A73D-A88776EAF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73AD-C0B9-4A5B-A87C-83EBAEDDAE46}" type="datetimeFigureOut">
              <a:rPr lang="en-IE" smtClean="0"/>
              <a:t>27/06/2020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5A48-8B5D-4021-98C6-423D4A40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846B-B6EA-45B8-8FE9-37E012F4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5FD4-C1ED-474A-9A75-72867C3299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421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DAF2A-98A5-47CD-A063-DD3C1AF2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387546"/>
            <a:ext cx="42195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85938A3-C524-444F-8249-08AA4EFA9B7A}"/>
              </a:ext>
            </a:extLst>
          </p:cNvPr>
          <p:cNvGrpSpPr/>
          <p:nvPr/>
        </p:nvGrpSpPr>
        <p:grpSpPr>
          <a:xfrm>
            <a:off x="233361" y="2171701"/>
            <a:ext cx="4219576" cy="1542276"/>
            <a:chOff x="2854583" y="2564698"/>
            <a:chExt cx="5289292" cy="1768341"/>
          </a:xfrm>
        </p:grpSpPr>
        <p:pic>
          <p:nvPicPr>
            <p:cNvPr id="5" name="Picture 4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3EE2F7DB-EC71-4145-8F68-39FFF3281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7" r="89454" b="75775"/>
            <a:stretch/>
          </p:blipFill>
          <p:spPr>
            <a:xfrm>
              <a:off x="2854583" y="2564698"/>
              <a:ext cx="1774567" cy="1768341"/>
            </a:xfrm>
            <a:prstGeom prst="rect">
              <a:avLst/>
            </a:prstGeom>
          </p:spPr>
        </p:pic>
        <p:pic>
          <p:nvPicPr>
            <p:cNvPr id="7" name="Picture 6" descr="A screenshot of a video game&#10;&#10;Description automatically generated">
              <a:extLst>
                <a:ext uri="{FF2B5EF4-FFF2-40B4-BE49-F238E27FC236}">
                  <a16:creationId xmlns:a16="http://schemas.microsoft.com/office/drawing/2014/main" id="{7EFA3CB3-BF16-4664-9DE6-F07EA0375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93" t="31449" r="13390" b="56197"/>
            <a:stretch/>
          </p:blipFill>
          <p:spPr>
            <a:xfrm>
              <a:off x="4629150" y="2564698"/>
              <a:ext cx="3514725" cy="17550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59B41-9DAA-4EEB-A02B-9ECA09970429}"/>
                </a:ext>
              </a:extLst>
            </p:cNvPr>
            <p:cNvSpPr/>
            <p:nvPr/>
          </p:nvSpPr>
          <p:spPr>
            <a:xfrm>
              <a:off x="3539282" y="3644900"/>
              <a:ext cx="593855" cy="26035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0BB5D9-B882-4C65-8A4F-6E378E076B79}"/>
                </a:ext>
              </a:extLst>
            </p:cNvPr>
            <p:cNvSpPr/>
            <p:nvPr/>
          </p:nvSpPr>
          <p:spPr>
            <a:xfrm>
              <a:off x="4713417" y="3917950"/>
              <a:ext cx="1239708" cy="38560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8678AE4-B67B-4397-89C5-7BDB75EE1BE1}"/>
                </a:ext>
              </a:extLst>
            </p:cNvPr>
            <p:cNvSpPr/>
            <p:nvPr/>
          </p:nvSpPr>
          <p:spPr>
            <a:xfrm>
              <a:off x="2854583" y="3610687"/>
              <a:ext cx="684699" cy="333375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1329AFE-B6BE-4A9E-AD52-E72E058D0FAB}"/>
                </a:ext>
              </a:extLst>
            </p:cNvPr>
            <p:cNvSpPr/>
            <p:nvPr/>
          </p:nvSpPr>
          <p:spPr>
            <a:xfrm flipH="1">
              <a:off x="6037392" y="3944062"/>
              <a:ext cx="733425" cy="333375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C172D0-28C4-47E4-B0B3-8782B69AC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" r="89454" b="75775"/>
          <a:stretch/>
        </p:blipFill>
        <p:spPr>
          <a:xfrm>
            <a:off x="233361" y="4917003"/>
            <a:ext cx="1774567" cy="1691893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E8FB939-6FB2-4D44-8F90-0254DDF1C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3" t="31987" r="13390" b="56197"/>
          <a:stretch/>
        </p:blipFill>
        <p:spPr>
          <a:xfrm>
            <a:off x="2007928" y="4917003"/>
            <a:ext cx="3514725" cy="167860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D63978A-FAED-45C9-AA6F-2248D74C808A}"/>
              </a:ext>
            </a:extLst>
          </p:cNvPr>
          <p:cNvSpPr/>
          <p:nvPr/>
        </p:nvSpPr>
        <p:spPr>
          <a:xfrm>
            <a:off x="918060" y="5920758"/>
            <a:ext cx="593855" cy="260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04D142-E681-4FEE-8D8E-3B3865B4CF72}"/>
              </a:ext>
            </a:extLst>
          </p:cNvPr>
          <p:cNvSpPr/>
          <p:nvPr/>
        </p:nvSpPr>
        <p:spPr>
          <a:xfrm>
            <a:off x="2092195" y="6193808"/>
            <a:ext cx="1239708" cy="385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9FD289-F0D0-4542-A6D0-0C9F479A58AA}"/>
              </a:ext>
            </a:extLst>
          </p:cNvPr>
          <p:cNvSpPr/>
          <p:nvPr/>
        </p:nvSpPr>
        <p:spPr>
          <a:xfrm>
            <a:off x="233361" y="5886545"/>
            <a:ext cx="684699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2D6D54-DFFD-462A-9FFC-F6DB4A4DD9A5}"/>
              </a:ext>
            </a:extLst>
          </p:cNvPr>
          <p:cNvSpPr/>
          <p:nvPr/>
        </p:nvSpPr>
        <p:spPr>
          <a:xfrm flipH="1">
            <a:off x="3416170" y="6219920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E08E2DF-38FA-48FF-A46C-EFDF4FB8AA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72" t="7037" b="46553"/>
          <a:stretch/>
        </p:blipFill>
        <p:spPr>
          <a:xfrm>
            <a:off x="9139064" y="580259"/>
            <a:ext cx="2673349" cy="3182883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3396F36-676C-42AD-B2EC-CFF945F059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87026" b="75330"/>
          <a:stretch/>
        </p:blipFill>
        <p:spPr>
          <a:xfrm>
            <a:off x="7181850" y="933450"/>
            <a:ext cx="1581811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0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2CE879A-8CE4-4080-9E6B-E4B9CB564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657350"/>
            <a:ext cx="39814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C8A4FE-47EC-4F09-82EC-2196FFDD6C68}"/>
              </a:ext>
            </a:extLst>
          </p:cNvPr>
          <p:cNvSpPr/>
          <p:nvPr/>
        </p:nvSpPr>
        <p:spPr>
          <a:xfrm>
            <a:off x="8544372" y="3429000"/>
            <a:ext cx="1239708" cy="3856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7D8F8B-56D4-497B-AEB1-7F87B0099099}"/>
              </a:ext>
            </a:extLst>
          </p:cNvPr>
          <p:cNvGrpSpPr/>
          <p:nvPr/>
        </p:nvGrpSpPr>
        <p:grpSpPr>
          <a:xfrm>
            <a:off x="6965660" y="868680"/>
            <a:ext cx="4841530" cy="1211580"/>
            <a:chOff x="6965660" y="868680"/>
            <a:chExt cx="4841530" cy="121158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D8B133D-F2EE-4C7B-9B06-E54687DB7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4" r="79187" b="75500"/>
            <a:stretch/>
          </p:blipFill>
          <p:spPr>
            <a:xfrm>
              <a:off x="6965660" y="868680"/>
              <a:ext cx="2537460" cy="1211580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D277CBB-815A-4528-8230-328B43683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69" t="7112" b="75221"/>
            <a:stretch/>
          </p:blipFill>
          <p:spPr>
            <a:xfrm>
              <a:off x="8328660" y="868680"/>
              <a:ext cx="3478530" cy="121158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672E23-C7C6-4481-8234-61A85E99B41B}"/>
                </a:ext>
              </a:extLst>
            </p:cNvPr>
            <p:cNvSpPr/>
            <p:nvPr/>
          </p:nvSpPr>
          <p:spPr>
            <a:xfrm>
              <a:off x="9652000" y="1708149"/>
              <a:ext cx="381000" cy="3087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B120CB-DDE2-4E76-B8F5-9251EB276F43}"/>
                </a:ext>
              </a:extLst>
            </p:cNvPr>
            <p:cNvSpPr/>
            <p:nvPr/>
          </p:nvSpPr>
          <p:spPr>
            <a:xfrm>
              <a:off x="7426287" y="1708149"/>
              <a:ext cx="593855" cy="136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845F36-F2CF-410D-8296-ECE0A46D4425}"/>
                </a:ext>
              </a:extLst>
            </p:cNvPr>
            <p:cNvSpPr/>
            <p:nvPr/>
          </p:nvSpPr>
          <p:spPr>
            <a:xfrm>
              <a:off x="10364470" y="1708149"/>
              <a:ext cx="381000" cy="3087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67564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3E86D82-CC80-49F4-8A17-8A36FDF7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20" y="4589462"/>
            <a:ext cx="509587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C91039-649B-4AA6-9F81-2EE03ABC114D}"/>
              </a:ext>
            </a:extLst>
          </p:cNvPr>
          <p:cNvGrpSpPr/>
          <p:nvPr/>
        </p:nvGrpSpPr>
        <p:grpSpPr>
          <a:xfrm>
            <a:off x="270578" y="604006"/>
            <a:ext cx="8151969" cy="2642533"/>
            <a:chOff x="270578" y="604006"/>
            <a:chExt cx="5840293" cy="1290415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94FBC7C-273E-47A0-97FE-193DCC0A2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372" t="35342" r="730" b="45842"/>
            <a:stretch/>
          </p:blipFill>
          <p:spPr>
            <a:xfrm>
              <a:off x="2709644" y="604006"/>
              <a:ext cx="3401227" cy="1290415"/>
            </a:xfrm>
            <a:prstGeom prst="rect">
              <a:avLst/>
            </a:prstGeom>
          </p:spPr>
        </p:pic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6F62702-2CA8-49EA-B202-57F412E19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" t="6585" r="79026" b="74598"/>
            <a:stretch/>
          </p:blipFill>
          <p:spPr>
            <a:xfrm>
              <a:off x="270578" y="604006"/>
              <a:ext cx="2439066" cy="129041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81ED28-C355-476C-8704-84E9D3EAEC3F}"/>
                </a:ext>
              </a:extLst>
            </p:cNvPr>
            <p:cNvSpPr/>
            <p:nvPr/>
          </p:nvSpPr>
          <p:spPr>
            <a:xfrm>
              <a:off x="3816402" y="1361894"/>
              <a:ext cx="2064281" cy="2603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533F3197-DE0C-4DBD-81D2-E58BD8AD91CD}"/>
                </a:ext>
              </a:extLst>
            </p:cNvPr>
            <p:cNvSpPr/>
            <p:nvPr/>
          </p:nvSpPr>
          <p:spPr>
            <a:xfrm>
              <a:off x="4482556" y="880656"/>
              <a:ext cx="1332308" cy="260350"/>
            </a:xfrm>
            <a:prstGeom prst="wedgeRoundRectCallout">
              <a:avLst>
                <a:gd name="adj1" fmla="val -40934"/>
                <a:gd name="adj2" fmla="val 140916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 err="1"/>
                <a:t>OnMouseEnter</a:t>
              </a:r>
              <a:endParaRPr lang="en-IE" sz="1400" dirty="0"/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CDA0E275-4612-49E5-88DC-070C6F3FABC0}"/>
                </a:ext>
              </a:extLst>
            </p:cNvPr>
            <p:cNvSpPr/>
            <p:nvPr/>
          </p:nvSpPr>
          <p:spPr>
            <a:xfrm>
              <a:off x="936732" y="1570739"/>
              <a:ext cx="556508" cy="260350"/>
            </a:xfrm>
            <a:prstGeom prst="wedgeRoundRectCallout">
              <a:avLst>
                <a:gd name="adj1" fmla="val 163291"/>
                <a:gd name="adj2" fmla="val -87860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/>
                <a:t>drag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01E3837-C952-4780-A272-95B5F989BF33}"/>
                </a:ext>
              </a:extLst>
            </p:cNvPr>
            <p:cNvSpPr/>
            <p:nvPr/>
          </p:nvSpPr>
          <p:spPr>
            <a:xfrm rot="11568825" flipH="1">
              <a:off x="973202" y="1302046"/>
              <a:ext cx="1911236" cy="242521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3D11482-6D08-45A8-9244-D3B0291FA897}"/>
              </a:ext>
            </a:extLst>
          </p:cNvPr>
          <p:cNvSpPr/>
          <p:nvPr/>
        </p:nvSpPr>
        <p:spPr>
          <a:xfrm>
            <a:off x="8534962" y="165575"/>
            <a:ext cx="334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0" i="0" dirty="0">
                <a:solidFill>
                  <a:srgbClr val="333333"/>
                </a:solidFill>
                <a:effectLst/>
                <a:latin typeface="Merriweather"/>
              </a:rPr>
              <a:t>Figure 2.23: Event Trigger settings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73637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089FF3-92F0-43F8-858D-61753F0316A4}"/>
              </a:ext>
            </a:extLst>
          </p:cNvPr>
          <p:cNvSpPr/>
          <p:nvPr/>
        </p:nvSpPr>
        <p:spPr>
          <a:xfrm>
            <a:off x="7419935" y="383017"/>
            <a:ext cx="423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Figure 2.25: Setting the </a:t>
            </a:r>
            <a:r>
              <a:rPr lang="en-US" b="1" i="0" dirty="0">
                <a:solidFill>
                  <a:srgbClr val="333333"/>
                </a:solidFill>
                <a:effectLst/>
                <a:latin typeface="Merriweather"/>
              </a:rPr>
              <a:t>Input Field</a:t>
            </a:r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 variable</a:t>
            </a:r>
            <a:endParaRPr lang="en-IE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52602EE-E2EA-477E-8BD7-3829CEBC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36" y="697722"/>
            <a:ext cx="44481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D310819-8173-4474-9AFA-AC361A8DB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87349" b="78088"/>
          <a:stretch/>
        </p:blipFill>
        <p:spPr>
          <a:xfrm>
            <a:off x="6061266" y="2247991"/>
            <a:ext cx="1542402" cy="102326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445498-7CC8-4AB3-BE90-3846E08E7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6" t="23899" r="735" b="69490"/>
          <a:stretch/>
        </p:blipFill>
        <p:spPr>
          <a:xfrm>
            <a:off x="7607948" y="2364436"/>
            <a:ext cx="3396602" cy="45340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64077C-E4AB-4F0C-81D6-2AE53238B6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6" t="67255" r="735" b="26134"/>
          <a:stretch/>
        </p:blipFill>
        <p:spPr>
          <a:xfrm>
            <a:off x="7607948" y="2817845"/>
            <a:ext cx="3396602" cy="45340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453CA8D-89D2-4DC4-A2AE-DBC36AB92842}"/>
              </a:ext>
            </a:extLst>
          </p:cNvPr>
          <p:cNvSpPr/>
          <p:nvPr/>
        </p:nvSpPr>
        <p:spPr>
          <a:xfrm rot="11335934" flipH="1">
            <a:off x="7156480" y="2898670"/>
            <a:ext cx="1881213" cy="242521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35B19-93ED-46F8-BF4B-BB1DE85DC70E}"/>
              </a:ext>
            </a:extLst>
          </p:cNvPr>
          <p:cNvSpPr/>
          <p:nvPr/>
        </p:nvSpPr>
        <p:spPr>
          <a:xfrm>
            <a:off x="6517347" y="2762739"/>
            <a:ext cx="585128" cy="14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EB5C63C-65D1-4F00-8C04-9F7E383A7C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6" t="6736" r="735" b="91566"/>
          <a:stretch/>
        </p:blipFill>
        <p:spPr>
          <a:xfrm>
            <a:off x="7607948" y="2247991"/>
            <a:ext cx="3396602" cy="116445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8D2E03D-67D8-45F2-B0F8-E3A704556B7D}"/>
              </a:ext>
            </a:extLst>
          </p:cNvPr>
          <p:cNvSpPr/>
          <p:nvPr/>
        </p:nvSpPr>
        <p:spPr>
          <a:xfrm>
            <a:off x="9149963" y="2338341"/>
            <a:ext cx="777322" cy="444843"/>
          </a:xfrm>
          <a:prstGeom prst="wedgeRoundRectCallout">
            <a:avLst>
              <a:gd name="adj1" fmla="val -206665"/>
              <a:gd name="adj2" fmla="val 8802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drag</a:t>
            </a:r>
          </a:p>
        </p:txBody>
      </p:sp>
    </p:spTree>
    <p:extLst>
      <p:ext uri="{BB962C8B-B14F-4D97-AF65-F5344CB8AC3E}">
        <p14:creationId xmlns:p14="http://schemas.microsoft.com/office/powerpoint/2010/main" val="11199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D84D82-3A3B-484A-915B-F8E1170B6489}"/>
              </a:ext>
            </a:extLst>
          </p:cNvPr>
          <p:cNvSpPr/>
          <p:nvPr/>
        </p:nvSpPr>
        <p:spPr>
          <a:xfrm>
            <a:off x="7428663" y="6208877"/>
            <a:ext cx="456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b="0" i="0" dirty="0">
                <a:solidFill>
                  <a:srgbClr val="333333"/>
                </a:solidFill>
                <a:effectLst/>
                <a:latin typeface="Merriweather"/>
              </a:rPr>
              <a:t>Figure 2.32: Setting image for dropdown menu</a:t>
            </a:r>
            <a:endParaRPr lang="en-IE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303BE43-E54D-477D-A68B-A1143A13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0" y="0"/>
            <a:ext cx="59245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EDB7D31-750B-48DA-880D-C7D75A928144}"/>
              </a:ext>
            </a:extLst>
          </p:cNvPr>
          <p:cNvGrpSpPr/>
          <p:nvPr/>
        </p:nvGrpSpPr>
        <p:grpSpPr>
          <a:xfrm>
            <a:off x="2124038" y="3429000"/>
            <a:ext cx="6308764" cy="1791473"/>
            <a:chOff x="2124038" y="3429000"/>
            <a:chExt cx="6308764" cy="179147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FF8D707C-EB83-439B-AAA3-1A1DFA463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05" t="22383" r="49076" b="58730"/>
            <a:stretch/>
          </p:blipFill>
          <p:spPr>
            <a:xfrm>
              <a:off x="2124038" y="3429000"/>
              <a:ext cx="1635162" cy="1791473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AC50E8C-7D7D-45B5-9EC4-5EAF512F7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72" r="79048" b="67615"/>
            <a:stretch/>
          </p:blipFill>
          <p:spPr>
            <a:xfrm>
              <a:off x="3211920" y="3463926"/>
              <a:ext cx="2554515" cy="175654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29374A-64A9-4A5B-BD97-DE264A967A41}"/>
                </a:ext>
              </a:extLst>
            </p:cNvPr>
            <p:cNvGrpSpPr/>
            <p:nvPr/>
          </p:nvGrpSpPr>
          <p:grpSpPr>
            <a:xfrm>
              <a:off x="4942459" y="3463926"/>
              <a:ext cx="3490343" cy="1756547"/>
              <a:chOff x="5766435" y="3463926"/>
              <a:chExt cx="3490343" cy="1756547"/>
            </a:xfrm>
          </p:grpSpPr>
          <p:pic>
            <p:nvPicPr>
              <p:cNvPr id="3" name="Picture 2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C4D525C2-9210-4B56-A0EB-15488034F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373" t="36761" b="39836"/>
              <a:stretch/>
            </p:blipFill>
            <p:spPr>
              <a:xfrm>
                <a:off x="5766435" y="3615511"/>
                <a:ext cx="3490343" cy="1604962"/>
              </a:xfrm>
              <a:prstGeom prst="rect">
                <a:avLst/>
              </a:prstGeom>
            </p:spPr>
          </p:pic>
          <p:pic>
            <p:nvPicPr>
              <p:cNvPr id="10" name="Picture 9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AE256E5B-9A47-485E-82CD-95FE831A5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373" t="6772" b="90933"/>
              <a:stretch/>
            </p:blipFill>
            <p:spPr>
              <a:xfrm>
                <a:off x="5766435" y="3463926"/>
                <a:ext cx="3490343" cy="157389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40DAF9-C1A7-49F1-AF74-3C6939054C04}"/>
                </a:ext>
              </a:extLst>
            </p:cNvPr>
            <p:cNvSpPr/>
            <p:nvPr/>
          </p:nvSpPr>
          <p:spPr>
            <a:xfrm>
              <a:off x="4094187" y="4812519"/>
              <a:ext cx="585128" cy="1426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075D23-FE83-46FC-9D0A-4002511DD81F}"/>
                </a:ext>
              </a:extLst>
            </p:cNvPr>
            <p:cNvSpPr/>
            <p:nvPr/>
          </p:nvSpPr>
          <p:spPr>
            <a:xfrm>
              <a:off x="2293074" y="3699331"/>
              <a:ext cx="265249" cy="24021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7DBD1B2B-33D4-4268-A3DB-AEE77397683D}"/>
                </a:ext>
              </a:extLst>
            </p:cNvPr>
            <p:cNvSpPr/>
            <p:nvPr/>
          </p:nvSpPr>
          <p:spPr>
            <a:xfrm>
              <a:off x="7543628" y="4603915"/>
              <a:ext cx="777322" cy="444843"/>
            </a:xfrm>
            <a:prstGeom prst="wedgeRoundRectCallout">
              <a:avLst>
                <a:gd name="adj1" fmla="val -195882"/>
                <a:gd name="adj2" fmla="val -107252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/>
                <a:t>drag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AC6CD97-1F94-453C-8EAC-C434F11C5372}"/>
                </a:ext>
              </a:extLst>
            </p:cNvPr>
            <p:cNvSpPr/>
            <p:nvPr/>
          </p:nvSpPr>
          <p:spPr>
            <a:xfrm rot="9310904" flipH="1">
              <a:off x="4693466" y="4370330"/>
              <a:ext cx="1756793" cy="242521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0566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F5EDCD-85D9-4C1F-8D29-17ED32281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4" y="639313"/>
            <a:ext cx="56007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CDBD4E8-4D64-40FF-B74B-396BB95EBC6B}"/>
              </a:ext>
            </a:extLst>
          </p:cNvPr>
          <p:cNvSpPr/>
          <p:nvPr/>
        </p:nvSpPr>
        <p:spPr>
          <a:xfrm>
            <a:off x="9346675" y="446512"/>
            <a:ext cx="1239708" cy="385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C8AF0E-E74A-4204-9A34-937450AA62EA}"/>
              </a:ext>
            </a:extLst>
          </p:cNvPr>
          <p:cNvSpPr/>
          <p:nvPr/>
        </p:nvSpPr>
        <p:spPr>
          <a:xfrm flipH="1">
            <a:off x="10813525" y="424364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E9DF71-500A-4AD5-A7DF-5A11702156A0}"/>
              </a:ext>
            </a:extLst>
          </p:cNvPr>
          <p:cNvGrpSpPr/>
          <p:nvPr/>
        </p:nvGrpSpPr>
        <p:grpSpPr>
          <a:xfrm>
            <a:off x="7073785" y="2869035"/>
            <a:ext cx="4236231" cy="2279227"/>
            <a:chOff x="7073785" y="2869035"/>
            <a:chExt cx="4236231" cy="2279227"/>
          </a:xfrm>
        </p:grpSpPr>
        <p:pic>
          <p:nvPicPr>
            <p:cNvPr id="25" name="Picture 2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0298A4E-0D3E-4552-ABE4-C00FAFE67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72" t="20214" b="46553"/>
            <a:stretch/>
          </p:blipFill>
          <p:spPr>
            <a:xfrm>
              <a:off x="8636667" y="2869035"/>
              <a:ext cx="2673349" cy="2279227"/>
            </a:xfrm>
            <a:prstGeom prst="rect">
              <a:avLst/>
            </a:prstGeom>
          </p:spPr>
        </p:pic>
        <p:pic>
          <p:nvPicPr>
            <p:cNvPr id="26" name="Picture 2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4243C4-1E47-45D3-A561-03A67B057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6" r="87026" b="60151"/>
            <a:stretch/>
          </p:blipFill>
          <p:spPr>
            <a:xfrm>
              <a:off x="7073785" y="2869035"/>
              <a:ext cx="1581811" cy="227922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E9567-5D99-49EE-99E6-AAD8246CD01F}"/>
                </a:ext>
              </a:extLst>
            </p:cNvPr>
            <p:cNvSpPr/>
            <p:nvPr/>
          </p:nvSpPr>
          <p:spPr>
            <a:xfrm>
              <a:off x="7505699" y="3215850"/>
              <a:ext cx="574804" cy="140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3E53DE9F-FD90-4098-91A9-CC3D0628DE10}"/>
                </a:ext>
              </a:extLst>
            </p:cNvPr>
            <p:cNvSpPr/>
            <p:nvPr/>
          </p:nvSpPr>
          <p:spPr>
            <a:xfrm>
              <a:off x="8917497" y="3808602"/>
              <a:ext cx="2262740" cy="659761"/>
            </a:xfrm>
            <a:prstGeom prst="wedgeRoundRectCallout">
              <a:avLst>
                <a:gd name="adj1" fmla="val 47275"/>
                <a:gd name="adj2" fmla="val 113580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400" dirty="0"/>
                <a:t>Choose function-method</a:t>
              </a:r>
            </a:p>
            <a:p>
              <a:pPr algn="ctr"/>
              <a:r>
                <a:rPr lang="en-IE" sz="1400" dirty="0" err="1"/>
                <a:t>SceneLoader.LoadOnClick</a:t>
              </a:r>
              <a:endParaRPr lang="en-IE" sz="1400" dirty="0"/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44FA6812-6A8E-47F1-9830-2191D828B37C}"/>
                </a:ext>
              </a:extLst>
            </p:cNvPr>
            <p:cNvSpPr/>
            <p:nvPr/>
          </p:nvSpPr>
          <p:spPr>
            <a:xfrm>
              <a:off x="7142862" y="4244390"/>
              <a:ext cx="650239" cy="432171"/>
            </a:xfrm>
            <a:prstGeom prst="wedgeRoundRectCallout">
              <a:avLst>
                <a:gd name="adj1" fmla="val 133741"/>
                <a:gd name="adj2" fmla="val -103971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drag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605A5DE8-1154-42E0-B168-26B54497947D}"/>
                </a:ext>
              </a:extLst>
            </p:cNvPr>
            <p:cNvSpPr/>
            <p:nvPr/>
          </p:nvSpPr>
          <p:spPr>
            <a:xfrm rot="4169451">
              <a:off x="7571075" y="3991451"/>
              <a:ext cx="1762939" cy="333375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41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E9567-5D99-49EE-99E6-AAD8246CD01F}"/>
              </a:ext>
            </a:extLst>
          </p:cNvPr>
          <p:cNvSpPr/>
          <p:nvPr/>
        </p:nvSpPr>
        <p:spPr>
          <a:xfrm>
            <a:off x="10056018" y="237769"/>
            <a:ext cx="593855" cy="260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B3FC58-0994-4D55-BB1E-8A195812A989}"/>
              </a:ext>
            </a:extLst>
          </p:cNvPr>
          <p:cNvSpPr/>
          <p:nvPr/>
        </p:nvSpPr>
        <p:spPr>
          <a:xfrm>
            <a:off x="11199942" y="237769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C8AF0E-E74A-4204-9A34-937450AA62EA}"/>
              </a:ext>
            </a:extLst>
          </p:cNvPr>
          <p:cNvSpPr/>
          <p:nvPr/>
        </p:nvSpPr>
        <p:spPr>
          <a:xfrm flipH="1">
            <a:off x="11199942" y="703619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8008BC7-C52C-4058-A56B-C3F09886AF3C}"/>
              </a:ext>
            </a:extLst>
          </p:cNvPr>
          <p:cNvSpPr/>
          <p:nvPr/>
        </p:nvSpPr>
        <p:spPr>
          <a:xfrm>
            <a:off x="8958580" y="1438910"/>
            <a:ext cx="2838450" cy="838200"/>
          </a:xfrm>
          <a:prstGeom prst="wedgeRoundRectCallout">
            <a:avLst>
              <a:gd name="adj1" fmla="val 72863"/>
              <a:gd name="adj2" fmla="val 943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Choose function-method</a:t>
            </a:r>
          </a:p>
          <a:p>
            <a:pPr algn="ctr"/>
            <a:r>
              <a:rPr lang="en-IE" dirty="0" err="1"/>
              <a:t>SceneLoader.LoadOnClick</a:t>
            </a:r>
            <a:endParaRPr lang="en-I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E0A2E1-4F2F-4DAB-A4D3-5F7E19E6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35" y="538797"/>
            <a:ext cx="44196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507DE8-F17B-484E-9784-BA22F7C7B7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r="88507" b="73295"/>
          <a:stretch/>
        </p:blipFill>
        <p:spPr>
          <a:xfrm>
            <a:off x="1508760" y="2657005"/>
            <a:ext cx="1371187" cy="179647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DF689D-EDA5-4EDD-8622-5EE4A166A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7" t="55069" b="28155"/>
          <a:stretch/>
        </p:blipFill>
        <p:spPr>
          <a:xfrm>
            <a:off x="2879947" y="2657005"/>
            <a:ext cx="3048413" cy="17964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CEFF11E-D7F4-480A-98AA-6B2DD50C1A7C}"/>
              </a:ext>
            </a:extLst>
          </p:cNvPr>
          <p:cNvGrpSpPr/>
          <p:nvPr/>
        </p:nvGrpSpPr>
        <p:grpSpPr>
          <a:xfrm>
            <a:off x="6096000" y="2595791"/>
            <a:ext cx="4868681" cy="1426995"/>
            <a:chOff x="6096000" y="2595791"/>
            <a:chExt cx="4868681" cy="1426995"/>
          </a:xfrm>
        </p:grpSpPr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AF03519-074B-4337-95F4-4B795F1BE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3" t="55330" r="849" b="33060"/>
            <a:stretch/>
          </p:blipFill>
          <p:spPr>
            <a:xfrm>
              <a:off x="7718141" y="3226508"/>
              <a:ext cx="3246540" cy="796278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02C6DEF-A267-4704-8297-9065403D34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63" r="86695" b="71930"/>
            <a:stretch/>
          </p:blipFill>
          <p:spPr>
            <a:xfrm>
              <a:off x="6096000" y="2595791"/>
              <a:ext cx="1622141" cy="1426995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2F49980-44DA-47C6-AA77-A75DAE5C4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23" t="6790" r="849" b="83914"/>
            <a:stretch/>
          </p:blipFill>
          <p:spPr>
            <a:xfrm>
              <a:off x="7718141" y="2595791"/>
              <a:ext cx="3246540" cy="637563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13B6527-0C6D-4AE2-AB4B-A22A92C56F4B}"/>
                </a:ext>
              </a:extLst>
            </p:cNvPr>
            <p:cNvSpPr/>
            <p:nvPr/>
          </p:nvSpPr>
          <p:spPr>
            <a:xfrm>
              <a:off x="6161922" y="3429000"/>
              <a:ext cx="1322656" cy="513858"/>
            </a:xfrm>
            <a:prstGeom prst="wedgeRoundRectCallout">
              <a:avLst>
                <a:gd name="adj1" fmla="val 80620"/>
                <a:gd name="adj2" fmla="val 45268"/>
                <a:gd name="adj3" fmla="val 16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/>
                <a:t>Choose red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DBD4E8-4D64-40FF-B74B-396BB95EBC6B}"/>
                </a:ext>
              </a:extLst>
            </p:cNvPr>
            <p:cNvSpPr/>
            <p:nvPr/>
          </p:nvSpPr>
          <p:spPr>
            <a:xfrm>
              <a:off x="8964146" y="3458507"/>
              <a:ext cx="695813" cy="18705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711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2E9567-5D99-49EE-99E6-AAD8246CD01F}"/>
              </a:ext>
            </a:extLst>
          </p:cNvPr>
          <p:cNvSpPr/>
          <p:nvPr/>
        </p:nvSpPr>
        <p:spPr>
          <a:xfrm>
            <a:off x="10056018" y="237769"/>
            <a:ext cx="593855" cy="260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B3FC58-0994-4D55-BB1E-8A195812A989}"/>
              </a:ext>
            </a:extLst>
          </p:cNvPr>
          <p:cNvSpPr/>
          <p:nvPr/>
        </p:nvSpPr>
        <p:spPr>
          <a:xfrm>
            <a:off x="11199942" y="237769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C8AF0E-E74A-4204-9A34-937450AA62EA}"/>
              </a:ext>
            </a:extLst>
          </p:cNvPr>
          <p:cNvSpPr/>
          <p:nvPr/>
        </p:nvSpPr>
        <p:spPr>
          <a:xfrm flipH="1">
            <a:off x="11199942" y="703619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8008BC7-C52C-4058-A56B-C3F09886AF3C}"/>
              </a:ext>
            </a:extLst>
          </p:cNvPr>
          <p:cNvSpPr/>
          <p:nvPr/>
        </p:nvSpPr>
        <p:spPr>
          <a:xfrm>
            <a:off x="8958580" y="1438910"/>
            <a:ext cx="2838450" cy="838200"/>
          </a:xfrm>
          <a:prstGeom prst="wedgeRoundRectCallout">
            <a:avLst>
              <a:gd name="adj1" fmla="val 72863"/>
              <a:gd name="adj2" fmla="val 943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Choose function-method</a:t>
            </a:r>
          </a:p>
          <a:p>
            <a:pPr algn="ctr"/>
            <a:r>
              <a:rPr lang="en-IE" dirty="0" err="1"/>
              <a:t>SceneLoader.LoadOnClick</a:t>
            </a:r>
            <a:endParaRPr lang="en-IE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13B6527-0C6D-4AE2-AB4B-A22A92C56F4B}"/>
              </a:ext>
            </a:extLst>
          </p:cNvPr>
          <p:cNvSpPr/>
          <p:nvPr/>
        </p:nvSpPr>
        <p:spPr>
          <a:xfrm>
            <a:off x="10549703" y="3144876"/>
            <a:ext cx="650239" cy="432171"/>
          </a:xfrm>
          <a:prstGeom prst="wedgeRoundRectCallout">
            <a:avLst>
              <a:gd name="adj1" fmla="val 149223"/>
              <a:gd name="adj2" fmla="val -10397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drag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D8B3DA-B126-4F57-BDFB-A8A65CE66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09" y="1331474"/>
            <a:ext cx="356235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59A1A6C-EE41-4708-88C1-88C7608C0E3C}"/>
              </a:ext>
            </a:extLst>
          </p:cNvPr>
          <p:cNvGrpSpPr/>
          <p:nvPr/>
        </p:nvGrpSpPr>
        <p:grpSpPr>
          <a:xfrm>
            <a:off x="219710" y="1331474"/>
            <a:ext cx="3562350" cy="945636"/>
            <a:chOff x="219710" y="1331474"/>
            <a:chExt cx="3419475" cy="779267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85A22AF-D180-4D1E-942D-A6A36B32D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664" r="81865" b="34974"/>
            <a:stretch/>
          </p:blipFill>
          <p:spPr>
            <a:xfrm>
              <a:off x="1428115" y="1331474"/>
              <a:ext cx="2211070" cy="779265"/>
            </a:xfrm>
            <a:prstGeom prst="rect">
              <a:avLst/>
            </a:prstGeom>
          </p:spPr>
        </p:pic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869BAF8-7723-473C-8A09-DEA6930F6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23" r="89990" b="82114"/>
            <a:stretch/>
          </p:blipFill>
          <p:spPr>
            <a:xfrm>
              <a:off x="219710" y="1331475"/>
              <a:ext cx="1220470" cy="77926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DBD4E8-4D64-40FF-B74B-396BB95EBC6B}"/>
                </a:ext>
              </a:extLst>
            </p:cNvPr>
            <p:cNvSpPr/>
            <p:nvPr/>
          </p:nvSpPr>
          <p:spPr>
            <a:xfrm>
              <a:off x="430689" y="1882140"/>
              <a:ext cx="917099" cy="152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6252A8-AB25-4550-B0ED-B3E74841F411}"/>
                </a:ext>
              </a:extLst>
            </p:cNvPr>
            <p:cNvSpPr/>
            <p:nvPr/>
          </p:nvSpPr>
          <p:spPr>
            <a:xfrm>
              <a:off x="1261746" y="1516856"/>
              <a:ext cx="876618" cy="22383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55508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65EDAD7-2ECF-464D-8410-534DF544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" y="3360961"/>
            <a:ext cx="56578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4E17B4A-2581-4194-9399-8C0E3B5F7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4" r="78750" b="81271"/>
          <a:stretch/>
        </p:blipFill>
        <p:spPr>
          <a:xfrm>
            <a:off x="2227331" y="1151180"/>
            <a:ext cx="2590800" cy="8610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2E9567-5D99-49EE-99E6-AAD8246CD01F}"/>
              </a:ext>
            </a:extLst>
          </p:cNvPr>
          <p:cNvSpPr/>
          <p:nvPr/>
        </p:nvSpPr>
        <p:spPr>
          <a:xfrm>
            <a:off x="2587248" y="1746250"/>
            <a:ext cx="1041400" cy="12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C8AF0E-E74A-4204-9A34-937450AA62EA}"/>
              </a:ext>
            </a:extLst>
          </p:cNvPr>
          <p:cNvSpPr/>
          <p:nvPr/>
        </p:nvSpPr>
        <p:spPr>
          <a:xfrm flipH="1">
            <a:off x="11199942" y="703619"/>
            <a:ext cx="733425" cy="333375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8008BC7-C52C-4058-A56B-C3F09886AF3C}"/>
              </a:ext>
            </a:extLst>
          </p:cNvPr>
          <p:cNvSpPr/>
          <p:nvPr/>
        </p:nvSpPr>
        <p:spPr>
          <a:xfrm>
            <a:off x="8958580" y="1438910"/>
            <a:ext cx="2838450" cy="838200"/>
          </a:xfrm>
          <a:prstGeom prst="wedgeRoundRectCallout">
            <a:avLst>
              <a:gd name="adj1" fmla="val 72863"/>
              <a:gd name="adj2" fmla="val 9431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Choose function-method</a:t>
            </a:r>
          </a:p>
          <a:p>
            <a:pPr algn="ctr"/>
            <a:r>
              <a:rPr lang="en-IE" dirty="0" err="1"/>
              <a:t>SceneLoader.LoadOnClick</a:t>
            </a:r>
            <a:endParaRPr lang="en-IE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1594F53-A9AC-43D9-9CA5-F0C0950F0E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7" t="54387" r="1328" b="33390"/>
          <a:stretch/>
        </p:blipFill>
        <p:spPr>
          <a:xfrm>
            <a:off x="4205734" y="1151180"/>
            <a:ext cx="3168137" cy="86104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13B6527-0C6D-4AE2-AB4B-A22A92C56F4B}"/>
              </a:ext>
            </a:extLst>
          </p:cNvPr>
          <p:cNvSpPr/>
          <p:nvPr/>
        </p:nvSpPr>
        <p:spPr>
          <a:xfrm>
            <a:off x="6624767" y="1222824"/>
            <a:ext cx="650239" cy="432171"/>
          </a:xfrm>
          <a:prstGeom prst="wedgeRoundRectCallout">
            <a:avLst>
              <a:gd name="adj1" fmla="val 19145"/>
              <a:gd name="adj2" fmla="val 9703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click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B3FC58-0994-4D55-BB1E-8A195812A989}"/>
              </a:ext>
            </a:extLst>
          </p:cNvPr>
          <p:cNvSpPr/>
          <p:nvPr/>
        </p:nvSpPr>
        <p:spPr>
          <a:xfrm>
            <a:off x="3733100" y="1654995"/>
            <a:ext cx="629175" cy="260080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68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23944DDC-99BC-4912-82E3-00819C0BE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5" y="208676"/>
            <a:ext cx="37338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1B5B86-2EEB-4A00-89C9-DE787C29CA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8" t="7211" b="76235"/>
          <a:stretch/>
        </p:blipFill>
        <p:spPr>
          <a:xfrm>
            <a:off x="6121167" y="3683731"/>
            <a:ext cx="3365241" cy="113526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166031-29B6-43AB-851C-932D1D14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r="88557" b="66168"/>
          <a:stretch/>
        </p:blipFill>
        <p:spPr>
          <a:xfrm>
            <a:off x="4725969" y="3683731"/>
            <a:ext cx="1395198" cy="18630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7B4EBF5-345A-416F-A72D-F79FAAEAB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8" t="46395" b="42993"/>
          <a:stretch/>
        </p:blipFill>
        <p:spPr>
          <a:xfrm>
            <a:off x="6121167" y="4818999"/>
            <a:ext cx="3365241" cy="72778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06F86B9-B394-4DC9-9D90-09106DD32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9" b="36784"/>
          <a:stretch/>
        </p:blipFill>
        <p:spPr bwMode="auto">
          <a:xfrm>
            <a:off x="6121167" y="4697701"/>
            <a:ext cx="3365241" cy="2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7F82D0-5AF1-4394-BC16-2131F56EC470}"/>
              </a:ext>
            </a:extLst>
          </p:cNvPr>
          <p:cNvSpPr/>
          <p:nvPr/>
        </p:nvSpPr>
        <p:spPr>
          <a:xfrm>
            <a:off x="6180304" y="4905764"/>
            <a:ext cx="1512401" cy="479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B134345-68F0-4772-8C54-73F9C307E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49" b="36784"/>
          <a:stretch/>
        </p:blipFill>
        <p:spPr bwMode="auto">
          <a:xfrm>
            <a:off x="7383627" y="860557"/>
            <a:ext cx="3365241" cy="2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D8B708-9895-4E82-B939-2986DBC2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88" y="3268093"/>
            <a:ext cx="4524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C13ABE-A6CD-45A2-B10B-2760148F94F1}"/>
              </a:ext>
            </a:extLst>
          </p:cNvPr>
          <p:cNvSpPr/>
          <p:nvPr/>
        </p:nvSpPr>
        <p:spPr>
          <a:xfrm>
            <a:off x="10056018" y="237769"/>
            <a:ext cx="593855" cy="260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8A56D0-1405-489C-9DA5-1B3A8A96A3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r="87820" b="71713"/>
          <a:stretch/>
        </p:blipFill>
        <p:spPr>
          <a:xfrm>
            <a:off x="6023204" y="3367088"/>
            <a:ext cx="1484940" cy="152825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FE46186-C2AB-4B97-A92B-4B6CE9DD7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6821" r="-11" b="77197"/>
          <a:stretch/>
        </p:blipFill>
        <p:spPr>
          <a:xfrm>
            <a:off x="7508146" y="3367088"/>
            <a:ext cx="3331029" cy="109611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0F65921-2BE7-4125-9722-510653CE9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0" t="59510" r="-11" b="34189"/>
          <a:stretch/>
        </p:blipFill>
        <p:spPr>
          <a:xfrm>
            <a:off x="7508145" y="4463201"/>
            <a:ext cx="3331029" cy="4321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AFFAD-5030-48C3-8E52-15F2F82F2F7C}"/>
              </a:ext>
            </a:extLst>
          </p:cNvPr>
          <p:cNvSpPr/>
          <p:nvPr/>
        </p:nvSpPr>
        <p:spPr>
          <a:xfrm>
            <a:off x="6360481" y="3895246"/>
            <a:ext cx="625151" cy="1866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AADEC66-661E-460A-8CC3-A7D2D881D7D0}"/>
              </a:ext>
            </a:extLst>
          </p:cNvPr>
          <p:cNvSpPr/>
          <p:nvPr/>
        </p:nvSpPr>
        <p:spPr>
          <a:xfrm rot="12072164" flipH="1">
            <a:off x="6964800" y="4259433"/>
            <a:ext cx="1911236" cy="242521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75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1298042-F0EF-49B7-8B12-3DC55C8DB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374650"/>
            <a:ext cx="4495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F59E81-358E-4887-B617-B5EA5385ADF3}"/>
              </a:ext>
            </a:extLst>
          </p:cNvPr>
          <p:cNvGrpSpPr/>
          <p:nvPr/>
        </p:nvGrpSpPr>
        <p:grpSpPr>
          <a:xfrm>
            <a:off x="1600200" y="3524250"/>
            <a:ext cx="4813935" cy="1938288"/>
            <a:chOff x="1600200" y="3524250"/>
            <a:chExt cx="4813935" cy="1938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1DB115-8E9D-4E76-95CA-A5A753C84674}"/>
                </a:ext>
              </a:extLst>
            </p:cNvPr>
            <p:cNvGrpSpPr/>
            <p:nvPr/>
          </p:nvGrpSpPr>
          <p:grpSpPr>
            <a:xfrm>
              <a:off x="1600200" y="3524250"/>
              <a:ext cx="4813935" cy="1938288"/>
              <a:chOff x="1600200" y="3524250"/>
              <a:chExt cx="4813935" cy="1938288"/>
            </a:xfrm>
          </p:grpSpPr>
          <p:pic>
            <p:nvPicPr>
              <p:cNvPr id="3" name="Picture 2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B15C47A-DE7D-4C22-901E-000DA8BF6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40" t="6746" b="77769"/>
              <a:stretch/>
            </p:blipFill>
            <p:spPr>
              <a:xfrm>
                <a:off x="3078480" y="3524250"/>
                <a:ext cx="3335655" cy="1061988"/>
              </a:xfrm>
              <a:prstGeom prst="rect">
                <a:avLst/>
              </a:prstGeom>
            </p:spPr>
          </p:pic>
          <p:pic>
            <p:nvPicPr>
              <p:cNvPr id="4" name="Picture 3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D9015C9E-F0EE-4199-838E-AEF9042288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666" r="87875" b="65071"/>
              <a:stretch/>
            </p:blipFill>
            <p:spPr>
              <a:xfrm>
                <a:off x="1600200" y="3524250"/>
                <a:ext cx="1478280" cy="1938288"/>
              </a:xfrm>
              <a:prstGeom prst="rect">
                <a:avLst/>
              </a:prstGeom>
            </p:spPr>
          </p:pic>
          <p:pic>
            <p:nvPicPr>
              <p:cNvPr id="6" name="Picture 5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E1CC630D-2779-4F35-9B00-8FF1C4409B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78" t="56129" b="33648"/>
              <a:stretch/>
            </p:blipFill>
            <p:spPr>
              <a:xfrm>
                <a:off x="3063240" y="4761498"/>
                <a:ext cx="3350895" cy="701040"/>
              </a:xfrm>
              <a:prstGeom prst="rect">
                <a:avLst/>
              </a:prstGeom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B5086F8F-C70C-4B32-9C14-16AB44440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149" b="36784"/>
              <a:stretch/>
            </p:blipFill>
            <p:spPr bwMode="auto">
              <a:xfrm>
                <a:off x="3078480" y="4571620"/>
                <a:ext cx="3335655" cy="242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D15675B-FBC6-46B5-ABFD-84990E9E7BFF}"/>
                </a:ext>
              </a:extLst>
            </p:cNvPr>
            <p:cNvSpPr/>
            <p:nvPr/>
          </p:nvSpPr>
          <p:spPr>
            <a:xfrm rot="12984234" flipH="1">
              <a:off x="2261209" y="4773853"/>
              <a:ext cx="1024888" cy="242521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05007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09B8628-9146-4609-A626-39DCC46C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4813301"/>
            <a:ext cx="43338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866C7F-8402-4EF3-94A3-CF1AB0E7F31C}"/>
              </a:ext>
            </a:extLst>
          </p:cNvPr>
          <p:cNvGrpSpPr/>
          <p:nvPr/>
        </p:nvGrpSpPr>
        <p:grpSpPr>
          <a:xfrm>
            <a:off x="2784475" y="952499"/>
            <a:ext cx="4987925" cy="1219201"/>
            <a:chOff x="2784475" y="952499"/>
            <a:chExt cx="4987925" cy="1219201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258B9CA-9229-461B-A8CB-A5B5DE3742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13" r="86463" b="75508"/>
            <a:stretch/>
          </p:blipFill>
          <p:spPr>
            <a:xfrm>
              <a:off x="2784475" y="952499"/>
              <a:ext cx="1650365" cy="1219201"/>
            </a:xfrm>
            <a:prstGeom prst="rect">
              <a:avLst/>
            </a:prstGeom>
          </p:spPr>
        </p:pic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8E5A100-3620-433A-B505-E9B7280D3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25" t="6778" b="75444"/>
            <a:stretch/>
          </p:blipFill>
          <p:spPr>
            <a:xfrm>
              <a:off x="4434840" y="952499"/>
              <a:ext cx="3337560" cy="1219201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802A18-121F-4B68-8D32-185F1E491D83}"/>
                </a:ext>
              </a:extLst>
            </p:cNvPr>
            <p:cNvSpPr/>
            <p:nvPr/>
          </p:nvSpPr>
          <p:spPr>
            <a:xfrm>
              <a:off x="4645978" y="1059180"/>
              <a:ext cx="228600" cy="24082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71AEB-7FEC-47F8-ABD1-C2952F09F9A7}"/>
                </a:ext>
              </a:extLst>
            </p:cNvPr>
            <p:cNvSpPr/>
            <p:nvPr/>
          </p:nvSpPr>
          <p:spPr>
            <a:xfrm>
              <a:off x="3220878" y="1889125"/>
              <a:ext cx="998697" cy="165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121BE22-39E4-4ED9-B7A8-B663E1591425}"/>
              </a:ext>
            </a:extLst>
          </p:cNvPr>
          <p:cNvSpPr/>
          <p:nvPr/>
        </p:nvSpPr>
        <p:spPr>
          <a:xfrm>
            <a:off x="189094" y="198993"/>
            <a:ext cx="540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Figure 2.18: Ensure the Handle Slide Area is deactivated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2496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48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Ferns</dc:creator>
  <cp:lastModifiedBy>Shaun Ferns</cp:lastModifiedBy>
  <cp:revision>23</cp:revision>
  <dcterms:created xsi:type="dcterms:W3CDTF">2020-04-01T15:19:03Z</dcterms:created>
  <dcterms:modified xsi:type="dcterms:W3CDTF">2020-06-27T09:49:27Z</dcterms:modified>
</cp:coreProperties>
</file>