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MI-14w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Launcher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685800" y="1751888"/>
            <a:ext cx="3733800" cy="1828800"/>
            <a:chOff x="685800" y="1751888"/>
            <a:chExt cx="3733800" cy="1828800"/>
          </a:xfrm>
        </p:grpSpPr>
        <p:sp>
          <p:nvSpPr>
            <p:cNvPr id="8" name="Rectangle 7"/>
            <p:cNvSpPr/>
            <p:nvPr/>
          </p:nvSpPr>
          <p:spPr>
            <a:xfrm>
              <a:off x="685800" y="1751888"/>
              <a:ext cx="37338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79092" y="1905000"/>
              <a:ext cx="762000" cy="533400"/>
            </a:xfrm>
            <a:prstGeom prst="roundRect">
              <a:avLst/>
            </a:prstGeom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accent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1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02038" y="1905000"/>
              <a:ext cx="762000" cy="533400"/>
            </a:xfrm>
            <a:prstGeom prst="roundRect">
              <a:avLst/>
            </a:prstGeom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accent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2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07892" y="1905000"/>
              <a:ext cx="762000" cy="533400"/>
            </a:xfrm>
            <a:prstGeom prst="roundRect">
              <a:avLst/>
            </a:prstGeom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accent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3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64308" y="1905000"/>
              <a:ext cx="762000" cy="533400"/>
            </a:xfrm>
            <a:prstGeom prst="roundRect">
              <a:avLst/>
            </a:prstGeom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accent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4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79092" y="2743200"/>
              <a:ext cx="762000" cy="533400"/>
            </a:xfrm>
            <a:prstGeom prst="roundRect">
              <a:avLst/>
            </a:prstGeom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accent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5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693492" y="2743200"/>
              <a:ext cx="762000" cy="533400"/>
            </a:xfrm>
            <a:prstGeom prst="roundRect">
              <a:avLst/>
            </a:prstGeom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accent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6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07892" y="2743200"/>
              <a:ext cx="762000" cy="533400"/>
            </a:xfrm>
            <a:prstGeom prst="roundRect">
              <a:avLst/>
            </a:prstGeom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accent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7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64308" y="2743200"/>
              <a:ext cx="762000" cy="533400"/>
            </a:xfrm>
            <a:prstGeom prst="roundRect">
              <a:avLst/>
            </a:prstGeom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accent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8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724400" y="1751888"/>
            <a:ext cx="3733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17692" y="1905000"/>
            <a:ext cx="1295400" cy="8382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48400" y="1905000"/>
            <a:ext cx="609600" cy="8382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951292" y="1905000"/>
            <a:ext cx="668708" cy="8382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696200" y="1905000"/>
            <a:ext cx="668708" cy="8382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4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17692" y="2895600"/>
            <a:ext cx="762000" cy="3810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5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732092" y="2895600"/>
            <a:ext cx="762000" cy="3810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6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646492" y="2895600"/>
            <a:ext cx="762000" cy="3810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7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602908" y="2895600"/>
            <a:ext cx="762000" cy="3810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8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5800" y="3810000"/>
            <a:ext cx="3733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79092" y="3963112"/>
            <a:ext cx="1295400" cy="13716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912692" y="3963112"/>
            <a:ext cx="668708" cy="8382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3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209799" y="4991812"/>
            <a:ext cx="598919" cy="3429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6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2912692" y="4991812"/>
            <a:ext cx="631676" cy="3429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7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657600" y="4991812"/>
            <a:ext cx="668708" cy="3429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8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174904" y="3963112"/>
            <a:ext cx="668708" cy="8382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692494" y="3971302"/>
            <a:ext cx="598919" cy="3429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4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92494" y="4458412"/>
            <a:ext cx="598919" cy="3429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5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724400" y="3818190"/>
            <a:ext cx="3733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817692" y="3971302"/>
            <a:ext cx="1295400" cy="8382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4817692" y="4961902"/>
            <a:ext cx="762000" cy="3810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5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732092" y="4961902"/>
            <a:ext cx="762000" cy="3810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6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646492" y="4961902"/>
            <a:ext cx="762000" cy="3810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7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602908" y="4961902"/>
            <a:ext cx="762000" cy="3810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8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248400" y="3971302"/>
            <a:ext cx="1295400" cy="8382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7731094" y="3971302"/>
            <a:ext cx="598919" cy="3429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3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7731806" y="4458412"/>
            <a:ext cx="598919" cy="34290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LAUNCHER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</TotalTime>
  <Words>70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MI-14w</vt:lpstr>
      <vt:lpstr>Launcher</vt:lpstr>
      <vt:lpstr>LAUNCHER LOGIC</vt:lpstr>
      <vt:lpstr>LAUNCHER ANIMATION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MI-14w</dc:title>
  <dc:creator>Voloshyn, Anton</dc:creator>
  <cp:lastModifiedBy>Voloshyn, Anton</cp:lastModifiedBy>
  <cp:revision>10</cp:revision>
  <dcterms:created xsi:type="dcterms:W3CDTF">2006-08-16T00:00:00Z</dcterms:created>
  <dcterms:modified xsi:type="dcterms:W3CDTF">2014-12-29T09:57:32Z</dcterms:modified>
</cp:coreProperties>
</file>