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59" r:id="rId6"/>
    <p:sldId id="260" r:id="rId7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orient="horz" pos="612" userDrawn="1">
          <p15:clr>
            <a:srgbClr val="A4A3A4"/>
          </p15:clr>
        </p15:guide>
        <p15:guide id="3" orient="horz" pos="1854" userDrawn="1">
          <p15:clr>
            <a:srgbClr val="A4A3A4"/>
          </p15:clr>
        </p15:guide>
        <p15:guide id="4" orient="horz" pos="2994" userDrawn="1">
          <p15:clr>
            <a:srgbClr val="A4A3A4"/>
          </p15:clr>
        </p15:guide>
        <p15:guide id="5" pos="2934" userDrawn="1">
          <p15:clr>
            <a:srgbClr val="A4A3A4"/>
          </p15:clr>
        </p15:guide>
        <p15:guide id="6" pos="2826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2EBEEF"/>
    <a:srgbClr val="93D5F6"/>
    <a:srgbClr val="CEEBFC"/>
    <a:srgbClr val="0057B7"/>
    <a:srgbClr val="000828"/>
    <a:srgbClr val="475968"/>
    <a:srgbClr val="E52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04" autoAdjust="0"/>
  </p:normalViewPr>
  <p:slideViewPr>
    <p:cSldViewPr snapToGrid="0" snapToObjects="1">
      <p:cViewPr varScale="1">
        <p:scale>
          <a:sx n="134" d="100"/>
          <a:sy n="134" d="100"/>
        </p:scale>
        <p:origin x="132" y="252"/>
      </p:cViewPr>
      <p:guideLst>
        <p:guide orient="horz" pos="1752"/>
        <p:guide orient="horz" pos="612"/>
        <p:guide orient="horz" pos="1854"/>
        <p:guide orient="horz" pos="2994"/>
        <p:guide pos="2934"/>
        <p:guide pos="2826"/>
        <p:guide pos="5538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csko Alec LFY TDNR" userId="3a68795f-41b2-4847-85ac-6fdb3b06ac32" providerId="ADAL" clId="{53136317-E498-4822-9C9A-0261ADB55407}"/>
    <pc:docChg chg="undo custSel addSld modSld">
      <pc:chgData name="Vucsko Alec LFY TDNR" userId="3a68795f-41b2-4847-85ac-6fdb3b06ac32" providerId="ADAL" clId="{53136317-E498-4822-9C9A-0261ADB55407}" dt="2025-03-06T21:24:16.816" v="92" actId="478"/>
      <pc:docMkLst>
        <pc:docMk/>
      </pc:docMkLst>
      <pc:sldChg chg="addSp modSp add mod">
        <pc:chgData name="Vucsko Alec LFY TDNR" userId="3a68795f-41b2-4847-85ac-6fdb3b06ac32" providerId="ADAL" clId="{53136317-E498-4822-9C9A-0261ADB55407}" dt="2025-03-06T21:23:37.334" v="90" actId="207"/>
        <pc:sldMkLst>
          <pc:docMk/>
          <pc:sldMk cId="1790721363" sldId="259"/>
        </pc:sldMkLst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4" creationId="{C7D652F8-92EF-B015-7527-C2ADAD9E1C19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5" creationId="{CF06E95E-3B8F-C10D-DEAA-E84C704B6AFE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6" creationId="{C0D36918-F1DD-9ADA-1316-D272FC0522F3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7" creationId="{B644DD0C-4137-183C-DAF7-EE7AFCCC5692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8" creationId="{940CFA21-C41E-B436-EE51-674680F6B17A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9" creationId="{85876B07-5823-DCBD-0FEA-98385EC26382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10" creationId="{57A0E9B1-D3D4-5471-E026-99EAA3334D9B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11" creationId="{90764ED6-766F-A9D3-1BE4-B9804DCDD95A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12" creationId="{A2476A5B-02DC-681C-072B-1AF58ACC71EC}"/>
          </ac:spMkLst>
        </pc:spChg>
        <pc:spChg chg="mod">
          <ac:chgData name="Vucsko Alec LFY TDNR" userId="3a68795f-41b2-4847-85ac-6fdb3b06ac32" providerId="ADAL" clId="{53136317-E498-4822-9C9A-0261ADB55407}" dt="2025-03-06T21:19:54.386" v="8" actId="1076"/>
          <ac:spMkLst>
            <pc:docMk/>
            <pc:sldMk cId="1790721363" sldId="259"/>
            <ac:spMk id="13" creationId="{B393EC0E-073F-1179-B38D-0679C0F948A9}"/>
          </ac:spMkLst>
        </pc:spChg>
        <pc:spChg chg="mod">
          <ac:chgData name="Vucsko Alec LFY TDNR" userId="3a68795f-41b2-4847-85ac-6fdb3b06ac32" providerId="ADAL" clId="{53136317-E498-4822-9C9A-0261ADB55407}" dt="2025-03-06T21:23:19.548" v="82" actId="1076"/>
          <ac:spMkLst>
            <pc:docMk/>
            <pc:sldMk cId="1790721363" sldId="259"/>
            <ac:spMk id="14" creationId="{59DF97C7-A68C-ADE6-718A-E4C827B5AECC}"/>
          </ac:spMkLst>
        </pc:spChg>
        <pc:spChg chg="mod">
          <ac:chgData name="Vucsko Alec LFY TDNR" userId="3a68795f-41b2-4847-85ac-6fdb3b06ac32" providerId="ADAL" clId="{53136317-E498-4822-9C9A-0261ADB55407}" dt="2025-03-06T21:23:04.524" v="75" actId="1076"/>
          <ac:spMkLst>
            <pc:docMk/>
            <pc:sldMk cId="1790721363" sldId="259"/>
            <ac:spMk id="15" creationId="{3040BB64-E6D5-20E2-573F-0BF639B043AD}"/>
          </ac:spMkLst>
        </pc:spChg>
        <pc:spChg chg="add mod ord">
          <ac:chgData name="Vucsko Alec LFY TDNR" userId="3a68795f-41b2-4847-85ac-6fdb3b06ac32" providerId="ADAL" clId="{53136317-E498-4822-9C9A-0261ADB55407}" dt="2025-03-06T21:21:39.804" v="35" actId="1076"/>
          <ac:spMkLst>
            <pc:docMk/>
            <pc:sldMk cId="1790721363" sldId="259"/>
            <ac:spMk id="16" creationId="{079E558A-2243-C49D-09B6-715E291461A8}"/>
          </ac:spMkLst>
        </pc:spChg>
        <pc:spChg chg="mod">
          <ac:chgData name="Vucsko Alec LFY TDNR" userId="3a68795f-41b2-4847-85ac-6fdb3b06ac32" providerId="ADAL" clId="{53136317-E498-4822-9C9A-0261ADB55407}" dt="2025-03-06T21:23:10.128" v="78" actId="403"/>
          <ac:spMkLst>
            <pc:docMk/>
            <pc:sldMk cId="1790721363" sldId="259"/>
            <ac:spMk id="18" creationId="{79532BC9-8E5C-B8F2-1146-6AF4DA9F2512}"/>
          </ac:spMkLst>
        </pc:spChg>
        <pc:spChg chg="add mod">
          <ac:chgData name="Vucsko Alec LFY TDNR" userId="3a68795f-41b2-4847-85ac-6fdb3b06ac32" providerId="ADAL" clId="{53136317-E498-4822-9C9A-0261ADB55407}" dt="2025-03-06T21:22:14.484" v="52" actId="1076"/>
          <ac:spMkLst>
            <pc:docMk/>
            <pc:sldMk cId="1790721363" sldId="259"/>
            <ac:spMk id="20" creationId="{1FCCD7D0-3256-70BD-481A-37C378B0DF71}"/>
          </ac:spMkLst>
        </pc:spChg>
        <pc:spChg chg="add mod">
          <ac:chgData name="Vucsko Alec LFY TDNR" userId="3a68795f-41b2-4847-85ac-6fdb3b06ac32" providerId="ADAL" clId="{53136317-E498-4822-9C9A-0261ADB55407}" dt="2025-03-06T21:22:24.915" v="55" actId="1076"/>
          <ac:spMkLst>
            <pc:docMk/>
            <pc:sldMk cId="1790721363" sldId="259"/>
            <ac:spMk id="21" creationId="{CE7B5626-238C-B03F-F806-4672135760AD}"/>
          </ac:spMkLst>
        </pc:spChg>
        <pc:spChg chg="mod">
          <ac:chgData name="Vucsko Alec LFY TDNR" userId="3a68795f-41b2-4847-85ac-6fdb3b06ac32" providerId="ADAL" clId="{53136317-E498-4822-9C9A-0261ADB55407}" dt="2025-03-06T21:23:22.480" v="85" actId="403"/>
          <ac:spMkLst>
            <pc:docMk/>
            <pc:sldMk cId="1790721363" sldId="259"/>
            <ac:spMk id="23" creationId="{7D777154-DA86-1248-4D9B-1941CB5B465C}"/>
          </ac:spMkLst>
        </pc:spChg>
        <pc:spChg chg="add mod">
          <ac:chgData name="Vucsko Alec LFY TDNR" userId="3a68795f-41b2-4847-85ac-6fdb3b06ac32" providerId="ADAL" clId="{53136317-E498-4822-9C9A-0261ADB55407}" dt="2025-03-06T21:21:27.483" v="31" actId="1076"/>
          <ac:spMkLst>
            <pc:docMk/>
            <pc:sldMk cId="1790721363" sldId="259"/>
            <ac:spMk id="24" creationId="{C106DB14-AD9B-8B12-BE97-5B449F836555}"/>
          </ac:spMkLst>
        </pc:spChg>
        <pc:spChg chg="add mod">
          <ac:chgData name="Vucsko Alec LFY TDNR" userId="3a68795f-41b2-4847-85ac-6fdb3b06ac32" providerId="ADAL" clId="{53136317-E498-4822-9C9A-0261ADB55407}" dt="2025-03-06T21:22:44.505" v="58" actId="403"/>
          <ac:spMkLst>
            <pc:docMk/>
            <pc:sldMk cId="1790721363" sldId="259"/>
            <ac:spMk id="25" creationId="{6AD7B1E3-5405-1AFA-7DC7-E1EA1D9E60C3}"/>
          </ac:spMkLst>
        </pc:spChg>
        <pc:spChg chg="add mod">
          <ac:chgData name="Vucsko Alec LFY TDNR" userId="3a68795f-41b2-4847-85ac-6fdb3b06ac32" providerId="ADAL" clId="{53136317-E498-4822-9C9A-0261ADB55407}" dt="2025-03-06T21:22:50.196" v="62" actId="1076"/>
          <ac:spMkLst>
            <pc:docMk/>
            <pc:sldMk cId="1790721363" sldId="259"/>
            <ac:spMk id="27" creationId="{3A089E24-7E74-8CC2-1B2F-9C93EA863001}"/>
          </ac:spMkLst>
        </pc:spChg>
        <pc:spChg chg="mod">
          <ac:chgData name="Vucsko Alec LFY TDNR" userId="3a68795f-41b2-4847-85ac-6fdb3b06ac32" providerId="ADAL" clId="{53136317-E498-4822-9C9A-0261ADB55407}" dt="2025-03-06T21:23:25.112" v="88" actId="403"/>
          <ac:spMkLst>
            <pc:docMk/>
            <pc:sldMk cId="1790721363" sldId="259"/>
            <ac:spMk id="28" creationId="{81CEE85A-A6C5-3560-5E5E-D4845338E67C}"/>
          </ac:spMkLst>
        </pc:spChg>
        <pc:spChg chg="mod">
          <ac:chgData name="Vucsko Alec LFY TDNR" userId="3a68795f-41b2-4847-85ac-6fdb3b06ac32" providerId="ADAL" clId="{53136317-E498-4822-9C9A-0261ADB55407}" dt="2025-03-06T21:22:58.568" v="71" actId="403"/>
          <ac:spMkLst>
            <pc:docMk/>
            <pc:sldMk cId="1790721363" sldId="259"/>
            <ac:spMk id="30" creationId="{177C3280-8974-146F-EFE6-C0E4F76CF183}"/>
          </ac:spMkLst>
        </pc:spChg>
        <pc:spChg chg="add mod">
          <ac:chgData name="Vucsko Alec LFY TDNR" userId="3a68795f-41b2-4847-85ac-6fdb3b06ac32" providerId="ADAL" clId="{53136317-E498-4822-9C9A-0261ADB55407}" dt="2025-03-06T21:22:56.500" v="68" actId="1076"/>
          <ac:spMkLst>
            <pc:docMk/>
            <pc:sldMk cId="1790721363" sldId="259"/>
            <ac:spMk id="31" creationId="{C2ED7354-052B-22C8-0AFA-B6DAD3570F14}"/>
          </ac:spMkLst>
        </pc:spChg>
        <pc:spChg chg="add mod">
          <ac:chgData name="Vucsko Alec LFY TDNR" userId="3a68795f-41b2-4847-85ac-6fdb3b06ac32" providerId="ADAL" clId="{53136317-E498-4822-9C9A-0261ADB55407}" dt="2025-03-06T21:23:37.334" v="90" actId="207"/>
          <ac:spMkLst>
            <pc:docMk/>
            <pc:sldMk cId="1790721363" sldId="259"/>
            <ac:spMk id="37" creationId="{E45A3CA5-045A-24C2-60DE-A02FF7262404}"/>
          </ac:spMkLst>
        </pc:spChg>
        <pc:cxnChg chg="mod">
          <ac:chgData name="Vucsko Alec LFY TDNR" userId="3a68795f-41b2-4847-85ac-6fdb3b06ac32" providerId="ADAL" clId="{53136317-E498-4822-9C9A-0261ADB55407}" dt="2025-03-06T21:19:54.386" v="8" actId="1076"/>
          <ac:cxnSpMkLst>
            <pc:docMk/>
            <pc:sldMk cId="1790721363" sldId="259"/>
            <ac:cxnSpMk id="2" creationId="{B7392155-26A8-734B-DD74-2535E9093340}"/>
          </ac:cxnSpMkLst>
        </pc:cxnChg>
        <pc:cxnChg chg="mod">
          <ac:chgData name="Vucsko Alec LFY TDNR" userId="3a68795f-41b2-4847-85ac-6fdb3b06ac32" providerId="ADAL" clId="{53136317-E498-4822-9C9A-0261ADB55407}" dt="2025-03-06T21:19:54.386" v="8" actId="1076"/>
          <ac:cxnSpMkLst>
            <pc:docMk/>
            <pc:sldMk cId="1790721363" sldId="259"/>
            <ac:cxnSpMk id="17" creationId="{9E64C03B-D76B-37D6-ADE4-59D14F0B55A1}"/>
          </ac:cxnSpMkLst>
        </pc:cxnChg>
        <pc:cxnChg chg="mod">
          <ac:chgData name="Vucsko Alec LFY TDNR" userId="3a68795f-41b2-4847-85ac-6fdb3b06ac32" providerId="ADAL" clId="{53136317-E498-4822-9C9A-0261ADB55407}" dt="2025-03-06T21:19:54.386" v="8" actId="1076"/>
          <ac:cxnSpMkLst>
            <pc:docMk/>
            <pc:sldMk cId="1790721363" sldId="259"/>
            <ac:cxnSpMk id="19" creationId="{845006ED-7B7C-D33F-6B3A-C713C153DB2F}"/>
          </ac:cxnSpMkLst>
        </pc:cxnChg>
        <pc:cxnChg chg="mod">
          <ac:chgData name="Vucsko Alec LFY TDNR" userId="3a68795f-41b2-4847-85ac-6fdb3b06ac32" providerId="ADAL" clId="{53136317-E498-4822-9C9A-0261ADB55407}" dt="2025-03-06T21:19:54.386" v="8" actId="1076"/>
          <ac:cxnSpMkLst>
            <pc:docMk/>
            <pc:sldMk cId="1790721363" sldId="259"/>
            <ac:cxnSpMk id="22" creationId="{ADC9BA00-1282-2890-AA75-3C4D02E92EF9}"/>
          </ac:cxnSpMkLst>
        </pc:cxnChg>
        <pc:cxnChg chg="add mod">
          <ac:chgData name="Vucsko Alec LFY TDNR" userId="3a68795f-41b2-4847-85ac-6fdb3b06ac32" providerId="ADAL" clId="{53136317-E498-4822-9C9A-0261ADB55407}" dt="2025-03-06T21:21:17.459" v="29" actId="1076"/>
          <ac:cxnSpMkLst>
            <pc:docMk/>
            <pc:sldMk cId="1790721363" sldId="259"/>
            <ac:cxnSpMk id="26" creationId="{02B5D5C1-D357-473B-319A-9CD76F556897}"/>
          </ac:cxnSpMkLst>
        </pc:cxnChg>
        <pc:cxnChg chg="add mod">
          <ac:chgData name="Vucsko Alec LFY TDNR" userId="3a68795f-41b2-4847-85ac-6fdb3b06ac32" providerId="ADAL" clId="{53136317-E498-4822-9C9A-0261ADB55407}" dt="2025-03-06T21:21:36.867" v="33" actId="14100"/>
          <ac:cxnSpMkLst>
            <pc:docMk/>
            <pc:sldMk cId="1790721363" sldId="259"/>
            <ac:cxnSpMk id="29" creationId="{175487C0-6979-27CF-C5CA-9C088975F744}"/>
          </ac:cxnSpMkLst>
        </pc:cxnChg>
      </pc:sldChg>
      <pc:sldChg chg="delSp modSp add mod">
        <pc:chgData name="Vucsko Alec LFY TDNR" userId="3a68795f-41b2-4847-85ac-6fdb3b06ac32" providerId="ADAL" clId="{53136317-E498-4822-9C9A-0261ADB55407}" dt="2025-03-06T21:24:16.816" v="92" actId="478"/>
        <pc:sldMkLst>
          <pc:docMk/>
          <pc:sldMk cId="1383466903" sldId="260"/>
        </pc:sldMkLst>
        <pc:spChg chg="del">
          <ac:chgData name="Vucsko Alec LFY TDNR" userId="3a68795f-41b2-4847-85ac-6fdb3b06ac32" providerId="ADAL" clId="{53136317-E498-4822-9C9A-0261ADB55407}" dt="2025-03-06T21:24:16.816" v="92" actId="478"/>
          <ac:spMkLst>
            <pc:docMk/>
            <pc:sldMk cId="1383466903" sldId="260"/>
            <ac:spMk id="16" creationId="{079E558A-2243-C49D-09B6-715E291461A8}"/>
          </ac:spMkLst>
        </pc:spChg>
        <pc:spChg chg="del">
          <ac:chgData name="Vucsko Alec LFY TDNR" userId="3a68795f-41b2-4847-85ac-6fdb3b06ac32" providerId="ADAL" clId="{53136317-E498-4822-9C9A-0261ADB55407}" dt="2025-03-06T21:24:16.816" v="92" actId="478"/>
          <ac:spMkLst>
            <pc:docMk/>
            <pc:sldMk cId="1383466903" sldId="260"/>
            <ac:spMk id="20" creationId="{1FCCD7D0-3256-70BD-481A-37C378B0DF71}"/>
          </ac:spMkLst>
        </pc:spChg>
        <pc:spChg chg="del">
          <ac:chgData name="Vucsko Alec LFY TDNR" userId="3a68795f-41b2-4847-85ac-6fdb3b06ac32" providerId="ADAL" clId="{53136317-E498-4822-9C9A-0261ADB55407}" dt="2025-03-06T21:24:16.816" v="92" actId="478"/>
          <ac:spMkLst>
            <pc:docMk/>
            <pc:sldMk cId="1383466903" sldId="260"/>
            <ac:spMk id="21" creationId="{CE7B5626-238C-B03F-F806-4672135760AD}"/>
          </ac:spMkLst>
        </pc:spChg>
        <pc:spChg chg="del">
          <ac:chgData name="Vucsko Alec LFY TDNR" userId="3a68795f-41b2-4847-85ac-6fdb3b06ac32" providerId="ADAL" clId="{53136317-E498-4822-9C9A-0261ADB55407}" dt="2025-03-06T21:24:16.816" v="92" actId="478"/>
          <ac:spMkLst>
            <pc:docMk/>
            <pc:sldMk cId="1383466903" sldId="260"/>
            <ac:spMk id="24" creationId="{C106DB14-AD9B-8B12-BE97-5B449F836555}"/>
          </ac:spMkLst>
        </pc:spChg>
        <pc:spChg chg="del">
          <ac:chgData name="Vucsko Alec LFY TDNR" userId="3a68795f-41b2-4847-85ac-6fdb3b06ac32" providerId="ADAL" clId="{53136317-E498-4822-9C9A-0261ADB55407}" dt="2025-03-06T21:24:16.816" v="92" actId="478"/>
          <ac:spMkLst>
            <pc:docMk/>
            <pc:sldMk cId="1383466903" sldId="260"/>
            <ac:spMk id="25" creationId="{6AD7B1E3-5405-1AFA-7DC7-E1EA1D9E60C3}"/>
          </ac:spMkLst>
        </pc:spChg>
        <pc:spChg chg="del">
          <ac:chgData name="Vucsko Alec LFY TDNR" userId="3a68795f-41b2-4847-85ac-6fdb3b06ac32" providerId="ADAL" clId="{53136317-E498-4822-9C9A-0261ADB55407}" dt="2025-03-06T21:24:16.816" v="92" actId="478"/>
          <ac:spMkLst>
            <pc:docMk/>
            <pc:sldMk cId="1383466903" sldId="260"/>
            <ac:spMk id="27" creationId="{3A089E24-7E74-8CC2-1B2F-9C93EA863001}"/>
          </ac:spMkLst>
        </pc:spChg>
        <pc:spChg chg="del">
          <ac:chgData name="Vucsko Alec LFY TDNR" userId="3a68795f-41b2-4847-85ac-6fdb3b06ac32" providerId="ADAL" clId="{53136317-E498-4822-9C9A-0261ADB55407}" dt="2025-03-06T21:24:16.816" v="92" actId="478"/>
          <ac:spMkLst>
            <pc:docMk/>
            <pc:sldMk cId="1383466903" sldId="260"/>
            <ac:spMk id="31" creationId="{C2ED7354-052B-22C8-0AFA-B6DAD3570F14}"/>
          </ac:spMkLst>
        </pc:spChg>
        <pc:cxnChg chg="del">
          <ac:chgData name="Vucsko Alec LFY TDNR" userId="3a68795f-41b2-4847-85ac-6fdb3b06ac32" providerId="ADAL" clId="{53136317-E498-4822-9C9A-0261ADB55407}" dt="2025-03-06T21:24:16.816" v="92" actId="478"/>
          <ac:cxnSpMkLst>
            <pc:docMk/>
            <pc:sldMk cId="1383466903" sldId="260"/>
            <ac:cxnSpMk id="22" creationId="{ADC9BA00-1282-2890-AA75-3C4D02E92EF9}"/>
          </ac:cxnSpMkLst>
        </pc:cxnChg>
        <pc:cxnChg chg="del">
          <ac:chgData name="Vucsko Alec LFY TDNR" userId="3a68795f-41b2-4847-85ac-6fdb3b06ac32" providerId="ADAL" clId="{53136317-E498-4822-9C9A-0261ADB55407}" dt="2025-03-06T21:24:16.816" v="92" actId="478"/>
          <ac:cxnSpMkLst>
            <pc:docMk/>
            <pc:sldMk cId="1383466903" sldId="260"/>
            <ac:cxnSpMk id="26" creationId="{02B5D5C1-D357-473B-319A-9CD76F556897}"/>
          </ac:cxnSpMkLst>
        </pc:cxnChg>
        <pc:cxnChg chg="del mod">
          <ac:chgData name="Vucsko Alec LFY TDNR" userId="3a68795f-41b2-4847-85ac-6fdb3b06ac32" providerId="ADAL" clId="{53136317-E498-4822-9C9A-0261ADB55407}" dt="2025-03-06T21:24:16.816" v="92" actId="478"/>
          <ac:cxnSpMkLst>
            <pc:docMk/>
            <pc:sldMk cId="1383466903" sldId="260"/>
            <ac:cxnSpMk id="29" creationId="{175487C0-6979-27CF-C5CA-9C088975F74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581487-DED7-4908-9A01-0A45EDCB1D6C}" type="datetimeFigureOut">
              <a:rPr lang="de-DE" sz="1100"/>
              <a:t>06.03.2025</a:t>
            </a:fld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sz="11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42A22D-1E89-46D3-A8B1-76349A9A3E3A}" type="slidenum">
              <a:rPr lang="de-DE" sz="1100"/>
              <a:t>‹#›</a:t>
            </a:fld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8" y="403225"/>
            <a:ext cx="6850062" cy="3854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72667" y="4432312"/>
            <a:ext cx="6335333" cy="543965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947545"/>
            <a:ext cx="3076363" cy="28205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1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B27B7-17E5-4A05-7F83-00E7B178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27D11-1CD9-19FD-3A35-75868FE6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1"/>
            <a:ext cx="8424000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713CE-4716-A550-4F54-7739A55A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06.03.2025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B38394-6756-0F9B-4B68-F8E62E08EB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395" t="24411" r="24395" b="24411"/>
          <a:stretch/>
        </p:blipFill>
        <p:spPr>
          <a:xfrm>
            <a:off x="7828763" y="3828585"/>
            <a:ext cx="864000" cy="8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951775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4000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3234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60002" y="972000"/>
            <a:ext cx="842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972000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73F4857-E0CA-3F2B-147D-10B520AAFE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086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95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2674746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E45A8B0F-33B4-90CA-586B-BA540BF5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6660" y="972000"/>
            <a:ext cx="5517341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3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032000"/>
            <a:ext cx="8424000" cy="72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972000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Highlight Slide: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8424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CF375-D2D8-7049-8838-653CE776D9A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E553B8C-1A4B-36BA-3482-8CAB42A7F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73FAFDC2-E0C2-6848-E936-8DC21CE5E3FE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ighlight Slide: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9248D9E-1B90-BC6D-A0B7-902F5377D95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166C5BF-00FA-DD53-8868-536F948D0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ACB40CC4-1CC3-7CD8-CAA5-9BAAF4D6756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ighlight Slide: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3FC9BD-7338-0E63-59CA-40B27CEA74EE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F8E7A1-BCD3-532D-DAAF-16C84BE88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6F36FB3F-0833-0E50-B73A-B1AC72FCF693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b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46C04E-B4AE-3757-B779-346B52144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A4AF9126-6937-A989-7F32-992CCFD90D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7C70C-6D75-BA5B-7801-55484AF841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B7887E8-7A83-7E04-5B3E-859482CED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43B0EE3-F67E-B2CB-E7F0-9B5841AFA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643AFB-05B7-7AEC-BD7F-D8F9A67AF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4FF9-089E-B64F-31F5-B3291648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1E25E-CC58-36FC-D066-614E813AA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5" y="972000"/>
            <a:ext cx="4122737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89EB9-5D0A-643A-9E37-67B6A10F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F90B3-341F-6366-0B38-F7E0F7B8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06.03.2025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29ABA9-53BD-FEB3-7879-870B77FB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E99631-F2A8-59D7-D1F8-6147F1E0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6847-08BA-46A7-9F57-5D815BE62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3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972000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71601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71601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71601"/>
            <a:ext cx="9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 algn="r"/>
            <a:r>
              <a:rPr lang="de-DE" dirty="0"/>
              <a:t>© ZF Friedrichshafen 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15D946-1597-B199-E6D8-8C91CD724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9" r:id="rId3"/>
    <p:sldLayoutId id="2147483714" r:id="rId4"/>
    <p:sldLayoutId id="2147483720" r:id="rId5"/>
    <p:sldLayoutId id="2147483721" r:id="rId6"/>
    <p:sldLayoutId id="2147483715" r:id="rId7"/>
    <p:sldLayoutId id="2147483650" r:id="rId8"/>
    <p:sldLayoutId id="2147483722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54" r:id="rId17"/>
    <p:sldLayoutId id="2147483655" r:id="rId18"/>
    <p:sldLayoutId id="2147483693" r:id="rId19"/>
    <p:sldLayoutId id="2147483694" r:id="rId20"/>
    <p:sldLayoutId id="2147483695" r:id="rId21"/>
    <p:sldLayoutId id="2147483696" r:id="rId22"/>
    <p:sldLayoutId id="2147483698" r:id="rId23"/>
    <p:sldLayoutId id="2147483699" r:id="rId24"/>
    <p:sldLayoutId id="2147483718" r:id="rId25"/>
    <p:sldLayoutId id="2147483700" r:id="rId26"/>
    <p:sldLayoutId id="2147483688" r:id="rId27"/>
    <p:sldLayoutId id="2147483689" r:id="rId28"/>
    <p:sldLayoutId id="2147483690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06E95E-3B8F-C10D-DEAA-E84C704B6AFE}"/>
              </a:ext>
            </a:extLst>
          </p:cNvPr>
          <p:cNvSpPr/>
          <p:nvPr/>
        </p:nvSpPr>
        <p:spPr>
          <a:xfrm rot="651896">
            <a:off x="4386371" y="673769"/>
            <a:ext cx="965068" cy="17669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8D1BB-E51A-0B0E-2D72-7F6A7A6C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36918-F1DD-9ADA-1316-D272FC0522F3}"/>
              </a:ext>
            </a:extLst>
          </p:cNvPr>
          <p:cNvSpPr/>
          <p:nvPr/>
        </p:nvSpPr>
        <p:spPr>
          <a:xfrm rot="651896">
            <a:off x="5211927" y="2112423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4DD0C-4137-183C-DAF7-EE7AFCCC5692}"/>
              </a:ext>
            </a:extLst>
          </p:cNvPr>
          <p:cNvSpPr/>
          <p:nvPr/>
        </p:nvSpPr>
        <p:spPr>
          <a:xfrm rot="651896">
            <a:off x="4085061" y="1902693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FA21-C41E-B436-EE51-674680F6B17A}"/>
              </a:ext>
            </a:extLst>
          </p:cNvPr>
          <p:cNvSpPr/>
          <p:nvPr/>
        </p:nvSpPr>
        <p:spPr>
          <a:xfrm rot="20576998">
            <a:off x="4312433" y="617886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76B07-5823-DCBD-0FEA-98385EC26382}"/>
              </a:ext>
            </a:extLst>
          </p:cNvPr>
          <p:cNvSpPr/>
          <p:nvPr/>
        </p:nvSpPr>
        <p:spPr>
          <a:xfrm rot="20576998">
            <a:off x="5506141" y="770287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652F8-92EF-B015-7527-C2ADAD9E1C19}"/>
              </a:ext>
            </a:extLst>
          </p:cNvPr>
          <p:cNvSpPr/>
          <p:nvPr/>
        </p:nvSpPr>
        <p:spPr>
          <a:xfrm rot="2576175">
            <a:off x="3289745" y="1521091"/>
            <a:ext cx="1017528" cy="336066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0E9B1-D3D4-5471-E026-99EAA3334D9B}"/>
              </a:ext>
            </a:extLst>
          </p:cNvPr>
          <p:cNvSpPr/>
          <p:nvPr/>
        </p:nvSpPr>
        <p:spPr>
          <a:xfrm rot="2604973">
            <a:off x="3144823" y="4511796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64ED6-766F-A9D3-1BE4-B9804DCDD95A}"/>
              </a:ext>
            </a:extLst>
          </p:cNvPr>
          <p:cNvSpPr/>
          <p:nvPr/>
        </p:nvSpPr>
        <p:spPr>
          <a:xfrm rot="2604973">
            <a:off x="2247840" y="3653543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76A5B-02DC-681C-072B-1AF58ACC71EC}"/>
              </a:ext>
            </a:extLst>
          </p:cNvPr>
          <p:cNvSpPr/>
          <p:nvPr/>
        </p:nvSpPr>
        <p:spPr>
          <a:xfrm>
            <a:off x="4636696" y="2096353"/>
            <a:ext cx="192505" cy="20973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93EC0E-073F-1179-B38D-0679C0F948A9}"/>
              </a:ext>
            </a:extLst>
          </p:cNvPr>
          <p:cNvSpPr/>
          <p:nvPr/>
        </p:nvSpPr>
        <p:spPr>
          <a:xfrm>
            <a:off x="2678413" y="4255634"/>
            <a:ext cx="192505" cy="20973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DF97C7-A68C-ADE6-718A-E4C827B5AECC}"/>
                  </a:ext>
                </a:extLst>
              </p:cNvPr>
              <p:cNvSpPr txBox="1"/>
              <p:nvPr/>
            </p:nvSpPr>
            <p:spPr>
              <a:xfrm>
                <a:off x="4792031" y="2213750"/>
                <a:ext cx="5332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DF97C7-A68C-ADE6-718A-E4C827B5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31" y="2213750"/>
                <a:ext cx="533287" cy="184666"/>
              </a:xfrm>
              <a:prstGeom prst="rect">
                <a:avLst/>
              </a:prstGeom>
              <a:blipFill>
                <a:blip r:embed="rId2"/>
                <a:stretch>
                  <a:fillRect l="-9091" r="-9091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0BB64-E6D5-20E2-573F-0BF639B043AD}"/>
                  </a:ext>
                </a:extLst>
              </p:cNvPr>
              <p:cNvSpPr txBox="1"/>
              <p:nvPr/>
            </p:nvSpPr>
            <p:spPr>
              <a:xfrm>
                <a:off x="2143105" y="4432156"/>
                <a:ext cx="5404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0BB64-E6D5-20E2-573F-0BF639B0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05" y="4432156"/>
                <a:ext cx="540468" cy="184666"/>
              </a:xfrm>
              <a:prstGeom prst="rect">
                <a:avLst/>
              </a:prstGeom>
              <a:blipFill>
                <a:blip r:embed="rId3"/>
                <a:stretch>
                  <a:fillRect l="-10227" r="-9091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64C03B-D76B-37D6-ADE4-59D14F0B55A1}"/>
              </a:ext>
            </a:extLst>
          </p:cNvPr>
          <p:cNvCxnSpPr>
            <a:cxnSpLocks/>
          </p:cNvCxnSpPr>
          <p:nvPr/>
        </p:nvCxnSpPr>
        <p:spPr>
          <a:xfrm flipV="1">
            <a:off x="4726795" y="866452"/>
            <a:ext cx="280484" cy="1345498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006ED-7B7C-D33F-6B3A-C713C153DB2F}"/>
              </a:ext>
            </a:extLst>
          </p:cNvPr>
          <p:cNvCxnSpPr>
            <a:cxnSpLocks/>
          </p:cNvCxnSpPr>
          <p:nvPr/>
        </p:nvCxnSpPr>
        <p:spPr>
          <a:xfrm flipV="1">
            <a:off x="4717367" y="440012"/>
            <a:ext cx="9428" cy="1726316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C9BA00-1282-2890-AA75-3C4D02E92EF9}"/>
              </a:ext>
            </a:extLst>
          </p:cNvPr>
          <p:cNvCxnSpPr>
            <a:cxnSpLocks/>
          </p:cNvCxnSpPr>
          <p:nvPr/>
        </p:nvCxnSpPr>
        <p:spPr>
          <a:xfrm flipV="1">
            <a:off x="2782707" y="3208063"/>
            <a:ext cx="0" cy="1106252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CEE85A-A6C5-3560-5E5E-D4845338E67C}"/>
                  </a:ext>
                </a:extLst>
              </p:cNvPr>
              <p:cNvSpPr txBox="1"/>
              <p:nvPr/>
            </p:nvSpPr>
            <p:spPr>
              <a:xfrm>
                <a:off x="4868905" y="210103"/>
                <a:ext cx="5742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𝑡𝑟𝑎𝑐𝑡𝑜𝑟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CEE85A-A6C5-3560-5E5E-D4845338E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905" y="210103"/>
                <a:ext cx="574260" cy="184666"/>
              </a:xfrm>
              <a:prstGeom prst="rect">
                <a:avLst/>
              </a:prstGeom>
              <a:blipFill>
                <a:blip r:embed="rId4"/>
                <a:stretch>
                  <a:fillRect l="-851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7C3280-8974-146F-EFE6-C0E4F76CF183}"/>
                  </a:ext>
                </a:extLst>
              </p:cNvPr>
              <p:cNvSpPr txBox="1"/>
              <p:nvPr/>
            </p:nvSpPr>
            <p:spPr>
              <a:xfrm>
                <a:off x="2792135" y="3437041"/>
                <a:ext cx="5936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𝑡𝑟𝑎𝑖𝑙𝑒𝑟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7C3280-8974-146F-EFE6-C0E4F76C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135" y="3437041"/>
                <a:ext cx="593614" cy="276999"/>
              </a:xfrm>
              <a:prstGeom prst="rect">
                <a:avLst/>
              </a:prstGeom>
              <a:blipFill>
                <a:blip r:embed="rId5"/>
                <a:stretch>
                  <a:fillRect r="-309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392155-26A8-734B-DD74-2535E9093340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767494" y="2275369"/>
            <a:ext cx="1897394" cy="2071628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32BC9-8E5C-B8F2-1146-6AF4DA9F2512}"/>
                  </a:ext>
                </a:extLst>
              </p:cNvPr>
              <p:cNvSpPr txBox="1"/>
              <p:nvPr/>
            </p:nvSpPr>
            <p:spPr>
              <a:xfrm>
                <a:off x="3666593" y="3259269"/>
                <a:ext cx="5936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32BC9-8E5C-B8F2-1146-6AF4DA9F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593" y="3259269"/>
                <a:ext cx="59361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77154-DA86-1248-4D9B-1941CB5B465C}"/>
                  </a:ext>
                </a:extLst>
              </p:cNvPr>
              <p:cNvSpPr txBox="1"/>
              <p:nvPr/>
            </p:nvSpPr>
            <p:spPr>
              <a:xfrm>
                <a:off x="4758433" y="1288546"/>
                <a:ext cx="5936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77154-DA86-1248-4D9B-1941CB5B4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33" y="1288546"/>
                <a:ext cx="59361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27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06E95E-3B8F-C10D-DEAA-E84C704B6AFE}"/>
              </a:ext>
            </a:extLst>
          </p:cNvPr>
          <p:cNvSpPr/>
          <p:nvPr/>
        </p:nvSpPr>
        <p:spPr>
          <a:xfrm rot="651896">
            <a:off x="6741648" y="478204"/>
            <a:ext cx="965068" cy="17669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8D1BB-E51A-0B0E-2D72-7F6A7A6C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36918-F1DD-9ADA-1316-D272FC0522F3}"/>
              </a:ext>
            </a:extLst>
          </p:cNvPr>
          <p:cNvSpPr/>
          <p:nvPr/>
        </p:nvSpPr>
        <p:spPr>
          <a:xfrm rot="651896">
            <a:off x="7567204" y="1916858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4DD0C-4137-183C-DAF7-EE7AFCCC5692}"/>
              </a:ext>
            </a:extLst>
          </p:cNvPr>
          <p:cNvSpPr/>
          <p:nvPr/>
        </p:nvSpPr>
        <p:spPr>
          <a:xfrm rot="651896">
            <a:off x="6440338" y="1707128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FA21-C41E-B436-EE51-674680F6B17A}"/>
              </a:ext>
            </a:extLst>
          </p:cNvPr>
          <p:cNvSpPr/>
          <p:nvPr/>
        </p:nvSpPr>
        <p:spPr>
          <a:xfrm rot="20576998">
            <a:off x="6667710" y="422321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76B07-5823-DCBD-0FEA-98385EC26382}"/>
              </a:ext>
            </a:extLst>
          </p:cNvPr>
          <p:cNvSpPr/>
          <p:nvPr/>
        </p:nvSpPr>
        <p:spPr>
          <a:xfrm rot="20576998">
            <a:off x="7861418" y="574722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652F8-92EF-B015-7527-C2ADAD9E1C19}"/>
              </a:ext>
            </a:extLst>
          </p:cNvPr>
          <p:cNvSpPr/>
          <p:nvPr/>
        </p:nvSpPr>
        <p:spPr>
          <a:xfrm rot="2576175">
            <a:off x="5645022" y="1325526"/>
            <a:ext cx="1017528" cy="336066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0E9B1-D3D4-5471-E026-99EAA3334D9B}"/>
              </a:ext>
            </a:extLst>
          </p:cNvPr>
          <p:cNvSpPr/>
          <p:nvPr/>
        </p:nvSpPr>
        <p:spPr>
          <a:xfrm rot="2604973">
            <a:off x="5500100" y="4316231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64ED6-766F-A9D3-1BE4-B9804DCDD95A}"/>
              </a:ext>
            </a:extLst>
          </p:cNvPr>
          <p:cNvSpPr/>
          <p:nvPr/>
        </p:nvSpPr>
        <p:spPr>
          <a:xfrm rot="2604973">
            <a:off x="4603117" y="3457978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76A5B-02DC-681C-072B-1AF58ACC71EC}"/>
              </a:ext>
            </a:extLst>
          </p:cNvPr>
          <p:cNvSpPr/>
          <p:nvPr/>
        </p:nvSpPr>
        <p:spPr>
          <a:xfrm>
            <a:off x="6991973" y="1900788"/>
            <a:ext cx="192505" cy="20973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9E558A-2243-C49D-09B6-715E291461A8}"/>
              </a:ext>
            </a:extLst>
          </p:cNvPr>
          <p:cNvSpPr/>
          <p:nvPr/>
        </p:nvSpPr>
        <p:spPr>
          <a:xfrm rot="5400000">
            <a:off x="3155594" y="2507350"/>
            <a:ext cx="1017528" cy="336066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93EC0E-073F-1179-B38D-0679C0F948A9}"/>
              </a:ext>
            </a:extLst>
          </p:cNvPr>
          <p:cNvSpPr/>
          <p:nvPr/>
        </p:nvSpPr>
        <p:spPr>
          <a:xfrm>
            <a:off x="5033690" y="4060069"/>
            <a:ext cx="192505" cy="20973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DF97C7-A68C-ADE6-718A-E4C827B5AECC}"/>
                  </a:ext>
                </a:extLst>
              </p:cNvPr>
              <p:cNvSpPr txBox="1"/>
              <p:nvPr/>
            </p:nvSpPr>
            <p:spPr>
              <a:xfrm>
                <a:off x="6212731" y="1849719"/>
                <a:ext cx="799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DF97C7-A68C-ADE6-718A-E4C827B5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31" y="1849719"/>
                <a:ext cx="799130" cy="276999"/>
              </a:xfrm>
              <a:prstGeom prst="rect">
                <a:avLst/>
              </a:prstGeom>
              <a:blipFill>
                <a:blip r:embed="rId2"/>
                <a:stretch>
                  <a:fillRect l="-9160" r="-916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0BB64-E6D5-20E2-573F-0BF639B043AD}"/>
                  </a:ext>
                </a:extLst>
              </p:cNvPr>
              <p:cNvSpPr txBox="1"/>
              <p:nvPr/>
            </p:nvSpPr>
            <p:spPr>
              <a:xfrm>
                <a:off x="5336139" y="3906834"/>
                <a:ext cx="809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0BB64-E6D5-20E2-573F-0BF639B0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39" y="3906834"/>
                <a:ext cx="809773" cy="276999"/>
              </a:xfrm>
              <a:prstGeom prst="rect">
                <a:avLst/>
              </a:prstGeom>
              <a:blipFill>
                <a:blip r:embed="rId3"/>
                <a:stretch>
                  <a:fillRect l="-9023" r="-902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64C03B-D76B-37D6-ADE4-59D14F0B55A1}"/>
              </a:ext>
            </a:extLst>
          </p:cNvPr>
          <p:cNvCxnSpPr>
            <a:cxnSpLocks/>
          </p:cNvCxnSpPr>
          <p:nvPr/>
        </p:nvCxnSpPr>
        <p:spPr>
          <a:xfrm flipV="1">
            <a:off x="7082072" y="670887"/>
            <a:ext cx="280484" cy="1345498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006ED-7B7C-D33F-6B3A-C713C153DB2F}"/>
              </a:ext>
            </a:extLst>
          </p:cNvPr>
          <p:cNvCxnSpPr>
            <a:cxnSpLocks/>
          </p:cNvCxnSpPr>
          <p:nvPr/>
        </p:nvCxnSpPr>
        <p:spPr>
          <a:xfrm flipV="1">
            <a:off x="7072644" y="244447"/>
            <a:ext cx="9428" cy="1726316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C9BA00-1282-2890-AA75-3C4D02E92EF9}"/>
              </a:ext>
            </a:extLst>
          </p:cNvPr>
          <p:cNvCxnSpPr>
            <a:cxnSpLocks/>
          </p:cNvCxnSpPr>
          <p:nvPr/>
        </p:nvCxnSpPr>
        <p:spPr>
          <a:xfrm flipV="1">
            <a:off x="5137984" y="3012498"/>
            <a:ext cx="0" cy="1106252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CEE85A-A6C5-3560-5E5E-D4845338E67C}"/>
                  </a:ext>
                </a:extLst>
              </p:cNvPr>
              <p:cNvSpPr txBox="1"/>
              <p:nvPr/>
            </p:nvSpPr>
            <p:spPr>
              <a:xfrm>
                <a:off x="7181524" y="176851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CEE85A-A6C5-3560-5E5E-D4845338E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24" y="176851"/>
                <a:ext cx="331245" cy="276999"/>
              </a:xfrm>
              <a:prstGeom prst="rect">
                <a:avLst/>
              </a:prstGeom>
              <a:blipFill>
                <a:blip r:embed="rId4"/>
                <a:stretch>
                  <a:fillRect l="-20370" r="-555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7C3280-8974-146F-EFE6-C0E4F76CF183}"/>
                  </a:ext>
                </a:extLst>
              </p:cNvPr>
              <p:cNvSpPr txBox="1"/>
              <p:nvPr/>
            </p:nvSpPr>
            <p:spPr>
              <a:xfrm>
                <a:off x="5147412" y="3241476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7C3280-8974-146F-EFE6-C0E4F76C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12" y="3241476"/>
                <a:ext cx="59361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392155-26A8-734B-DD74-2535E9093340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122771" y="2079804"/>
            <a:ext cx="1897394" cy="2071628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32BC9-8E5C-B8F2-1146-6AF4DA9F2512}"/>
                  </a:ext>
                </a:extLst>
              </p:cNvPr>
              <p:cNvSpPr txBox="1"/>
              <p:nvPr/>
            </p:nvSpPr>
            <p:spPr>
              <a:xfrm>
                <a:off x="6021870" y="3063704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32BC9-8E5C-B8F2-1146-6AF4DA9F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70" y="3063704"/>
                <a:ext cx="5936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77154-DA86-1248-4D9B-1941CB5B465C}"/>
                  </a:ext>
                </a:extLst>
              </p:cNvPr>
              <p:cNvSpPr txBox="1"/>
              <p:nvPr/>
            </p:nvSpPr>
            <p:spPr>
              <a:xfrm>
                <a:off x="7113710" y="1092981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77154-DA86-1248-4D9B-1941CB5B4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10" y="1092981"/>
                <a:ext cx="59361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FCCD7D0-3256-70BD-481A-37C378B0DF71}"/>
              </a:ext>
            </a:extLst>
          </p:cNvPr>
          <p:cNvSpPr/>
          <p:nvPr/>
        </p:nvSpPr>
        <p:spPr>
          <a:xfrm rot="5400000">
            <a:off x="2144294" y="4585596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7B5626-238C-B03F-F806-4672135760AD}"/>
              </a:ext>
            </a:extLst>
          </p:cNvPr>
          <p:cNvSpPr/>
          <p:nvPr/>
        </p:nvSpPr>
        <p:spPr>
          <a:xfrm rot="5400000">
            <a:off x="2144293" y="3385610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06DB14-AD9B-8B12-BE97-5B449F836555}"/>
              </a:ext>
            </a:extLst>
          </p:cNvPr>
          <p:cNvSpPr/>
          <p:nvPr/>
        </p:nvSpPr>
        <p:spPr>
          <a:xfrm>
            <a:off x="2151713" y="4090964"/>
            <a:ext cx="192505" cy="20973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D7B1E3-5405-1AFA-7DC7-E1EA1D9E60C3}"/>
                  </a:ext>
                </a:extLst>
              </p:cNvPr>
              <p:cNvSpPr txBox="1"/>
              <p:nvPr/>
            </p:nvSpPr>
            <p:spPr>
              <a:xfrm>
                <a:off x="2281474" y="4277442"/>
                <a:ext cx="809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D7B1E3-5405-1AFA-7DC7-E1EA1D9E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474" y="4277442"/>
                <a:ext cx="809773" cy="276999"/>
              </a:xfrm>
              <a:prstGeom prst="rect">
                <a:avLst/>
              </a:prstGeom>
              <a:blipFill>
                <a:blip r:embed="rId8"/>
                <a:stretch>
                  <a:fillRect l="-9023" r="-902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B5D5C1-D357-473B-319A-9CD76F556897}"/>
              </a:ext>
            </a:extLst>
          </p:cNvPr>
          <p:cNvCxnSpPr>
            <a:cxnSpLocks/>
          </p:cNvCxnSpPr>
          <p:nvPr/>
        </p:nvCxnSpPr>
        <p:spPr>
          <a:xfrm flipV="1">
            <a:off x="2256007" y="3103861"/>
            <a:ext cx="0" cy="1106252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89E24-7E74-8CC2-1B2F-9C93EA863001}"/>
                  </a:ext>
                </a:extLst>
              </p:cNvPr>
              <p:cNvSpPr txBox="1"/>
              <p:nvPr/>
            </p:nvSpPr>
            <p:spPr>
              <a:xfrm>
                <a:off x="2215100" y="3733863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89E24-7E74-8CC2-1B2F-9C93EA863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00" y="3733863"/>
                <a:ext cx="59361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5487C0-6979-27CF-C5CA-9C088975F744}"/>
              </a:ext>
            </a:extLst>
          </p:cNvPr>
          <p:cNvCxnSpPr>
            <a:cxnSpLocks/>
            <a:stCxn id="24" idx="6"/>
            <a:endCxn id="13" idx="2"/>
          </p:cNvCxnSpPr>
          <p:nvPr/>
        </p:nvCxnSpPr>
        <p:spPr>
          <a:xfrm flipV="1">
            <a:off x="2344218" y="4164934"/>
            <a:ext cx="2689472" cy="30895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ED7354-052B-22C8-0AFA-B6DAD3570F14}"/>
                  </a:ext>
                </a:extLst>
              </p:cNvPr>
              <p:cNvSpPr txBox="1"/>
              <p:nvPr/>
            </p:nvSpPr>
            <p:spPr>
              <a:xfrm>
                <a:off x="3296054" y="3778149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ED7354-052B-22C8-0AFA-B6DAD357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54" y="3778149"/>
                <a:ext cx="593614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E45A3CA5-045A-24C2-60DE-A02FF7262404}"/>
              </a:ext>
            </a:extLst>
          </p:cNvPr>
          <p:cNvSpPr/>
          <p:nvPr/>
        </p:nvSpPr>
        <p:spPr>
          <a:xfrm>
            <a:off x="7410517" y="4696448"/>
            <a:ext cx="1569177" cy="3246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2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06E95E-3B8F-C10D-DEAA-E84C704B6AFE}"/>
              </a:ext>
            </a:extLst>
          </p:cNvPr>
          <p:cNvSpPr/>
          <p:nvPr/>
        </p:nvSpPr>
        <p:spPr>
          <a:xfrm rot="651896">
            <a:off x="6741648" y="478204"/>
            <a:ext cx="965068" cy="17669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8D1BB-E51A-0B0E-2D72-7F6A7A6C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36918-F1DD-9ADA-1316-D272FC0522F3}"/>
              </a:ext>
            </a:extLst>
          </p:cNvPr>
          <p:cNvSpPr/>
          <p:nvPr/>
        </p:nvSpPr>
        <p:spPr>
          <a:xfrm rot="651896">
            <a:off x="7567204" y="1916858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4DD0C-4137-183C-DAF7-EE7AFCCC5692}"/>
              </a:ext>
            </a:extLst>
          </p:cNvPr>
          <p:cNvSpPr/>
          <p:nvPr/>
        </p:nvSpPr>
        <p:spPr>
          <a:xfrm rot="651896">
            <a:off x="6440338" y="1707128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FA21-C41E-B436-EE51-674680F6B17A}"/>
              </a:ext>
            </a:extLst>
          </p:cNvPr>
          <p:cNvSpPr/>
          <p:nvPr/>
        </p:nvSpPr>
        <p:spPr>
          <a:xfrm rot="20576998">
            <a:off x="6667710" y="422321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76B07-5823-DCBD-0FEA-98385EC26382}"/>
              </a:ext>
            </a:extLst>
          </p:cNvPr>
          <p:cNvSpPr/>
          <p:nvPr/>
        </p:nvSpPr>
        <p:spPr>
          <a:xfrm rot="20576998">
            <a:off x="7861418" y="574722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652F8-92EF-B015-7527-C2ADAD9E1C19}"/>
              </a:ext>
            </a:extLst>
          </p:cNvPr>
          <p:cNvSpPr/>
          <p:nvPr/>
        </p:nvSpPr>
        <p:spPr>
          <a:xfrm rot="2576175">
            <a:off x="5645022" y="1325526"/>
            <a:ext cx="1017528" cy="336066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0E9B1-D3D4-5471-E026-99EAA3334D9B}"/>
              </a:ext>
            </a:extLst>
          </p:cNvPr>
          <p:cNvSpPr/>
          <p:nvPr/>
        </p:nvSpPr>
        <p:spPr>
          <a:xfrm rot="2604973">
            <a:off x="5500100" y="4316231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64ED6-766F-A9D3-1BE4-B9804DCDD95A}"/>
              </a:ext>
            </a:extLst>
          </p:cNvPr>
          <p:cNvSpPr/>
          <p:nvPr/>
        </p:nvSpPr>
        <p:spPr>
          <a:xfrm rot="2604973">
            <a:off x="4603117" y="3457978"/>
            <a:ext cx="207341" cy="38732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476A5B-02DC-681C-072B-1AF58ACC71EC}"/>
              </a:ext>
            </a:extLst>
          </p:cNvPr>
          <p:cNvSpPr/>
          <p:nvPr/>
        </p:nvSpPr>
        <p:spPr>
          <a:xfrm>
            <a:off x="6991973" y="1900788"/>
            <a:ext cx="192505" cy="20973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93EC0E-073F-1179-B38D-0679C0F948A9}"/>
              </a:ext>
            </a:extLst>
          </p:cNvPr>
          <p:cNvSpPr/>
          <p:nvPr/>
        </p:nvSpPr>
        <p:spPr>
          <a:xfrm>
            <a:off x="5033690" y="4060069"/>
            <a:ext cx="192505" cy="20973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DF97C7-A68C-ADE6-718A-E4C827B5AECC}"/>
                  </a:ext>
                </a:extLst>
              </p:cNvPr>
              <p:cNvSpPr txBox="1"/>
              <p:nvPr/>
            </p:nvSpPr>
            <p:spPr>
              <a:xfrm>
                <a:off x="6212731" y="1849719"/>
                <a:ext cx="799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DF97C7-A68C-ADE6-718A-E4C827B5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31" y="1849719"/>
                <a:ext cx="799130" cy="276999"/>
              </a:xfrm>
              <a:prstGeom prst="rect">
                <a:avLst/>
              </a:prstGeom>
              <a:blipFill>
                <a:blip r:embed="rId2"/>
                <a:stretch>
                  <a:fillRect l="-9160" r="-916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0BB64-E6D5-20E2-573F-0BF639B043AD}"/>
                  </a:ext>
                </a:extLst>
              </p:cNvPr>
              <p:cNvSpPr txBox="1"/>
              <p:nvPr/>
            </p:nvSpPr>
            <p:spPr>
              <a:xfrm>
                <a:off x="5336139" y="3906834"/>
                <a:ext cx="809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0BB64-E6D5-20E2-573F-0BF639B0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39" y="3906834"/>
                <a:ext cx="809773" cy="276999"/>
              </a:xfrm>
              <a:prstGeom prst="rect">
                <a:avLst/>
              </a:prstGeom>
              <a:blipFill>
                <a:blip r:embed="rId3"/>
                <a:stretch>
                  <a:fillRect l="-9023" r="-902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64C03B-D76B-37D6-ADE4-59D14F0B55A1}"/>
              </a:ext>
            </a:extLst>
          </p:cNvPr>
          <p:cNvCxnSpPr>
            <a:cxnSpLocks/>
          </p:cNvCxnSpPr>
          <p:nvPr/>
        </p:nvCxnSpPr>
        <p:spPr>
          <a:xfrm flipV="1">
            <a:off x="7082072" y="670887"/>
            <a:ext cx="280484" cy="1345498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006ED-7B7C-D33F-6B3A-C713C153DB2F}"/>
              </a:ext>
            </a:extLst>
          </p:cNvPr>
          <p:cNvCxnSpPr>
            <a:cxnSpLocks/>
          </p:cNvCxnSpPr>
          <p:nvPr/>
        </p:nvCxnSpPr>
        <p:spPr>
          <a:xfrm flipV="1">
            <a:off x="7072644" y="244447"/>
            <a:ext cx="9428" cy="1726316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CEE85A-A6C5-3560-5E5E-D4845338E67C}"/>
                  </a:ext>
                </a:extLst>
              </p:cNvPr>
              <p:cNvSpPr txBox="1"/>
              <p:nvPr/>
            </p:nvSpPr>
            <p:spPr>
              <a:xfrm>
                <a:off x="7181524" y="176851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CEE85A-A6C5-3560-5E5E-D4845338E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24" y="176851"/>
                <a:ext cx="331245" cy="276999"/>
              </a:xfrm>
              <a:prstGeom prst="rect">
                <a:avLst/>
              </a:prstGeom>
              <a:blipFill>
                <a:blip r:embed="rId4"/>
                <a:stretch>
                  <a:fillRect l="-20370" r="-555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7C3280-8974-146F-EFE6-C0E4F76CF183}"/>
                  </a:ext>
                </a:extLst>
              </p:cNvPr>
              <p:cNvSpPr txBox="1"/>
              <p:nvPr/>
            </p:nvSpPr>
            <p:spPr>
              <a:xfrm>
                <a:off x="5147412" y="3241476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7C3280-8974-146F-EFE6-C0E4F76C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12" y="3241476"/>
                <a:ext cx="59361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392155-26A8-734B-DD74-2535E9093340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122771" y="2079804"/>
            <a:ext cx="1897394" cy="2071628"/>
          </a:xfrm>
          <a:prstGeom prst="line">
            <a:avLst/>
          </a:prstGeom>
          <a:noFill/>
          <a:ln w="57150" cap="rnd" cmpd="sng" algn="ctr">
            <a:solidFill>
              <a:schemeClr val="tx1"/>
            </a:solidFill>
            <a:prstDash val="sysDash"/>
            <a:round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32BC9-8E5C-B8F2-1146-6AF4DA9F2512}"/>
                  </a:ext>
                </a:extLst>
              </p:cNvPr>
              <p:cNvSpPr txBox="1"/>
              <p:nvPr/>
            </p:nvSpPr>
            <p:spPr>
              <a:xfrm>
                <a:off x="6021870" y="3063704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32BC9-8E5C-B8F2-1146-6AF4DA9F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70" y="3063704"/>
                <a:ext cx="59361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77154-DA86-1248-4D9B-1941CB5B465C}"/>
                  </a:ext>
                </a:extLst>
              </p:cNvPr>
              <p:cNvSpPr txBox="1"/>
              <p:nvPr/>
            </p:nvSpPr>
            <p:spPr>
              <a:xfrm>
                <a:off x="7113710" y="1092981"/>
                <a:ext cx="593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77154-DA86-1248-4D9B-1941CB5B4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10" y="1092981"/>
                <a:ext cx="59361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E45A3CA5-045A-24C2-60DE-A02FF7262404}"/>
              </a:ext>
            </a:extLst>
          </p:cNvPr>
          <p:cNvSpPr/>
          <p:nvPr/>
        </p:nvSpPr>
        <p:spPr>
          <a:xfrm>
            <a:off x="7410517" y="4696448"/>
            <a:ext cx="1569177" cy="3246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66903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Benutzerdefiniert 3">
      <a:dk1>
        <a:srgbClr val="000000"/>
      </a:dk1>
      <a:lt1>
        <a:srgbClr val="FFFFFF"/>
      </a:lt1>
      <a:dk2>
        <a:srgbClr val="00ABE7"/>
      </a:dk2>
      <a:lt2>
        <a:srgbClr val="ACBBC5"/>
      </a:lt2>
      <a:accent1>
        <a:srgbClr val="768E9F"/>
      </a:accent1>
      <a:accent2>
        <a:srgbClr val="93D5F6"/>
      </a:accent2>
      <a:accent3>
        <a:srgbClr val="CEEBFC"/>
      </a:accent3>
      <a:accent4>
        <a:srgbClr val="475968"/>
      </a:accent4>
      <a:accent5>
        <a:srgbClr val="0057B7"/>
      </a:accent5>
      <a:accent6>
        <a:srgbClr val="2EBEEF"/>
      </a:accent6>
      <a:hlink>
        <a:srgbClr val="0057B7"/>
      </a:hlink>
      <a:folHlink>
        <a:srgbClr val="768E9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6350" cap="rnd" cmpd="sng" algn="ctr">
          <a:solidFill>
            <a:schemeClr val="bg2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75%">
      <a:srgbClr val="2EBEEF"/>
    </a:custClr>
    <a:custClr name="ZF Cyan 50%">
      <a:srgbClr val="93D5F6"/>
    </a:custClr>
    <a:custClr name="ZF Cyan 25%">
      <a:srgbClr val="CEEBFC"/>
    </a:custClr>
    <a:custClr>
      <a:srgbClr val="FFFFFF"/>
    </a:custClr>
    <a:custClr name="ZF Blue / 1. Step color gradient">
      <a:srgbClr val="0057B7"/>
    </a:custClr>
    <a:custClr name="ZF Dark Blue / 2. Step color gradient">
      <a:srgbClr val="000828"/>
    </a:custClr>
    <a:custClr name="ZF Middle Blue">
      <a:srgbClr val="00265F"/>
    </a:custClr>
    <a:custClr>
      <a:srgbClr val="FFFFFF"/>
    </a:custClr>
    <a:custClr name="ZF Red">
      <a:srgbClr val="E52330"/>
    </a:custClr>
    <a:custClr name="ZF Black 100%">
      <a:srgbClr val="000000"/>
    </a:custClr>
    <a:custClr name="ZF Gray 800">
      <a:srgbClr val="475968"/>
    </a:custClr>
    <a:custClr name="ZF Gray 500">
      <a:srgbClr val="768E9F"/>
    </a:custClr>
    <a:custClr name="ZF Gray 300">
      <a:srgbClr val="ACBBC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ZF Aqua 100% (Chart color)">
      <a:srgbClr val="00A7AB"/>
    </a:custClr>
    <a:custClr name="ZF Aqua 50% (Chart color)">
      <a:srgbClr val="A2D3D6"/>
    </a:custClr>
    <a:custClr name="ZF Purple 100% (Chart color)">
      <a:srgbClr val="524E9C"/>
    </a:custClr>
    <a:custClr name="ZF Purple 50% (Chart color)">
      <a:srgbClr val="A6A1D0"/>
    </a:custClr>
    <a:custClr name="ZF Orange 100% (Chart color)">
      <a:srgbClr val="F28A3D"/>
    </a:custClr>
    <a:custClr name="ZF Orange 50% (Chart color)">
      <a:srgbClr val="FAC89F"/>
    </a:custClr>
  </a:custClrLst>
  <a:extLst>
    <a:ext uri="{05A4C25C-085E-4340-85A3-A5531E510DB2}">
      <thm15:themeFamily xmlns:thm15="http://schemas.microsoft.com/office/thememl/2012/main" name="master_zf.potx" id="{CAF5F669-7675-41AC-956B-2EA76426BC6F}" vid="{B83BB406-A4FC-4944-A9D3-6B3630D0800A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59D92636BE74F9A0967E31BF83723" ma:contentTypeVersion="2" ma:contentTypeDescription="Create a new document." ma:contentTypeScope="" ma:versionID="e28dedee549430a5f4b06fb620133969">
  <xsd:schema xmlns:xsd="http://www.w3.org/2001/XMLSchema" xmlns:xs="http://www.w3.org/2001/XMLSchema" xmlns:p="http://schemas.microsoft.com/office/2006/metadata/properties" xmlns:ns2="638bfdfe-c103-4b57-b6f6-f487bab09181" targetNamespace="http://schemas.microsoft.com/office/2006/metadata/properties" ma:root="true" ma:fieldsID="4a7587e001366cd114258204cd2aed8a" ns2:_="">
    <xsd:import namespace="638bfdfe-c103-4b57-b6f6-f487bab09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fdfe-c103-4b57-b6f6-f487bab09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150B0-9C7C-48BF-8871-01D59E024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bfdfe-c103-4b57-b6f6-f487bab0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A0BA8E-434D-48CF-8C42-C96ADE6F0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B2723D-E575-4EAD-92D1-8B559EDD9A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Tahoma</vt:lpstr>
      <vt:lpstr>ZF AG</vt:lpstr>
      <vt:lpstr>PowerPoint Presentation</vt:lpstr>
      <vt:lpstr>PowerPoint Presentation</vt:lpstr>
      <vt:lpstr>PowerPoint Presentation</vt:lpstr>
    </vt:vector>
  </TitlesOfParts>
  <Company>ZF Active Safety and Electronics US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Vucsko Alec LFY TDNR</dc:creator>
  <cp:lastModifiedBy>Vucsko Alec LFY TDNR</cp:lastModifiedBy>
  <cp:revision>3</cp:revision>
  <cp:lastPrinted>2022-11-09T16:26:39Z</cp:lastPrinted>
  <dcterms:created xsi:type="dcterms:W3CDTF">2024-11-07T13:53:11Z</dcterms:created>
  <dcterms:modified xsi:type="dcterms:W3CDTF">2025-03-06T21:24:37Z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Agenda_1">
    <vt:lpwstr>Lorem ipsum dolor sit amet</vt:lpwstr>
  </property>
  <property fmtid="{D5CDD505-2E9C-101B-9397-08002B2CF9AE}" pid="3" name="tw_Agenda_2">
    <vt:lpwstr/>
  </property>
  <property fmtid="{D5CDD505-2E9C-101B-9397-08002B2CF9AE}" pid="4" name="tw_Agenda_3">
    <vt:lpwstr/>
  </property>
  <property fmtid="{D5CDD505-2E9C-101B-9397-08002B2CF9AE}" pid="5" name="tw_Agenda_4">
    <vt:lpwstr/>
  </property>
  <property fmtid="{D5CDD505-2E9C-101B-9397-08002B2CF9AE}" pid="6" name="tw_Agenda_5">
    <vt:lpwstr/>
  </property>
  <property fmtid="{D5CDD505-2E9C-101B-9397-08002B2CF9AE}" pid="7" name="tw_Agenda_6">
    <vt:lpwstr/>
  </property>
  <property fmtid="{D5CDD505-2E9C-101B-9397-08002B2CF9AE}" pid="8" name="tw_Agenda_7">
    <vt:lpwstr/>
  </property>
  <property fmtid="{D5CDD505-2E9C-101B-9397-08002B2CF9AE}" pid="9" name="tw_Agenda_8">
    <vt:lpwstr/>
  </property>
  <property fmtid="{D5CDD505-2E9C-101B-9397-08002B2CF9AE}" pid="10" name="tw_Agenda_9">
    <vt:lpwstr/>
  </property>
  <property fmtid="{D5CDD505-2E9C-101B-9397-08002B2CF9AE}" pid="11" name="tw_Agenda_10">
    <vt:lpwstr/>
  </property>
  <property fmtid="{D5CDD505-2E9C-101B-9397-08002B2CF9AE}" pid="12" name="tw_Agenda_11">
    <vt:lpwstr/>
  </property>
  <property fmtid="{D5CDD505-2E9C-101B-9397-08002B2CF9AE}" pid="13" name="tw_Agenda_12">
    <vt:lpwstr/>
  </property>
  <property fmtid="{D5CDD505-2E9C-101B-9397-08002B2CF9AE}" pid="14" name="ContentTypeId">
    <vt:lpwstr>0x010100B4459D92636BE74F9A0967E31BF83723</vt:lpwstr>
  </property>
  <property fmtid="{D5CDD505-2E9C-101B-9397-08002B2CF9AE}" pid="15" name="MSIP_Label_7294a1c8-9899-41e7-8f6e-8b1b3c79592a_Enabled">
    <vt:lpwstr>true</vt:lpwstr>
  </property>
  <property fmtid="{D5CDD505-2E9C-101B-9397-08002B2CF9AE}" pid="16" name="MSIP_Label_7294a1c8-9899-41e7-8f6e-8b1b3c79592a_SetDate">
    <vt:lpwstr>2024-11-07T13:59:36Z</vt:lpwstr>
  </property>
  <property fmtid="{D5CDD505-2E9C-101B-9397-08002B2CF9AE}" pid="17" name="MSIP_Label_7294a1c8-9899-41e7-8f6e-8b1b3c79592a_Method">
    <vt:lpwstr>Privileged</vt:lpwstr>
  </property>
  <property fmtid="{D5CDD505-2E9C-101B-9397-08002B2CF9AE}" pid="18" name="MSIP_Label_7294a1c8-9899-41e7-8f6e-8b1b3c79592a_Name">
    <vt:lpwstr>Internal sub2 (no marking)</vt:lpwstr>
  </property>
  <property fmtid="{D5CDD505-2E9C-101B-9397-08002B2CF9AE}" pid="19" name="MSIP_Label_7294a1c8-9899-41e7-8f6e-8b1b3c79592a_SiteId">
    <vt:lpwstr>eb70b763-b6d7-4486-8555-8831709a784e</vt:lpwstr>
  </property>
  <property fmtid="{D5CDD505-2E9C-101B-9397-08002B2CF9AE}" pid="20" name="MSIP_Label_7294a1c8-9899-41e7-8f6e-8b1b3c79592a_ActionId">
    <vt:lpwstr>10e5cdd9-1cb5-4d34-ba37-7f21ffbef815</vt:lpwstr>
  </property>
  <property fmtid="{D5CDD505-2E9C-101B-9397-08002B2CF9AE}" pid="21" name="MSIP_Label_7294a1c8-9899-41e7-8f6e-8b1b3c79592a_ContentBits">
    <vt:lpwstr>0</vt:lpwstr>
  </property>
</Properties>
</file>