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1"/>
  </p:notesMasterIdLst>
  <p:handoutMasterIdLst>
    <p:handoutMasterId r:id="rId22"/>
  </p:handoutMasterIdLst>
  <p:sldIdLst>
    <p:sldId id="272" r:id="rId2"/>
    <p:sldId id="273"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1A4DB2"/>
    <a:srgbClr val="0033CC"/>
    <a:srgbClr val="18481D"/>
    <a:srgbClr val="008080"/>
    <a:srgbClr val="339933"/>
    <a:srgbClr val="0066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920" y="-104"/>
      </p:cViewPr>
      <p:guideLst>
        <p:guide orient="horz" pos="213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23888" y="0"/>
            <a:ext cx="57626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endParaRPr lang="en-US"/>
          </a:p>
        </p:txBody>
      </p:sp>
      <p:sp>
        <p:nvSpPr>
          <p:cNvPr id="307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800"/>
            </a:lvl1pPr>
          </a:lstStyle>
          <a:p>
            <a:fld id="{D259B4BE-12D4-4F27-89C2-1CD9D8419D4C}" type="slidenum">
              <a:rPr lang="en-US"/>
              <a:pPr/>
              <a:t>‹#›</a:t>
            </a:fld>
            <a:endParaRPr lang="en-US"/>
          </a:p>
        </p:txBody>
      </p:sp>
    </p:spTree>
    <p:extLst>
      <p:ext uri="{BB962C8B-B14F-4D97-AF65-F5344CB8AC3E}">
        <p14:creationId xmlns:p14="http://schemas.microsoft.com/office/powerpoint/2010/main" val="1167624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553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55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6554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554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5ECFD52-9CA0-4306-99FC-201DA20A9336}" type="slidenum">
              <a:rPr lang="en-US"/>
              <a:pPr/>
              <a:t>‹#›</a:t>
            </a:fld>
            <a:endParaRPr lang="en-US"/>
          </a:p>
        </p:txBody>
      </p:sp>
    </p:spTree>
    <p:extLst>
      <p:ext uri="{BB962C8B-B14F-4D97-AF65-F5344CB8AC3E}">
        <p14:creationId xmlns:p14="http://schemas.microsoft.com/office/powerpoint/2010/main" val="300853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18</a:t>
            </a:fld>
            <a:endParaRPr lang="en-US"/>
          </a:p>
        </p:txBody>
      </p:sp>
    </p:spTree>
    <p:extLst>
      <p:ext uri="{BB962C8B-B14F-4D97-AF65-F5344CB8AC3E}">
        <p14:creationId xmlns:p14="http://schemas.microsoft.com/office/powerpoint/2010/main" val="348008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CFD52-9CA0-4306-99FC-201DA20A9336}" type="slidenum">
              <a:rPr lang="en-US" smtClean="0"/>
              <a:pPr/>
              <a:t>19</a:t>
            </a:fld>
            <a:endParaRPr lang="en-US"/>
          </a:p>
        </p:txBody>
      </p:sp>
    </p:spTree>
    <p:extLst>
      <p:ext uri="{BB962C8B-B14F-4D97-AF65-F5344CB8AC3E}">
        <p14:creationId xmlns:p14="http://schemas.microsoft.com/office/powerpoint/2010/main" val="348008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2892425" y="457200"/>
            <a:ext cx="5797550" cy="1690688"/>
          </a:xfrm>
        </p:spPr>
        <p:txBody>
          <a:bodyPr anchor="b"/>
          <a:lstStyle>
            <a:lvl1pPr>
              <a:spcBef>
                <a:spcPct val="40000"/>
              </a:spcBef>
              <a:defRPr sz="3200"/>
            </a:lvl1pPr>
          </a:lstStyle>
          <a:p>
            <a:r>
              <a:rPr lang="en-US"/>
              <a:t>Click to edit Master title style</a:t>
            </a:r>
          </a:p>
        </p:txBody>
      </p:sp>
      <p:sp>
        <p:nvSpPr>
          <p:cNvPr id="13435" name="Rectangle 123"/>
          <p:cNvSpPr>
            <a:spLocks noGrp="1" noChangeArrowheads="1"/>
          </p:cNvSpPr>
          <p:nvPr>
            <p:ph type="subTitle" sz="quarter" idx="1"/>
          </p:nvPr>
        </p:nvSpPr>
        <p:spPr>
          <a:xfrm>
            <a:off x="2914650" y="2514600"/>
            <a:ext cx="5775325" cy="762000"/>
          </a:xfrm>
        </p:spPr>
        <p:txBody>
          <a:bodyPr/>
          <a:lstStyle>
            <a:lvl1pPr marL="0" indent="0">
              <a:spcBef>
                <a:spcPct val="20000"/>
              </a:spcBef>
              <a:buFontTx/>
              <a:buNone/>
              <a:defRPr b="1"/>
            </a:lvl1pPr>
          </a:lstStyle>
          <a:p>
            <a:r>
              <a:rPr lang="en-US"/>
              <a:t>Click to edit Master subtitle style</a:t>
            </a:r>
          </a:p>
        </p:txBody>
      </p:sp>
      <p:sp>
        <p:nvSpPr>
          <p:cNvPr id="13436" name="Rectangle 124"/>
          <p:cNvSpPr>
            <a:spLocks noGrp="1" noChangeArrowheads="1"/>
          </p:cNvSpPr>
          <p:nvPr>
            <p:ph type="dt" sz="quarter" idx="2"/>
          </p:nvPr>
        </p:nvSpPr>
        <p:spPr bwMode="auto">
          <a:xfrm>
            <a:off x="2914650" y="3436938"/>
            <a:ext cx="5775325" cy="457200"/>
          </a:xfrm>
          <a:prstGeom prst="rect">
            <a:avLst/>
          </a:prstGeom>
          <a:noFill/>
          <a:ln>
            <a:miter lim="800000"/>
            <a:headEnd/>
            <a:tailEnd/>
          </a:ln>
        </p:spPr>
        <p:txBody>
          <a:bodyPr vert="horz" wrap="square" lIns="0" tIns="0" rIns="0" bIns="0" numCol="1" anchor="t" anchorCtr="0" compatLnSpc="1">
            <a:prstTxWarp prst="textNoShape">
              <a:avLst/>
            </a:prstTxWarp>
          </a:bodyPr>
          <a:lstStyle>
            <a:lvl1pPr>
              <a:lnSpc>
                <a:spcPct val="85000"/>
              </a:lnSpc>
              <a:spcBef>
                <a:spcPct val="40000"/>
              </a:spcBef>
              <a:defRPr sz="1600">
                <a:latin typeface="+mn-lt"/>
              </a:defRPr>
            </a:lvl1pPr>
          </a:lstStyle>
          <a:p>
            <a:endParaRPr lang="en-US"/>
          </a:p>
        </p:txBody>
      </p:sp>
      <p:grpSp>
        <p:nvGrpSpPr>
          <p:cNvPr id="13439" name="Group 127"/>
          <p:cNvGrpSpPr>
            <a:grpSpLocks noChangeAspect="1"/>
          </p:cNvGrpSpPr>
          <p:nvPr userDrawn="1"/>
        </p:nvGrpSpPr>
        <p:grpSpPr bwMode="auto">
          <a:xfrm>
            <a:off x="468313" y="5227638"/>
            <a:ext cx="1374775" cy="1233487"/>
            <a:chOff x="3456" y="720"/>
            <a:chExt cx="1923" cy="1726"/>
          </a:xfrm>
        </p:grpSpPr>
        <p:sp>
          <p:nvSpPr>
            <p:cNvPr id="13440" name="Rectangle 128"/>
            <p:cNvSpPr>
              <a:spLocks noChangeAspect="1" noChangeArrowheads="1"/>
            </p:cNvSpPr>
            <p:nvPr/>
          </p:nvSpPr>
          <p:spPr bwMode="black">
            <a:xfrm>
              <a:off x="3876" y="1823"/>
              <a:ext cx="18" cy="248"/>
            </a:xfrm>
            <a:prstGeom prst="rect">
              <a:avLst/>
            </a:prstGeom>
            <a:solidFill>
              <a:srgbClr val="FFFFFF"/>
            </a:solidFill>
            <a:ln w="9525">
              <a:noFill/>
              <a:miter lim="800000"/>
              <a:headEnd/>
              <a:tailEnd/>
            </a:ln>
          </p:spPr>
          <p:txBody>
            <a:bodyPr/>
            <a:lstStyle/>
            <a:p>
              <a:endParaRPr lang="en-US"/>
            </a:p>
          </p:txBody>
        </p:sp>
        <p:sp>
          <p:nvSpPr>
            <p:cNvPr id="13441" name="Freeform 129"/>
            <p:cNvSpPr>
              <a:spLocks noChangeAspect="1" noEditPoints="1"/>
            </p:cNvSpPr>
            <p:nvPr/>
          </p:nvSpPr>
          <p:spPr bwMode="black">
            <a:xfrm>
              <a:off x="3915" y="1799"/>
              <a:ext cx="94" cy="277"/>
            </a:xfrm>
            <a:custGeom>
              <a:avLst/>
              <a:gdLst/>
              <a:ahLst/>
              <a:cxnLst>
                <a:cxn ang="0">
                  <a:pos x="469" y="1244"/>
                </a:cxn>
                <a:cxn ang="0">
                  <a:pos x="525" y="1268"/>
                </a:cxn>
                <a:cxn ang="0">
                  <a:pos x="575" y="1309"/>
                </a:cxn>
                <a:cxn ang="0">
                  <a:pos x="616" y="1365"/>
                </a:cxn>
                <a:cxn ang="0">
                  <a:pos x="650" y="1436"/>
                </a:cxn>
                <a:cxn ang="0">
                  <a:pos x="675" y="1517"/>
                </a:cxn>
                <a:cxn ang="0">
                  <a:pos x="691" y="1609"/>
                </a:cxn>
                <a:cxn ang="0">
                  <a:pos x="698" y="1707"/>
                </a:cxn>
                <a:cxn ang="0">
                  <a:pos x="692" y="1865"/>
                </a:cxn>
                <a:cxn ang="0">
                  <a:pos x="677" y="1963"/>
                </a:cxn>
                <a:cxn ang="0">
                  <a:pos x="654" y="2052"/>
                </a:cxn>
                <a:cxn ang="0">
                  <a:pos x="623" y="2130"/>
                </a:cxn>
                <a:cxn ang="0">
                  <a:pos x="582" y="2193"/>
                </a:cxn>
                <a:cxn ang="0">
                  <a:pos x="532" y="2238"/>
                </a:cxn>
                <a:cxn ang="0">
                  <a:pos x="472" y="2265"/>
                </a:cxn>
                <a:cxn ang="0">
                  <a:pos x="405" y="2271"/>
                </a:cxn>
                <a:cxn ang="0">
                  <a:pos x="345" y="2253"/>
                </a:cxn>
                <a:cxn ang="0">
                  <a:pos x="292" y="2216"/>
                </a:cxn>
                <a:cxn ang="0">
                  <a:pos x="246" y="2158"/>
                </a:cxn>
                <a:cxn ang="0">
                  <a:pos x="210" y="2087"/>
                </a:cxn>
                <a:cxn ang="0">
                  <a:pos x="180" y="2004"/>
                </a:cxn>
                <a:cxn ang="0">
                  <a:pos x="160" y="1909"/>
                </a:cxn>
                <a:cxn ang="0">
                  <a:pos x="148" y="1810"/>
                </a:cxn>
                <a:cxn ang="0">
                  <a:pos x="146" y="1708"/>
                </a:cxn>
                <a:cxn ang="0">
                  <a:pos x="153" y="1613"/>
                </a:cxn>
                <a:cxn ang="0">
                  <a:pos x="172" y="1523"/>
                </a:cxn>
                <a:cxn ang="0">
                  <a:pos x="198" y="1442"/>
                </a:cxn>
                <a:cxn ang="0">
                  <a:pos x="233" y="1371"/>
                </a:cxn>
                <a:cxn ang="0">
                  <a:pos x="276" y="1312"/>
                </a:cxn>
                <a:cxn ang="0">
                  <a:pos x="324" y="1269"/>
                </a:cxn>
                <a:cxn ang="0">
                  <a:pos x="378" y="1244"/>
                </a:cxn>
                <a:cxn ang="0">
                  <a:pos x="698" y="2446"/>
                </a:cxn>
                <a:cxn ang="0">
                  <a:pos x="698" y="1253"/>
                </a:cxn>
                <a:cxn ang="0">
                  <a:pos x="639" y="1154"/>
                </a:cxn>
                <a:cxn ang="0">
                  <a:pos x="569" y="1082"/>
                </a:cxn>
                <a:cxn ang="0">
                  <a:pos x="492" y="1035"/>
                </a:cxn>
                <a:cxn ang="0">
                  <a:pos x="408" y="1019"/>
                </a:cxn>
                <a:cxn ang="0">
                  <a:pos x="319" y="1034"/>
                </a:cxn>
                <a:cxn ang="0">
                  <a:pos x="239" y="1079"/>
                </a:cxn>
                <a:cxn ang="0">
                  <a:pos x="170" y="1147"/>
                </a:cxn>
                <a:cxn ang="0">
                  <a:pos x="111" y="1237"/>
                </a:cxn>
                <a:cxn ang="0">
                  <a:pos x="64" y="1345"/>
                </a:cxn>
                <a:cxn ang="0">
                  <a:pos x="29" y="1468"/>
                </a:cxn>
                <a:cxn ang="0">
                  <a:pos x="7" y="1603"/>
                </a:cxn>
                <a:cxn ang="0">
                  <a:pos x="0" y="1747"/>
                </a:cxn>
                <a:cxn ang="0">
                  <a:pos x="7" y="1892"/>
                </a:cxn>
                <a:cxn ang="0">
                  <a:pos x="29" y="2029"/>
                </a:cxn>
                <a:cxn ang="0">
                  <a:pos x="64" y="2155"/>
                </a:cxn>
                <a:cxn ang="0">
                  <a:pos x="111" y="2266"/>
                </a:cxn>
                <a:cxn ang="0">
                  <a:pos x="170" y="2358"/>
                </a:cxn>
                <a:cxn ang="0">
                  <a:pos x="239" y="2430"/>
                </a:cxn>
                <a:cxn ang="0">
                  <a:pos x="319" y="2474"/>
                </a:cxn>
                <a:cxn ang="0">
                  <a:pos x="408" y="2490"/>
                </a:cxn>
                <a:cxn ang="0">
                  <a:pos x="492" y="2474"/>
                </a:cxn>
                <a:cxn ang="0">
                  <a:pos x="569" y="2429"/>
                </a:cxn>
                <a:cxn ang="0">
                  <a:pos x="639" y="2355"/>
                </a:cxn>
                <a:cxn ang="0">
                  <a:pos x="698" y="2257"/>
                </a:cxn>
              </a:cxnLst>
              <a:rect l="0" t="0" r="r" b="b"/>
              <a:pathLst>
                <a:path w="845" h="2490">
                  <a:moveTo>
                    <a:pt x="422" y="1238"/>
                  </a:moveTo>
                  <a:lnTo>
                    <a:pt x="438" y="1239"/>
                  </a:lnTo>
                  <a:lnTo>
                    <a:pt x="454" y="1241"/>
                  </a:lnTo>
                  <a:lnTo>
                    <a:pt x="469" y="1244"/>
                  </a:lnTo>
                  <a:lnTo>
                    <a:pt x="484" y="1248"/>
                  </a:lnTo>
                  <a:lnTo>
                    <a:pt x="498" y="1254"/>
                  </a:lnTo>
                  <a:lnTo>
                    <a:pt x="512" y="1260"/>
                  </a:lnTo>
                  <a:lnTo>
                    <a:pt x="525" y="1268"/>
                  </a:lnTo>
                  <a:lnTo>
                    <a:pt x="538" y="1277"/>
                  </a:lnTo>
                  <a:lnTo>
                    <a:pt x="551" y="1286"/>
                  </a:lnTo>
                  <a:lnTo>
                    <a:pt x="563" y="1297"/>
                  </a:lnTo>
                  <a:lnTo>
                    <a:pt x="575" y="1309"/>
                  </a:lnTo>
                  <a:lnTo>
                    <a:pt x="586" y="1322"/>
                  </a:lnTo>
                  <a:lnTo>
                    <a:pt x="597" y="1335"/>
                  </a:lnTo>
                  <a:lnTo>
                    <a:pt x="607" y="1350"/>
                  </a:lnTo>
                  <a:lnTo>
                    <a:pt x="616" y="1365"/>
                  </a:lnTo>
                  <a:lnTo>
                    <a:pt x="626" y="1382"/>
                  </a:lnTo>
                  <a:lnTo>
                    <a:pt x="635" y="1399"/>
                  </a:lnTo>
                  <a:lnTo>
                    <a:pt x="642" y="1417"/>
                  </a:lnTo>
                  <a:lnTo>
                    <a:pt x="650" y="1436"/>
                  </a:lnTo>
                  <a:lnTo>
                    <a:pt x="657" y="1455"/>
                  </a:lnTo>
                  <a:lnTo>
                    <a:pt x="664" y="1475"/>
                  </a:lnTo>
                  <a:lnTo>
                    <a:pt x="669" y="1496"/>
                  </a:lnTo>
                  <a:lnTo>
                    <a:pt x="675" y="1517"/>
                  </a:lnTo>
                  <a:lnTo>
                    <a:pt x="680" y="1539"/>
                  </a:lnTo>
                  <a:lnTo>
                    <a:pt x="684" y="1561"/>
                  </a:lnTo>
                  <a:lnTo>
                    <a:pt x="688" y="1585"/>
                  </a:lnTo>
                  <a:lnTo>
                    <a:pt x="691" y="1609"/>
                  </a:lnTo>
                  <a:lnTo>
                    <a:pt x="694" y="1632"/>
                  </a:lnTo>
                  <a:lnTo>
                    <a:pt x="695" y="1657"/>
                  </a:lnTo>
                  <a:lnTo>
                    <a:pt x="697" y="1682"/>
                  </a:lnTo>
                  <a:lnTo>
                    <a:pt x="698" y="1707"/>
                  </a:lnTo>
                  <a:lnTo>
                    <a:pt x="698" y="1733"/>
                  </a:lnTo>
                  <a:lnTo>
                    <a:pt x="697" y="1787"/>
                  </a:lnTo>
                  <a:lnTo>
                    <a:pt x="694" y="1840"/>
                  </a:lnTo>
                  <a:lnTo>
                    <a:pt x="692" y="1865"/>
                  </a:lnTo>
                  <a:lnTo>
                    <a:pt x="689" y="1891"/>
                  </a:lnTo>
                  <a:lnTo>
                    <a:pt x="686" y="1916"/>
                  </a:lnTo>
                  <a:lnTo>
                    <a:pt x="682" y="1940"/>
                  </a:lnTo>
                  <a:lnTo>
                    <a:pt x="677" y="1963"/>
                  </a:lnTo>
                  <a:lnTo>
                    <a:pt x="673" y="1987"/>
                  </a:lnTo>
                  <a:lnTo>
                    <a:pt x="667" y="2010"/>
                  </a:lnTo>
                  <a:lnTo>
                    <a:pt x="661" y="2032"/>
                  </a:lnTo>
                  <a:lnTo>
                    <a:pt x="654" y="2052"/>
                  </a:lnTo>
                  <a:lnTo>
                    <a:pt x="647" y="2073"/>
                  </a:lnTo>
                  <a:lnTo>
                    <a:pt x="639" y="2092"/>
                  </a:lnTo>
                  <a:lnTo>
                    <a:pt x="631" y="2112"/>
                  </a:lnTo>
                  <a:lnTo>
                    <a:pt x="623" y="2130"/>
                  </a:lnTo>
                  <a:lnTo>
                    <a:pt x="613" y="2146"/>
                  </a:lnTo>
                  <a:lnTo>
                    <a:pt x="603" y="2163"/>
                  </a:lnTo>
                  <a:lnTo>
                    <a:pt x="592" y="2178"/>
                  </a:lnTo>
                  <a:lnTo>
                    <a:pt x="582" y="2193"/>
                  </a:lnTo>
                  <a:lnTo>
                    <a:pt x="570" y="2206"/>
                  </a:lnTo>
                  <a:lnTo>
                    <a:pt x="558" y="2218"/>
                  </a:lnTo>
                  <a:lnTo>
                    <a:pt x="545" y="2228"/>
                  </a:lnTo>
                  <a:lnTo>
                    <a:pt x="532" y="2238"/>
                  </a:lnTo>
                  <a:lnTo>
                    <a:pt x="518" y="2247"/>
                  </a:lnTo>
                  <a:lnTo>
                    <a:pt x="503" y="2254"/>
                  </a:lnTo>
                  <a:lnTo>
                    <a:pt x="488" y="2261"/>
                  </a:lnTo>
                  <a:lnTo>
                    <a:pt x="472" y="2265"/>
                  </a:lnTo>
                  <a:lnTo>
                    <a:pt x="456" y="2269"/>
                  </a:lnTo>
                  <a:lnTo>
                    <a:pt x="439" y="2271"/>
                  </a:lnTo>
                  <a:lnTo>
                    <a:pt x="422" y="2272"/>
                  </a:lnTo>
                  <a:lnTo>
                    <a:pt x="405" y="2271"/>
                  </a:lnTo>
                  <a:lnTo>
                    <a:pt x="390" y="2269"/>
                  </a:lnTo>
                  <a:lnTo>
                    <a:pt x="375" y="2265"/>
                  </a:lnTo>
                  <a:lnTo>
                    <a:pt x="360" y="2260"/>
                  </a:lnTo>
                  <a:lnTo>
                    <a:pt x="345" y="2253"/>
                  </a:lnTo>
                  <a:lnTo>
                    <a:pt x="332" y="2246"/>
                  </a:lnTo>
                  <a:lnTo>
                    <a:pt x="318" y="2237"/>
                  </a:lnTo>
                  <a:lnTo>
                    <a:pt x="305" y="2226"/>
                  </a:lnTo>
                  <a:lnTo>
                    <a:pt x="292" y="2216"/>
                  </a:lnTo>
                  <a:lnTo>
                    <a:pt x="280" y="2203"/>
                  </a:lnTo>
                  <a:lnTo>
                    <a:pt x="269" y="2188"/>
                  </a:lnTo>
                  <a:lnTo>
                    <a:pt x="257" y="2174"/>
                  </a:lnTo>
                  <a:lnTo>
                    <a:pt x="246" y="2158"/>
                  </a:lnTo>
                  <a:lnTo>
                    <a:pt x="237" y="2142"/>
                  </a:lnTo>
                  <a:lnTo>
                    <a:pt x="227" y="2125"/>
                  </a:lnTo>
                  <a:lnTo>
                    <a:pt x="218" y="2106"/>
                  </a:lnTo>
                  <a:lnTo>
                    <a:pt x="210" y="2087"/>
                  </a:lnTo>
                  <a:lnTo>
                    <a:pt x="201" y="2067"/>
                  </a:lnTo>
                  <a:lnTo>
                    <a:pt x="193" y="2047"/>
                  </a:lnTo>
                  <a:lnTo>
                    <a:pt x="187" y="2025"/>
                  </a:lnTo>
                  <a:lnTo>
                    <a:pt x="180" y="2004"/>
                  </a:lnTo>
                  <a:lnTo>
                    <a:pt x="174" y="1981"/>
                  </a:lnTo>
                  <a:lnTo>
                    <a:pt x="168" y="1957"/>
                  </a:lnTo>
                  <a:lnTo>
                    <a:pt x="164" y="1934"/>
                  </a:lnTo>
                  <a:lnTo>
                    <a:pt x="160" y="1909"/>
                  </a:lnTo>
                  <a:lnTo>
                    <a:pt x="155" y="1886"/>
                  </a:lnTo>
                  <a:lnTo>
                    <a:pt x="152" y="1861"/>
                  </a:lnTo>
                  <a:lnTo>
                    <a:pt x="150" y="1836"/>
                  </a:lnTo>
                  <a:lnTo>
                    <a:pt x="148" y="1810"/>
                  </a:lnTo>
                  <a:lnTo>
                    <a:pt x="147" y="1785"/>
                  </a:lnTo>
                  <a:lnTo>
                    <a:pt x="146" y="1759"/>
                  </a:lnTo>
                  <a:lnTo>
                    <a:pt x="145" y="1733"/>
                  </a:lnTo>
                  <a:lnTo>
                    <a:pt x="146" y="1708"/>
                  </a:lnTo>
                  <a:lnTo>
                    <a:pt x="147" y="1684"/>
                  </a:lnTo>
                  <a:lnTo>
                    <a:pt x="148" y="1661"/>
                  </a:lnTo>
                  <a:lnTo>
                    <a:pt x="150" y="1637"/>
                  </a:lnTo>
                  <a:lnTo>
                    <a:pt x="153" y="1613"/>
                  </a:lnTo>
                  <a:lnTo>
                    <a:pt x="157" y="1590"/>
                  </a:lnTo>
                  <a:lnTo>
                    <a:pt x="161" y="1568"/>
                  </a:lnTo>
                  <a:lnTo>
                    <a:pt x="166" y="1545"/>
                  </a:lnTo>
                  <a:lnTo>
                    <a:pt x="172" y="1523"/>
                  </a:lnTo>
                  <a:lnTo>
                    <a:pt x="177" y="1502"/>
                  </a:lnTo>
                  <a:lnTo>
                    <a:pt x="184" y="1481"/>
                  </a:lnTo>
                  <a:lnTo>
                    <a:pt x="190" y="1462"/>
                  </a:lnTo>
                  <a:lnTo>
                    <a:pt x="198" y="1442"/>
                  </a:lnTo>
                  <a:lnTo>
                    <a:pt x="206" y="1423"/>
                  </a:lnTo>
                  <a:lnTo>
                    <a:pt x="215" y="1404"/>
                  </a:lnTo>
                  <a:lnTo>
                    <a:pt x="224" y="1387"/>
                  </a:lnTo>
                  <a:lnTo>
                    <a:pt x="233" y="1371"/>
                  </a:lnTo>
                  <a:lnTo>
                    <a:pt x="243" y="1355"/>
                  </a:lnTo>
                  <a:lnTo>
                    <a:pt x="253" y="1339"/>
                  </a:lnTo>
                  <a:lnTo>
                    <a:pt x="264" y="1325"/>
                  </a:lnTo>
                  <a:lnTo>
                    <a:pt x="276" y="1312"/>
                  </a:lnTo>
                  <a:lnTo>
                    <a:pt x="286" y="1300"/>
                  </a:lnTo>
                  <a:lnTo>
                    <a:pt x="298" y="1289"/>
                  </a:lnTo>
                  <a:lnTo>
                    <a:pt x="311" y="1279"/>
                  </a:lnTo>
                  <a:lnTo>
                    <a:pt x="324" y="1269"/>
                  </a:lnTo>
                  <a:lnTo>
                    <a:pt x="337" y="1261"/>
                  </a:lnTo>
                  <a:lnTo>
                    <a:pt x="350" y="1254"/>
                  </a:lnTo>
                  <a:lnTo>
                    <a:pt x="364" y="1248"/>
                  </a:lnTo>
                  <a:lnTo>
                    <a:pt x="378" y="1244"/>
                  </a:lnTo>
                  <a:lnTo>
                    <a:pt x="392" y="1241"/>
                  </a:lnTo>
                  <a:lnTo>
                    <a:pt x="406" y="1239"/>
                  </a:lnTo>
                  <a:lnTo>
                    <a:pt x="422" y="1238"/>
                  </a:lnTo>
                  <a:close/>
                  <a:moveTo>
                    <a:pt x="698" y="2446"/>
                  </a:moveTo>
                  <a:lnTo>
                    <a:pt x="845" y="2446"/>
                  </a:lnTo>
                  <a:lnTo>
                    <a:pt x="845" y="0"/>
                  </a:lnTo>
                  <a:lnTo>
                    <a:pt x="698" y="0"/>
                  </a:lnTo>
                  <a:lnTo>
                    <a:pt x="698" y="1253"/>
                  </a:lnTo>
                  <a:lnTo>
                    <a:pt x="684" y="1226"/>
                  </a:lnTo>
                  <a:lnTo>
                    <a:pt x="669" y="1201"/>
                  </a:lnTo>
                  <a:lnTo>
                    <a:pt x="654" y="1177"/>
                  </a:lnTo>
                  <a:lnTo>
                    <a:pt x="639" y="1154"/>
                  </a:lnTo>
                  <a:lnTo>
                    <a:pt x="622" y="1134"/>
                  </a:lnTo>
                  <a:lnTo>
                    <a:pt x="605" y="1115"/>
                  </a:lnTo>
                  <a:lnTo>
                    <a:pt x="587" y="1097"/>
                  </a:lnTo>
                  <a:lnTo>
                    <a:pt x="569" y="1082"/>
                  </a:lnTo>
                  <a:lnTo>
                    <a:pt x="550" y="1068"/>
                  </a:lnTo>
                  <a:lnTo>
                    <a:pt x="531" y="1055"/>
                  </a:lnTo>
                  <a:lnTo>
                    <a:pt x="511" y="1044"/>
                  </a:lnTo>
                  <a:lnTo>
                    <a:pt x="492" y="1035"/>
                  </a:lnTo>
                  <a:lnTo>
                    <a:pt x="471" y="1029"/>
                  </a:lnTo>
                  <a:lnTo>
                    <a:pt x="450" y="1024"/>
                  </a:lnTo>
                  <a:lnTo>
                    <a:pt x="429" y="1020"/>
                  </a:lnTo>
                  <a:lnTo>
                    <a:pt x="408" y="1019"/>
                  </a:lnTo>
                  <a:lnTo>
                    <a:pt x="385" y="1020"/>
                  </a:lnTo>
                  <a:lnTo>
                    <a:pt x="362" y="1024"/>
                  </a:lnTo>
                  <a:lnTo>
                    <a:pt x="340" y="1028"/>
                  </a:lnTo>
                  <a:lnTo>
                    <a:pt x="319" y="1034"/>
                  </a:lnTo>
                  <a:lnTo>
                    <a:pt x="298" y="1043"/>
                  </a:lnTo>
                  <a:lnTo>
                    <a:pt x="278" y="1053"/>
                  </a:lnTo>
                  <a:lnTo>
                    <a:pt x="258" y="1065"/>
                  </a:lnTo>
                  <a:lnTo>
                    <a:pt x="239" y="1079"/>
                  </a:lnTo>
                  <a:lnTo>
                    <a:pt x="220" y="1093"/>
                  </a:lnTo>
                  <a:lnTo>
                    <a:pt x="203" y="1109"/>
                  </a:lnTo>
                  <a:lnTo>
                    <a:pt x="186" y="1127"/>
                  </a:lnTo>
                  <a:lnTo>
                    <a:pt x="170" y="1147"/>
                  </a:lnTo>
                  <a:lnTo>
                    <a:pt x="153" y="1167"/>
                  </a:lnTo>
                  <a:lnTo>
                    <a:pt x="138" y="1189"/>
                  </a:lnTo>
                  <a:lnTo>
                    <a:pt x="124" y="1212"/>
                  </a:lnTo>
                  <a:lnTo>
                    <a:pt x="111" y="1237"/>
                  </a:lnTo>
                  <a:lnTo>
                    <a:pt x="98" y="1261"/>
                  </a:lnTo>
                  <a:lnTo>
                    <a:pt x="85" y="1289"/>
                  </a:lnTo>
                  <a:lnTo>
                    <a:pt x="74" y="1316"/>
                  </a:lnTo>
                  <a:lnTo>
                    <a:pt x="64" y="1345"/>
                  </a:lnTo>
                  <a:lnTo>
                    <a:pt x="54" y="1374"/>
                  </a:lnTo>
                  <a:lnTo>
                    <a:pt x="44" y="1404"/>
                  </a:lnTo>
                  <a:lnTo>
                    <a:pt x="36" y="1436"/>
                  </a:lnTo>
                  <a:lnTo>
                    <a:pt x="29" y="1468"/>
                  </a:lnTo>
                  <a:lnTo>
                    <a:pt x="21" y="1501"/>
                  </a:lnTo>
                  <a:lnTo>
                    <a:pt x="16" y="1534"/>
                  </a:lnTo>
                  <a:lnTo>
                    <a:pt x="11" y="1569"/>
                  </a:lnTo>
                  <a:lnTo>
                    <a:pt x="7" y="1603"/>
                  </a:lnTo>
                  <a:lnTo>
                    <a:pt x="4" y="1639"/>
                  </a:lnTo>
                  <a:lnTo>
                    <a:pt x="2" y="1675"/>
                  </a:lnTo>
                  <a:lnTo>
                    <a:pt x="0" y="1711"/>
                  </a:lnTo>
                  <a:lnTo>
                    <a:pt x="0" y="1747"/>
                  </a:lnTo>
                  <a:lnTo>
                    <a:pt x="0" y="1784"/>
                  </a:lnTo>
                  <a:lnTo>
                    <a:pt x="2" y="1821"/>
                  </a:lnTo>
                  <a:lnTo>
                    <a:pt x="4" y="1856"/>
                  </a:lnTo>
                  <a:lnTo>
                    <a:pt x="7" y="1892"/>
                  </a:lnTo>
                  <a:lnTo>
                    <a:pt x="11" y="1928"/>
                  </a:lnTo>
                  <a:lnTo>
                    <a:pt x="16" y="1962"/>
                  </a:lnTo>
                  <a:lnTo>
                    <a:pt x="21" y="1996"/>
                  </a:lnTo>
                  <a:lnTo>
                    <a:pt x="29" y="2029"/>
                  </a:lnTo>
                  <a:lnTo>
                    <a:pt x="36" y="2062"/>
                  </a:lnTo>
                  <a:lnTo>
                    <a:pt x="44" y="2094"/>
                  </a:lnTo>
                  <a:lnTo>
                    <a:pt x="54" y="2125"/>
                  </a:lnTo>
                  <a:lnTo>
                    <a:pt x="64" y="2155"/>
                  </a:lnTo>
                  <a:lnTo>
                    <a:pt x="74" y="2184"/>
                  </a:lnTo>
                  <a:lnTo>
                    <a:pt x="85" y="2213"/>
                  </a:lnTo>
                  <a:lnTo>
                    <a:pt x="98" y="2240"/>
                  </a:lnTo>
                  <a:lnTo>
                    <a:pt x="111" y="2266"/>
                  </a:lnTo>
                  <a:lnTo>
                    <a:pt x="124" y="2291"/>
                  </a:lnTo>
                  <a:lnTo>
                    <a:pt x="138" y="2315"/>
                  </a:lnTo>
                  <a:lnTo>
                    <a:pt x="153" y="2338"/>
                  </a:lnTo>
                  <a:lnTo>
                    <a:pt x="170" y="2358"/>
                  </a:lnTo>
                  <a:lnTo>
                    <a:pt x="186" y="2379"/>
                  </a:lnTo>
                  <a:lnTo>
                    <a:pt x="203" y="2397"/>
                  </a:lnTo>
                  <a:lnTo>
                    <a:pt x="220" y="2413"/>
                  </a:lnTo>
                  <a:lnTo>
                    <a:pt x="239" y="2430"/>
                  </a:lnTo>
                  <a:lnTo>
                    <a:pt x="258" y="2443"/>
                  </a:lnTo>
                  <a:lnTo>
                    <a:pt x="278" y="2456"/>
                  </a:lnTo>
                  <a:lnTo>
                    <a:pt x="298" y="2465"/>
                  </a:lnTo>
                  <a:lnTo>
                    <a:pt x="319" y="2474"/>
                  </a:lnTo>
                  <a:lnTo>
                    <a:pt x="340" y="2482"/>
                  </a:lnTo>
                  <a:lnTo>
                    <a:pt x="362" y="2486"/>
                  </a:lnTo>
                  <a:lnTo>
                    <a:pt x="385" y="2489"/>
                  </a:lnTo>
                  <a:lnTo>
                    <a:pt x="408" y="2490"/>
                  </a:lnTo>
                  <a:lnTo>
                    <a:pt x="429" y="2489"/>
                  </a:lnTo>
                  <a:lnTo>
                    <a:pt x="450" y="2486"/>
                  </a:lnTo>
                  <a:lnTo>
                    <a:pt x="471" y="2482"/>
                  </a:lnTo>
                  <a:lnTo>
                    <a:pt x="492" y="2474"/>
                  </a:lnTo>
                  <a:lnTo>
                    <a:pt x="511" y="2465"/>
                  </a:lnTo>
                  <a:lnTo>
                    <a:pt x="531" y="2455"/>
                  </a:lnTo>
                  <a:lnTo>
                    <a:pt x="550" y="2443"/>
                  </a:lnTo>
                  <a:lnTo>
                    <a:pt x="569" y="2429"/>
                  </a:lnTo>
                  <a:lnTo>
                    <a:pt x="587" y="2412"/>
                  </a:lnTo>
                  <a:lnTo>
                    <a:pt x="605" y="2395"/>
                  </a:lnTo>
                  <a:lnTo>
                    <a:pt x="622" y="2376"/>
                  </a:lnTo>
                  <a:lnTo>
                    <a:pt x="639" y="2355"/>
                  </a:lnTo>
                  <a:lnTo>
                    <a:pt x="654" y="2332"/>
                  </a:lnTo>
                  <a:lnTo>
                    <a:pt x="669" y="2309"/>
                  </a:lnTo>
                  <a:lnTo>
                    <a:pt x="684" y="2284"/>
                  </a:lnTo>
                  <a:lnTo>
                    <a:pt x="698" y="2257"/>
                  </a:lnTo>
                  <a:lnTo>
                    <a:pt x="698" y="2446"/>
                  </a:lnTo>
                  <a:close/>
                </a:path>
              </a:pathLst>
            </a:custGeom>
            <a:solidFill>
              <a:srgbClr val="FFFFFF"/>
            </a:solidFill>
            <a:ln w="9525">
              <a:noFill/>
              <a:round/>
              <a:headEnd/>
              <a:tailEnd/>
            </a:ln>
          </p:spPr>
          <p:txBody>
            <a:bodyPr/>
            <a:lstStyle/>
            <a:p>
              <a:endParaRPr lang="en-US"/>
            </a:p>
          </p:txBody>
        </p:sp>
        <p:sp>
          <p:nvSpPr>
            <p:cNvPr id="13442" name="Freeform 130"/>
            <p:cNvSpPr>
              <a:spLocks noChangeAspect="1" noEditPoints="1"/>
            </p:cNvSpPr>
            <p:nvPr/>
          </p:nvSpPr>
          <p:spPr bwMode="black">
            <a:xfrm>
              <a:off x="4029" y="1912"/>
              <a:ext cx="93" cy="164"/>
            </a:xfrm>
            <a:custGeom>
              <a:avLst/>
              <a:gdLst/>
              <a:ahLst/>
              <a:cxnLst>
                <a:cxn ang="0">
                  <a:pos x="458" y="225"/>
                </a:cxn>
                <a:cxn ang="0">
                  <a:pos x="519" y="249"/>
                </a:cxn>
                <a:cxn ang="0">
                  <a:pos x="572" y="290"/>
                </a:cxn>
                <a:cxn ang="0">
                  <a:pos x="615" y="346"/>
                </a:cxn>
                <a:cxn ang="0">
                  <a:pos x="650" y="417"/>
                </a:cxn>
                <a:cxn ang="0">
                  <a:pos x="676" y="498"/>
                </a:cxn>
                <a:cxn ang="0">
                  <a:pos x="692" y="590"/>
                </a:cxn>
                <a:cxn ang="0">
                  <a:pos x="699" y="688"/>
                </a:cxn>
                <a:cxn ang="0">
                  <a:pos x="696" y="794"/>
                </a:cxn>
                <a:cxn ang="0">
                  <a:pos x="684" y="897"/>
                </a:cxn>
                <a:cxn ang="0">
                  <a:pos x="664" y="991"/>
                </a:cxn>
                <a:cxn ang="0">
                  <a:pos x="635" y="1073"/>
                </a:cxn>
                <a:cxn ang="0">
                  <a:pos x="598" y="1144"/>
                </a:cxn>
                <a:cxn ang="0">
                  <a:pos x="552" y="1199"/>
                </a:cxn>
                <a:cxn ang="0">
                  <a:pos x="499" y="1235"/>
                </a:cxn>
                <a:cxn ang="0">
                  <a:pos x="439" y="1252"/>
                </a:cxn>
                <a:cxn ang="0">
                  <a:pos x="372" y="1246"/>
                </a:cxn>
                <a:cxn ang="0">
                  <a:pos x="312" y="1218"/>
                </a:cxn>
                <a:cxn ang="0">
                  <a:pos x="263" y="1169"/>
                </a:cxn>
                <a:cxn ang="0">
                  <a:pos x="221" y="1106"/>
                </a:cxn>
                <a:cxn ang="0">
                  <a:pos x="190" y="1028"/>
                </a:cxn>
                <a:cxn ang="0">
                  <a:pos x="167" y="938"/>
                </a:cxn>
                <a:cxn ang="0">
                  <a:pos x="152" y="842"/>
                </a:cxn>
                <a:cxn ang="0">
                  <a:pos x="146" y="689"/>
                </a:cxn>
                <a:cxn ang="0">
                  <a:pos x="153" y="594"/>
                </a:cxn>
                <a:cxn ang="0">
                  <a:pos x="170" y="504"/>
                </a:cxn>
                <a:cxn ang="0">
                  <a:pos x="193" y="423"/>
                </a:cxn>
                <a:cxn ang="0">
                  <a:pos x="226" y="352"/>
                </a:cxn>
                <a:cxn ang="0">
                  <a:pos x="265" y="293"/>
                </a:cxn>
                <a:cxn ang="0">
                  <a:pos x="311" y="250"/>
                </a:cxn>
                <a:cxn ang="0">
                  <a:pos x="364" y="225"/>
                </a:cxn>
                <a:cxn ang="0">
                  <a:pos x="830" y="29"/>
                </a:cxn>
                <a:cxn ang="0">
                  <a:pos x="656" y="182"/>
                </a:cxn>
                <a:cxn ang="0">
                  <a:pos x="591" y="96"/>
                </a:cxn>
                <a:cxn ang="0">
                  <a:pos x="518" y="36"/>
                </a:cxn>
                <a:cxn ang="0">
                  <a:pos x="437" y="5"/>
                </a:cxn>
                <a:cxn ang="0">
                  <a:pos x="348" y="5"/>
                </a:cxn>
                <a:cxn ang="0">
                  <a:pos x="265" y="34"/>
                </a:cxn>
                <a:cxn ang="0">
                  <a:pos x="192" y="90"/>
                </a:cxn>
                <a:cxn ang="0">
                  <a:pos x="131" y="170"/>
                </a:cxn>
                <a:cxn ang="0">
                  <a:pos x="80" y="270"/>
                </a:cxn>
                <a:cxn ang="0">
                  <a:pos x="42" y="385"/>
                </a:cxn>
                <a:cxn ang="0">
                  <a:pos x="15" y="515"/>
                </a:cxn>
                <a:cxn ang="0">
                  <a:pos x="2" y="656"/>
                </a:cxn>
                <a:cxn ang="0">
                  <a:pos x="2" y="802"/>
                </a:cxn>
                <a:cxn ang="0">
                  <a:pos x="15" y="943"/>
                </a:cxn>
                <a:cxn ang="0">
                  <a:pos x="42" y="1075"/>
                </a:cxn>
                <a:cxn ang="0">
                  <a:pos x="80" y="1194"/>
                </a:cxn>
                <a:cxn ang="0">
                  <a:pos x="131" y="1296"/>
                </a:cxn>
                <a:cxn ang="0">
                  <a:pos x="192" y="1378"/>
                </a:cxn>
                <a:cxn ang="0">
                  <a:pos x="265" y="1437"/>
                </a:cxn>
                <a:cxn ang="0">
                  <a:pos x="348" y="1467"/>
                </a:cxn>
                <a:cxn ang="0">
                  <a:pos x="437" y="1467"/>
                </a:cxn>
                <a:cxn ang="0">
                  <a:pos x="518" y="1436"/>
                </a:cxn>
                <a:cxn ang="0">
                  <a:pos x="591" y="1376"/>
                </a:cxn>
                <a:cxn ang="0">
                  <a:pos x="656" y="1290"/>
                </a:cxn>
                <a:cxn ang="0">
                  <a:pos x="830" y="1427"/>
                </a:cxn>
              </a:cxnLst>
              <a:rect l="0" t="0" r="r" b="b"/>
              <a:pathLst>
                <a:path w="830" h="1471">
                  <a:moveTo>
                    <a:pt x="408" y="219"/>
                  </a:moveTo>
                  <a:lnTo>
                    <a:pt x="426" y="220"/>
                  </a:lnTo>
                  <a:lnTo>
                    <a:pt x="442" y="222"/>
                  </a:lnTo>
                  <a:lnTo>
                    <a:pt x="458" y="225"/>
                  </a:lnTo>
                  <a:lnTo>
                    <a:pt x="475" y="229"/>
                  </a:lnTo>
                  <a:lnTo>
                    <a:pt x="490" y="235"/>
                  </a:lnTo>
                  <a:lnTo>
                    <a:pt x="505" y="241"/>
                  </a:lnTo>
                  <a:lnTo>
                    <a:pt x="519" y="249"/>
                  </a:lnTo>
                  <a:lnTo>
                    <a:pt x="533" y="258"/>
                  </a:lnTo>
                  <a:lnTo>
                    <a:pt x="547" y="267"/>
                  </a:lnTo>
                  <a:lnTo>
                    <a:pt x="559" y="278"/>
                  </a:lnTo>
                  <a:lnTo>
                    <a:pt x="572" y="290"/>
                  </a:lnTo>
                  <a:lnTo>
                    <a:pt x="583" y="303"/>
                  </a:lnTo>
                  <a:lnTo>
                    <a:pt x="595" y="316"/>
                  </a:lnTo>
                  <a:lnTo>
                    <a:pt x="604" y="331"/>
                  </a:lnTo>
                  <a:lnTo>
                    <a:pt x="615" y="346"/>
                  </a:lnTo>
                  <a:lnTo>
                    <a:pt x="625" y="363"/>
                  </a:lnTo>
                  <a:lnTo>
                    <a:pt x="634" y="380"/>
                  </a:lnTo>
                  <a:lnTo>
                    <a:pt x="642" y="398"/>
                  </a:lnTo>
                  <a:lnTo>
                    <a:pt x="650" y="417"/>
                  </a:lnTo>
                  <a:lnTo>
                    <a:pt x="656" y="436"/>
                  </a:lnTo>
                  <a:lnTo>
                    <a:pt x="664" y="456"/>
                  </a:lnTo>
                  <a:lnTo>
                    <a:pt x="669" y="477"/>
                  </a:lnTo>
                  <a:lnTo>
                    <a:pt x="676" y="498"/>
                  </a:lnTo>
                  <a:lnTo>
                    <a:pt x="680" y="520"/>
                  </a:lnTo>
                  <a:lnTo>
                    <a:pt x="684" y="542"/>
                  </a:lnTo>
                  <a:lnTo>
                    <a:pt x="689" y="566"/>
                  </a:lnTo>
                  <a:lnTo>
                    <a:pt x="692" y="590"/>
                  </a:lnTo>
                  <a:lnTo>
                    <a:pt x="694" y="613"/>
                  </a:lnTo>
                  <a:lnTo>
                    <a:pt x="696" y="638"/>
                  </a:lnTo>
                  <a:lnTo>
                    <a:pt x="697" y="663"/>
                  </a:lnTo>
                  <a:lnTo>
                    <a:pt x="699" y="688"/>
                  </a:lnTo>
                  <a:lnTo>
                    <a:pt x="700" y="714"/>
                  </a:lnTo>
                  <a:lnTo>
                    <a:pt x="699" y="741"/>
                  </a:lnTo>
                  <a:lnTo>
                    <a:pt x="697" y="768"/>
                  </a:lnTo>
                  <a:lnTo>
                    <a:pt x="696" y="794"/>
                  </a:lnTo>
                  <a:lnTo>
                    <a:pt x="694" y="821"/>
                  </a:lnTo>
                  <a:lnTo>
                    <a:pt x="692" y="846"/>
                  </a:lnTo>
                  <a:lnTo>
                    <a:pt x="689" y="872"/>
                  </a:lnTo>
                  <a:lnTo>
                    <a:pt x="684" y="897"/>
                  </a:lnTo>
                  <a:lnTo>
                    <a:pt x="680" y="921"/>
                  </a:lnTo>
                  <a:lnTo>
                    <a:pt x="676" y="944"/>
                  </a:lnTo>
                  <a:lnTo>
                    <a:pt x="670" y="968"/>
                  </a:lnTo>
                  <a:lnTo>
                    <a:pt x="664" y="991"/>
                  </a:lnTo>
                  <a:lnTo>
                    <a:pt x="657" y="1013"/>
                  </a:lnTo>
                  <a:lnTo>
                    <a:pt x="651" y="1033"/>
                  </a:lnTo>
                  <a:lnTo>
                    <a:pt x="643" y="1054"/>
                  </a:lnTo>
                  <a:lnTo>
                    <a:pt x="635" y="1073"/>
                  </a:lnTo>
                  <a:lnTo>
                    <a:pt x="626" y="1093"/>
                  </a:lnTo>
                  <a:lnTo>
                    <a:pt x="617" y="1111"/>
                  </a:lnTo>
                  <a:lnTo>
                    <a:pt x="608" y="1127"/>
                  </a:lnTo>
                  <a:lnTo>
                    <a:pt x="598" y="1144"/>
                  </a:lnTo>
                  <a:lnTo>
                    <a:pt x="587" y="1159"/>
                  </a:lnTo>
                  <a:lnTo>
                    <a:pt x="575" y="1174"/>
                  </a:lnTo>
                  <a:lnTo>
                    <a:pt x="564" y="1187"/>
                  </a:lnTo>
                  <a:lnTo>
                    <a:pt x="552" y="1199"/>
                  </a:lnTo>
                  <a:lnTo>
                    <a:pt x="539" y="1209"/>
                  </a:lnTo>
                  <a:lnTo>
                    <a:pt x="527" y="1219"/>
                  </a:lnTo>
                  <a:lnTo>
                    <a:pt x="512" y="1228"/>
                  </a:lnTo>
                  <a:lnTo>
                    <a:pt x="499" y="1235"/>
                  </a:lnTo>
                  <a:lnTo>
                    <a:pt x="484" y="1242"/>
                  </a:lnTo>
                  <a:lnTo>
                    <a:pt x="469" y="1246"/>
                  </a:lnTo>
                  <a:lnTo>
                    <a:pt x="454" y="1250"/>
                  </a:lnTo>
                  <a:lnTo>
                    <a:pt x="439" y="1252"/>
                  </a:lnTo>
                  <a:lnTo>
                    <a:pt x="423" y="1253"/>
                  </a:lnTo>
                  <a:lnTo>
                    <a:pt x="405" y="1252"/>
                  </a:lnTo>
                  <a:lnTo>
                    <a:pt x="388" y="1250"/>
                  </a:lnTo>
                  <a:lnTo>
                    <a:pt x="372" y="1246"/>
                  </a:lnTo>
                  <a:lnTo>
                    <a:pt x="357" y="1241"/>
                  </a:lnTo>
                  <a:lnTo>
                    <a:pt x="342" y="1234"/>
                  </a:lnTo>
                  <a:lnTo>
                    <a:pt x="326" y="1227"/>
                  </a:lnTo>
                  <a:lnTo>
                    <a:pt x="312" y="1218"/>
                  </a:lnTo>
                  <a:lnTo>
                    <a:pt x="299" y="1207"/>
                  </a:lnTo>
                  <a:lnTo>
                    <a:pt x="286" y="1197"/>
                  </a:lnTo>
                  <a:lnTo>
                    <a:pt x="274" y="1184"/>
                  </a:lnTo>
                  <a:lnTo>
                    <a:pt x="263" y="1169"/>
                  </a:lnTo>
                  <a:lnTo>
                    <a:pt x="252" y="1155"/>
                  </a:lnTo>
                  <a:lnTo>
                    <a:pt x="241" y="1139"/>
                  </a:lnTo>
                  <a:lnTo>
                    <a:pt x="231" y="1123"/>
                  </a:lnTo>
                  <a:lnTo>
                    <a:pt x="221" y="1106"/>
                  </a:lnTo>
                  <a:lnTo>
                    <a:pt x="213" y="1087"/>
                  </a:lnTo>
                  <a:lnTo>
                    <a:pt x="205" y="1068"/>
                  </a:lnTo>
                  <a:lnTo>
                    <a:pt x="198" y="1048"/>
                  </a:lnTo>
                  <a:lnTo>
                    <a:pt x="190" y="1028"/>
                  </a:lnTo>
                  <a:lnTo>
                    <a:pt x="184" y="1006"/>
                  </a:lnTo>
                  <a:lnTo>
                    <a:pt x="177" y="985"/>
                  </a:lnTo>
                  <a:lnTo>
                    <a:pt x="172" y="962"/>
                  </a:lnTo>
                  <a:lnTo>
                    <a:pt x="167" y="938"/>
                  </a:lnTo>
                  <a:lnTo>
                    <a:pt x="162" y="915"/>
                  </a:lnTo>
                  <a:lnTo>
                    <a:pt x="159" y="890"/>
                  </a:lnTo>
                  <a:lnTo>
                    <a:pt x="155" y="867"/>
                  </a:lnTo>
                  <a:lnTo>
                    <a:pt x="152" y="842"/>
                  </a:lnTo>
                  <a:lnTo>
                    <a:pt x="150" y="817"/>
                  </a:lnTo>
                  <a:lnTo>
                    <a:pt x="147" y="766"/>
                  </a:lnTo>
                  <a:lnTo>
                    <a:pt x="146" y="714"/>
                  </a:lnTo>
                  <a:lnTo>
                    <a:pt x="146" y="689"/>
                  </a:lnTo>
                  <a:lnTo>
                    <a:pt x="147" y="665"/>
                  </a:lnTo>
                  <a:lnTo>
                    <a:pt x="149" y="642"/>
                  </a:lnTo>
                  <a:lnTo>
                    <a:pt x="150" y="618"/>
                  </a:lnTo>
                  <a:lnTo>
                    <a:pt x="153" y="594"/>
                  </a:lnTo>
                  <a:lnTo>
                    <a:pt x="157" y="571"/>
                  </a:lnTo>
                  <a:lnTo>
                    <a:pt x="160" y="549"/>
                  </a:lnTo>
                  <a:lnTo>
                    <a:pt x="164" y="526"/>
                  </a:lnTo>
                  <a:lnTo>
                    <a:pt x="170" y="504"/>
                  </a:lnTo>
                  <a:lnTo>
                    <a:pt x="174" y="483"/>
                  </a:lnTo>
                  <a:lnTo>
                    <a:pt x="180" y="462"/>
                  </a:lnTo>
                  <a:lnTo>
                    <a:pt x="187" y="443"/>
                  </a:lnTo>
                  <a:lnTo>
                    <a:pt x="193" y="423"/>
                  </a:lnTo>
                  <a:lnTo>
                    <a:pt x="201" y="404"/>
                  </a:lnTo>
                  <a:lnTo>
                    <a:pt x="208" y="385"/>
                  </a:lnTo>
                  <a:lnTo>
                    <a:pt x="217" y="368"/>
                  </a:lnTo>
                  <a:lnTo>
                    <a:pt x="226" y="352"/>
                  </a:lnTo>
                  <a:lnTo>
                    <a:pt x="234" y="336"/>
                  </a:lnTo>
                  <a:lnTo>
                    <a:pt x="244" y="320"/>
                  </a:lnTo>
                  <a:lnTo>
                    <a:pt x="255" y="306"/>
                  </a:lnTo>
                  <a:lnTo>
                    <a:pt x="265" y="293"/>
                  </a:lnTo>
                  <a:lnTo>
                    <a:pt x="277" y="281"/>
                  </a:lnTo>
                  <a:lnTo>
                    <a:pt x="287" y="270"/>
                  </a:lnTo>
                  <a:lnTo>
                    <a:pt x="299" y="260"/>
                  </a:lnTo>
                  <a:lnTo>
                    <a:pt x="311" y="250"/>
                  </a:lnTo>
                  <a:lnTo>
                    <a:pt x="324" y="242"/>
                  </a:lnTo>
                  <a:lnTo>
                    <a:pt x="337" y="235"/>
                  </a:lnTo>
                  <a:lnTo>
                    <a:pt x="350" y="229"/>
                  </a:lnTo>
                  <a:lnTo>
                    <a:pt x="364" y="225"/>
                  </a:lnTo>
                  <a:lnTo>
                    <a:pt x="378" y="222"/>
                  </a:lnTo>
                  <a:lnTo>
                    <a:pt x="393" y="220"/>
                  </a:lnTo>
                  <a:lnTo>
                    <a:pt x="408" y="219"/>
                  </a:lnTo>
                  <a:close/>
                  <a:moveTo>
                    <a:pt x="830" y="29"/>
                  </a:moveTo>
                  <a:lnTo>
                    <a:pt x="684" y="29"/>
                  </a:lnTo>
                  <a:lnTo>
                    <a:pt x="684" y="234"/>
                  </a:lnTo>
                  <a:lnTo>
                    <a:pt x="670" y="207"/>
                  </a:lnTo>
                  <a:lnTo>
                    <a:pt x="656" y="182"/>
                  </a:lnTo>
                  <a:lnTo>
                    <a:pt x="641" y="158"/>
                  </a:lnTo>
                  <a:lnTo>
                    <a:pt x="625" y="135"/>
                  </a:lnTo>
                  <a:lnTo>
                    <a:pt x="609" y="115"/>
                  </a:lnTo>
                  <a:lnTo>
                    <a:pt x="591" y="96"/>
                  </a:lnTo>
                  <a:lnTo>
                    <a:pt x="573" y="78"/>
                  </a:lnTo>
                  <a:lnTo>
                    <a:pt x="556" y="63"/>
                  </a:lnTo>
                  <a:lnTo>
                    <a:pt x="536" y="49"/>
                  </a:lnTo>
                  <a:lnTo>
                    <a:pt x="518" y="36"/>
                  </a:lnTo>
                  <a:lnTo>
                    <a:pt x="498" y="25"/>
                  </a:lnTo>
                  <a:lnTo>
                    <a:pt x="478" y="16"/>
                  </a:lnTo>
                  <a:lnTo>
                    <a:pt x="457" y="10"/>
                  </a:lnTo>
                  <a:lnTo>
                    <a:pt x="437" y="5"/>
                  </a:lnTo>
                  <a:lnTo>
                    <a:pt x="415" y="1"/>
                  </a:lnTo>
                  <a:lnTo>
                    <a:pt x="393" y="0"/>
                  </a:lnTo>
                  <a:lnTo>
                    <a:pt x="371" y="1"/>
                  </a:lnTo>
                  <a:lnTo>
                    <a:pt x="348" y="5"/>
                  </a:lnTo>
                  <a:lnTo>
                    <a:pt x="326" y="9"/>
                  </a:lnTo>
                  <a:lnTo>
                    <a:pt x="306" y="15"/>
                  </a:lnTo>
                  <a:lnTo>
                    <a:pt x="285" y="24"/>
                  </a:lnTo>
                  <a:lnTo>
                    <a:pt x="265" y="34"/>
                  </a:lnTo>
                  <a:lnTo>
                    <a:pt x="246" y="46"/>
                  </a:lnTo>
                  <a:lnTo>
                    <a:pt x="228" y="60"/>
                  </a:lnTo>
                  <a:lnTo>
                    <a:pt x="210" y="74"/>
                  </a:lnTo>
                  <a:lnTo>
                    <a:pt x="192" y="90"/>
                  </a:lnTo>
                  <a:lnTo>
                    <a:pt x="176" y="108"/>
                  </a:lnTo>
                  <a:lnTo>
                    <a:pt x="160" y="128"/>
                  </a:lnTo>
                  <a:lnTo>
                    <a:pt x="145" y="148"/>
                  </a:lnTo>
                  <a:lnTo>
                    <a:pt x="131" y="170"/>
                  </a:lnTo>
                  <a:lnTo>
                    <a:pt x="117" y="193"/>
                  </a:lnTo>
                  <a:lnTo>
                    <a:pt x="104" y="218"/>
                  </a:lnTo>
                  <a:lnTo>
                    <a:pt x="92" y="242"/>
                  </a:lnTo>
                  <a:lnTo>
                    <a:pt x="80" y="270"/>
                  </a:lnTo>
                  <a:lnTo>
                    <a:pt x="69" y="297"/>
                  </a:lnTo>
                  <a:lnTo>
                    <a:pt x="59" y="326"/>
                  </a:lnTo>
                  <a:lnTo>
                    <a:pt x="51" y="355"/>
                  </a:lnTo>
                  <a:lnTo>
                    <a:pt x="42" y="385"/>
                  </a:lnTo>
                  <a:lnTo>
                    <a:pt x="34" y="417"/>
                  </a:lnTo>
                  <a:lnTo>
                    <a:pt x="27" y="449"/>
                  </a:lnTo>
                  <a:lnTo>
                    <a:pt x="20" y="482"/>
                  </a:lnTo>
                  <a:lnTo>
                    <a:pt x="15" y="515"/>
                  </a:lnTo>
                  <a:lnTo>
                    <a:pt x="11" y="550"/>
                  </a:lnTo>
                  <a:lnTo>
                    <a:pt x="7" y="584"/>
                  </a:lnTo>
                  <a:lnTo>
                    <a:pt x="4" y="620"/>
                  </a:lnTo>
                  <a:lnTo>
                    <a:pt x="2" y="656"/>
                  </a:lnTo>
                  <a:lnTo>
                    <a:pt x="1" y="692"/>
                  </a:lnTo>
                  <a:lnTo>
                    <a:pt x="0" y="728"/>
                  </a:lnTo>
                  <a:lnTo>
                    <a:pt x="1" y="765"/>
                  </a:lnTo>
                  <a:lnTo>
                    <a:pt x="2" y="802"/>
                  </a:lnTo>
                  <a:lnTo>
                    <a:pt x="4" y="837"/>
                  </a:lnTo>
                  <a:lnTo>
                    <a:pt x="7" y="873"/>
                  </a:lnTo>
                  <a:lnTo>
                    <a:pt x="11" y="909"/>
                  </a:lnTo>
                  <a:lnTo>
                    <a:pt x="15" y="943"/>
                  </a:lnTo>
                  <a:lnTo>
                    <a:pt x="20" y="977"/>
                  </a:lnTo>
                  <a:lnTo>
                    <a:pt x="27" y="1010"/>
                  </a:lnTo>
                  <a:lnTo>
                    <a:pt x="34" y="1043"/>
                  </a:lnTo>
                  <a:lnTo>
                    <a:pt x="42" y="1075"/>
                  </a:lnTo>
                  <a:lnTo>
                    <a:pt x="51" y="1106"/>
                  </a:lnTo>
                  <a:lnTo>
                    <a:pt x="59" y="1136"/>
                  </a:lnTo>
                  <a:lnTo>
                    <a:pt x="69" y="1165"/>
                  </a:lnTo>
                  <a:lnTo>
                    <a:pt x="80" y="1194"/>
                  </a:lnTo>
                  <a:lnTo>
                    <a:pt x="92" y="1221"/>
                  </a:lnTo>
                  <a:lnTo>
                    <a:pt x="104" y="1247"/>
                  </a:lnTo>
                  <a:lnTo>
                    <a:pt x="117" y="1272"/>
                  </a:lnTo>
                  <a:lnTo>
                    <a:pt x="131" y="1296"/>
                  </a:lnTo>
                  <a:lnTo>
                    <a:pt x="145" y="1319"/>
                  </a:lnTo>
                  <a:lnTo>
                    <a:pt x="160" y="1339"/>
                  </a:lnTo>
                  <a:lnTo>
                    <a:pt x="176" y="1360"/>
                  </a:lnTo>
                  <a:lnTo>
                    <a:pt x="192" y="1378"/>
                  </a:lnTo>
                  <a:lnTo>
                    <a:pt x="210" y="1394"/>
                  </a:lnTo>
                  <a:lnTo>
                    <a:pt x="228" y="1411"/>
                  </a:lnTo>
                  <a:lnTo>
                    <a:pt x="246" y="1424"/>
                  </a:lnTo>
                  <a:lnTo>
                    <a:pt x="265" y="1437"/>
                  </a:lnTo>
                  <a:lnTo>
                    <a:pt x="285" y="1446"/>
                  </a:lnTo>
                  <a:lnTo>
                    <a:pt x="306" y="1455"/>
                  </a:lnTo>
                  <a:lnTo>
                    <a:pt x="326" y="1463"/>
                  </a:lnTo>
                  <a:lnTo>
                    <a:pt x="348" y="1467"/>
                  </a:lnTo>
                  <a:lnTo>
                    <a:pt x="371" y="1470"/>
                  </a:lnTo>
                  <a:lnTo>
                    <a:pt x="393" y="1471"/>
                  </a:lnTo>
                  <a:lnTo>
                    <a:pt x="415" y="1470"/>
                  </a:lnTo>
                  <a:lnTo>
                    <a:pt x="437" y="1467"/>
                  </a:lnTo>
                  <a:lnTo>
                    <a:pt x="457" y="1463"/>
                  </a:lnTo>
                  <a:lnTo>
                    <a:pt x="478" y="1455"/>
                  </a:lnTo>
                  <a:lnTo>
                    <a:pt x="498" y="1446"/>
                  </a:lnTo>
                  <a:lnTo>
                    <a:pt x="518" y="1436"/>
                  </a:lnTo>
                  <a:lnTo>
                    <a:pt x="536" y="1424"/>
                  </a:lnTo>
                  <a:lnTo>
                    <a:pt x="556" y="1410"/>
                  </a:lnTo>
                  <a:lnTo>
                    <a:pt x="573" y="1393"/>
                  </a:lnTo>
                  <a:lnTo>
                    <a:pt x="591" y="1376"/>
                  </a:lnTo>
                  <a:lnTo>
                    <a:pt x="609" y="1357"/>
                  </a:lnTo>
                  <a:lnTo>
                    <a:pt x="625" y="1336"/>
                  </a:lnTo>
                  <a:lnTo>
                    <a:pt x="641" y="1313"/>
                  </a:lnTo>
                  <a:lnTo>
                    <a:pt x="656" y="1290"/>
                  </a:lnTo>
                  <a:lnTo>
                    <a:pt x="670" y="1265"/>
                  </a:lnTo>
                  <a:lnTo>
                    <a:pt x="684" y="1238"/>
                  </a:lnTo>
                  <a:lnTo>
                    <a:pt x="684" y="1427"/>
                  </a:lnTo>
                  <a:lnTo>
                    <a:pt x="830" y="1427"/>
                  </a:lnTo>
                  <a:lnTo>
                    <a:pt x="830" y="29"/>
                  </a:lnTo>
                  <a:close/>
                </a:path>
              </a:pathLst>
            </a:custGeom>
            <a:solidFill>
              <a:srgbClr val="FFFFFF"/>
            </a:solidFill>
            <a:ln w="9525">
              <a:noFill/>
              <a:round/>
              <a:headEnd/>
              <a:tailEnd/>
            </a:ln>
          </p:spPr>
          <p:txBody>
            <a:bodyPr/>
            <a:lstStyle/>
            <a:p>
              <a:endParaRPr lang="en-US"/>
            </a:p>
          </p:txBody>
        </p:sp>
        <p:sp>
          <p:nvSpPr>
            <p:cNvPr id="13443" name="Freeform 131"/>
            <p:cNvSpPr>
              <a:spLocks noChangeAspect="1"/>
            </p:cNvSpPr>
            <p:nvPr/>
          </p:nvSpPr>
          <p:spPr bwMode="black">
            <a:xfrm>
              <a:off x="4151" y="1799"/>
              <a:ext cx="74" cy="272"/>
            </a:xfrm>
            <a:custGeom>
              <a:avLst/>
              <a:gdLst/>
              <a:ahLst/>
              <a:cxnLst>
                <a:cxn ang="0">
                  <a:pos x="146" y="1224"/>
                </a:cxn>
                <a:cxn ang="0">
                  <a:pos x="168" y="1177"/>
                </a:cxn>
                <a:cxn ang="0">
                  <a:pos x="193" y="1136"/>
                </a:cxn>
                <a:cxn ang="0">
                  <a:pos x="219" y="1101"/>
                </a:cxn>
                <a:cxn ang="0">
                  <a:pos x="246" y="1072"/>
                </a:cxn>
                <a:cxn ang="0">
                  <a:pos x="276" y="1049"/>
                </a:cxn>
                <a:cxn ang="0">
                  <a:pos x="307" y="1033"/>
                </a:cxn>
                <a:cxn ang="0">
                  <a:pos x="342" y="1024"/>
                </a:cxn>
                <a:cxn ang="0">
                  <a:pos x="379" y="1019"/>
                </a:cxn>
                <a:cxn ang="0">
                  <a:pos x="420" y="1022"/>
                </a:cxn>
                <a:cxn ang="0">
                  <a:pos x="458" y="1032"/>
                </a:cxn>
                <a:cxn ang="0">
                  <a:pos x="492" y="1047"/>
                </a:cxn>
                <a:cxn ang="0">
                  <a:pos x="523" y="1068"/>
                </a:cxn>
                <a:cxn ang="0">
                  <a:pos x="550" y="1094"/>
                </a:cxn>
                <a:cxn ang="0">
                  <a:pos x="574" y="1124"/>
                </a:cxn>
                <a:cxn ang="0">
                  <a:pos x="594" y="1159"/>
                </a:cxn>
                <a:cxn ang="0">
                  <a:pos x="611" y="1198"/>
                </a:cxn>
                <a:cxn ang="0">
                  <a:pos x="627" y="1241"/>
                </a:cxn>
                <a:cxn ang="0">
                  <a:pos x="640" y="1287"/>
                </a:cxn>
                <a:cxn ang="0">
                  <a:pos x="649" y="1336"/>
                </a:cxn>
                <a:cxn ang="0">
                  <a:pos x="657" y="1388"/>
                </a:cxn>
                <a:cxn ang="0">
                  <a:pos x="667" y="1499"/>
                </a:cxn>
                <a:cxn ang="0">
                  <a:pos x="670" y="1616"/>
                </a:cxn>
                <a:cxn ang="0">
                  <a:pos x="525" y="2446"/>
                </a:cxn>
                <a:cxn ang="0">
                  <a:pos x="524" y="1620"/>
                </a:cxn>
                <a:cxn ang="0">
                  <a:pos x="522" y="1541"/>
                </a:cxn>
                <a:cxn ang="0">
                  <a:pos x="516" y="1466"/>
                </a:cxn>
                <a:cxn ang="0">
                  <a:pos x="505" y="1398"/>
                </a:cxn>
                <a:cxn ang="0">
                  <a:pos x="492" y="1353"/>
                </a:cxn>
                <a:cxn ang="0">
                  <a:pos x="482" y="1326"/>
                </a:cxn>
                <a:cxn ang="0">
                  <a:pos x="469" y="1303"/>
                </a:cxn>
                <a:cxn ang="0">
                  <a:pos x="453" y="1282"/>
                </a:cxn>
                <a:cxn ang="0">
                  <a:pos x="435" y="1266"/>
                </a:cxn>
                <a:cxn ang="0">
                  <a:pos x="415" y="1252"/>
                </a:cxn>
                <a:cxn ang="0">
                  <a:pos x="391" y="1243"/>
                </a:cxn>
                <a:cxn ang="0">
                  <a:pos x="365" y="1239"/>
                </a:cxn>
                <a:cxn ang="0">
                  <a:pos x="332" y="1239"/>
                </a:cxn>
                <a:cxn ang="0">
                  <a:pos x="301" y="1245"/>
                </a:cxn>
                <a:cxn ang="0">
                  <a:pos x="273" y="1259"/>
                </a:cxn>
                <a:cxn ang="0">
                  <a:pos x="249" y="1278"/>
                </a:cxn>
                <a:cxn ang="0">
                  <a:pos x="227" y="1303"/>
                </a:cxn>
                <a:cxn ang="0">
                  <a:pos x="210" y="1332"/>
                </a:cxn>
                <a:cxn ang="0">
                  <a:pos x="195" y="1365"/>
                </a:cxn>
                <a:cxn ang="0">
                  <a:pos x="182" y="1402"/>
                </a:cxn>
                <a:cxn ang="0">
                  <a:pos x="172" y="1442"/>
                </a:cxn>
                <a:cxn ang="0">
                  <a:pos x="164" y="1485"/>
                </a:cxn>
                <a:cxn ang="0">
                  <a:pos x="155" y="1554"/>
                </a:cxn>
                <a:cxn ang="0">
                  <a:pos x="148" y="1649"/>
                </a:cxn>
                <a:cxn ang="0">
                  <a:pos x="146" y="1744"/>
                </a:cxn>
                <a:cxn ang="0">
                  <a:pos x="146" y="2446"/>
                </a:cxn>
                <a:cxn ang="0">
                  <a:pos x="0" y="0"/>
                </a:cxn>
              </a:cxnLst>
              <a:rect l="0" t="0" r="r" b="b"/>
              <a:pathLst>
                <a:path w="670" h="2446">
                  <a:moveTo>
                    <a:pt x="146" y="0"/>
                  </a:moveTo>
                  <a:lnTo>
                    <a:pt x="146" y="1224"/>
                  </a:lnTo>
                  <a:lnTo>
                    <a:pt x="157" y="1200"/>
                  </a:lnTo>
                  <a:lnTo>
                    <a:pt x="168" y="1177"/>
                  </a:lnTo>
                  <a:lnTo>
                    <a:pt x="180" y="1157"/>
                  </a:lnTo>
                  <a:lnTo>
                    <a:pt x="193" y="1136"/>
                  </a:lnTo>
                  <a:lnTo>
                    <a:pt x="205" y="1118"/>
                  </a:lnTo>
                  <a:lnTo>
                    <a:pt x="219" y="1101"/>
                  </a:lnTo>
                  <a:lnTo>
                    <a:pt x="232" y="1086"/>
                  </a:lnTo>
                  <a:lnTo>
                    <a:pt x="246" y="1072"/>
                  </a:lnTo>
                  <a:lnTo>
                    <a:pt x="261" y="1060"/>
                  </a:lnTo>
                  <a:lnTo>
                    <a:pt x="276" y="1049"/>
                  </a:lnTo>
                  <a:lnTo>
                    <a:pt x="291" y="1041"/>
                  </a:lnTo>
                  <a:lnTo>
                    <a:pt x="307" y="1033"/>
                  </a:lnTo>
                  <a:lnTo>
                    <a:pt x="325" y="1027"/>
                  </a:lnTo>
                  <a:lnTo>
                    <a:pt x="342" y="1024"/>
                  </a:lnTo>
                  <a:lnTo>
                    <a:pt x="360" y="1020"/>
                  </a:lnTo>
                  <a:lnTo>
                    <a:pt x="379" y="1019"/>
                  </a:lnTo>
                  <a:lnTo>
                    <a:pt x="400" y="1020"/>
                  </a:lnTo>
                  <a:lnTo>
                    <a:pt x="420" y="1022"/>
                  </a:lnTo>
                  <a:lnTo>
                    <a:pt x="439" y="1027"/>
                  </a:lnTo>
                  <a:lnTo>
                    <a:pt x="458" y="1032"/>
                  </a:lnTo>
                  <a:lnTo>
                    <a:pt x="475" y="1039"/>
                  </a:lnTo>
                  <a:lnTo>
                    <a:pt x="492" y="1047"/>
                  </a:lnTo>
                  <a:lnTo>
                    <a:pt x="508" y="1057"/>
                  </a:lnTo>
                  <a:lnTo>
                    <a:pt x="523" y="1068"/>
                  </a:lnTo>
                  <a:lnTo>
                    <a:pt x="537" y="1080"/>
                  </a:lnTo>
                  <a:lnTo>
                    <a:pt x="550" y="1094"/>
                  </a:lnTo>
                  <a:lnTo>
                    <a:pt x="562" y="1108"/>
                  </a:lnTo>
                  <a:lnTo>
                    <a:pt x="574" y="1124"/>
                  </a:lnTo>
                  <a:lnTo>
                    <a:pt x="584" y="1141"/>
                  </a:lnTo>
                  <a:lnTo>
                    <a:pt x="594" y="1159"/>
                  </a:lnTo>
                  <a:lnTo>
                    <a:pt x="603" y="1178"/>
                  </a:lnTo>
                  <a:lnTo>
                    <a:pt x="611" y="1198"/>
                  </a:lnTo>
                  <a:lnTo>
                    <a:pt x="620" y="1219"/>
                  </a:lnTo>
                  <a:lnTo>
                    <a:pt x="627" y="1241"/>
                  </a:lnTo>
                  <a:lnTo>
                    <a:pt x="633" y="1264"/>
                  </a:lnTo>
                  <a:lnTo>
                    <a:pt x="640" y="1287"/>
                  </a:lnTo>
                  <a:lnTo>
                    <a:pt x="645" y="1311"/>
                  </a:lnTo>
                  <a:lnTo>
                    <a:pt x="649" y="1336"/>
                  </a:lnTo>
                  <a:lnTo>
                    <a:pt x="654" y="1362"/>
                  </a:lnTo>
                  <a:lnTo>
                    <a:pt x="657" y="1388"/>
                  </a:lnTo>
                  <a:lnTo>
                    <a:pt x="663" y="1442"/>
                  </a:lnTo>
                  <a:lnTo>
                    <a:pt x="667" y="1499"/>
                  </a:lnTo>
                  <a:lnTo>
                    <a:pt x="669" y="1557"/>
                  </a:lnTo>
                  <a:lnTo>
                    <a:pt x="670" y="1616"/>
                  </a:lnTo>
                  <a:lnTo>
                    <a:pt x="670" y="2446"/>
                  </a:lnTo>
                  <a:lnTo>
                    <a:pt x="525" y="2446"/>
                  </a:lnTo>
                  <a:lnTo>
                    <a:pt x="525" y="1661"/>
                  </a:lnTo>
                  <a:lnTo>
                    <a:pt x="524" y="1620"/>
                  </a:lnTo>
                  <a:lnTo>
                    <a:pt x="524" y="1579"/>
                  </a:lnTo>
                  <a:lnTo>
                    <a:pt x="522" y="1541"/>
                  </a:lnTo>
                  <a:lnTo>
                    <a:pt x="519" y="1503"/>
                  </a:lnTo>
                  <a:lnTo>
                    <a:pt x="516" y="1466"/>
                  </a:lnTo>
                  <a:lnTo>
                    <a:pt x="511" y="1430"/>
                  </a:lnTo>
                  <a:lnTo>
                    <a:pt x="505" y="1398"/>
                  </a:lnTo>
                  <a:lnTo>
                    <a:pt x="497" y="1367"/>
                  </a:lnTo>
                  <a:lnTo>
                    <a:pt x="492" y="1353"/>
                  </a:lnTo>
                  <a:lnTo>
                    <a:pt x="487" y="1339"/>
                  </a:lnTo>
                  <a:lnTo>
                    <a:pt x="482" y="1326"/>
                  </a:lnTo>
                  <a:lnTo>
                    <a:pt x="475" y="1314"/>
                  </a:lnTo>
                  <a:lnTo>
                    <a:pt x="469" y="1303"/>
                  </a:lnTo>
                  <a:lnTo>
                    <a:pt x="461" y="1292"/>
                  </a:lnTo>
                  <a:lnTo>
                    <a:pt x="453" y="1282"/>
                  </a:lnTo>
                  <a:lnTo>
                    <a:pt x="445" y="1273"/>
                  </a:lnTo>
                  <a:lnTo>
                    <a:pt x="435" y="1266"/>
                  </a:lnTo>
                  <a:lnTo>
                    <a:pt x="425" y="1258"/>
                  </a:lnTo>
                  <a:lnTo>
                    <a:pt x="415" y="1252"/>
                  </a:lnTo>
                  <a:lnTo>
                    <a:pt x="403" y="1247"/>
                  </a:lnTo>
                  <a:lnTo>
                    <a:pt x="391" y="1243"/>
                  </a:lnTo>
                  <a:lnTo>
                    <a:pt x="378" y="1241"/>
                  </a:lnTo>
                  <a:lnTo>
                    <a:pt x="365" y="1239"/>
                  </a:lnTo>
                  <a:lnTo>
                    <a:pt x="350" y="1238"/>
                  </a:lnTo>
                  <a:lnTo>
                    <a:pt x="332" y="1239"/>
                  </a:lnTo>
                  <a:lnTo>
                    <a:pt x="316" y="1242"/>
                  </a:lnTo>
                  <a:lnTo>
                    <a:pt x="301" y="1245"/>
                  </a:lnTo>
                  <a:lnTo>
                    <a:pt x="287" y="1252"/>
                  </a:lnTo>
                  <a:lnTo>
                    <a:pt x="273" y="1259"/>
                  </a:lnTo>
                  <a:lnTo>
                    <a:pt x="261" y="1268"/>
                  </a:lnTo>
                  <a:lnTo>
                    <a:pt x="249" y="1278"/>
                  </a:lnTo>
                  <a:lnTo>
                    <a:pt x="238" y="1290"/>
                  </a:lnTo>
                  <a:lnTo>
                    <a:pt x="227" y="1303"/>
                  </a:lnTo>
                  <a:lnTo>
                    <a:pt x="219" y="1317"/>
                  </a:lnTo>
                  <a:lnTo>
                    <a:pt x="210" y="1332"/>
                  </a:lnTo>
                  <a:lnTo>
                    <a:pt x="201" y="1348"/>
                  </a:lnTo>
                  <a:lnTo>
                    <a:pt x="195" y="1365"/>
                  </a:lnTo>
                  <a:lnTo>
                    <a:pt x="188" y="1383"/>
                  </a:lnTo>
                  <a:lnTo>
                    <a:pt x="182" y="1402"/>
                  </a:lnTo>
                  <a:lnTo>
                    <a:pt x="177" y="1422"/>
                  </a:lnTo>
                  <a:lnTo>
                    <a:pt x="172" y="1442"/>
                  </a:lnTo>
                  <a:lnTo>
                    <a:pt x="168" y="1464"/>
                  </a:lnTo>
                  <a:lnTo>
                    <a:pt x="164" y="1485"/>
                  </a:lnTo>
                  <a:lnTo>
                    <a:pt x="160" y="1507"/>
                  </a:lnTo>
                  <a:lnTo>
                    <a:pt x="155" y="1554"/>
                  </a:lnTo>
                  <a:lnTo>
                    <a:pt x="151" y="1600"/>
                  </a:lnTo>
                  <a:lnTo>
                    <a:pt x="148" y="1649"/>
                  </a:lnTo>
                  <a:lnTo>
                    <a:pt x="146" y="1696"/>
                  </a:lnTo>
                  <a:lnTo>
                    <a:pt x="146" y="1744"/>
                  </a:lnTo>
                  <a:lnTo>
                    <a:pt x="146" y="1791"/>
                  </a:lnTo>
                  <a:lnTo>
                    <a:pt x="146" y="2446"/>
                  </a:lnTo>
                  <a:lnTo>
                    <a:pt x="0" y="2446"/>
                  </a:lnTo>
                  <a:lnTo>
                    <a:pt x="0" y="0"/>
                  </a:lnTo>
                  <a:lnTo>
                    <a:pt x="146" y="0"/>
                  </a:lnTo>
                  <a:close/>
                </a:path>
              </a:pathLst>
            </a:custGeom>
            <a:solidFill>
              <a:srgbClr val="FFFFFF"/>
            </a:solidFill>
            <a:ln w="9525">
              <a:noFill/>
              <a:round/>
              <a:headEnd/>
              <a:tailEnd/>
            </a:ln>
          </p:spPr>
          <p:txBody>
            <a:bodyPr/>
            <a:lstStyle/>
            <a:p>
              <a:endParaRPr lang="en-US"/>
            </a:p>
          </p:txBody>
        </p:sp>
        <p:sp>
          <p:nvSpPr>
            <p:cNvPr id="13444" name="Freeform 132"/>
            <p:cNvSpPr>
              <a:spLocks noChangeAspect="1" noEditPoints="1"/>
            </p:cNvSpPr>
            <p:nvPr/>
          </p:nvSpPr>
          <p:spPr bwMode="black">
            <a:xfrm>
              <a:off x="4246" y="1912"/>
              <a:ext cx="99" cy="164"/>
            </a:xfrm>
            <a:custGeom>
              <a:avLst/>
              <a:gdLst/>
              <a:ahLst/>
              <a:cxnLst>
                <a:cxn ang="0">
                  <a:pos x="514" y="229"/>
                </a:cxn>
                <a:cxn ang="0">
                  <a:pos x="584" y="271"/>
                </a:cxn>
                <a:cxn ang="0">
                  <a:pos x="643" y="337"/>
                </a:cxn>
                <a:cxn ang="0">
                  <a:pos x="689" y="425"/>
                </a:cxn>
                <a:cxn ang="0">
                  <a:pos x="722" y="532"/>
                </a:cxn>
                <a:cxn ang="0">
                  <a:pos x="740" y="652"/>
                </a:cxn>
                <a:cxn ang="0">
                  <a:pos x="741" y="782"/>
                </a:cxn>
                <a:cxn ang="0">
                  <a:pos x="727" y="910"/>
                </a:cxn>
                <a:cxn ang="0">
                  <a:pos x="697" y="1022"/>
                </a:cxn>
                <a:cxn ang="0">
                  <a:pos x="652" y="1118"/>
                </a:cxn>
                <a:cxn ang="0">
                  <a:pos x="596" y="1190"/>
                </a:cxn>
                <a:cxn ang="0">
                  <a:pos x="529" y="1237"/>
                </a:cxn>
                <a:cxn ang="0">
                  <a:pos x="451" y="1253"/>
                </a:cxn>
                <a:cxn ang="0">
                  <a:pos x="368" y="1237"/>
                </a:cxn>
                <a:cxn ang="0">
                  <a:pos x="296" y="1190"/>
                </a:cxn>
                <a:cxn ang="0">
                  <a:pos x="238" y="1118"/>
                </a:cxn>
                <a:cxn ang="0">
                  <a:pos x="193" y="1022"/>
                </a:cxn>
                <a:cxn ang="0">
                  <a:pos x="162" y="910"/>
                </a:cxn>
                <a:cxn ang="0">
                  <a:pos x="147" y="782"/>
                </a:cxn>
                <a:cxn ang="0">
                  <a:pos x="148" y="652"/>
                </a:cxn>
                <a:cxn ang="0">
                  <a:pos x="167" y="532"/>
                </a:cxn>
                <a:cxn ang="0">
                  <a:pos x="200" y="425"/>
                </a:cxn>
                <a:cxn ang="0">
                  <a:pos x="249" y="337"/>
                </a:cxn>
                <a:cxn ang="0">
                  <a:pos x="311" y="271"/>
                </a:cxn>
                <a:cxn ang="0">
                  <a:pos x="384" y="229"/>
                </a:cxn>
                <a:cxn ang="0">
                  <a:pos x="451" y="1471"/>
                </a:cxn>
                <a:cxn ang="0">
                  <a:pos x="558" y="1449"/>
                </a:cxn>
                <a:cxn ang="0">
                  <a:pos x="656" y="1384"/>
                </a:cxn>
                <a:cxn ang="0">
                  <a:pos x="742" y="1282"/>
                </a:cxn>
                <a:cxn ang="0">
                  <a:pos x="811" y="1149"/>
                </a:cxn>
                <a:cxn ang="0">
                  <a:pos x="861" y="989"/>
                </a:cxn>
                <a:cxn ang="0">
                  <a:pos x="886" y="806"/>
                </a:cxn>
                <a:cxn ang="0">
                  <a:pos x="883" y="617"/>
                </a:cxn>
                <a:cxn ang="0">
                  <a:pos x="852" y="443"/>
                </a:cxn>
                <a:cxn ang="0">
                  <a:pos x="799" y="291"/>
                </a:cxn>
                <a:cxn ang="0">
                  <a:pos x="726" y="165"/>
                </a:cxn>
                <a:cxn ang="0">
                  <a:pos x="637" y="72"/>
                </a:cxn>
                <a:cxn ang="0">
                  <a:pos x="537" y="15"/>
                </a:cxn>
                <a:cxn ang="0">
                  <a:pos x="428" y="1"/>
                </a:cxn>
                <a:cxn ang="0">
                  <a:pos x="318" y="33"/>
                </a:cxn>
                <a:cxn ang="0">
                  <a:pos x="219" y="105"/>
                </a:cxn>
                <a:cxn ang="0">
                  <a:pos x="133" y="212"/>
                </a:cxn>
                <a:cxn ang="0">
                  <a:pos x="66" y="348"/>
                </a:cxn>
                <a:cxn ang="0">
                  <a:pos x="21" y="510"/>
                </a:cxn>
                <a:cxn ang="0">
                  <a:pos x="1" y="690"/>
                </a:cxn>
                <a:cxn ang="0">
                  <a:pos x="10" y="882"/>
                </a:cxn>
                <a:cxn ang="0">
                  <a:pos x="46" y="1056"/>
                </a:cxn>
                <a:cxn ang="0">
                  <a:pos x="104" y="1206"/>
                </a:cxn>
                <a:cxn ang="0">
                  <a:pos x="182" y="1327"/>
                </a:cxn>
                <a:cxn ang="0">
                  <a:pos x="277" y="1414"/>
                </a:cxn>
                <a:cxn ang="0">
                  <a:pos x="383" y="1463"/>
                </a:cxn>
              </a:cxnLst>
              <a:rect l="0" t="0" r="r" b="b"/>
              <a:pathLst>
                <a:path w="888" h="1471">
                  <a:moveTo>
                    <a:pt x="451" y="219"/>
                  </a:moveTo>
                  <a:lnTo>
                    <a:pt x="467" y="220"/>
                  </a:lnTo>
                  <a:lnTo>
                    <a:pt x="484" y="222"/>
                  </a:lnTo>
                  <a:lnTo>
                    <a:pt x="499" y="225"/>
                  </a:lnTo>
                  <a:lnTo>
                    <a:pt x="514" y="229"/>
                  </a:lnTo>
                  <a:lnTo>
                    <a:pt x="529" y="235"/>
                  </a:lnTo>
                  <a:lnTo>
                    <a:pt x="543" y="242"/>
                  </a:lnTo>
                  <a:lnTo>
                    <a:pt x="557" y="250"/>
                  </a:lnTo>
                  <a:lnTo>
                    <a:pt x="571" y="260"/>
                  </a:lnTo>
                  <a:lnTo>
                    <a:pt x="584" y="271"/>
                  </a:lnTo>
                  <a:lnTo>
                    <a:pt x="596" y="281"/>
                  </a:lnTo>
                  <a:lnTo>
                    <a:pt x="609" y="294"/>
                  </a:lnTo>
                  <a:lnTo>
                    <a:pt x="620" y="307"/>
                  </a:lnTo>
                  <a:lnTo>
                    <a:pt x="632" y="321"/>
                  </a:lnTo>
                  <a:lnTo>
                    <a:pt x="643" y="337"/>
                  </a:lnTo>
                  <a:lnTo>
                    <a:pt x="652" y="353"/>
                  </a:lnTo>
                  <a:lnTo>
                    <a:pt x="662" y="370"/>
                  </a:lnTo>
                  <a:lnTo>
                    <a:pt x="672" y="387"/>
                  </a:lnTo>
                  <a:lnTo>
                    <a:pt x="680" y="407"/>
                  </a:lnTo>
                  <a:lnTo>
                    <a:pt x="689" y="425"/>
                  </a:lnTo>
                  <a:lnTo>
                    <a:pt x="697" y="446"/>
                  </a:lnTo>
                  <a:lnTo>
                    <a:pt x="704" y="466"/>
                  </a:lnTo>
                  <a:lnTo>
                    <a:pt x="711" y="488"/>
                  </a:lnTo>
                  <a:lnTo>
                    <a:pt x="716" y="510"/>
                  </a:lnTo>
                  <a:lnTo>
                    <a:pt x="722" y="532"/>
                  </a:lnTo>
                  <a:lnTo>
                    <a:pt x="727" y="555"/>
                  </a:lnTo>
                  <a:lnTo>
                    <a:pt x="731" y="579"/>
                  </a:lnTo>
                  <a:lnTo>
                    <a:pt x="735" y="603"/>
                  </a:lnTo>
                  <a:lnTo>
                    <a:pt x="738" y="628"/>
                  </a:lnTo>
                  <a:lnTo>
                    <a:pt x="740" y="652"/>
                  </a:lnTo>
                  <a:lnTo>
                    <a:pt x="741" y="677"/>
                  </a:lnTo>
                  <a:lnTo>
                    <a:pt x="742" y="703"/>
                  </a:lnTo>
                  <a:lnTo>
                    <a:pt x="743" y="728"/>
                  </a:lnTo>
                  <a:lnTo>
                    <a:pt x="742" y="755"/>
                  </a:lnTo>
                  <a:lnTo>
                    <a:pt x="741" y="782"/>
                  </a:lnTo>
                  <a:lnTo>
                    <a:pt x="740" y="809"/>
                  </a:lnTo>
                  <a:lnTo>
                    <a:pt x="738" y="834"/>
                  </a:lnTo>
                  <a:lnTo>
                    <a:pt x="735" y="860"/>
                  </a:lnTo>
                  <a:lnTo>
                    <a:pt x="731" y="885"/>
                  </a:lnTo>
                  <a:lnTo>
                    <a:pt x="727" y="910"/>
                  </a:lnTo>
                  <a:lnTo>
                    <a:pt x="722" y="934"/>
                  </a:lnTo>
                  <a:lnTo>
                    <a:pt x="716" y="956"/>
                  </a:lnTo>
                  <a:lnTo>
                    <a:pt x="711" y="979"/>
                  </a:lnTo>
                  <a:lnTo>
                    <a:pt x="704" y="1001"/>
                  </a:lnTo>
                  <a:lnTo>
                    <a:pt x="697" y="1022"/>
                  </a:lnTo>
                  <a:lnTo>
                    <a:pt x="689" y="1043"/>
                  </a:lnTo>
                  <a:lnTo>
                    <a:pt x="680" y="1062"/>
                  </a:lnTo>
                  <a:lnTo>
                    <a:pt x="672" y="1082"/>
                  </a:lnTo>
                  <a:lnTo>
                    <a:pt x="662" y="1100"/>
                  </a:lnTo>
                  <a:lnTo>
                    <a:pt x="652" y="1118"/>
                  </a:lnTo>
                  <a:lnTo>
                    <a:pt x="643" y="1134"/>
                  </a:lnTo>
                  <a:lnTo>
                    <a:pt x="632" y="1149"/>
                  </a:lnTo>
                  <a:lnTo>
                    <a:pt x="620" y="1164"/>
                  </a:lnTo>
                  <a:lnTo>
                    <a:pt x="609" y="1177"/>
                  </a:lnTo>
                  <a:lnTo>
                    <a:pt x="596" y="1190"/>
                  </a:lnTo>
                  <a:lnTo>
                    <a:pt x="584" y="1201"/>
                  </a:lnTo>
                  <a:lnTo>
                    <a:pt x="571" y="1212"/>
                  </a:lnTo>
                  <a:lnTo>
                    <a:pt x="557" y="1221"/>
                  </a:lnTo>
                  <a:lnTo>
                    <a:pt x="543" y="1229"/>
                  </a:lnTo>
                  <a:lnTo>
                    <a:pt x="529" y="1237"/>
                  </a:lnTo>
                  <a:lnTo>
                    <a:pt x="514" y="1242"/>
                  </a:lnTo>
                  <a:lnTo>
                    <a:pt x="499" y="1246"/>
                  </a:lnTo>
                  <a:lnTo>
                    <a:pt x="484" y="1250"/>
                  </a:lnTo>
                  <a:lnTo>
                    <a:pt x="467" y="1252"/>
                  </a:lnTo>
                  <a:lnTo>
                    <a:pt x="451" y="1253"/>
                  </a:lnTo>
                  <a:lnTo>
                    <a:pt x="434" y="1252"/>
                  </a:lnTo>
                  <a:lnTo>
                    <a:pt x="417" y="1250"/>
                  </a:lnTo>
                  <a:lnTo>
                    <a:pt x="400" y="1246"/>
                  </a:lnTo>
                  <a:lnTo>
                    <a:pt x="384" y="1242"/>
                  </a:lnTo>
                  <a:lnTo>
                    <a:pt x="368" y="1237"/>
                  </a:lnTo>
                  <a:lnTo>
                    <a:pt x="353" y="1229"/>
                  </a:lnTo>
                  <a:lnTo>
                    <a:pt x="339" y="1221"/>
                  </a:lnTo>
                  <a:lnTo>
                    <a:pt x="324" y="1212"/>
                  </a:lnTo>
                  <a:lnTo>
                    <a:pt x="311" y="1201"/>
                  </a:lnTo>
                  <a:lnTo>
                    <a:pt x="296" y="1190"/>
                  </a:lnTo>
                  <a:lnTo>
                    <a:pt x="283" y="1177"/>
                  </a:lnTo>
                  <a:lnTo>
                    <a:pt x="272" y="1164"/>
                  </a:lnTo>
                  <a:lnTo>
                    <a:pt x="260" y="1149"/>
                  </a:lnTo>
                  <a:lnTo>
                    <a:pt x="249" y="1134"/>
                  </a:lnTo>
                  <a:lnTo>
                    <a:pt x="238" y="1118"/>
                  </a:lnTo>
                  <a:lnTo>
                    <a:pt x="227" y="1100"/>
                  </a:lnTo>
                  <a:lnTo>
                    <a:pt x="218" y="1082"/>
                  </a:lnTo>
                  <a:lnTo>
                    <a:pt x="209" y="1062"/>
                  </a:lnTo>
                  <a:lnTo>
                    <a:pt x="200" y="1043"/>
                  </a:lnTo>
                  <a:lnTo>
                    <a:pt x="193" y="1022"/>
                  </a:lnTo>
                  <a:lnTo>
                    <a:pt x="185" y="1001"/>
                  </a:lnTo>
                  <a:lnTo>
                    <a:pt x="179" y="979"/>
                  </a:lnTo>
                  <a:lnTo>
                    <a:pt x="172" y="956"/>
                  </a:lnTo>
                  <a:lnTo>
                    <a:pt x="167" y="934"/>
                  </a:lnTo>
                  <a:lnTo>
                    <a:pt x="162" y="910"/>
                  </a:lnTo>
                  <a:lnTo>
                    <a:pt x="158" y="885"/>
                  </a:lnTo>
                  <a:lnTo>
                    <a:pt x="154" y="860"/>
                  </a:lnTo>
                  <a:lnTo>
                    <a:pt x="152" y="834"/>
                  </a:lnTo>
                  <a:lnTo>
                    <a:pt x="148" y="809"/>
                  </a:lnTo>
                  <a:lnTo>
                    <a:pt x="147" y="782"/>
                  </a:lnTo>
                  <a:lnTo>
                    <a:pt x="146" y="755"/>
                  </a:lnTo>
                  <a:lnTo>
                    <a:pt x="146" y="728"/>
                  </a:lnTo>
                  <a:lnTo>
                    <a:pt x="146" y="703"/>
                  </a:lnTo>
                  <a:lnTo>
                    <a:pt x="147" y="677"/>
                  </a:lnTo>
                  <a:lnTo>
                    <a:pt x="148" y="652"/>
                  </a:lnTo>
                  <a:lnTo>
                    <a:pt x="152" y="628"/>
                  </a:lnTo>
                  <a:lnTo>
                    <a:pt x="154" y="603"/>
                  </a:lnTo>
                  <a:lnTo>
                    <a:pt x="158" y="579"/>
                  </a:lnTo>
                  <a:lnTo>
                    <a:pt x="162" y="555"/>
                  </a:lnTo>
                  <a:lnTo>
                    <a:pt x="167" y="532"/>
                  </a:lnTo>
                  <a:lnTo>
                    <a:pt x="172" y="510"/>
                  </a:lnTo>
                  <a:lnTo>
                    <a:pt x="179" y="488"/>
                  </a:lnTo>
                  <a:lnTo>
                    <a:pt x="185" y="466"/>
                  </a:lnTo>
                  <a:lnTo>
                    <a:pt x="193" y="446"/>
                  </a:lnTo>
                  <a:lnTo>
                    <a:pt x="200" y="425"/>
                  </a:lnTo>
                  <a:lnTo>
                    <a:pt x="209" y="407"/>
                  </a:lnTo>
                  <a:lnTo>
                    <a:pt x="218" y="387"/>
                  </a:lnTo>
                  <a:lnTo>
                    <a:pt x="227" y="370"/>
                  </a:lnTo>
                  <a:lnTo>
                    <a:pt x="238" y="353"/>
                  </a:lnTo>
                  <a:lnTo>
                    <a:pt x="249" y="337"/>
                  </a:lnTo>
                  <a:lnTo>
                    <a:pt x="260" y="321"/>
                  </a:lnTo>
                  <a:lnTo>
                    <a:pt x="272" y="307"/>
                  </a:lnTo>
                  <a:lnTo>
                    <a:pt x="283" y="294"/>
                  </a:lnTo>
                  <a:lnTo>
                    <a:pt x="296" y="281"/>
                  </a:lnTo>
                  <a:lnTo>
                    <a:pt x="311" y="271"/>
                  </a:lnTo>
                  <a:lnTo>
                    <a:pt x="324" y="260"/>
                  </a:lnTo>
                  <a:lnTo>
                    <a:pt x="339" y="250"/>
                  </a:lnTo>
                  <a:lnTo>
                    <a:pt x="353" y="242"/>
                  </a:lnTo>
                  <a:lnTo>
                    <a:pt x="368" y="235"/>
                  </a:lnTo>
                  <a:lnTo>
                    <a:pt x="384" y="229"/>
                  </a:lnTo>
                  <a:lnTo>
                    <a:pt x="400" y="225"/>
                  </a:lnTo>
                  <a:lnTo>
                    <a:pt x="417" y="222"/>
                  </a:lnTo>
                  <a:lnTo>
                    <a:pt x="434" y="220"/>
                  </a:lnTo>
                  <a:lnTo>
                    <a:pt x="451" y="219"/>
                  </a:lnTo>
                  <a:close/>
                  <a:moveTo>
                    <a:pt x="451" y="1471"/>
                  </a:moveTo>
                  <a:lnTo>
                    <a:pt x="473" y="1470"/>
                  </a:lnTo>
                  <a:lnTo>
                    <a:pt x="494" y="1467"/>
                  </a:lnTo>
                  <a:lnTo>
                    <a:pt x="516" y="1463"/>
                  </a:lnTo>
                  <a:lnTo>
                    <a:pt x="537" y="1456"/>
                  </a:lnTo>
                  <a:lnTo>
                    <a:pt x="558" y="1449"/>
                  </a:lnTo>
                  <a:lnTo>
                    <a:pt x="579" y="1439"/>
                  </a:lnTo>
                  <a:lnTo>
                    <a:pt x="598" y="1427"/>
                  </a:lnTo>
                  <a:lnTo>
                    <a:pt x="618" y="1414"/>
                  </a:lnTo>
                  <a:lnTo>
                    <a:pt x="637" y="1400"/>
                  </a:lnTo>
                  <a:lnTo>
                    <a:pt x="656" y="1384"/>
                  </a:lnTo>
                  <a:lnTo>
                    <a:pt x="674" y="1366"/>
                  </a:lnTo>
                  <a:lnTo>
                    <a:pt x="692" y="1348"/>
                  </a:lnTo>
                  <a:lnTo>
                    <a:pt x="710" y="1327"/>
                  </a:lnTo>
                  <a:lnTo>
                    <a:pt x="726" y="1306"/>
                  </a:lnTo>
                  <a:lnTo>
                    <a:pt x="742" y="1282"/>
                  </a:lnTo>
                  <a:lnTo>
                    <a:pt x="757" y="1258"/>
                  </a:lnTo>
                  <a:lnTo>
                    <a:pt x="772" y="1232"/>
                  </a:lnTo>
                  <a:lnTo>
                    <a:pt x="785" y="1206"/>
                  </a:lnTo>
                  <a:lnTo>
                    <a:pt x="799" y="1178"/>
                  </a:lnTo>
                  <a:lnTo>
                    <a:pt x="811" y="1149"/>
                  </a:lnTo>
                  <a:lnTo>
                    <a:pt x="823" y="1119"/>
                  </a:lnTo>
                  <a:lnTo>
                    <a:pt x="834" y="1088"/>
                  </a:lnTo>
                  <a:lnTo>
                    <a:pt x="844" y="1056"/>
                  </a:lnTo>
                  <a:lnTo>
                    <a:pt x="852" y="1022"/>
                  </a:lnTo>
                  <a:lnTo>
                    <a:pt x="861" y="989"/>
                  </a:lnTo>
                  <a:lnTo>
                    <a:pt x="868" y="954"/>
                  </a:lnTo>
                  <a:lnTo>
                    <a:pt x="874" y="919"/>
                  </a:lnTo>
                  <a:lnTo>
                    <a:pt x="880" y="882"/>
                  </a:lnTo>
                  <a:lnTo>
                    <a:pt x="883" y="845"/>
                  </a:lnTo>
                  <a:lnTo>
                    <a:pt x="886" y="806"/>
                  </a:lnTo>
                  <a:lnTo>
                    <a:pt x="888" y="768"/>
                  </a:lnTo>
                  <a:lnTo>
                    <a:pt x="888" y="728"/>
                  </a:lnTo>
                  <a:lnTo>
                    <a:pt x="888" y="690"/>
                  </a:lnTo>
                  <a:lnTo>
                    <a:pt x="886" y="654"/>
                  </a:lnTo>
                  <a:lnTo>
                    <a:pt x="883" y="617"/>
                  </a:lnTo>
                  <a:lnTo>
                    <a:pt x="880" y="580"/>
                  </a:lnTo>
                  <a:lnTo>
                    <a:pt x="874" y="544"/>
                  </a:lnTo>
                  <a:lnTo>
                    <a:pt x="868" y="510"/>
                  </a:lnTo>
                  <a:lnTo>
                    <a:pt x="861" y="476"/>
                  </a:lnTo>
                  <a:lnTo>
                    <a:pt x="852" y="443"/>
                  </a:lnTo>
                  <a:lnTo>
                    <a:pt x="844" y="410"/>
                  </a:lnTo>
                  <a:lnTo>
                    <a:pt x="834" y="379"/>
                  </a:lnTo>
                  <a:lnTo>
                    <a:pt x="823" y="348"/>
                  </a:lnTo>
                  <a:lnTo>
                    <a:pt x="811" y="319"/>
                  </a:lnTo>
                  <a:lnTo>
                    <a:pt x="799" y="291"/>
                  </a:lnTo>
                  <a:lnTo>
                    <a:pt x="785" y="263"/>
                  </a:lnTo>
                  <a:lnTo>
                    <a:pt x="772" y="237"/>
                  </a:lnTo>
                  <a:lnTo>
                    <a:pt x="757" y="212"/>
                  </a:lnTo>
                  <a:lnTo>
                    <a:pt x="742" y="187"/>
                  </a:lnTo>
                  <a:lnTo>
                    <a:pt x="726" y="165"/>
                  </a:lnTo>
                  <a:lnTo>
                    <a:pt x="710" y="144"/>
                  </a:lnTo>
                  <a:lnTo>
                    <a:pt x="692" y="123"/>
                  </a:lnTo>
                  <a:lnTo>
                    <a:pt x="674" y="105"/>
                  </a:lnTo>
                  <a:lnTo>
                    <a:pt x="656" y="88"/>
                  </a:lnTo>
                  <a:lnTo>
                    <a:pt x="637" y="72"/>
                  </a:lnTo>
                  <a:lnTo>
                    <a:pt x="618" y="58"/>
                  </a:lnTo>
                  <a:lnTo>
                    <a:pt x="598" y="45"/>
                  </a:lnTo>
                  <a:lnTo>
                    <a:pt x="579" y="33"/>
                  </a:lnTo>
                  <a:lnTo>
                    <a:pt x="558" y="23"/>
                  </a:lnTo>
                  <a:lnTo>
                    <a:pt x="537" y="15"/>
                  </a:lnTo>
                  <a:lnTo>
                    <a:pt x="516" y="9"/>
                  </a:lnTo>
                  <a:lnTo>
                    <a:pt x="494" y="5"/>
                  </a:lnTo>
                  <a:lnTo>
                    <a:pt x="473" y="1"/>
                  </a:lnTo>
                  <a:lnTo>
                    <a:pt x="451" y="0"/>
                  </a:lnTo>
                  <a:lnTo>
                    <a:pt x="428" y="1"/>
                  </a:lnTo>
                  <a:lnTo>
                    <a:pt x="406" y="5"/>
                  </a:lnTo>
                  <a:lnTo>
                    <a:pt x="383" y="9"/>
                  </a:lnTo>
                  <a:lnTo>
                    <a:pt x="361" y="15"/>
                  </a:lnTo>
                  <a:lnTo>
                    <a:pt x="340" y="23"/>
                  </a:lnTo>
                  <a:lnTo>
                    <a:pt x="318" y="33"/>
                  </a:lnTo>
                  <a:lnTo>
                    <a:pt x="298" y="45"/>
                  </a:lnTo>
                  <a:lnTo>
                    <a:pt x="277" y="58"/>
                  </a:lnTo>
                  <a:lnTo>
                    <a:pt x="256" y="72"/>
                  </a:lnTo>
                  <a:lnTo>
                    <a:pt x="237" y="88"/>
                  </a:lnTo>
                  <a:lnTo>
                    <a:pt x="219" y="105"/>
                  </a:lnTo>
                  <a:lnTo>
                    <a:pt x="200" y="123"/>
                  </a:lnTo>
                  <a:lnTo>
                    <a:pt x="182" y="144"/>
                  </a:lnTo>
                  <a:lnTo>
                    <a:pt x="166" y="165"/>
                  </a:lnTo>
                  <a:lnTo>
                    <a:pt x="148" y="187"/>
                  </a:lnTo>
                  <a:lnTo>
                    <a:pt x="133" y="212"/>
                  </a:lnTo>
                  <a:lnTo>
                    <a:pt x="118" y="237"/>
                  </a:lnTo>
                  <a:lnTo>
                    <a:pt x="104" y="263"/>
                  </a:lnTo>
                  <a:lnTo>
                    <a:pt x="90" y="291"/>
                  </a:lnTo>
                  <a:lnTo>
                    <a:pt x="78" y="319"/>
                  </a:lnTo>
                  <a:lnTo>
                    <a:pt x="66" y="348"/>
                  </a:lnTo>
                  <a:lnTo>
                    <a:pt x="55" y="379"/>
                  </a:lnTo>
                  <a:lnTo>
                    <a:pt x="46" y="410"/>
                  </a:lnTo>
                  <a:lnTo>
                    <a:pt x="36" y="443"/>
                  </a:lnTo>
                  <a:lnTo>
                    <a:pt x="28" y="476"/>
                  </a:lnTo>
                  <a:lnTo>
                    <a:pt x="21" y="510"/>
                  </a:lnTo>
                  <a:lnTo>
                    <a:pt x="14" y="544"/>
                  </a:lnTo>
                  <a:lnTo>
                    <a:pt x="10" y="580"/>
                  </a:lnTo>
                  <a:lnTo>
                    <a:pt x="6" y="617"/>
                  </a:lnTo>
                  <a:lnTo>
                    <a:pt x="2" y="654"/>
                  </a:lnTo>
                  <a:lnTo>
                    <a:pt x="1" y="690"/>
                  </a:lnTo>
                  <a:lnTo>
                    <a:pt x="0" y="728"/>
                  </a:lnTo>
                  <a:lnTo>
                    <a:pt x="1" y="768"/>
                  </a:lnTo>
                  <a:lnTo>
                    <a:pt x="2" y="806"/>
                  </a:lnTo>
                  <a:lnTo>
                    <a:pt x="6" y="845"/>
                  </a:lnTo>
                  <a:lnTo>
                    <a:pt x="10" y="882"/>
                  </a:lnTo>
                  <a:lnTo>
                    <a:pt x="14" y="919"/>
                  </a:lnTo>
                  <a:lnTo>
                    <a:pt x="21" y="954"/>
                  </a:lnTo>
                  <a:lnTo>
                    <a:pt x="28" y="989"/>
                  </a:lnTo>
                  <a:lnTo>
                    <a:pt x="36" y="1022"/>
                  </a:lnTo>
                  <a:lnTo>
                    <a:pt x="46" y="1056"/>
                  </a:lnTo>
                  <a:lnTo>
                    <a:pt x="55" y="1088"/>
                  </a:lnTo>
                  <a:lnTo>
                    <a:pt x="66" y="1119"/>
                  </a:lnTo>
                  <a:lnTo>
                    <a:pt x="78" y="1149"/>
                  </a:lnTo>
                  <a:lnTo>
                    <a:pt x="90" y="1178"/>
                  </a:lnTo>
                  <a:lnTo>
                    <a:pt x="104" y="1206"/>
                  </a:lnTo>
                  <a:lnTo>
                    <a:pt x="118" y="1232"/>
                  </a:lnTo>
                  <a:lnTo>
                    <a:pt x="133" y="1258"/>
                  </a:lnTo>
                  <a:lnTo>
                    <a:pt x="148" y="1282"/>
                  </a:lnTo>
                  <a:lnTo>
                    <a:pt x="166" y="1306"/>
                  </a:lnTo>
                  <a:lnTo>
                    <a:pt x="182" y="1327"/>
                  </a:lnTo>
                  <a:lnTo>
                    <a:pt x="200" y="1348"/>
                  </a:lnTo>
                  <a:lnTo>
                    <a:pt x="219" y="1366"/>
                  </a:lnTo>
                  <a:lnTo>
                    <a:pt x="237" y="1384"/>
                  </a:lnTo>
                  <a:lnTo>
                    <a:pt x="256" y="1400"/>
                  </a:lnTo>
                  <a:lnTo>
                    <a:pt x="277" y="1414"/>
                  </a:lnTo>
                  <a:lnTo>
                    <a:pt x="298" y="1427"/>
                  </a:lnTo>
                  <a:lnTo>
                    <a:pt x="318" y="1439"/>
                  </a:lnTo>
                  <a:lnTo>
                    <a:pt x="340" y="1449"/>
                  </a:lnTo>
                  <a:lnTo>
                    <a:pt x="361" y="1456"/>
                  </a:lnTo>
                  <a:lnTo>
                    <a:pt x="383" y="1463"/>
                  </a:lnTo>
                  <a:lnTo>
                    <a:pt x="406" y="1467"/>
                  </a:lnTo>
                  <a:lnTo>
                    <a:pt x="428" y="1470"/>
                  </a:lnTo>
                  <a:lnTo>
                    <a:pt x="451" y="1471"/>
                  </a:lnTo>
                  <a:close/>
                </a:path>
              </a:pathLst>
            </a:custGeom>
            <a:solidFill>
              <a:srgbClr val="FFFFFF"/>
            </a:solidFill>
            <a:ln w="9525">
              <a:noFill/>
              <a:round/>
              <a:headEnd/>
              <a:tailEnd/>
            </a:ln>
          </p:spPr>
          <p:txBody>
            <a:bodyPr/>
            <a:lstStyle/>
            <a:p>
              <a:endParaRPr lang="en-US"/>
            </a:p>
          </p:txBody>
        </p:sp>
        <p:sp>
          <p:nvSpPr>
            <p:cNvPr id="13445" name="Freeform 133"/>
            <p:cNvSpPr>
              <a:spLocks noChangeAspect="1"/>
            </p:cNvSpPr>
            <p:nvPr/>
          </p:nvSpPr>
          <p:spPr bwMode="black">
            <a:xfrm>
              <a:off x="4427" y="1812"/>
              <a:ext cx="133" cy="270"/>
            </a:xfrm>
            <a:custGeom>
              <a:avLst/>
              <a:gdLst/>
              <a:ahLst/>
              <a:cxnLst>
                <a:cxn ang="0">
                  <a:pos x="0" y="0"/>
                </a:cxn>
                <a:cxn ang="0">
                  <a:pos x="1048" y="1819"/>
                </a:cxn>
                <a:cxn ang="0">
                  <a:pos x="1048" y="102"/>
                </a:cxn>
                <a:cxn ang="0">
                  <a:pos x="1193" y="102"/>
                </a:cxn>
                <a:cxn ang="0">
                  <a:pos x="1193" y="2432"/>
                </a:cxn>
                <a:cxn ang="0">
                  <a:pos x="160" y="611"/>
                </a:cxn>
                <a:cxn ang="0">
                  <a:pos x="160" y="2329"/>
                </a:cxn>
                <a:cxn ang="0">
                  <a:pos x="0" y="2329"/>
                </a:cxn>
                <a:cxn ang="0">
                  <a:pos x="0" y="0"/>
                </a:cxn>
              </a:cxnLst>
              <a:rect l="0" t="0" r="r" b="b"/>
              <a:pathLst>
                <a:path w="1193" h="2432">
                  <a:moveTo>
                    <a:pt x="0" y="0"/>
                  </a:moveTo>
                  <a:lnTo>
                    <a:pt x="1048" y="1819"/>
                  </a:lnTo>
                  <a:lnTo>
                    <a:pt x="1048" y="102"/>
                  </a:lnTo>
                  <a:lnTo>
                    <a:pt x="1193" y="102"/>
                  </a:lnTo>
                  <a:lnTo>
                    <a:pt x="1193" y="2432"/>
                  </a:lnTo>
                  <a:lnTo>
                    <a:pt x="160" y="611"/>
                  </a:lnTo>
                  <a:lnTo>
                    <a:pt x="160" y="2329"/>
                  </a:lnTo>
                  <a:lnTo>
                    <a:pt x="0" y="2329"/>
                  </a:lnTo>
                  <a:lnTo>
                    <a:pt x="0" y="0"/>
                  </a:lnTo>
                  <a:close/>
                </a:path>
              </a:pathLst>
            </a:custGeom>
            <a:solidFill>
              <a:srgbClr val="FFFFFF"/>
            </a:solidFill>
            <a:ln w="9525">
              <a:noFill/>
              <a:round/>
              <a:headEnd/>
              <a:tailEnd/>
            </a:ln>
          </p:spPr>
          <p:txBody>
            <a:bodyPr/>
            <a:lstStyle/>
            <a:p>
              <a:endParaRPr lang="en-US"/>
            </a:p>
          </p:txBody>
        </p:sp>
        <p:sp>
          <p:nvSpPr>
            <p:cNvPr id="13446" name="Freeform 134"/>
            <p:cNvSpPr>
              <a:spLocks noChangeAspect="1" noEditPoints="1"/>
            </p:cNvSpPr>
            <p:nvPr/>
          </p:nvSpPr>
          <p:spPr bwMode="black">
            <a:xfrm>
              <a:off x="4580" y="1912"/>
              <a:ext cx="92" cy="164"/>
            </a:xfrm>
            <a:custGeom>
              <a:avLst/>
              <a:gdLst/>
              <a:ahLst/>
              <a:cxnLst>
                <a:cxn ang="0">
                  <a:pos x="469" y="225"/>
                </a:cxn>
                <a:cxn ang="0">
                  <a:pos x="525" y="249"/>
                </a:cxn>
                <a:cxn ang="0">
                  <a:pos x="575" y="290"/>
                </a:cxn>
                <a:cxn ang="0">
                  <a:pos x="616" y="346"/>
                </a:cxn>
                <a:cxn ang="0">
                  <a:pos x="650" y="417"/>
                </a:cxn>
                <a:cxn ang="0">
                  <a:pos x="675" y="498"/>
                </a:cxn>
                <a:cxn ang="0">
                  <a:pos x="691" y="590"/>
                </a:cxn>
                <a:cxn ang="0">
                  <a:pos x="698" y="688"/>
                </a:cxn>
                <a:cxn ang="0">
                  <a:pos x="692" y="846"/>
                </a:cxn>
                <a:cxn ang="0">
                  <a:pos x="677" y="944"/>
                </a:cxn>
                <a:cxn ang="0">
                  <a:pos x="654" y="1033"/>
                </a:cxn>
                <a:cxn ang="0">
                  <a:pos x="622" y="1111"/>
                </a:cxn>
                <a:cxn ang="0">
                  <a:pos x="582" y="1174"/>
                </a:cxn>
                <a:cxn ang="0">
                  <a:pos x="532" y="1219"/>
                </a:cxn>
                <a:cxn ang="0">
                  <a:pos x="472" y="1246"/>
                </a:cxn>
                <a:cxn ang="0">
                  <a:pos x="405" y="1252"/>
                </a:cxn>
                <a:cxn ang="0">
                  <a:pos x="345" y="1234"/>
                </a:cxn>
                <a:cxn ang="0">
                  <a:pos x="292" y="1197"/>
                </a:cxn>
                <a:cxn ang="0">
                  <a:pos x="246" y="1139"/>
                </a:cxn>
                <a:cxn ang="0">
                  <a:pos x="209" y="1068"/>
                </a:cxn>
                <a:cxn ang="0">
                  <a:pos x="180" y="985"/>
                </a:cxn>
                <a:cxn ang="0">
                  <a:pos x="160" y="890"/>
                </a:cxn>
                <a:cxn ang="0">
                  <a:pos x="148" y="791"/>
                </a:cxn>
                <a:cxn ang="0">
                  <a:pos x="146" y="689"/>
                </a:cxn>
                <a:cxn ang="0">
                  <a:pos x="152" y="594"/>
                </a:cxn>
                <a:cxn ang="0">
                  <a:pos x="168" y="504"/>
                </a:cxn>
                <a:cxn ang="0">
                  <a:pos x="193" y="423"/>
                </a:cxn>
                <a:cxn ang="0">
                  <a:pos x="227" y="352"/>
                </a:cxn>
                <a:cxn ang="0">
                  <a:pos x="269" y="293"/>
                </a:cxn>
                <a:cxn ang="0">
                  <a:pos x="318" y="250"/>
                </a:cxn>
                <a:cxn ang="0">
                  <a:pos x="374" y="225"/>
                </a:cxn>
                <a:cxn ang="0">
                  <a:pos x="829" y="29"/>
                </a:cxn>
                <a:cxn ang="0">
                  <a:pos x="672" y="207"/>
                </a:cxn>
                <a:cxn ang="0">
                  <a:pos x="617" y="115"/>
                </a:cxn>
                <a:cxn ang="0">
                  <a:pos x="549" y="49"/>
                </a:cxn>
                <a:cxn ang="0">
                  <a:pos x="471" y="10"/>
                </a:cxn>
                <a:cxn ang="0">
                  <a:pos x="383" y="1"/>
                </a:cxn>
                <a:cxn ang="0">
                  <a:pos x="293" y="24"/>
                </a:cxn>
                <a:cxn ang="0">
                  <a:pos x="214" y="74"/>
                </a:cxn>
                <a:cxn ang="0">
                  <a:pos x="147" y="148"/>
                </a:cxn>
                <a:cxn ang="0">
                  <a:pos x="93" y="242"/>
                </a:cxn>
                <a:cxn ang="0">
                  <a:pos x="49" y="355"/>
                </a:cxn>
                <a:cxn ang="0">
                  <a:pos x="20" y="482"/>
                </a:cxn>
                <a:cxn ang="0">
                  <a:pos x="3" y="620"/>
                </a:cxn>
                <a:cxn ang="0">
                  <a:pos x="0" y="765"/>
                </a:cxn>
                <a:cxn ang="0">
                  <a:pos x="10" y="909"/>
                </a:cxn>
                <a:cxn ang="0">
                  <a:pos x="35" y="1043"/>
                </a:cxn>
                <a:cxn ang="0">
                  <a:pos x="74" y="1165"/>
                </a:cxn>
                <a:cxn ang="0">
                  <a:pos x="124" y="1272"/>
                </a:cxn>
                <a:cxn ang="0">
                  <a:pos x="186" y="1360"/>
                </a:cxn>
                <a:cxn ang="0">
                  <a:pos x="258" y="1424"/>
                </a:cxn>
                <a:cxn ang="0">
                  <a:pos x="339" y="1463"/>
                </a:cxn>
                <a:cxn ang="0">
                  <a:pos x="429" y="1470"/>
                </a:cxn>
                <a:cxn ang="0">
                  <a:pos x="508" y="1446"/>
                </a:cxn>
                <a:cxn ang="0">
                  <a:pos x="578" y="1393"/>
                </a:cxn>
                <a:cxn ang="0">
                  <a:pos x="641" y="1313"/>
                </a:cxn>
                <a:cxn ang="0">
                  <a:pos x="698" y="1238"/>
                </a:cxn>
              </a:cxnLst>
              <a:rect l="0" t="0" r="r" b="b"/>
              <a:pathLst>
                <a:path w="829" h="1471">
                  <a:moveTo>
                    <a:pt x="421" y="219"/>
                  </a:moveTo>
                  <a:lnTo>
                    <a:pt x="438" y="220"/>
                  </a:lnTo>
                  <a:lnTo>
                    <a:pt x="454" y="222"/>
                  </a:lnTo>
                  <a:lnTo>
                    <a:pt x="469" y="225"/>
                  </a:lnTo>
                  <a:lnTo>
                    <a:pt x="483" y="229"/>
                  </a:lnTo>
                  <a:lnTo>
                    <a:pt x="498" y="235"/>
                  </a:lnTo>
                  <a:lnTo>
                    <a:pt x="512" y="241"/>
                  </a:lnTo>
                  <a:lnTo>
                    <a:pt x="525" y="249"/>
                  </a:lnTo>
                  <a:lnTo>
                    <a:pt x="538" y="258"/>
                  </a:lnTo>
                  <a:lnTo>
                    <a:pt x="551" y="267"/>
                  </a:lnTo>
                  <a:lnTo>
                    <a:pt x="563" y="278"/>
                  </a:lnTo>
                  <a:lnTo>
                    <a:pt x="575" y="290"/>
                  </a:lnTo>
                  <a:lnTo>
                    <a:pt x="586" y="303"/>
                  </a:lnTo>
                  <a:lnTo>
                    <a:pt x="597" y="316"/>
                  </a:lnTo>
                  <a:lnTo>
                    <a:pt x="606" y="331"/>
                  </a:lnTo>
                  <a:lnTo>
                    <a:pt x="616" y="346"/>
                  </a:lnTo>
                  <a:lnTo>
                    <a:pt x="626" y="363"/>
                  </a:lnTo>
                  <a:lnTo>
                    <a:pt x="633" y="380"/>
                  </a:lnTo>
                  <a:lnTo>
                    <a:pt x="642" y="398"/>
                  </a:lnTo>
                  <a:lnTo>
                    <a:pt x="650" y="417"/>
                  </a:lnTo>
                  <a:lnTo>
                    <a:pt x="657" y="436"/>
                  </a:lnTo>
                  <a:lnTo>
                    <a:pt x="664" y="456"/>
                  </a:lnTo>
                  <a:lnTo>
                    <a:pt x="669" y="477"/>
                  </a:lnTo>
                  <a:lnTo>
                    <a:pt x="675" y="498"/>
                  </a:lnTo>
                  <a:lnTo>
                    <a:pt x="680" y="520"/>
                  </a:lnTo>
                  <a:lnTo>
                    <a:pt x="684" y="542"/>
                  </a:lnTo>
                  <a:lnTo>
                    <a:pt x="688" y="566"/>
                  </a:lnTo>
                  <a:lnTo>
                    <a:pt x="691" y="590"/>
                  </a:lnTo>
                  <a:lnTo>
                    <a:pt x="693" y="613"/>
                  </a:lnTo>
                  <a:lnTo>
                    <a:pt x="695" y="638"/>
                  </a:lnTo>
                  <a:lnTo>
                    <a:pt x="697" y="663"/>
                  </a:lnTo>
                  <a:lnTo>
                    <a:pt x="698" y="688"/>
                  </a:lnTo>
                  <a:lnTo>
                    <a:pt x="698" y="714"/>
                  </a:lnTo>
                  <a:lnTo>
                    <a:pt x="697" y="768"/>
                  </a:lnTo>
                  <a:lnTo>
                    <a:pt x="694" y="821"/>
                  </a:lnTo>
                  <a:lnTo>
                    <a:pt x="692" y="846"/>
                  </a:lnTo>
                  <a:lnTo>
                    <a:pt x="689" y="872"/>
                  </a:lnTo>
                  <a:lnTo>
                    <a:pt x="685" y="897"/>
                  </a:lnTo>
                  <a:lnTo>
                    <a:pt x="681" y="921"/>
                  </a:lnTo>
                  <a:lnTo>
                    <a:pt x="677" y="944"/>
                  </a:lnTo>
                  <a:lnTo>
                    <a:pt x="672" y="968"/>
                  </a:lnTo>
                  <a:lnTo>
                    <a:pt x="667" y="991"/>
                  </a:lnTo>
                  <a:lnTo>
                    <a:pt x="661" y="1013"/>
                  </a:lnTo>
                  <a:lnTo>
                    <a:pt x="654" y="1033"/>
                  </a:lnTo>
                  <a:lnTo>
                    <a:pt x="646" y="1054"/>
                  </a:lnTo>
                  <a:lnTo>
                    <a:pt x="639" y="1073"/>
                  </a:lnTo>
                  <a:lnTo>
                    <a:pt x="631" y="1093"/>
                  </a:lnTo>
                  <a:lnTo>
                    <a:pt x="622" y="1111"/>
                  </a:lnTo>
                  <a:lnTo>
                    <a:pt x="613" y="1127"/>
                  </a:lnTo>
                  <a:lnTo>
                    <a:pt x="603" y="1144"/>
                  </a:lnTo>
                  <a:lnTo>
                    <a:pt x="592" y="1159"/>
                  </a:lnTo>
                  <a:lnTo>
                    <a:pt x="582" y="1174"/>
                  </a:lnTo>
                  <a:lnTo>
                    <a:pt x="570" y="1187"/>
                  </a:lnTo>
                  <a:lnTo>
                    <a:pt x="558" y="1199"/>
                  </a:lnTo>
                  <a:lnTo>
                    <a:pt x="545" y="1209"/>
                  </a:lnTo>
                  <a:lnTo>
                    <a:pt x="532" y="1219"/>
                  </a:lnTo>
                  <a:lnTo>
                    <a:pt x="518" y="1228"/>
                  </a:lnTo>
                  <a:lnTo>
                    <a:pt x="503" y="1235"/>
                  </a:lnTo>
                  <a:lnTo>
                    <a:pt x="487" y="1242"/>
                  </a:lnTo>
                  <a:lnTo>
                    <a:pt x="472" y="1246"/>
                  </a:lnTo>
                  <a:lnTo>
                    <a:pt x="456" y="1250"/>
                  </a:lnTo>
                  <a:lnTo>
                    <a:pt x="439" y="1252"/>
                  </a:lnTo>
                  <a:lnTo>
                    <a:pt x="421" y="1253"/>
                  </a:lnTo>
                  <a:lnTo>
                    <a:pt x="405" y="1252"/>
                  </a:lnTo>
                  <a:lnTo>
                    <a:pt x="390" y="1250"/>
                  </a:lnTo>
                  <a:lnTo>
                    <a:pt x="374" y="1246"/>
                  </a:lnTo>
                  <a:lnTo>
                    <a:pt x="360" y="1241"/>
                  </a:lnTo>
                  <a:lnTo>
                    <a:pt x="345" y="1234"/>
                  </a:lnTo>
                  <a:lnTo>
                    <a:pt x="332" y="1227"/>
                  </a:lnTo>
                  <a:lnTo>
                    <a:pt x="318" y="1218"/>
                  </a:lnTo>
                  <a:lnTo>
                    <a:pt x="305" y="1207"/>
                  </a:lnTo>
                  <a:lnTo>
                    <a:pt x="292" y="1197"/>
                  </a:lnTo>
                  <a:lnTo>
                    <a:pt x="280" y="1184"/>
                  </a:lnTo>
                  <a:lnTo>
                    <a:pt x="269" y="1169"/>
                  </a:lnTo>
                  <a:lnTo>
                    <a:pt x="257" y="1155"/>
                  </a:lnTo>
                  <a:lnTo>
                    <a:pt x="246" y="1139"/>
                  </a:lnTo>
                  <a:lnTo>
                    <a:pt x="237" y="1123"/>
                  </a:lnTo>
                  <a:lnTo>
                    <a:pt x="227" y="1106"/>
                  </a:lnTo>
                  <a:lnTo>
                    <a:pt x="218" y="1087"/>
                  </a:lnTo>
                  <a:lnTo>
                    <a:pt x="209" y="1068"/>
                  </a:lnTo>
                  <a:lnTo>
                    <a:pt x="201" y="1048"/>
                  </a:lnTo>
                  <a:lnTo>
                    <a:pt x="193" y="1028"/>
                  </a:lnTo>
                  <a:lnTo>
                    <a:pt x="187" y="1006"/>
                  </a:lnTo>
                  <a:lnTo>
                    <a:pt x="180" y="985"/>
                  </a:lnTo>
                  <a:lnTo>
                    <a:pt x="174" y="962"/>
                  </a:lnTo>
                  <a:lnTo>
                    <a:pt x="168" y="938"/>
                  </a:lnTo>
                  <a:lnTo>
                    <a:pt x="164" y="915"/>
                  </a:lnTo>
                  <a:lnTo>
                    <a:pt x="160" y="890"/>
                  </a:lnTo>
                  <a:lnTo>
                    <a:pt x="155" y="867"/>
                  </a:lnTo>
                  <a:lnTo>
                    <a:pt x="152" y="842"/>
                  </a:lnTo>
                  <a:lnTo>
                    <a:pt x="150" y="817"/>
                  </a:lnTo>
                  <a:lnTo>
                    <a:pt x="148" y="791"/>
                  </a:lnTo>
                  <a:lnTo>
                    <a:pt x="146" y="766"/>
                  </a:lnTo>
                  <a:lnTo>
                    <a:pt x="146" y="740"/>
                  </a:lnTo>
                  <a:lnTo>
                    <a:pt x="145" y="714"/>
                  </a:lnTo>
                  <a:lnTo>
                    <a:pt x="146" y="689"/>
                  </a:lnTo>
                  <a:lnTo>
                    <a:pt x="146" y="665"/>
                  </a:lnTo>
                  <a:lnTo>
                    <a:pt x="148" y="642"/>
                  </a:lnTo>
                  <a:lnTo>
                    <a:pt x="150" y="618"/>
                  </a:lnTo>
                  <a:lnTo>
                    <a:pt x="152" y="594"/>
                  </a:lnTo>
                  <a:lnTo>
                    <a:pt x="155" y="571"/>
                  </a:lnTo>
                  <a:lnTo>
                    <a:pt x="160" y="549"/>
                  </a:lnTo>
                  <a:lnTo>
                    <a:pt x="164" y="526"/>
                  </a:lnTo>
                  <a:lnTo>
                    <a:pt x="168" y="504"/>
                  </a:lnTo>
                  <a:lnTo>
                    <a:pt x="174" y="483"/>
                  </a:lnTo>
                  <a:lnTo>
                    <a:pt x="180" y="462"/>
                  </a:lnTo>
                  <a:lnTo>
                    <a:pt x="187" y="443"/>
                  </a:lnTo>
                  <a:lnTo>
                    <a:pt x="193" y="423"/>
                  </a:lnTo>
                  <a:lnTo>
                    <a:pt x="201" y="404"/>
                  </a:lnTo>
                  <a:lnTo>
                    <a:pt x="209" y="385"/>
                  </a:lnTo>
                  <a:lnTo>
                    <a:pt x="218" y="368"/>
                  </a:lnTo>
                  <a:lnTo>
                    <a:pt x="227" y="352"/>
                  </a:lnTo>
                  <a:lnTo>
                    <a:pt x="237" y="336"/>
                  </a:lnTo>
                  <a:lnTo>
                    <a:pt x="246" y="320"/>
                  </a:lnTo>
                  <a:lnTo>
                    <a:pt x="257" y="306"/>
                  </a:lnTo>
                  <a:lnTo>
                    <a:pt x="269" y="293"/>
                  </a:lnTo>
                  <a:lnTo>
                    <a:pt x="280" y="281"/>
                  </a:lnTo>
                  <a:lnTo>
                    <a:pt x="292" y="270"/>
                  </a:lnTo>
                  <a:lnTo>
                    <a:pt x="305" y="260"/>
                  </a:lnTo>
                  <a:lnTo>
                    <a:pt x="318" y="250"/>
                  </a:lnTo>
                  <a:lnTo>
                    <a:pt x="332" y="242"/>
                  </a:lnTo>
                  <a:lnTo>
                    <a:pt x="345" y="235"/>
                  </a:lnTo>
                  <a:lnTo>
                    <a:pt x="360" y="229"/>
                  </a:lnTo>
                  <a:lnTo>
                    <a:pt x="374" y="225"/>
                  </a:lnTo>
                  <a:lnTo>
                    <a:pt x="390" y="222"/>
                  </a:lnTo>
                  <a:lnTo>
                    <a:pt x="405" y="220"/>
                  </a:lnTo>
                  <a:lnTo>
                    <a:pt x="421" y="219"/>
                  </a:lnTo>
                  <a:close/>
                  <a:moveTo>
                    <a:pt x="829" y="29"/>
                  </a:moveTo>
                  <a:lnTo>
                    <a:pt x="698" y="29"/>
                  </a:lnTo>
                  <a:lnTo>
                    <a:pt x="698" y="234"/>
                  </a:lnTo>
                  <a:lnTo>
                    <a:pt x="683" y="234"/>
                  </a:lnTo>
                  <a:lnTo>
                    <a:pt x="672" y="207"/>
                  </a:lnTo>
                  <a:lnTo>
                    <a:pt x="659" y="182"/>
                  </a:lnTo>
                  <a:lnTo>
                    <a:pt x="646" y="158"/>
                  </a:lnTo>
                  <a:lnTo>
                    <a:pt x="632" y="135"/>
                  </a:lnTo>
                  <a:lnTo>
                    <a:pt x="617" y="115"/>
                  </a:lnTo>
                  <a:lnTo>
                    <a:pt x="601" y="96"/>
                  </a:lnTo>
                  <a:lnTo>
                    <a:pt x="585" y="78"/>
                  </a:lnTo>
                  <a:lnTo>
                    <a:pt x="568" y="63"/>
                  </a:lnTo>
                  <a:lnTo>
                    <a:pt x="549" y="49"/>
                  </a:lnTo>
                  <a:lnTo>
                    <a:pt x="531" y="36"/>
                  </a:lnTo>
                  <a:lnTo>
                    <a:pt x="511" y="25"/>
                  </a:lnTo>
                  <a:lnTo>
                    <a:pt x="491" y="16"/>
                  </a:lnTo>
                  <a:lnTo>
                    <a:pt x="471" y="10"/>
                  </a:lnTo>
                  <a:lnTo>
                    <a:pt x="450" y="5"/>
                  </a:lnTo>
                  <a:lnTo>
                    <a:pt x="429" y="1"/>
                  </a:lnTo>
                  <a:lnTo>
                    <a:pt x="407" y="0"/>
                  </a:lnTo>
                  <a:lnTo>
                    <a:pt x="383" y="1"/>
                  </a:lnTo>
                  <a:lnTo>
                    <a:pt x="359" y="5"/>
                  </a:lnTo>
                  <a:lnTo>
                    <a:pt x="336" y="9"/>
                  </a:lnTo>
                  <a:lnTo>
                    <a:pt x="314" y="15"/>
                  </a:lnTo>
                  <a:lnTo>
                    <a:pt x="293" y="24"/>
                  </a:lnTo>
                  <a:lnTo>
                    <a:pt x="272" y="34"/>
                  </a:lnTo>
                  <a:lnTo>
                    <a:pt x="252" y="46"/>
                  </a:lnTo>
                  <a:lnTo>
                    <a:pt x="233" y="60"/>
                  </a:lnTo>
                  <a:lnTo>
                    <a:pt x="214" y="74"/>
                  </a:lnTo>
                  <a:lnTo>
                    <a:pt x="196" y="90"/>
                  </a:lnTo>
                  <a:lnTo>
                    <a:pt x="179" y="108"/>
                  </a:lnTo>
                  <a:lnTo>
                    <a:pt x="163" y="128"/>
                  </a:lnTo>
                  <a:lnTo>
                    <a:pt x="147" y="148"/>
                  </a:lnTo>
                  <a:lnTo>
                    <a:pt x="133" y="170"/>
                  </a:lnTo>
                  <a:lnTo>
                    <a:pt x="119" y="193"/>
                  </a:lnTo>
                  <a:lnTo>
                    <a:pt x="105" y="218"/>
                  </a:lnTo>
                  <a:lnTo>
                    <a:pt x="93" y="242"/>
                  </a:lnTo>
                  <a:lnTo>
                    <a:pt x="81" y="270"/>
                  </a:lnTo>
                  <a:lnTo>
                    <a:pt x="70" y="297"/>
                  </a:lnTo>
                  <a:lnTo>
                    <a:pt x="59" y="326"/>
                  </a:lnTo>
                  <a:lnTo>
                    <a:pt x="49" y="355"/>
                  </a:lnTo>
                  <a:lnTo>
                    <a:pt x="41" y="385"/>
                  </a:lnTo>
                  <a:lnTo>
                    <a:pt x="33" y="417"/>
                  </a:lnTo>
                  <a:lnTo>
                    <a:pt x="27" y="449"/>
                  </a:lnTo>
                  <a:lnTo>
                    <a:pt x="20" y="482"/>
                  </a:lnTo>
                  <a:lnTo>
                    <a:pt x="15" y="515"/>
                  </a:lnTo>
                  <a:lnTo>
                    <a:pt x="10" y="550"/>
                  </a:lnTo>
                  <a:lnTo>
                    <a:pt x="6" y="584"/>
                  </a:lnTo>
                  <a:lnTo>
                    <a:pt x="3" y="620"/>
                  </a:lnTo>
                  <a:lnTo>
                    <a:pt x="1" y="656"/>
                  </a:lnTo>
                  <a:lnTo>
                    <a:pt x="0" y="692"/>
                  </a:lnTo>
                  <a:lnTo>
                    <a:pt x="0" y="728"/>
                  </a:lnTo>
                  <a:lnTo>
                    <a:pt x="0" y="765"/>
                  </a:lnTo>
                  <a:lnTo>
                    <a:pt x="1" y="802"/>
                  </a:lnTo>
                  <a:lnTo>
                    <a:pt x="4" y="837"/>
                  </a:lnTo>
                  <a:lnTo>
                    <a:pt x="7" y="873"/>
                  </a:lnTo>
                  <a:lnTo>
                    <a:pt x="10" y="909"/>
                  </a:lnTo>
                  <a:lnTo>
                    <a:pt x="16" y="943"/>
                  </a:lnTo>
                  <a:lnTo>
                    <a:pt x="21" y="977"/>
                  </a:lnTo>
                  <a:lnTo>
                    <a:pt x="28" y="1010"/>
                  </a:lnTo>
                  <a:lnTo>
                    <a:pt x="35" y="1043"/>
                  </a:lnTo>
                  <a:lnTo>
                    <a:pt x="44" y="1075"/>
                  </a:lnTo>
                  <a:lnTo>
                    <a:pt x="54" y="1106"/>
                  </a:lnTo>
                  <a:lnTo>
                    <a:pt x="63" y="1136"/>
                  </a:lnTo>
                  <a:lnTo>
                    <a:pt x="74" y="1165"/>
                  </a:lnTo>
                  <a:lnTo>
                    <a:pt x="85" y="1194"/>
                  </a:lnTo>
                  <a:lnTo>
                    <a:pt x="97" y="1221"/>
                  </a:lnTo>
                  <a:lnTo>
                    <a:pt x="110" y="1247"/>
                  </a:lnTo>
                  <a:lnTo>
                    <a:pt x="124" y="1272"/>
                  </a:lnTo>
                  <a:lnTo>
                    <a:pt x="138" y="1296"/>
                  </a:lnTo>
                  <a:lnTo>
                    <a:pt x="153" y="1319"/>
                  </a:lnTo>
                  <a:lnTo>
                    <a:pt x="169" y="1339"/>
                  </a:lnTo>
                  <a:lnTo>
                    <a:pt x="186" y="1360"/>
                  </a:lnTo>
                  <a:lnTo>
                    <a:pt x="203" y="1378"/>
                  </a:lnTo>
                  <a:lnTo>
                    <a:pt x="220" y="1394"/>
                  </a:lnTo>
                  <a:lnTo>
                    <a:pt x="239" y="1411"/>
                  </a:lnTo>
                  <a:lnTo>
                    <a:pt x="258" y="1424"/>
                  </a:lnTo>
                  <a:lnTo>
                    <a:pt x="278" y="1437"/>
                  </a:lnTo>
                  <a:lnTo>
                    <a:pt x="298" y="1446"/>
                  </a:lnTo>
                  <a:lnTo>
                    <a:pt x="319" y="1455"/>
                  </a:lnTo>
                  <a:lnTo>
                    <a:pt x="339" y="1463"/>
                  </a:lnTo>
                  <a:lnTo>
                    <a:pt x="362" y="1467"/>
                  </a:lnTo>
                  <a:lnTo>
                    <a:pt x="384" y="1470"/>
                  </a:lnTo>
                  <a:lnTo>
                    <a:pt x="407" y="1471"/>
                  </a:lnTo>
                  <a:lnTo>
                    <a:pt x="429" y="1470"/>
                  </a:lnTo>
                  <a:lnTo>
                    <a:pt x="450" y="1467"/>
                  </a:lnTo>
                  <a:lnTo>
                    <a:pt x="469" y="1463"/>
                  </a:lnTo>
                  <a:lnTo>
                    <a:pt x="490" y="1455"/>
                  </a:lnTo>
                  <a:lnTo>
                    <a:pt x="508" y="1446"/>
                  </a:lnTo>
                  <a:lnTo>
                    <a:pt x="526" y="1436"/>
                  </a:lnTo>
                  <a:lnTo>
                    <a:pt x="545" y="1424"/>
                  </a:lnTo>
                  <a:lnTo>
                    <a:pt x="562" y="1410"/>
                  </a:lnTo>
                  <a:lnTo>
                    <a:pt x="578" y="1393"/>
                  </a:lnTo>
                  <a:lnTo>
                    <a:pt x="595" y="1376"/>
                  </a:lnTo>
                  <a:lnTo>
                    <a:pt x="611" y="1357"/>
                  </a:lnTo>
                  <a:lnTo>
                    <a:pt x="626" y="1336"/>
                  </a:lnTo>
                  <a:lnTo>
                    <a:pt x="641" y="1313"/>
                  </a:lnTo>
                  <a:lnTo>
                    <a:pt x="655" y="1290"/>
                  </a:lnTo>
                  <a:lnTo>
                    <a:pt x="670" y="1265"/>
                  </a:lnTo>
                  <a:lnTo>
                    <a:pt x="683" y="1238"/>
                  </a:lnTo>
                  <a:lnTo>
                    <a:pt x="698" y="1238"/>
                  </a:lnTo>
                  <a:lnTo>
                    <a:pt x="698" y="1427"/>
                  </a:lnTo>
                  <a:lnTo>
                    <a:pt x="829" y="1427"/>
                  </a:lnTo>
                  <a:lnTo>
                    <a:pt x="829" y="29"/>
                  </a:lnTo>
                  <a:close/>
                </a:path>
              </a:pathLst>
            </a:custGeom>
            <a:solidFill>
              <a:srgbClr val="FFFFFF"/>
            </a:solidFill>
            <a:ln w="9525">
              <a:noFill/>
              <a:round/>
              <a:headEnd/>
              <a:tailEnd/>
            </a:ln>
          </p:spPr>
          <p:txBody>
            <a:bodyPr/>
            <a:lstStyle/>
            <a:p>
              <a:endParaRPr lang="en-US"/>
            </a:p>
          </p:txBody>
        </p:sp>
        <p:sp>
          <p:nvSpPr>
            <p:cNvPr id="13447" name="Freeform 135"/>
            <p:cNvSpPr>
              <a:spLocks noChangeAspect="1"/>
            </p:cNvSpPr>
            <p:nvPr/>
          </p:nvSpPr>
          <p:spPr bwMode="black">
            <a:xfrm>
              <a:off x="4693" y="1860"/>
              <a:ext cx="42" cy="211"/>
            </a:xfrm>
            <a:custGeom>
              <a:avLst/>
              <a:gdLst/>
              <a:ahLst/>
              <a:cxnLst>
                <a:cxn ang="0">
                  <a:pos x="232" y="1892"/>
                </a:cxn>
                <a:cxn ang="0">
                  <a:pos x="87" y="1892"/>
                </a:cxn>
                <a:cxn ang="0">
                  <a:pos x="87" y="728"/>
                </a:cxn>
                <a:cxn ang="0">
                  <a:pos x="0" y="728"/>
                </a:cxn>
                <a:cxn ang="0">
                  <a:pos x="0" y="494"/>
                </a:cxn>
                <a:cxn ang="0">
                  <a:pos x="87" y="494"/>
                </a:cxn>
                <a:cxn ang="0">
                  <a:pos x="87" y="0"/>
                </a:cxn>
                <a:cxn ang="0">
                  <a:pos x="232" y="0"/>
                </a:cxn>
                <a:cxn ang="0">
                  <a:pos x="232" y="494"/>
                </a:cxn>
                <a:cxn ang="0">
                  <a:pos x="378" y="494"/>
                </a:cxn>
                <a:cxn ang="0">
                  <a:pos x="378" y="728"/>
                </a:cxn>
                <a:cxn ang="0">
                  <a:pos x="232" y="728"/>
                </a:cxn>
                <a:cxn ang="0">
                  <a:pos x="232" y="1892"/>
                </a:cxn>
              </a:cxnLst>
              <a:rect l="0" t="0" r="r" b="b"/>
              <a:pathLst>
                <a:path w="378" h="1892">
                  <a:moveTo>
                    <a:pt x="232" y="1892"/>
                  </a:moveTo>
                  <a:lnTo>
                    <a:pt x="87" y="1892"/>
                  </a:lnTo>
                  <a:lnTo>
                    <a:pt x="87" y="728"/>
                  </a:lnTo>
                  <a:lnTo>
                    <a:pt x="0" y="728"/>
                  </a:lnTo>
                  <a:lnTo>
                    <a:pt x="0" y="494"/>
                  </a:lnTo>
                  <a:lnTo>
                    <a:pt x="87" y="494"/>
                  </a:lnTo>
                  <a:lnTo>
                    <a:pt x="87" y="0"/>
                  </a:lnTo>
                  <a:lnTo>
                    <a:pt x="232" y="0"/>
                  </a:lnTo>
                  <a:lnTo>
                    <a:pt x="232" y="494"/>
                  </a:lnTo>
                  <a:lnTo>
                    <a:pt x="378" y="494"/>
                  </a:lnTo>
                  <a:lnTo>
                    <a:pt x="378" y="728"/>
                  </a:lnTo>
                  <a:lnTo>
                    <a:pt x="232" y="728"/>
                  </a:lnTo>
                  <a:lnTo>
                    <a:pt x="232" y="1892"/>
                  </a:lnTo>
                  <a:close/>
                </a:path>
              </a:pathLst>
            </a:custGeom>
            <a:solidFill>
              <a:srgbClr val="FFFFFF"/>
            </a:solidFill>
            <a:ln w="9525">
              <a:noFill/>
              <a:round/>
              <a:headEnd/>
              <a:tailEnd/>
            </a:ln>
          </p:spPr>
          <p:txBody>
            <a:bodyPr/>
            <a:lstStyle/>
            <a:p>
              <a:endParaRPr lang="en-US"/>
            </a:p>
          </p:txBody>
        </p:sp>
        <p:sp>
          <p:nvSpPr>
            <p:cNvPr id="13448" name="Freeform 136"/>
            <p:cNvSpPr>
              <a:spLocks noChangeAspect="1" noEditPoints="1"/>
            </p:cNvSpPr>
            <p:nvPr/>
          </p:nvSpPr>
          <p:spPr bwMode="black">
            <a:xfrm>
              <a:off x="4748" y="1839"/>
              <a:ext cx="22" cy="232"/>
            </a:xfrm>
            <a:custGeom>
              <a:avLst/>
              <a:gdLst/>
              <a:ahLst/>
              <a:cxnLst>
                <a:cxn ang="0">
                  <a:pos x="43" y="2081"/>
                </a:cxn>
                <a:cxn ang="0">
                  <a:pos x="174" y="683"/>
                </a:cxn>
                <a:cxn ang="0">
                  <a:pos x="203" y="160"/>
                </a:cxn>
                <a:cxn ang="0">
                  <a:pos x="201" y="197"/>
                </a:cxn>
                <a:cxn ang="0">
                  <a:pos x="196" y="230"/>
                </a:cxn>
                <a:cxn ang="0">
                  <a:pos x="186" y="259"/>
                </a:cxn>
                <a:cxn ang="0">
                  <a:pos x="174" y="285"/>
                </a:cxn>
                <a:cxn ang="0">
                  <a:pos x="159" y="306"/>
                </a:cxn>
                <a:cxn ang="0">
                  <a:pos x="142" y="321"/>
                </a:cxn>
                <a:cxn ang="0">
                  <a:pos x="122" y="331"/>
                </a:cxn>
                <a:cxn ang="0">
                  <a:pos x="102" y="334"/>
                </a:cxn>
                <a:cxn ang="0">
                  <a:pos x="84" y="331"/>
                </a:cxn>
                <a:cxn ang="0">
                  <a:pos x="67" y="321"/>
                </a:cxn>
                <a:cxn ang="0">
                  <a:pos x="50" y="306"/>
                </a:cxn>
                <a:cxn ang="0">
                  <a:pos x="35" y="285"/>
                </a:cxn>
                <a:cxn ang="0">
                  <a:pos x="21" y="259"/>
                </a:cxn>
                <a:cxn ang="0">
                  <a:pos x="10" y="230"/>
                </a:cxn>
                <a:cxn ang="0">
                  <a:pos x="2" y="197"/>
                </a:cxn>
                <a:cxn ang="0">
                  <a:pos x="0" y="160"/>
                </a:cxn>
                <a:cxn ang="0">
                  <a:pos x="2" y="127"/>
                </a:cxn>
                <a:cxn ang="0">
                  <a:pos x="10" y="98"/>
                </a:cxn>
                <a:cxn ang="0">
                  <a:pos x="21" y="70"/>
                </a:cxn>
                <a:cxn ang="0">
                  <a:pos x="35" y="47"/>
                </a:cxn>
                <a:cxn ang="0">
                  <a:pos x="50" y="27"/>
                </a:cxn>
                <a:cxn ang="0">
                  <a:pos x="67" y="13"/>
                </a:cxn>
                <a:cxn ang="0">
                  <a:pos x="84" y="3"/>
                </a:cxn>
                <a:cxn ang="0">
                  <a:pos x="102" y="0"/>
                </a:cxn>
                <a:cxn ang="0">
                  <a:pos x="122" y="3"/>
                </a:cxn>
                <a:cxn ang="0">
                  <a:pos x="142" y="13"/>
                </a:cxn>
                <a:cxn ang="0">
                  <a:pos x="159" y="27"/>
                </a:cxn>
                <a:cxn ang="0">
                  <a:pos x="174" y="47"/>
                </a:cxn>
                <a:cxn ang="0">
                  <a:pos x="186" y="70"/>
                </a:cxn>
                <a:cxn ang="0">
                  <a:pos x="196" y="98"/>
                </a:cxn>
                <a:cxn ang="0">
                  <a:pos x="201" y="127"/>
                </a:cxn>
                <a:cxn ang="0">
                  <a:pos x="203" y="160"/>
                </a:cxn>
              </a:cxnLst>
              <a:rect l="0" t="0" r="r" b="b"/>
              <a:pathLst>
                <a:path w="203" h="2081">
                  <a:moveTo>
                    <a:pt x="174" y="2081"/>
                  </a:moveTo>
                  <a:lnTo>
                    <a:pt x="43" y="2081"/>
                  </a:lnTo>
                  <a:lnTo>
                    <a:pt x="43" y="683"/>
                  </a:lnTo>
                  <a:lnTo>
                    <a:pt x="174" y="683"/>
                  </a:lnTo>
                  <a:lnTo>
                    <a:pt x="174" y="2081"/>
                  </a:lnTo>
                  <a:close/>
                  <a:moveTo>
                    <a:pt x="203" y="160"/>
                  </a:moveTo>
                  <a:lnTo>
                    <a:pt x="203" y="178"/>
                  </a:lnTo>
                  <a:lnTo>
                    <a:pt x="201" y="197"/>
                  </a:lnTo>
                  <a:lnTo>
                    <a:pt x="199" y="214"/>
                  </a:lnTo>
                  <a:lnTo>
                    <a:pt x="196" y="230"/>
                  </a:lnTo>
                  <a:lnTo>
                    <a:pt x="191" y="245"/>
                  </a:lnTo>
                  <a:lnTo>
                    <a:pt x="186" y="259"/>
                  </a:lnTo>
                  <a:lnTo>
                    <a:pt x="181" y="273"/>
                  </a:lnTo>
                  <a:lnTo>
                    <a:pt x="174" y="285"/>
                  </a:lnTo>
                  <a:lnTo>
                    <a:pt x="167" y="296"/>
                  </a:lnTo>
                  <a:lnTo>
                    <a:pt x="159" y="306"/>
                  </a:lnTo>
                  <a:lnTo>
                    <a:pt x="151" y="315"/>
                  </a:lnTo>
                  <a:lnTo>
                    <a:pt x="142" y="321"/>
                  </a:lnTo>
                  <a:lnTo>
                    <a:pt x="132" y="328"/>
                  </a:lnTo>
                  <a:lnTo>
                    <a:pt x="122" y="331"/>
                  </a:lnTo>
                  <a:lnTo>
                    <a:pt x="112" y="334"/>
                  </a:lnTo>
                  <a:lnTo>
                    <a:pt x="102" y="334"/>
                  </a:lnTo>
                  <a:lnTo>
                    <a:pt x="93" y="334"/>
                  </a:lnTo>
                  <a:lnTo>
                    <a:pt x="84" y="331"/>
                  </a:lnTo>
                  <a:lnTo>
                    <a:pt x="76" y="328"/>
                  </a:lnTo>
                  <a:lnTo>
                    <a:pt x="67" y="321"/>
                  </a:lnTo>
                  <a:lnTo>
                    <a:pt x="58" y="315"/>
                  </a:lnTo>
                  <a:lnTo>
                    <a:pt x="50" y="306"/>
                  </a:lnTo>
                  <a:lnTo>
                    <a:pt x="42" y="296"/>
                  </a:lnTo>
                  <a:lnTo>
                    <a:pt x="35" y="285"/>
                  </a:lnTo>
                  <a:lnTo>
                    <a:pt x="27" y="273"/>
                  </a:lnTo>
                  <a:lnTo>
                    <a:pt x="21" y="259"/>
                  </a:lnTo>
                  <a:lnTo>
                    <a:pt x="14" y="245"/>
                  </a:lnTo>
                  <a:lnTo>
                    <a:pt x="10" y="230"/>
                  </a:lnTo>
                  <a:lnTo>
                    <a:pt x="5" y="214"/>
                  </a:lnTo>
                  <a:lnTo>
                    <a:pt x="2" y="197"/>
                  </a:lnTo>
                  <a:lnTo>
                    <a:pt x="0" y="178"/>
                  </a:lnTo>
                  <a:lnTo>
                    <a:pt x="0" y="160"/>
                  </a:lnTo>
                  <a:lnTo>
                    <a:pt x="0" y="144"/>
                  </a:lnTo>
                  <a:lnTo>
                    <a:pt x="2" y="127"/>
                  </a:lnTo>
                  <a:lnTo>
                    <a:pt x="5" y="112"/>
                  </a:lnTo>
                  <a:lnTo>
                    <a:pt x="10" y="98"/>
                  </a:lnTo>
                  <a:lnTo>
                    <a:pt x="14" y="84"/>
                  </a:lnTo>
                  <a:lnTo>
                    <a:pt x="21" y="70"/>
                  </a:lnTo>
                  <a:lnTo>
                    <a:pt x="27" y="58"/>
                  </a:lnTo>
                  <a:lnTo>
                    <a:pt x="35" y="47"/>
                  </a:lnTo>
                  <a:lnTo>
                    <a:pt x="42" y="37"/>
                  </a:lnTo>
                  <a:lnTo>
                    <a:pt x="50" y="27"/>
                  </a:lnTo>
                  <a:lnTo>
                    <a:pt x="58" y="19"/>
                  </a:lnTo>
                  <a:lnTo>
                    <a:pt x="67" y="13"/>
                  </a:lnTo>
                  <a:lnTo>
                    <a:pt x="76" y="7"/>
                  </a:lnTo>
                  <a:lnTo>
                    <a:pt x="84" y="3"/>
                  </a:lnTo>
                  <a:lnTo>
                    <a:pt x="93" y="1"/>
                  </a:lnTo>
                  <a:lnTo>
                    <a:pt x="102" y="0"/>
                  </a:lnTo>
                  <a:lnTo>
                    <a:pt x="112" y="1"/>
                  </a:lnTo>
                  <a:lnTo>
                    <a:pt x="122" y="3"/>
                  </a:lnTo>
                  <a:lnTo>
                    <a:pt x="132" y="7"/>
                  </a:lnTo>
                  <a:lnTo>
                    <a:pt x="142" y="13"/>
                  </a:lnTo>
                  <a:lnTo>
                    <a:pt x="151" y="19"/>
                  </a:lnTo>
                  <a:lnTo>
                    <a:pt x="159" y="27"/>
                  </a:lnTo>
                  <a:lnTo>
                    <a:pt x="167" y="37"/>
                  </a:lnTo>
                  <a:lnTo>
                    <a:pt x="174" y="47"/>
                  </a:lnTo>
                  <a:lnTo>
                    <a:pt x="181" y="58"/>
                  </a:lnTo>
                  <a:lnTo>
                    <a:pt x="186" y="70"/>
                  </a:lnTo>
                  <a:lnTo>
                    <a:pt x="191" y="84"/>
                  </a:lnTo>
                  <a:lnTo>
                    <a:pt x="196" y="98"/>
                  </a:lnTo>
                  <a:lnTo>
                    <a:pt x="199" y="112"/>
                  </a:lnTo>
                  <a:lnTo>
                    <a:pt x="201" y="127"/>
                  </a:lnTo>
                  <a:lnTo>
                    <a:pt x="203" y="144"/>
                  </a:lnTo>
                  <a:lnTo>
                    <a:pt x="203" y="160"/>
                  </a:lnTo>
                  <a:close/>
                </a:path>
              </a:pathLst>
            </a:custGeom>
            <a:solidFill>
              <a:srgbClr val="FFFFFF"/>
            </a:solidFill>
            <a:ln w="9525">
              <a:noFill/>
              <a:round/>
              <a:headEnd/>
              <a:tailEnd/>
            </a:ln>
          </p:spPr>
          <p:txBody>
            <a:bodyPr/>
            <a:lstStyle/>
            <a:p>
              <a:endParaRPr lang="en-US"/>
            </a:p>
          </p:txBody>
        </p:sp>
        <p:sp>
          <p:nvSpPr>
            <p:cNvPr id="13449" name="Freeform 137"/>
            <p:cNvSpPr>
              <a:spLocks noChangeAspect="1" noEditPoints="1"/>
            </p:cNvSpPr>
            <p:nvPr/>
          </p:nvSpPr>
          <p:spPr bwMode="black">
            <a:xfrm>
              <a:off x="4788" y="1912"/>
              <a:ext cx="97" cy="164"/>
            </a:xfrm>
            <a:custGeom>
              <a:avLst/>
              <a:gdLst/>
              <a:ahLst/>
              <a:cxnLst>
                <a:cxn ang="0">
                  <a:pos x="500" y="229"/>
                </a:cxn>
                <a:cxn ang="0">
                  <a:pos x="573" y="271"/>
                </a:cxn>
                <a:cxn ang="0">
                  <a:pos x="634" y="337"/>
                </a:cxn>
                <a:cxn ang="0">
                  <a:pos x="684" y="425"/>
                </a:cxn>
                <a:cxn ang="0">
                  <a:pos x="720" y="532"/>
                </a:cxn>
                <a:cxn ang="0">
                  <a:pos x="739" y="652"/>
                </a:cxn>
                <a:cxn ang="0">
                  <a:pos x="741" y="782"/>
                </a:cxn>
                <a:cxn ang="0">
                  <a:pos x="725" y="910"/>
                </a:cxn>
                <a:cxn ang="0">
                  <a:pos x="693" y="1022"/>
                </a:cxn>
                <a:cxn ang="0">
                  <a:pos x="645" y="1118"/>
                </a:cxn>
                <a:cxn ang="0">
                  <a:pos x="586" y="1190"/>
                </a:cxn>
                <a:cxn ang="0">
                  <a:pos x="515" y="1237"/>
                </a:cxn>
                <a:cxn ang="0">
                  <a:pos x="437" y="1253"/>
                </a:cxn>
                <a:cxn ang="0">
                  <a:pos x="360" y="1237"/>
                </a:cxn>
                <a:cxn ang="0">
                  <a:pos x="292" y="1190"/>
                </a:cxn>
                <a:cxn ang="0">
                  <a:pos x="236" y="1118"/>
                </a:cxn>
                <a:cxn ang="0">
                  <a:pos x="192" y="1022"/>
                </a:cxn>
                <a:cxn ang="0">
                  <a:pos x="163" y="910"/>
                </a:cxn>
                <a:cxn ang="0">
                  <a:pos x="148" y="782"/>
                </a:cxn>
                <a:cxn ang="0">
                  <a:pos x="149" y="652"/>
                </a:cxn>
                <a:cxn ang="0">
                  <a:pos x="167" y="532"/>
                </a:cxn>
                <a:cxn ang="0">
                  <a:pos x="199" y="425"/>
                </a:cxn>
                <a:cxn ang="0">
                  <a:pos x="246" y="337"/>
                </a:cxn>
                <a:cxn ang="0">
                  <a:pos x="305" y="271"/>
                </a:cxn>
                <a:cxn ang="0">
                  <a:pos x="375" y="229"/>
                </a:cxn>
                <a:cxn ang="0">
                  <a:pos x="437" y="1471"/>
                </a:cxn>
                <a:cxn ang="0">
                  <a:pos x="549" y="1449"/>
                </a:cxn>
                <a:cxn ang="0">
                  <a:pos x="648" y="1384"/>
                </a:cxn>
                <a:cxn ang="0">
                  <a:pos x="734" y="1282"/>
                </a:cxn>
                <a:cxn ang="0">
                  <a:pos x="801" y="1149"/>
                </a:cxn>
                <a:cxn ang="0">
                  <a:pos x="848" y="989"/>
                </a:cxn>
                <a:cxn ang="0">
                  <a:pos x="872" y="806"/>
                </a:cxn>
                <a:cxn ang="0">
                  <a:pos x="869" y="617"/>
                </a:cxn>
                <a:cxn ang="0">
                  <a:pos x="841" y="443"/>
                </a:cxn>
                <a:cxn ang="0">
                  <a:pos x="789" y="291"/>
                </a:cxn>
                <a:cxn ang="0">
                  <a:pos x="718" y="165"/>
                </a:cxn>
                <a:cxn ang="0">
                  <a:pos x="629" y="72"/>
                </a:cxn>
                <a:cxn ang="0">
                  <a:pos x="527" y="15"/>
                </a:cxn>
                <a:cxn ang="0">
                  <a:pos x="415" y="1"/>
                </a:cxn>
                <a:cxn ang="0">
                  <a:pos x="305" y="33"/>
                </a:cxn>
                <a:cxn ang="0">
                  <a:pos x="208" y="105"/>
                </a:cxn>
                <a:cxn ang="0">
                  <a:pos x="126" y="212"/>
                </a:cxn>
                <a:cxn ang="0">
                  <a:pos x="62" y="348"/>
                </a:cxn>
                <a:cxn ang="0">
                  <a:pos x="20" y="510"/>
                </a:cxn>
                <a:cxn ang="0">
                  <a:pos x="2" y="690"/>
                </a:cxn>
                <a:cxn ang="0">
                  <a:pos x="10" y="882"/>
                </a:cxn>
                <a:cxn ang="0">
                  <a:pos x="45" y="1056"/>
                </a:cxn>
                <a:cxn ang="0">
                  <a:pos x="103" y="1206"/>
                </a:cxn>
                <a:cxn ang="0">
                  <a:pos x="180" y="1327"/>
                </a:cxn>
                <a:cxn ang="0">
                  <a:pos x="271" y="1414"/>
                </a:cxn>
                <a:cxn ang="0">
                  <a:pos x="373" y="1463"/>
                </a:cxn>
              </a:cxnLst>
              <a:rect l="0" t="0" r="r" b="b"/>
              <a:pathLst>
                <a:path w="874" h="1471">
                  <a:moveTo>
                    <a:pt x="437" y="219"/>
                  </a:moveTo>
                  <a:lnTo>
                    <a:pt x="454" y="220"/>
                  </a:lnTo>
                  <a:lnTo>
                    <a:pt x="470" y="222"/>
                  </a:lnTo>
                  <a:lnTo>
                    <a:pt x="485" y="225"/>
                  </a:lnTo>
                  <a:lnTo>
                    <a:pt x="500" y="229"/>
                  </a:lnTo>
                  <a:lnTo>
                    <a:pt x="515" y="235"/>
                  </a:lnTo>
                  <a:lnTo>
                    <a:pt x="530" y="242"/>
                  </a:lnTo>
                  <a:lnTo>
                    <a:pt x="545" y="250"/>
                  </a:lnTo>
                  <a:lnTo>
                    <a:pt x="559" y="260"/>
                  </a:lnTo>
                  <a:lnTo>
                    <a:pt x="573" y="271"/>
                  </a:lnTo>
                  <a:lnTo>
                    <a:pt x="586" y="281"/>
                  </a:lnTo>
                  <a:lnTo>
                    <a:pt x="599" y="294"/>
                  </a:lnTo>
                  <a:lnTo>
                    <a:pt x="610" y="307"/>
                  </a:lnTo>
                  <a:lnTo>
                    <a:pt x="622" y="321"/>
                  </a:lnTo>
                  <a:lnTo>
                    <a:pt x="634" y="337"/>
                  </a:lnTo>
                  <a:lnTo>
                    <a:pt x="645" y="353"/>
                  </a:lnTo>
                  <a:lnTo>
                    <a:pt x="656" y="370"/>
                  </a:lnTo>
                  <a:lnTo>
                    <a:pt x="666" y="387"/>
                  </a:lnTo>
                  <a:lnTo>
                    <a:pt x="675" y="407"/>
                  </a:lnTo>
                  <a:lnTo>
                    <a:pt x="684" y="425"/>
                  </a:lnTo>
                  <a:lnTo>
                    <a:pt x="693" y="446"/>
                  </a:lnTo>
                  <a:lnTo>
                    <a:pt x="700" y="466"/>
                  </a:lnTo>
                  <a:lnTo>
                    <a:pt x="707" y="488"/>
                  </a:lnTo>
                  <a:lnTo>
                    <a:pt x="714" y="510"/>
                  </a:lnTo>
                  <a:lnTo>
                    <a:pt x="720" y="532"/>
                  </a:lnTo>
                  <a:lnTo>
                    <a:pt x="725" y="555"/>
                  </a:lnTo>
                  <a:lnTo>
                    <a:pt x="729" y="579"/>
                  </a:lnTo>
                  <a:lnTo>
                    <a:pt x="734" y="603"/>
                  </a:lnTo>
                  <a:lnTo>
                    <a:pt x="737" y="628"/>
                  </a:lnTo>
                  <a:lnTo>
                    <a:pt x="739" y="652"/>
                  </a:lnTo>
                  <a:lnTo>
                    <a:pt x="741" y="677"/>
                  </a:lnTo>
                  <a:lnTo>
                    <a:pt x="742" y="703"/>
                  </a:lnTo>
                  <a:lnTo>
                    <a:pt x="742" y="728"/>
                  </a:lnTo>
                  <a:lnTo>
                    <a:pt x="742" y="755"/>
                  </a:lnTo>
                  <a:lnTo>
                    <a:pt x="741" y="782"/>
                  </a:lnTo>
                  <a:lnTo>
                    <a:pt x="739" y="809"/>
                  </a:lnTo>
                  <a:lnTo>
                    <a:pt x="737" y="834"/>
                  </a:lnTo>
                  <a:lnTo>
                    <a:pt x="734" y="860"/>
                  </a:lnTo>
                  <a:lnTo>
                    <a:pt x="729" y="885"/>
                  </a:lnTo>
                  <a:lnTo>
                    <a:pt x="725" y="910"/>
                  </a:lnTo>
                  <a:lnTo>
                    <a:pt x="720" y="934"/>
                  </a:lnTo>
                  <a:lnTo>
                    <a:pt x="714" y="956"/>
                  </a:lnTo>
                  <a:lnTo>
                    <a:pt x="707" y="979"/>
                  </a:lnTo>
                  <a:lnTo>
                    <a:pt x="700" y="1001"/>
                  </a:lnTo>
                  <a:lnTo>
                    <a:pt x="693" y="1022"/>
                  </a:lnTo>
                  <a:lnTo>
                    <a:pt x="684" y="1043"/>
                  </a:lnTo>
                  <a:lnTo>
                    <a:pt x="675" y="1062"/>
                  </a:lnTo>
                  <a:lnTo>
                    <a:pt x="666" y="1082"/>
                  </a:lnTo>
                  <a:lnTo>
                    <a:pt x="656" y="1100"/>
                  </a:lnTo>
                  <a:lnTo>
                    <a:pt x="645" y="1118"/>
                  </a:lnTo>
                  <a:lnTo>
                    <a:pt x="634" y="1134"/>
                  </a:lnTo>
                  <a:lnTo>
                    <a:pt x="622" y="1149"/>
                  </a:lnTo>
                  <a:lnTo>
                    <a:pt x="610" y="1164"/>
                  </a:lnTo>
                  <a:lnTo>
                    <a:pt x="599" y="1177"/>
                  </a:lnTo>
                  <a:lnTo>
                    <a:pt x="586" y="1190"/>
                  </a:lnTo>
                  <a:lnTo>
                    <a:pt x="573" y="1201"/>
                  </a:lnTo>
                  <a:lnTo>
                    <a:pt x="559" y="1212"/>
                  </a:lnTo>
                  <a:lnTo>
                    <a:pt x="545" y="1221"/>
                  </a:lnTo>
                  <a:lnTo>
                    <a:pt x="530" y="1229"/>
                  </a:lnTo>
                  <a:lnTo>
                    <a:pt x="515" y="1237"/>
                  </a:lnTo>
                  <a:lnTo>
                    <a:pt x="500" y="1242"/>
                  </a:lnTo>
                  <a:lnTo>
                    <a:pt x="485" y="1246"/>
                  </a:lnTo>
                  <a:lnTo>
                    <a:pt x="470" y="1250"/>
                  </a:lnTo>
                  <a:lnTo>
                    <a:pt x="454" y="1252"/>
                  </a:lnTo>
                  <a:lnTo>
                    <a:pt x="437" y="1253"/>
                  </a:lnTo>
                  <a:lnTo>
                    <a:pt x="421" y="1252"/>
                  </a:lnTo>
                  <a:lnTo>
                    <a:pt x="405" y="1250"/>
                  </a:lnTo>
                  <a:lnTo>
                    <a:pt x="390" y="1246"/>
                  </a:lnTo>
                  <a:lnTo>
                    <a:pt x="375" y="1242"/>
                  </a:lnTo>
                  <a:lnTo>
                    <a:pt x="360" y="1237"/>
                  </a:lnTo>
                  <a:lnTo>
                    <a:pt x="345" y="1229"/>
                  </a:lnTo>
                  <a:lnTo>
                    <a:pt x="331" y="1221"/>
                  </a:lnTo>
                  <a:lnTo>
                    <a:pt x="318" y="1212"/>
                  </a:lnTo>
                  <a:lnTo>
                    <a:pt x="305" y="1201"/>
                  </a:lnTo>
                  <a:lnTo>
                    <a:pt x="292" y="1190"/>
                  </a:lnTo>
                  <a:lnTo>
                    <a:pt x="281" y="1177"/>
                  </a:lnTo>
                  <a:lnTo>
                    <a:pt x="269" y="1164"/>
                  </a:lnTo>
                  <a:lnTo>
                    <a:pt x="257" y="1149"/>
                  </a:lnTo>
                  <a:lnTo>
                    <a:pt x="246" y="1134"/>
                  </a:lnTo>
                  <a:lnTo>
                    <a:pt x="236" y="1118"/>
                  </a:lnTo>
                  <a:lnTo>
                    <a:pt x="226" y="1100"/>
                  </a:lnTo>
                  <a:lnTo>
                    <a:pt x="217" y="1082"/>
                  </a:lnTo>
                  <a:lnTo>
                    <a:pt x="208" y="1062"/>
                  </a:lnTo>
                  <a:lnTo>
                    <a:pt x="199" y="1043"/>
                  </a:lnTo>
                  <a:lnTo>
                    <a:pt x="192" y="1022"/>
                  </a:lnTo>
                  <a:lnTo>
                    <a:pt x="185" y="1001"/>
                  </a:lnTo>
                  <a:lnTo>
                    <a:pt x="179" y="979"/>
                  </a:lnTo>
                  <a:lnTo>
                    <a:pt x="172" y="956"/>
                  </a:lnTo>
                  <a:lnTo>
                    <a:pt x="167" y="934"/>
                  </a:lnTo>
                  <a:lnTo>
                    <a:pt x="163" y="910"/>
                  </a:lnTo>
                  <a:lnTo>
                    <a:pt x="158" y="885"/>
                  </a:lnTo>
                  <a:lnTo>
                    <a:pt x="154" y="860"/>
                  </a:lnTo>
                  <a:lnTo>
                    <a:pt x="152" y="834"/>
                  </a:lnTo>
                  <a:lnTo>
                    <a:pt x="149" y="809"/>
                  </a:lnTo>
                  <a:lnTo>
                    <a:pt x="148" y="782"/>
                  </a:lnTo>
                  <a:lnTo>
                    <a:pt x="146" y="755"/>
                  </a:lnTo>
                  <a:lnTo>
                    <a:pt x="146" y="728"/>
                  </a:lnTo>
                  <a:lnTo>
                    <a:pt x="146" y="703"/>
                  </a:lnTo>
                  <a:lnTo>
                    <a:pt x="148" y="677"/>
                  </a:lnTo>
                  <a:lnTo>
                    <a:pt x="149" y="652"/>
                  </a:lnTo>
                  <a:lnTo>
                    <a:pt x="152" y="628"/>
                  </a:lnTo>
                  <a:lnTo>
                    <a:pt x="154" y="603"/>
                  </a:lnTo>
                  <a:lnTo>
                    <a:pt x="158" y="579"/>
                  </a:lnTo>
                  <a:lnTo>
                    <a:pt x="163" y="555"/>
                  </a:lnTo>
                  <a:lnTo>
                    <a:pt x="167" y="532"/>
                  </a:lnTo>
                  <a:lnTo>
                    <a:pt x="172" y="510"/>
                  </a:lnTo>
                  <a:lnTo>
                    <a:pt x="179" y="488"/>
                  </a:lnTo>
                  <a:lnTo>
                    <a:pt x="185" y="466"/>
                  </a:lnTo>
                  <a:lnTo>
                    <a:pt x="192" y="446"/>
                  </a:lnTo>
                  <a:lnTo>
                    <a:pt x="199" y="425"/>
                  </a:lnTo>
                  <a:lnTo>
                    <a:pt x="208" y="407"/>
                  </a:lnTo>
                  <a:lnTo>
                    <a:pt x="217" y="387"/>
                  </a:lnTo>
                  <a:lnTo>
                    <a:pt x="226" y="370"/>
                  </a:lnTo>
                  <a:lnTo>
                    <a:pt x="236" y="353"/>
                  </a:lnTo>
                  <a:lnTo>
                    <a:pt x="246" y="337"/>
                  </a:lnTo>
                  <a:lnTo>
                    <a:pt x="257" y="321"/>
                  </a:lnTo>
                  <a:lnTo>
                    <a:pt x="269" y="307"/>
                  </a:lnTo>
                  <a:lnTo>
                    <a:pt x="281" y="294"/>
                  </a:lnTo>
                  <a:lnTo>
                    <a:pt x="292" y="281"/>
                  </a:lnTo>
                  <a:lnTo>
                    <a:pt x="305" y="271"/>
                  </a:lnTo>
                  <a:lnTo>
                    <a:pt x="318" y="260"/>
                  </a:lnTo>
                  <a:lnTo>
                    <a:pt x="331" y="250"/>
                  </a:lnTo>
                  <a:lnTo>
                    <a:pt x="345" y="242"/>
                  </a:lnTo>
                  <a:lnTo>
                    <a:pt x="360" y="235"/>
                  </a:lnTo>
                  <a:lnTo>
                    <a:pt x="375" y="229"/>
                  </a:lnTo>
                  <a:lnTo>
                    <a:pt x="390" y="225"/>
                  </a:lnTo>
                  <a:lnTo>
                    <a:pt x="405" y="222"/>
                  </a:lnTo>
                  <a:lnTo>
                    <a:pt x="421" y="220"/>
                  </a:lnTo>
                  <a:lnTo>
                    <a:pt x="437" y="219"/>
                  </a:lnTo>
                  <a:close/>
                  <a:moveTo>
                    <a:pt x="437" y="1471"/>
                  </a:moveTo>
                  <a:lnTo>
                    <a:pt x="460" y="1470"/>
                  </a:lnTo>
                  <a:lnTo>
                    <a:pt x="483" y="1467"/>
                  </a:lnTo>
                  <a:lnTo>
                    <a:pt x="506" y="1463"/>
                  </a:lnTo>
                  <a:lnTo>
                    <a:pt x="527" y="1456"/>
                  </a:lnTo>
                  <a:lnTo>
                    <a:pt x="549" y="1449"/>
                  </a:lnTo>
                  <a:lnTo>
                    <a:pt x="569" y="1439"/>
                  </a:lnTo>
                  <a:lnTo>
                    <a:pt x="590" y="1427"/>
                  </a:lnTo>
                  <a:lnTo>
                    <a:pt x="609" y="1414"/>
                  </a:lnTo>
                  <a:lnTo>
                    <a:pt x="629" y="1400"/>
                  </a:lnTo>
                  <a:lnTo>
                    <a:pt x="648" y="1384"/>
                  </a:lnTo>
                  <a:lnTo>
                    <a:pt x="667" y="1366"/>
                  </a:lnTo>
                  <a:lnTo>
                    <a:pt x="684" y="1348"/>
                  </a:lnTo>
                  <a:lnTo>
                    <a:pt x="701" y="1327"/>
                  </a:lnTo>
                  <a:lnTo>
                    <a:pt x="718" y="1306"/>
                  </a:lnTo>
                  <a:lnTo>
                    <a:pt x="734" y="1282"/>
                  </a:lnTo>
                  <a:lnTo>
                    <a:pt x="749" y="1258"/>
                  </a:lnTo>
                  <a:lnTo>
                    <a:pt x="763" y="1232"/>
                  </a:lnTo>
                  <a:lnTo>
                    <a:pt x="776" y="1206"/>
                  </a:lnTo>
                  <a:lnTo>
                    <a:pt x="789" y="1178"/>
                  </a:lnTo>
                  <a:lnTo>
                    <a:pt x="801" y="1149"/>
                  </a:lnTo>
                  <a:lnTo>
                    <a:pt x="813" y="1119"/>
                  </a:lnTo>
                  <a:lnTo>
                    <a:pt x="823" y="1088"/>
                  </a:lnTo>
                  <a:lnTo>
                    <a:pt x="832" y="1056"/>
                  </a:lnTo>
                  <a:lnTo>
                    <a:pt x="841" y="1022"/>
                  </a:lnTo>
                  <a:lnTo>
                    <a:pt x="848" y="989"/>
                  </a:lnTo>
                  <a:lnTo>
                    <a:pt x="855" y="954"/>
                  </a:lnTo>
                  <a:lnTo>
                    <a:pt x="860" y="919"/>
                  </a:lnTo>
                  <a:lnTo>
                    <a:pt x="866" y="882"/>
                  </a:lnTo>
                  <a:lnTo>
                    <a:pt x="869" y="845"/>
                  </a:lnTo>
                  <a:lnTo>
                    <a:pt x="872" y="806"/>
                  </a:lnTo>
                  <a:lnTo>
                    <a:pt x="873" y="768"/>
                  </a:lnTo>
                  <a:lnTo>
                    <a:pt x="874" y="728"/>
                  </a:lnTo>
                  <a:lnTo>
                    <a:pt x="873" y="690"/>
                  </a:lnTo>
                  <a:lnTo>
                    <a:pt x="872" y="654"/>
                  </a:lnTo>
                  <a:lnTo>
                    <a:pt x="869" y="617"/>
                  </a:lnTo>
                  <a:lnTo>
                    <a:pt x="866" y="580"/>
                  </a:lnTo>
                  <a:lnTo>
                    <a:pt x="860" y="544"/>
                  </a:lnTo>
                  <a:lnTo>
                    <a:pt x="855" y="510"/>
                  </a:lnTo>
                  <a:lnTo>
                    <a:pt x="848" y="476"/>
                  </a:lnTo>
                  <a:lnTo>
                    <a:pt x="841" y="443"/>
                  </a:lnTo>
                  <a:lnTo>
                    <a:pt x="832" y="410"/>
                  </a:lnTo>
                  <a:lnTo>
                    <a:pt x="823" y="379"/>
                  </a:lnTo>
                  <a:lnTo>
                    <a:pt x="813" y="348"/>
                  </a:lnTo>
                  <a:lnTo>
                    <a:pt x="801" y="319"/>
                  </a:lnTo>
                  <a:lnTo>
                    <a:pt x="789" y="291"/>
                  </a:lnTo>
                  <a:lnTo>
                    <a:pt x="776" y="263"/>
                  </a:lnTo>
                  <a:lnTo>
                    <a:pt x="763" y="237"/>
                  </a:lnTo>
                  <a:lnTo>
                    <a:pt x="749" y="212"/>
                  </a:lnTo>
                  <a:lnTo>
                    <a:pt x="734" y="187"/>
                  </a:lnTo>
                  <a:lnTo>
                    <a:pt x="718" y="165"/>
                  </a:lnTo>
                  <a:lnTo>
                    <a:pt x="701" y="144"/>
                  </a:lnTo>
                  <a:lnTo>
                    <a:pt x="684" y="123"/>
                  </a:lnTo>
                  <a:lnTo>
                    <a:pt x="667" y="105"/>
                  </a:lnTo>
                  <a:lnTo>
                    <a:pt x="648" y="88"/>
                  </a:lnTo>
                  <a:lnTo>
                    <a:pt x="629" y="72"/>
                  </a:lnTo>
                  <a:lnTo>
                    <a:pt x="609" y="58"/>
                  </a:lnTo>
                  <a:lnTo>
                    <a:pt x="590" y="45"/>
                  </a:lnTo>
                  <a:lnTo>
                    <a:pt x="569" y="33"/>
                  </a:lnTo>
                  <a:lnTo>
                    <a:pt x="549" y="23"/>
                  </a:lnTo>
                  <a:lnTo>
                    <a:pt x="527" y="15"/>
                  </a:lnTo>
                  <a:lnTo>
                    <a:pt x="506" y="9"/>
                  </a:lnTo>
                  <a:lnTo>
                    <a:pt x="483" y="5"/>
                  </a:lnTo>
                  <a:lnTo>
                    <a:pt x="460" y="1"/>
                  </a:lnTo>
                  <a:lnTo>
                    <a:pt x="437" y="0"/>
                  </a:lnTo>
                  <a:lnTo>
                    <a:pt x="415" y="1"/>
                  </a:lnTo>
                  <a:lnTo>
                    <a:pt x="392" y="5"/>
                  </a:lnTo>
                  <a:lnTo>
                    <a:pt x="369" y="9"/>
                  </a:lnTo>
                  <a:lnTo>
                    <a:pt x="348" y="15"/>
                  </a:lnTo>
                  <a:lnTo>
                    <a:pt x="326" y="23"/>
                  </a:lnTo>
                  <a:lnTo>
                    <a:pt x="305" y="33"/>
                  </a:lnTo>
                  <a:lnTo>
                    <a:pt x="285" y="45"/>
                  </a:lnTo>
                  <a:lnTo>
                    <a:pt x="264" y="58"/>
                  </a:lnTo>
                  <a:lnTo>
                    <a:pt x="245" y="72"/>
                  </a:lnTo>
                  <a:lnTo>
                    <a:pt x="226" y="88"/>
                  </a:lnTo>
                  <a:lnTo>
                    <a:pt x="208" y="105"/>
                  </a:lnTo>
                  <a:lnTo>
                    <a:pt x="191" y="123"/>
                  </a:lnTo>
                  <a:lnTo>
                    <a:pt x="173" y="144"/>
                  </a:lnTo>
                  <a:lnTo>
                    <a:pt x="157" y="165"/>
                  </a:lnTo>
                  <a:lnTo>
                    <a:pt x="141" y="187"/>
                  </a:lnTo>
                  <a:lnTo>
                    <a:pt x="126" y="212"/>
                  </a:lnTo>
                  <a:lnTo>
                    <a:pt x="112" y="237"/>
                  </a:lnTo>
                  <a:lnTo>
                    <a:pt x="98" y="263"/>
                  </a:lnTo>
                  <a:lnTo>
                    <a:pt x="86" y="291"/>
                  </a:lnTo>
                  <a:lnTo>
                    <a:pt x="73" y="319"/>
                  </a:lnTo>
                  <a:lnTo>
                    <a:pt x="62" y="348"/>
                  </a:lnTo>
                  <a:lnTo>
                    <a:pt x="52" y="379"/>
                  </a:lnTo>
                  <a:lnTo>
                    <a:pt x="43" y="410"/>
                  </a:lnTo>
                  <a:lnTo>
                    <a:pt x="34" y="443"/>
                  </a:lnTo>
                  <a:lnTo>
                    <a:pt x="26" y="476"/>
                  </a:lnTo>
                  <a:lnTo>
                    <a:pt x="20" y="510"/>
                  </a:lnTo>
                  <a:lnTo>
                    <a:pt x="13" y="544"/>
                  </a:lnTo>
                  <a:lnTo>
                    <a:pt x="9" y="580"/>
                  </a:lnTo>
                  <a:lnTo>
                    <a:pt x="6" y="617"/>
                  </a:lnTo>
                  <a:lnTo>
                    <a:pt x="3" y="654"/>
                  </a:lnTo>
                  <a:lnTo>
                    <a:pt x="2" y="690"/>
                  </a:lnTo>
                  <a:lnTo>
                    <a:pt x="0" y="728"/>
                  </a:lnTo>
                  <a:lnTo>
                    <a:pt x="2" y="768"/>
                  </a:lnTo>
                  <a:lnTo>
                    <a:pt x="3" y="806"/>
                  </a:lnTo>
                  <a:lnTo>
                    <a:pt x="6" y="845"/>
                  </a:lnTo>
                  <a:lnTo>
                    <a:pt x="10" y="882"/>
                  </a:lnTo>
                  <a:lnTo>
                    <a:pt x="14" y="919"/>
                  </a:lnTo>
                  <a:lnTo>
                    <a:pt x="21" y="954"/>
                  </a:lnTo>
                  <a:lnTo>
                    <a:pt x="27" y="989"/>
                  </a:lnTo>
                  <a:lnTo>
                    <a:pt x="36" y="1022"/>
                  </a:lnTo>
                  <a:lnTo>
                    <a:pt x="45" y="1056"/>
                  </a:lnTo>
                  <a:lnTo>
                    <a:pt x="55" y="1088"/>
                  </a:lnTo>
                  <a:lnTo>
                    <a:pt x="65" y="1119"/>
                  </a:lnTo>
                  <a:lnTo>
                    <a:pt x="77" y="1149"/>
                  </a:lnTo>
                  <a:lnTo>
                    <a:pt x="90" y="1178"/>
                  </a:lnTo>
                  <a:lnTo>
                    <a:pt x="103" y="1206"/>
                  </a:lnTo>
                  <a:lnTo>
                    <a:pt x="117" y="1232"/>
                  </a:lnTo>
                  <a:lnTo>
                    <a:pt x="131" y="1258"/>
                  </a:lnTo>
                  <a:lnTo>
                    <a:pt x="146" y="1282"/>
                  </a:lnTo>
                  <a:lnTo>
                    <a:pt x="163" y="1306"/>
                  </a:lnTo>
                  <a:lnTo>
                    <a:pt x="180" y="1327"/>
                  </a:lnTo>
                  <a:lnTo>
                    <a:pt x="196" y="1348"/>
                  </a:lnTo>
                  <a:lnTo>
                    <a:pt x="215" y="1366"/>
                  </a:lnTo>
                  <a:lnTo>
                    <a:pt x="233" y="1384"/>
                  </a:lnTo>
                  <a:lnTo>
                    <a:pt x="251" y="1400"/>
                  </a:lnTo>
                  <a:lnTo>
                    <a:pt x="271" y="1414"/>
                  </a:lnTo>
                  <a:lnTo>
                    <a:pt x="290" y="1427"/>
                  </a:lnTo>
                  <a:lnTo>
                    <a:pt x="311" y="1439"/>
                  </a:lnTo>
                  <a:lnTo>
                    <a:pt x="330" y="1449"/>
                  </a:lnTo>
                  <a:lnTo>
                    <a:pt x="352" y="1456"/>
                  </a:lnTo>
                  <a:lnTo>
                    <a:pt x="373" y="1463"/>
                  </a:lnTo>
                  <a:lnTo>
                    <a:pt x="394" y="1467"/>
                  </a:lnTo>
                  <a:lnTo>
                    <a:pt x="416" y="1470"/>
                  </a:lnTo>
                  <a:lnTo>
                    <a:pt x="437" y="1471"/>
                  </a:lnTo>
                  <a:close/>
                </a:path>
              </a:pathLst>
            </a:custGeom>
            <a:solidFill>
              <a:srgbClr val="FFFFFF"/>
            </a:solidFill>
            <a:ln w="9525">
              <a:noFill/>
              <a:round/>
              <a:headEnd/>
              <a:tailEnd/>
            </a:ln>
          </p:spPr>
          <p:txBody>
            <a:bodyPr/>
            <a:lstStyle/>
            <a:p>
              <a:endParaRPr lang="en-US"/>
            </a:p>
          </p:txBody>
        </p:sp>
        <p:sp>
          <p:nvSpPr>
            <p:cNvPr id="13450" name="Freeform 138"/>
            <p:cNvSpPr>
              <a:spLocks noChangeAspect="1"/>
            </p:cNvSpPr>
            <p:nvPr/>
          </p:nvSpPr>
          <p:spPr bwMode="black">
            <a:xfrm>
              <a:off x="4903" y="1912"/>
              <a:ext cx="74" cy="159"/>
            </a:xfrm>
            <a:custGeom>
              <a:avLst/>
              <a:gdLst/>
              <a:ahLst/>
              <a:cxnLst>
                <a:cxn ang="0">
                  <a:pos x="156" y="181"/>
                </a:cxn>
                <a:cxn ang="0">
                  <a:pos x="180" y="138"/>
                </a:cxn>
                <a:cxn ang="0">
                  <a:pos x="207" y="99"/>
                </a:cxn>
                <a:cxn ang="0">
                  <a:pos x="236" y="67"/>
                </a:cxn>
                <a:cxn ang="0">
                  <a:pos x="268" y="41"/>
                </a:cxn>
                <a:cxn ang="0">
                  <a:pos x="301" y="22"/>
                </a:cxn>
                <a:cxn ang="0">
                  <a:pos x="337" y="8"/>
                </a:cxn>
                <a:cxn ang="0">
                  <a:pos x="374" y="1"/>
                </a:cxn>
                <a:cxn ang="0">
                  <a:pos x="414" y="1"/>
                </a:cxn>
                <a:cxn ang="0">
                  <a:pos x="453" y="8"/>
                </a:cxn>
                <a:cxn ang="0">
                  <a:pos x="488" y="20"/>
                </a:cxn>
                <a:cxn ang="0">
                  <a:pos x="520" y="38"/>
                </a:cxn>
                <a:cxn ang="0">
                  <a:pos x="547" y="61"/>
                </a:cxn>
                <a:cxn ang="0">
                  <a:pos x="572" y="89"/>
                </a:cxn>
                <a:cxn ang="0">
                  <a:pos x="592" y="122"/>
                </a:cxn>
                <a:cxn ang="0">
                  <a:pos x="610" y="159"/>
                </a:cxn>
                <a:cxn ang="0">
                  <a:pos x="625" y="200"/>
                </a:cxn>
                <a:cxn ang="0">
                  <a:pos x="638" y="245"/>
                </a:cxn>
                <a:cxn ang="0">
                  <a:pos x="647" y="292"/>
                </a:cxn>
                <a:cxn ang="0">
                  <a:pos x="655" y="343"/>
                </a:cxn>
                <a:cxn ang="0">
                  <a:pos x="664" y="423"/>
                </a:cxn>
                <a:cxn ang="0">
                  <a:pos x="668" y="538"/>
                </a:cxn>
                <a:cxn ang="0">
                  <a:pos x="669" y="1427"/>
                </a:cxn>
                <a:cxn ang="0">
                  <a:pos x="538" y="642"/>
                </a:cxn>
                <a:cxn ang="0">
                  <a:pos x="537" y="560"/>
                </a:cxn>
                <a:cxn ang="0">
                  <a:pos x="533" y="484"/>
                </a:cxn>
                <a:cxn ang="0">
                  <a:pos x="524" y="411"/>
                </a:cxn>
                <a:cxn ang="0">
                  <a:pos x="518" y="379"/>
                </a:cxn>
                <a:cxn ang="0">
                  <a:pos x="509" y="348"/>
                </a:cxn>
                <a:cxn ang="0">
                  <a:pos x="498" y="320"/>
                </a:cxn>
                <a:cxn ang="0">
                  <a:pos x="485" y="295"/>
                </a:cxn>
                <a:cxn ang="0">
                  <a:pos x="470" y="273"/>
                </a:cxn>
                <a:cxn ang="0">
                  <a:pos x="452" y="254"/>
                </a:cxn>
                <a:cxn ang="0">
                  <a:pos x="431" y="239"/>
                </a:cxn>
                <a:cxn ang="0">
                  <a:pos x="407" y="228"/>
                </a:cxn>
                <a:cxn ang="0">
                  <a:pos x="379" y="222"/>
                </a:cxn>
                <a:cxn ang="0">
                  <a:pos x="349" y="219"/>
                </a:cxn>
                <a:cxn ang="0">
                  <a:pos x="315" y="223"/>
                </a:cxn>
                <a:cxn ang="0">
                  <a:pos x="285" y="233"/>
                </a:cxn>
                <a:cxn ang="0">
                  <a:pos x="259" y="249"/>
                </a:cxn>
                <a:cxn ang="0">
                  <a:pos x="236" y="271"/>
                </a:cxn>
                <a:cxn ang="0">
                  <a:pos x="217" y="298"/>
                </a:cxn>
                <a:cxn ang="0">
                  <a:pos x="201" y="329"/>
                </a:cxn>
                <a:cxn ang="0">
                  <a:pos x="187" y="364"/>
                </a:cxn>
                <a:cxn ang="0">
                  <a:pos x="176" y="403"/>
                </a:cxn>
                <a:cxn ang="0">
                  <a:pos x="166" y="445"/>
                </a:cxn>
                <a:cxn ang="0">
                  <a:pos x="160" y="488"/>
                </a:cxn>
                <a:cxn ang="0">
                  <a:pos x="150" y="581"/>
                </a:cxn>
                <a:cxn ang="0">
                  <a:pos x="146" y="677"/>
                </a:cxn>
                <a:cxn ang="0">
                  <a:pos x="144" y="772"/>
                </a:cxn>
                <a:cxn ang="0">
                  <a:pos x="0" y="1427"/>
                </a:cxn>
                <a:cxn ang="0">
                  <a:pos x="144" y="29"/>
                </a:cxn>
              </a:cxnLst>
              <a:rect l="0" t="0" r="r" b="b"/>
              <a:pathLst>
                <a:path w="669" h="1427">
                  <a:moveTo>
                    <a:pt x="144" y="205"/>
                  </a:moveTo>
                  <a:lnTo>
                    <a:pt x="156" y="181"/>
                  </a:lnTo>
                  <a:lnTo>
                    <a:pt x="168" y="158"/>
                  </a:lnTo>
                  <a:lnTo>
                    <a:pt x="180" y="138"/>
                  </a:lnTo>
                  <a:lnTo>
                    <a:pt x="193" y="117"/>
                  </a:lnTo>
                  <a:lnTo>
                    <a:pt x="207" y="99"/>
                  </a:lnTo>
                  <a:lnTo>
                    <a:pt x="222" y="82"/>
                  </a:lnTo>
                  <a:lnTo>
                    <a:pt x="236" y="67"/>
                  </a:lnTo>
                  <a:lnTo>
                    <a:pt x="253" y="53"/>
                  </a:lnTo>
                  <a:lnTo>
                    <a:pt x="268" y="41"/>
                  </a:lnTo>
                  <a:lnTo>
                    <a:pt x="284" y="30"/>
                  </a:lnTo>
                  <a:lnTo>
                    <a:pt x="301" y="22"/>
                  </a:lnTo>
                  <a:lnTo>
                    <a:pt x="319" y="14"/>
                  </a:lnTo>
                  <a:lnTo>
                    <a:pt x="337" y="8"/>
                  </a:lnTo>
                  <a:lnTo>
                    <a:pt x="354" y="5"/>
                  </a:lnTo>
                  <a:lnTo>
                    <a:pt x="374" y="1"/>
                  </a:lnTo>
                  <a:lnTo>
                    <a:pt x="392" y="0"/>
                  </a:lnTo>
                  <a:lnTo>
                    <a:pt x="414" y="1"/>
                  </a:lnTo>
                  <a:lnTo>
                    <a:pt x="433" y="3"/>
                  </a:lnTo>
                  <a:lnTo>
                    <a:pt x="453" y="8"/>
                  </a:lnTo>
                  <a:lnTo>
                    <a:pt x="471" y="13"/>
                  </a:lnTo>
                  <a:lnTo>
                    <a:pt x="488" y="20"/>
                  </a:lnTo>
                  <a:lnTo>
                    <a:pt x="505" y="28"/>
                  </a:lnTo>
                  <a:lnTo>
                    <a:pt x="520" y="38"/>
                  </a:lnTo>
                  <a:lnTo>
                    <a:pt x="534" y="49"/>
                  </a:lnTo>
                  <a:lnTo>
                    <a:pt x="547" y="61"/>
                  </a:lnTo>
                  <a:lnTo>
                    <a:pt x="560" y="75"/>
                  </a:lnTo>
                  <a:lnTo>
                    <a:pt x="572" y="89"/>
                  </a:lnTo>
                  <a:lnTo>
                    <a:pt x="583" y="105"/>
                  </a:lnTo>
                  <a:lnTo>
                    <a:pt x="592" y="122"/>
                  </a:lnTo>
                  <a:lnTo>
                    <a:pt x="602" y="140"/>
                  </a:lnTo>
                  <a:lnTo>
                    <a:pt x="610" y="159"/>
                  </a:lnTo>
                  <a:lnTo>
                    <a:pt x="618" y="179"/>
                  </a:lnTo>
                  <a:lnTo>
                    <a:pt x="625" y="200"/>
                  </a:lnTo>
                  <a:lnTo>
                    <a:pt x="631" y="222"/>
                  </a:lnTo>
                  <a:lnTo>
                    <a:pt x="638" y="245"/>
                  </a:lnTo>
                  <a:lnTo>
                    <a:pt x="643" y="268"/>
                  </a:lnTo>
                  <a:lnTo>
                    <a:pt x="647" y="292"/>
                  </a:lnTo>
                  <a:lnTo>
                    <a:pt x="652" y="317"/>
                  </a:lnTo>
                  <a:lnTo>
                    <a:pt x="655" y="343"/>
                  </a:lnTo>
                  <a:lnTo>
                    <a:pt x="658" y="369"/>
                  </a:lnTo>
                  <a:lnTo>
                    <a:pt x="664" y="423"/>
                  </a:lnTo>
                  <a:lnTo>
                    <a:pt x="667" y="480"/>
                  </a:lnTo>
                  <a:lnTo>
                    <a:pt x="668" y="538"/>
                  </a:lnTo>
                  <a:lnTo>
                    <a:pt x="669" y="597"/>
                  </a:lnTo>
                  <a:lnTo>
                    <a:pt x="669" y="1427"/>
                  </a:lnTo>
                  <a:lnTo>
                    <a:pt x="538" y="1427"/>
                  </a:lnTo>
                  <a:lnTo>
                    <a:pt x="538" y="642"/>
                  </a:lnTo>
                  <a:lnTo>
                    <a:pt x="537" y="601"/>
                  </a:lnTo>
                  <a:lnTo>
                    <a:pt x="537" y="560"/>
                  </a:lnTo>
                  <a:lnTo>
                    <a:pt x="535" y="522"/>
                  </a:lnTo>
                  <a:lnTo>
                    <a:pt x="533" y="484"/>
                  </a:lnTo>
                  <a:lnTo>
                    <a:pt x="530" y="447"/>
                  </a:lnTo>
                  <a:lnTo>
                    <a:pt x="524" y="411"/>
                  </a:lnTo>
                  <a:lnTo>
                    <a:pt x="521" y="395"/>
                  </a:lnTo>
                  <a:lnTo>
                    <a:pt x="518" y="379"/>
                  </a:lnTo>
                  <a:lnTo>
                    <a:pt x="513" y="364"/>
                  </a:lnTo>
                  <a:lnTo>
                    <a:pt x="509" y="348"/>
                  </a:lnTo>
                  <a:lnTo>
                    <a:pt x="504" y="334"/>
                  </a:lnTo>
                  <a:lnTo>
                    <a:pt x="498" y="320"/>
                  </a:lnTo>
                  <a:lnTo>
                    <a:pt x="492" y="307"/>
                  </a:lnTo>
                  <a:lnTo>
                    <a:pt x="485" y="295"/>
                  </a:lnTo>
                  <a:lnTo>
                    <a:pt x="478" y="284"/>
                  </a:lnTo>
                  <a:lnTo>
                    <a:pt x="470" y="273"/>
                  </a:lnTo>
                  <a:lnTo>
                    <a:pt x="461" y="263"/>
                  </a:lnTo>
                  <a:lnTo>
                    <a:pt x="452" y="254"/>
                  </a:lnTo>
                  <a:lnTo>
                    <a:pt x="442" y="247"/>
                  </a:lnTo>
                  <a:lnTo>
                    <a:pt x="431" y="239"/>
                  </a:lnTo>
                  <a:lnTo>
                    <a:pt x="419" y="233"/>
                  </a:lnTo>
                  <a:lnTo>
                    <a:pt x="407" y="228"/>
                  </a:lnTo>
                  <a:lnTo>
                    <a:pt x="393" y="224"/>
                  </a:lnTo>
                  <a:lnTo>
                    <a:pt x="379" y="222"/>
                  </a:lnTo>
                  <a:lnTo>
                    <a:pt x="364" y="220"/>
                  </a:lnTo>
                  <a:lnTo>
                    <a:pt x="349" y="219"/>
                  </a:lnTo>
                  <a:lnTo>
                    <a:pt x="332" y="220"/>
                  </a:lnTo>
                  <a:lnTo>
                    <a:pt x="315" y="223"/>
                  </a:lnTo>
                  <a:lnTo>
                    <a:pt x="300" y="226"/>
                  </a:lnTo>
                  <a:lnTo>
                    <a:pt x="285" y="233"/>
                  </a:lnTo>
                  <a:lnTo>
                    <a:pt x="272" y="240"/>
                  </a:lnTo>
                  <a:lnTo>
                    <a:pt x="259" y="249"/>
                  </a:lnTo>
                  <a:lnTo>
                    <a:pt x="248" y="259"/>
                  </a:lnTo>
                  <a:lnTo>
                    <a:pt x="236" y="271"/>
                  </a:lnTo>
                  <a:lnTo>
                    <a:pt x="227" y="284"/>
                  </a:lnTo>
                  <a:lnTo>
                    <a:pt x="217" y="298"/>
                  </a:lnTo>
                  <a:lnTo>
                    <a:pt x="209" y="313"/>
                  </a:lnTo>
                  <a:lnTo>
                    <a:pt x="201" y="329"/>
                  </a:lnTo>
                  <a:lnTo>
                    <a:pt x="193" y="346"/>
                  </a:lnTo>
                  <a:lnTo>
                    <a:pt x="187" y="364"/>
                  </a:lnTo>
                  <a:lnTo>
                    <a:pt x="181" y="383"/>
                  </a:lnTo>
                  <a:lnTo>
                    <a:pt x="176" y="403"/>
                  </a:lnTo>
                  <a:lnTo>
                    <a:pt x="170" y="423"/>
                  </a:lnTo>
                  <a:lnTo>
                    <a:pt x="166" y="445"/>
                  </a:lnTo>
                  <a:lnTo>
                    <a:pt x="163" y="466"/>
                  </a:lnTo>
                  <a:lnTo>
                    <a:pt x="160" y="488"/>
                  </a:lnTo>
                  <a:lnTo>
                    <a:pt x="154" y="535"/>
                  </a:lnTo>
                  <a:lnTo>
                    <a:pt x="150" y="581"/>
                  </a:lnTo>
                  <a:lnTo>
                    <a:pt x="148" y="630"/>
                  </a:lnTo>
                  <a:lnTo>
                    <a:pt x="146" y="677"/>
                  </a:lnTo>
                  <a:lnTo>
                    <a:pt x="144" y="725"/>
                  </a:lnTo>
                  <a:lnTo>
                    <a:pt x="144" y="772"/>
                  </a:lnTo>
                  <a:lnTo>
                    <a:pt x="144" y="1427"/>
                  </a:lnTo>
                  <a:lnTo>
                    <a:pt x="0" y="1427"/>
                  </a:lnTo>
                  <a:lnTo>
                    <a:pt x="0" y="29"/>
                  </a:lnTo>
                  <a:lnTo>
                    <a:pt x="144" y="29"/>
                  </a:lnTo>
                  <a:lnTo>
                    <a:pt x="144" y="205"/>
                  </a:lnTo>
                  <a:close/>
                </a:path>
              </a:pathLst>
            </a:custGeom>
            <a:solidFill>
              <a:srgbClr val="FFFFFF"/>
            </a:solidFill>
            <a:ln w="9525">
              <a:noFill/>
              <a:round/>
              <a:headEnd/>
              <a:tailEnd/>
            </a:ln>
          </p:spPr>
          <p:txBody>
            <a:bodyPr/>
            <a:lstStyle/>
            <a:p>
              <a:endParaRPr lang="en-US"/>
            </a:p>
          </p:txBody>
        </p:sp>
        <p:sp>
          <p:nvSpPr>
            <p:cNvPr id="13451" name="Freeform 139"/>
            <p:cNvSpPr>
              <a:spLocks noChangeAspect="1" noEditPoints="1"/>
            </p:cNvSpPr>
            <p:nvPr/>
          </p:nvSpPr>
          <p:spPr bwMode="black">
            <a:xfrm>
              <a:off x="4995" y="1912"/>
              <a:ext cx="94" cy="164"/>
            </a:xfrm>
            <a:custGeom>
              <a:avLst/>
              <a:gdLst/>
              <a:ahLst/>
              <a:cxnLst>
                <a:cxn ang="0">
                  <a:pos x="470" y="225"/>
                </a:cxn>
                <a:cxn ang="0">
                  <a:pos x="526" y="249"/>
                </a:cxn>
                <a:cxn ang="0">
                  <a:pos x="576" y="290"/>
                </a:cxn>
                <a:cxn ang="0">
                  <a:pos x="617" y="346"/>
                </a:cxn>
                <a:cxn ang="0">
                  <a:pos x="650" y="417"/>
                </a:cxn>
                <a:cxn ang="0">
                  <a:pos x="675" y="498"/>
                </a:cxn>
                <a:cxn ang="0">
                  <a:pos x="691" y="590"/>
                </a:cxn>
                <a:cxn ang="0">
                  <a:pos x="699" y="688"/>
                </a:cxn>
                <a:cxn ang="0">
                  <a:pos x="692" y="846"/>
                </a:cxn>
                <a:cxn ang="0">
                  <a:pos x="678" y="944"/>
                </a:cxn>
                <a:cxn ang="0">
                  <a:pos x="655" y="1033"/>
                </a:cxn>
                <a:cxn ang="0">
                  <a:pos x="623" y="1111"/>
                </a:cxn>
                <a:cxn ang="0">
                  <a:pos x="582" y="1174"/>
                </a:cxn>
                <a:cxn ang="0">
                  <a:pos x="532" y="1219"/>
                </a:cxn>
                <a:cxn ang="0">
                  <a:pos x="473" y="1246"/>
                </a:cxn>
                <a:cxn ang="0">
                  <a:pos x="406" y="1252"/>
                </a:cxn>
                <a:cxn ang="0">
                  <a:pos x="346" y="1234"/>
                </a:cxn>
                <a:cxn ang="0">
                  <a:pos x="295" y="1197"/>
                </a:cxn>
                <a:cxn ang="0">
                  <a:pos x="252" y="1139"/>
                </a:cxn>
                <a:cxn ang="0">
                  <a:pos x="218" y="1068"/>
                </a:cxn>
                <a:cxn ang="0">
                  <a:pos x="192" y="985"/>
                </a:cxn>
                <a:cxn ang="0">
                  <a:pos x="173" y="890"/>
                </a:cxn>
                <a:cxn ang="0">
                  <a:pos x="161" y="766"/>
                </a:cxn>
                <a:cxn ang="0">
                  <a:pos x="162" y="642"/>
                </a:cxn>
                <a:cxn ang="0">
                  <a:pos x="174" y="549"/>
                </a:cxn>
                <a:cxn ang="0">
                  <a:pos x="195" y="462"/>
                </a:cxn>
                <a:cxn ang="0">
                  <a:pos x="223" y="385"/>
                </a:cxn>
                <a:cxn ang="0">
                  <a:pos x="259" y="320"/>
                </a:cxn>
                <a:cxn ang="0">
                  <a:pos x="302" y="270"/>
                </a:cxn>
                <a:cxn ang="0">
                  <a:pos x="352" y="235"/>
                </a:cxn>
                <a:cxn ang="0">
                  <a:pos x="407" y="220"/>
                </a:cxn>
                <a:cxn ang="0">
                  <a:pos x="699" y="234"/>
                </a:cxn>
                <a:cxn ang="0">
                  <a:pos x="639" y="135"/>
                </a:cxn>
                <a:cxn ang="0">
                  <a:pos x="570" y="63"/>
                </a:cxn>
                <a:cxn ang="0">
                  <a:pos x="492" y="16"/>
                </a:cxn>
                <a:cxn ang="0">
                  <a:pos x="408" y="0"/>
                </a:cxn>
                <a:cxn ang="0">
                  <a:pos x="319" y="15"/>
                </a:cxn>
                <a:cxn ang="0">
                  <a:pos x="239" y="60"/>
                </a:cxn>
                <a:cxn ang="0">
                  <a:pos x="170" y="128"/>
                </a:cxn>
                <a:cxn ang="0">
                  <a:pos x="112" y="218"/>
                </a:cxn>
                <a:cxn ang="0">
                  <a:pos x="64" y="326"/>
                </a:cxn>
                <a:cxn ang="0">
                  <a:pos x="29" y="449"/>
                </a:cxn>
                <a:cxn ang="0">
                  <a:pos x="8" y="584"/>
                </a:cxn>
                <a:cxn ang="0">
                  <a:pos x="0" y="728"/>
                </a:cxn>
                <a:cxn ang="0">
                  <a:pos x="12" y="873"/>
                </a:cxn>
                <a:cxn ang="0">
                  <a:pos x="35" y="1010"/>
                </a:cxn>
                <a:cxn ang="0">
                  <a:pos x="70" y="1136"/>
                </a:cxn>
                <a:cxn ang="0">
                  <a:pos x="117" y="1247"/>
                </a:cxn>
                <a:cxn ang="0">
                  <a:pos x="174" y="1339"/>
                </a:cxn>
                <a:cxn ang="0">
                  <a:pos x="241" y="1411"/>
                </a:cxn>
                <a:cxn ang="0">
                  <a:pos x="319" y="1455"/>
                </a:cxn>
                <a:cxn ang="0">
                  <a:pos x="408" y="1471"/>
                </a:cxn>
                <a:cxn ang="0">
                  <a:pos x="492" y="1455"/>
                </a:cxn>
                <a:cxn ang="0">
                  <a:pos x="570" y="1410"/>
                </a:cxn>
                <a:cxn ang="0">
                  <a:pos x="639" y="1336"/>
                </a:cxn>
                <a:cxn ang="0">
                  <a:pos x="699" y="1238"/>
                </a:cxn>
              </a:cxnLst>
              <a:rect l="0" t="0" r="r" b="b"/>
              <a:pathLst>
                <a:path w="845" h="1471">
                  <a:moveTo>
                    <a:pt x="422" y="219"/>
                  </a:moveTo>
                  <a:lnTo>
                    <a:pt x="438" y="220"/>
                  </a:lnTo>
                  <a:lnTo>
                    <a:pt x="454" y="222"/>
                  </a:lnTo>
                  <a:lnTo>
                    <a:pt x="470" y="225"/>
                  </a:lnTo>
                  <a:lnTo>
                    <a:pt x="485" y="229"/>
                  </a:lnTo>
                  <a:lnTo>
                    <a:pt x="499" y="235"/>
                  </a:lnTo>
                  <a:lnTo>
                    <a:pt x="513" y="241"/>
                  </a:lnTo>
                  <a:lnTo>
                    <a:pt x="526" y="249"/>
                  </a:lnTo>
                  <a:lnTo>
                    <a:pt x="539" y="258"/>
                  </a:lnTo>
                  <a:lnTo>
                    <a:pt x="552" y="267"/>
                  </a:lnTo>
                  <a:lnTo>
                    <a:pt x="564" y="278"/>
                  </a:lnTo>
                  <a:lnTo>
                    <a:pt x="576" y="290"/>
                  </a:lnTo>
                  <a:lnTo>
                    <a:pt x="586" y="303"/>
                  </a:lnTo>
                  <a:lnTo>
                    <a:pt x="597" y="316"/>
                  </a:lnTo>
                  <a:lnTo>
                    <a:pt x="607" y="331"/>
                  </a:lnTo>
                  <a:lnTo>
                    <a:pt x="617" y="346"/>
                  </a:lnTo>
                  <a:lnTo>
                    <a:pt x="626" y="363"/>
                  </a:lnTo>
                  <a:lnTo>
                    <a:pt x="635" y="380"/>
                  </a:lnTo>
                  <a:lnTo>
                    <a:pt x="643" y="398"/>
                  </a:lnTo>
                  <a:lnTo>
                    <a:pt x="650" y="417"/>
                  </a:lnTo>
                  <a:lnTo>
                    <a:pt x="658" y="436"/>
                  </a:lnTo>
                  <a:lnTo>
                    <a:pt x="664" y="456"/>
                  </a:lnTo>
                  <a:lnTo>
                    <a:pt x="670" y="477"/>
                  </a:lnTo>
                  <a:lnTo>
                    <a:pt x="675" y="498"/>
                  </a:lnTo>
                  <a:lnTo>
                    <a:pt x="681" y="520"/>
                  </a:lnTo>
                  <a:lnTo>
                    <a:pt x="685" y="542"/>
                  </a:lnTo>
                  <a:lnTo>
                    <a:pt x="688" y="566"/>
                  </a:lnTo>
                  <a:lnTo>
                    <a:pt x="691" y="590"/>
                  </a:lnTo>
                  <a:lnTo>
                    <a:pt x="695" y="613"/>
                  </a:lnTo>
                  <a:lnTo>
                    <a:pt x="697" y="638"/>
                  </a:lnTo>
                  <a:lnTo>
                    <a:pt x="698" y="663"/>
                  </a:lnTo>
                  <a:lnTo>
                    <a:pt x="699" y="688"/>
                  </a:lnTo>
                  <a:lnTo>
                    <a:pt x="699" y="714"/>
                  </a:lnTo>
                  <a:lnTo>
                    <a:pt x="698" y="768"/>
                  </a:lnTo>
                  <a:lnTo>
                    <a:pt x="695" y="821"/>
                  </a:lnTo>
                  <a:lnTo>
                    <a:pt x="692" y="846"/>
                  </a:lnTo>
                  <a:lnTo>
                    <a:pt x="689" y="872"/>
                  </a:lnTo>
                  <a:lnTo>
                    <a:pt x="686" y="897"/>
                  </a:lnTo>
                  <a:lnTo>
                    <a:pt x="683" y="921"/>
                  </a:lnTo>
                  <a:lnTo>
                    <a:pt x="678" y="944"/>
                  </a:lnTo>
                  <a:lnTo>
                    <a:pt x="673" y="968"/>
                  </a:lnTo>
                  <a:lnTo>
                    <a:pt x="668" y="991"/>
                  </a:lnTo>
                  <a:lnTo>
                    <a:pt x="661" y="1013"/>
                  </a:lnTo>
                  <a:lnTo>
                    <a:pt x="655" y="1033"/>
                  </a:lnTo>
                  <a:lnTo>
                    <a:pt x="647" y="1054"/>
                  </a:lnTo>
                  <a:lnTo>
                    <a:pt x="639" y="1073"/>
                  </a:lnTo>
                  <a:lnTo>
                    <a:pt x="632" y="1093"/>
                  </a:lnTo>
                  <a:lnTo>
                    <a:pt x="623" y="1111"/>
                  </a:lnTo>
                  <a:lnTo>
                    <a:pt x="613" y="1127"/>
                  </a:lnTo>
                  <a:lnTo>
                    <a:pt x="604" y="1144"/>
                  </a:lnTo>
                  <a:lnTo>
                    <a:pt x="593" y="1159"/>
                  </a:lnTo>
                  <a:lnTo>
                    <a:pt x="582" y="1174"/>
                  </a:lnTo>
                  <a:lnTo>
                    <a:pt x="570" y="1187"/>
                  </a:lnTo>
                  <a:lnTo>
                    <a:pt x="558" y="1199"/>
                  </a:lnTo>
                  <a:lnTo>
                    <a:pt x="545" y="1209"/>
                  </a:lnTo>
                  <a:lnTo>
                    <a:pt x="532" y="1219"/>
                  </a:lnTo>
                  <a:lnTo>
                    <a:pt x="518" y="1228"/>
                  </a:lnTo>
                  <a:lnTo>
                    <a:pt x="503" y="1235"/>
                  </a:lnTo>
                  <a:lnTo>
                    <a:pt x="488" y="1242"/>
                  </a:lnTo>
                  <a:lnTo>
                    <a:pt x="473" y="1246"/>
                  </a:lnTo>
                  <a:lnTo>
                    <a:pt x="457" y="1250"/>
                  </a:lnTo>
                  <a:lnTo>
                    <a:pt x="439" y="1252"/>
                  </a:lnTo>
                  <a:lnTo>
                    <a:pt x="422" y="1253"/>
                  </a:lnTo>
                  <a:lnTo>
                    <a:pt x="406" y="1252"/>
                  </a:lnTo>
                  <a:lnTo>
                    <a:pt x="391" y="1250"/>
                  </a:lnTo>
                  <a:lnTo>
                    <a:pt x="376" y="1246"/>
                  </a:lnTo>
                  <a:lnTo>
                    <a:pt x="360" y="1241"/>
                  </a:lnTo>
                  <a:lnTo>
                    <a:pt x="346" y="1234"/>
                  </a:lnTo>
                  <a:lnTo>
                    <a:pt x="333" y="1227"/>
                  </a:lnTo>
                  <a:lnTo>
                    <a:pt x="320" y="1218"/>
                  </a:lnTo>
                  <a:lnTo>
                    <a:pt x="307" y="1207"/>
                  </a:lnTo>
                  <a:lnTo>
                    <a:pt x="295" y="1197"/>
                  </a:lnTo>
                  <a:lnTo>
                    <a:pt x="284" y="1184"/>
                  </a:lnTo>
                  <a:lnTo>
                    <a:pt x="273" y="1169"/>
                  </a:lnTo>
                  <a:lnTo>
                    <a:pt x="263" y="1155"/>
                  </a:lnTo>
                  <a:lnTo>
                    <a:pt x="252" y="1139"/>
                  </a:lnTo>
                  <a:lnTo>
                    <a:pt x="244" y="1123"/>
                  </a:lnTo>
                  <a:lnTo>
                    <a:pt x="234" y="1106"/>
                  </a:lnTo>
                  <a:lnTo>
                    <a:pt x="226" y="1087"/>
                  </a:lnTo>
                  <a:lnTo>
                    <a:pt x="218" y="1068"/>
                  </a:lnTo>
                  <a:lnTo>
                    <a:pt x="210" y="1048"/>
                  </a:lnTo>
                  <a:lnTo>
                    <a:pt x="204" y="1028"/>
                  </a:lnTo>
                  <a:lnTo>
                    <a:pt x="197" y="1006"/>
                  </a:lnTo>
                  <a:lnTo>
                    <a:pt x="192" y="985"/>
                  </a:lnTo>
                  <a:lnTo>
                    <a:pt x="186" y="962"/>
                  </a:lnTo>
                  <a:lnTo>
                    <a:pt x="181" y="938"/>
                  </a:lnTo>
                  <a:lnTo>
                    <a:pt x="176" y="915"/>
                  </a:lnTo>
                  <a:lnTo>
                    <a:pt x="173" y="890"/>
                  </a:lnTo>
                  <a:lnTo>
                    <a:pt x="169" y="867"/>
                  </a:lnTo>
                  <a:lnTo>
                    <a:pt x="167" y="842"/>
                  </a:lnTo>
                  <a:lnTo>
                    <a:pt x="165" y="817"/>
                  </a:lnTo>
                  <a:lnTo>
                    <a:pt x="161" y="766"/>
                  </a:lnTo>
                  <a:lnTo>
                    <a:pt x="160" y="714"/>
                  </a:lnTo>
                  <a:lnTo>
                    <a:pt x="160" y="689"/>
                  </a:lnTo>
                  <a:lnTo>
                    <a:pt x="161" y="665"/>
                  </a:lnTo>
                  <a:lnTo>
                    <a:pt x="162" y="642"/>
                  </a:lnTo>
                  <a:lnTo>
                    <a:pt x="165" y="618"/>
                  </a:lnTo>
                  <a:lnTo>
                    <a:pt x="168" y="594"/>
                  </a:lnTo>
                  <a:lnTo>
                    <a:pt x="171" y="571"/>
                  </a:lnTo>
                  <a:lnTo>
                    <a:pt x="174" y="549"/>
                  </a:lnTo>
                  <a:lnTo>
                    <a:pt x="179" y="526"/>
                  </a:lnTo>
                  <a:lnTo>
                    <a:pt x="183" y="504"/>
                  </a:lnTo>
                  <a:lnTo>
                    <a:pt x="188" y="483"/>
                  </a:lnTo>
                  <a:lnTo>
                    <a:pt x="195" y="462"/>
                  </a:lnTo>
                  <a:lnTo>
                    <a:pt x="201" y="443"/>
                  </a:lnTo>
                  <a:lnTo>
                    <a:pt x="208" y="423"/>
                  </a:lnTo>
                  <a:lnTo>
                    <a:pt x="215" y="404"/>
                  </a:lnTo>
                  <a:lnTo>
                    <a:pt x="223" y="385"/>
                  </a:lnTo>
                  <a:lnTo>
                    <a:pt x="232" y="368"/>
                  </a:lnTo>
                  <a:lnTo>
                    <a:pt x="240" y="352"/>
                  </a:lnTo>
                  <a:lnTo>
                    <a:pt x="249" y="336"/>
                  </a:lnTo>
                  <a:lnTo>
                    <a:pt x="259" y="320"/>
                  </a:lnTo>
                  <a:lnTo>
                    <a:pt x="270" y="306"/>
                  </a:lnTo>
                  <a:lnTo>
                    <a:pt x="279" y="293"/>
                  </a:lnTo>
                  <a:lnTo>
                    <a:pt x="290" y="281"/>
                  </a:lnTo>
                  <a:lnTo>
                    <a:pt x="302" y="270"/>
                  </a:lnTo>
                  <a:lnTo>
                    <a:pt x="314" y="260"/>
                  </a:lnTo>
                  <a:lnTo>
                    <a:pt x="326" y="250"/>
                  </a:lnTo>
                  <a:lnTo>
                    <a:pt x="339" y="242"/>
                  </a:lnTo>
                  <a:lnTo>
                    <a:pt x="352" y="235"/>
                  </a:lnTo>
                  <a:lnTo>
                    <a:pt x="365" y="229"/>
                  </a:lnTo>
                  <a:lnTo>
                    <a:pt x="379" y="225"/>
                  </a:lnTo>
                  <a:lnTo>
                    <a:pt x="393" y="222"/>
                  </a:lnTo>
                  <a:lnTo>
                    <a:pt x="407" y="220"/>
                  </a:lnTo>
                  <a:lnTo>
                    <a:pt x="422" y="219"/>
                  </a:lnTo>
                  <a:close/>
                  <a:moveTo>
                    <a:pt x="845" y="29"/>
                  </a:moveTo>
                  <a:lnTo>
                    <a:pt x="699" y="29"/>
                  </a:lnTo>
                  <a:lnTo>
                    <a:pt x="699" y="234"/>
                  </a:lnTo>
                  <a:lnTo>
                    <a:pt x="685" y="207"/>
                  </a:lnTo>
                  <a:lnTo>
                    <a:pt x="670" y="182"/>
                  </a:lnTo>
                  <a:lnTo>
                    <a:pt x="655" y="158"/>
                  </a:lnTo>
                  <a:lnTo>
                    <a:pt x="639" y="135"/>
                  </a:lnTo>
                  <a:lnTo>
                    <a:pt x="622" y="115"/>
                  </a:lnTo>
                  <a:lnTo>
                    <a:pt x="606" y="96"/>
                  </a:lnTo>
                  <a:lnTo>
                    <a:pt x="588" y="78"/>
                  </a:lnTo>
                  <a:lnTo>
                    <a:pt x="570" y="63"/>
                  </a:lnTo>
                  <a:lnTo>
                    <a:pt x="551" y="49"/>
                  </a:lnTo>
                  <a:lnTo>
                    <a:pt x="531" y="36"/>
                  </a:lnTo>
                  <a:lnTo>
                    <a:pt x="512" y="25"/>
                  </a:lnTo>
                  <a:lnTo>
                    <a:pt x="492" y="16"/>
                  </a:lnTo>
                  <a:lnTo>
                    <a:pt x="472" y="10"/>
                  </a:lnTo>
                  <a:lnTo>
                    <a:pt x="451" y="5"/>
                  </a:lnTo>
                  <a:lnTo>
                    <a:pt x="430" y="1"/>
                  </a:lnTo>
                  <a:lnTo>
                    <a:pt x="408" y="0"/>
                  </a:lnTo>
                  <a:lnTo>
                    <a:pt x="385" y="1"/>
                  </a:lnTo>
                  <a:lnTo>
                    <a:pt x="363" y="5"/>
                  </a:lnTo>
                  <a:lnTo>
                    <a:pt x="341" y="9"/>
                  </a:lnTo>
                  <a:lnTo>
                    <a:pt x="319" y="15"/>
                  </a:lnTo>
                  <a:lnTo>
                    <a:pt x="299" y="24"/>
                  </a:lnTo>
                  <a:lnTo>
                    <a:pt x="278" y="34"/>
                  </a:lnTo>
                  <a:lnTo>
                    <a:pt x="259" y="46"/>
                  </a:lnTo>
                  <a:lnTo>
                    <a:pt x="239" y="60"/>
                  </a:lnTo>
                  <a:lnTo>
                    <a:pt x="221" y="74"/>
                  </a:lnTo>
                  <a:lnTo>
                    <a:pt x="204" y="90"/>
                  </a:lnTo>
                  <a:lnTo>
                    <a:pt x="186" y="108"/>
                  </a:lnTo>
                  <a:lnTo>
                    <a:pt x="170" y="128"/>
                  </a:lnTo>
                  <a:lnTo>
                    <a:pt x="154" y="148"/>
                  </a:lnTo>
                  <a:lnTo>
                    <a:pt x="139" y="170"/>
                  </a:lnTo>
                  <a:lnTo>
                    <a:pt x="125" y="193"/>
                  </a:lnTo>
                  <a:lnTo>
                    <a:pt x="112" y="218"/>
                  </a:lnTo>
                  <a:lnTo>
                    <a:pt x="99" y="242"/>
                  </a:lnTo>
                  <a:lnTo>
                    <a:pt x="86" y="270"/>
                  </a:lnTo>
                  <a:lnTo>
                    <a:pt x="75" y="297"/>
                  </a:lnTo>
                  <a:lnTo>
                    <a:pt x="64" y="326"/>
                  </a:lnTo>
                  <a:lnTo>
                    <a:pt x="54" y="355"/>
                  </a:lnTo>
                  <a:lnTo>
                    <a:pt x="45" y="385"/>
                  </a:lnTo>
                  <a:lnTo>
                    <a:pt x="37" y="417"/>
                  </a:lnTo>
                  <a:lnTo>
                    <a:pt x="29" y="449"/>
                  </a:lnTo>
                  <a:lnTo>
                    <a:pt x="22" y="482"/>
                  </a:lnTo>
                  <a:lnTo>
                    <a:pt x="16" y="515"/>
                  </a:lnTo>
                  <a:lnTo>
                    <a:pt x="11" y="550"/>
                  </a:lnTo>
                  <a:lnTo>
                    <a:pt x="8" y="584"/>
                  </a:lnTo>
                  <a:lnTo>
                    <a:pt x="4" y="620"/>
                  </a:lnTo>
                  <a:lnTo>
                    <a:pt x="2" y="656"/>
                  </a:lnTo>
                  <a:lnTo>
                    <a:pt x="0" y="692"/>
                  </a:lnTo>
                  <a:lnTo>
                    <a:pt x="0" y="728"/>
                  </a:lnTo>
                  <a:lnTo>
                    <a:pt x="1" y="765"/>
                  </a:lnTo>
                  <a:lnTo>
                    <a:pt x="4" y="802"/>
                  </a:lnTo>
                  <a:lnTo>
                    <a:pt x="8" y="837"/>
                  </a:lnTo>
                  <a:lnTo>
                    <a:pt x="12" y="873"/>
                  </a:lnTo>
                  <a:lnTo>
                    <a:pt x="16" y="909"/>
                  </a:lnTo>
                  <a:lnTo>
                    <a:pt x="22" y="943"/>
                  </a:lnTo>
                  <a:lnTo>
                    <a:pt x="28" y="977"/>
                  </a:lnTo>
                  <a:lnTo>
                    <a:pt x="35" y="1010"/>
                  </a:lnTo>
                  <a:lnTo>
                    <a:pt x="42" y="1043"/>
                  </a:lnTo>
                  <a:lnTo>
                    <a:pt x="51" y="1075"/>
                  </a:lnTo>
                  <a:lnTo>
                    <a:pt x="61" y="1106"/>
                  </a:lnTo>
                  <a:lnTo>
                    <a:pt x="70" y="1136"/>
                  </a:lnTo>
                  <a:lnTo>
                    <a:pt x="80" y="1165"/>
                  </a:lnTo>
                  <a:lnTo>
                    <a:pt x="92" y="1194"/>
                  </a:lnTo>
                  <a:lnTo>
                    <a:pt x="104" y="1221"/>
                  </a:lnTo>
                  <a:lnTo>
                    <a:pt x="117" y="1247"/>
                  </a:lnTo>
                  <a:lnTo>
                    <a:pt x="130" y="1272"/>
                  </a:lnTo>
                  <a:lnTo>
                    <a:pt x="144" y="1296"/>
                  </a:lnTo>
                  <a:lnTo>
                    <a:pt x="158" y="1319"/>
                  </a:lnTo>
                  <a:lnTo>
                    <a:pt x="174" y="1339"/>
                  </a:lnTo>
                  <a:lnTo>
                    <a:pt x="189" y="1360"/>
                  </a:lnTo>
                  <a:lnTo>
                    <a:pt x="207" y="1378"/>
                  </a:lnTo>
                  <a:lnTo>
                    <a:pt x="224" y="1394"/>
                  </a:lnTo>
                  <a:lnTo>
                    <a:pt x="241" y="1411"/>
                  </a:lnTo>
                  <a:lnTo>
                    <a:pt x="260" y="1424"/>
                  </a:lnTo>
                  <a:lnTo>
                    <a:pt x="279" y="1437"/>
                  </a:lnTo>
                  <a:lnTo>
                    <a:pt x="300" y="1446"/>
                  </a:lnTo>
                  <a:lnTo>
                    <a:pt x="319" y="1455"/>
                  </a:lnTo>
                  <a:lnTo>
                    <a:pt x="341" y="1463"/>
                  </a:lnTo>
                  <a:lnTo>
                    <a:pt x="363" y="1467"/>
                  </a:lnTo>
                  <a:lnTo>
                    <a:pt x="385" y="1470"/>
                  </a:lnTo>
                  <a:lnTo>
                    <a:pt x="408" y="1471"/>
                  </a:lnTo>
                  <a:lnTo>
                    <a:pt x="430" y="1470"/>
                  </a:lnTo>
                  <a:lnTo>
                    <a:pt x="451" y="1467"/>
                  </a:lnTo>
                  <a:lnTo>
                    <a:pt x="472" y="1463"/>
                  </a:lnTo>
                  <a:lnTo>
                    <a:pt x="492" y="1455"/>
                  </a:lnTo>
                  <a:lnTo>
                    <a:pt x="512" y="1446"/>
                  </a:lnTo>
                  <a:lnTo>
                    <a:pt x="531" y="1436"/>
                  </a:lnTo>
                  <a:lnTo>
                    <a:pt x="551" y="1424"/>
                  </a:lnTo>
                  <a:lnTo>
                    <a:pt x="570" y="1410"/>
                  </a:lnTo>
                  <a:lnTo>
                    <a:pt x="588" y="1393"/>
                  </a:lnTo>
                  <a:lnTo>
                    <a:pt x="606" y="1376"/>
                  </a:lnTo>
                  <a:lnTo>
                    <a:pt x="622" y="1357"/>
                  </a:lnTo>
                  <a:lnTo>
                    <a:pt x="639" y="1336"/>
                  </a:lnTo>
                  <a:lnTo>
                    <a:pt x="655" y="1313"/>
                  </a:lnTo>
                  <a:lnTo>
                    <a:pt x="670" y="1290"/>
                  </a:lnTo>
                  <a:lnTo>
                    <a:pt x="685" y="1265"/>
                  </a:lnTo>
                  <a:lnTo>
                    <a:pt x="699" y="1238"/>
                  </a:lnTo>
                  <a:lnTo>
                    <a:pt x="699" y="1427"/>
                  </a:lnTo>
                  <a:lnTo>
                    <a:pt x="845" y="1427"/>
                  </a:lnTo>
                  <a:lnTo>
                    <a:pt x="845" y="29"/>
                  </a:lnTo>
                  <a:close/>
                </a:path>
              </a:pathLst>
            </a:custGeom>
            <a:solidFill>
              <a:srgbClr val="FFFFFF"/>
            </a:solidFill>
            <a:ln w="9525">
              <a:noFill/>
              <a:round/>
              <a:headEnd/>
              <a:tailEnd/>
            </a:ln>
          </p:spPr>
          <p:txBody>
            <a:bodyPr/>
            <a:lstStyle/>
            <a:p>
              <a:endParaRPr lang="en-US"/>
            </a:p>
          </p:txBody>
        </p:sp>
        <p:sp>
          <p:nvSpPr>
            <p:cNvPr id="13452" name="Rectangle 140"/>
            <p:cNvSpPr>
              <a:spLocks noChangeAspect="1" noChangeArrowheads="1"/>
            </p:cNvSpPr>
            <p:nvPr/>
          </p:nvSpPr>
          <p:spPr bwMode="black">
            <a:xfrm>
              <a:off x="5118" y="1799"/>
              <a:ext cx="15" cy="272"/>
            </a:xfrm>
            <a:prstGeom prst="rect">
              <a:avLst/>
            </a:prstGeom>
            <a:solidFill>
              <a:srgbClr val="FFFFFF"/>
            </a:solidFill>
            <a:ln w="9525">
              <a:noFill/>
              <a:miter lim="800000"/>
              <a:headEnd/>
              <a:tailEnd/>
            </a:ln>
          </p:spPr>
          <p:txBody>
            <a:bodyPr/>
            <a:lstStyle/>
            <a:p>
              <a:endParaRPr lang="en-US"/>
            </a:p>
          </p:txBody>
        </p:sp>
        <p:sp>
          <p:nvSpPr>
            <p:cNvPr id="13453" name="Freeform 141"/>
            <p:cNvSpPr>
              <a:spLocks noChangeAspect="1"/>
            </p:cNvSpPr>
            <p:nvPr/>
          </p:nvSpPr>
          <p:spPr bwMode="black">
            <a:xfrm>
              <a:off x="3876" y="2111"/>
              <a:ext cx="58" cy="249"/>
            </a:xfrm>
            <a:custGeom>
              <a:avLst/>
              <a:gdLst/>
              <a:ahLst/>
              <a:cxnLst>
                <a:cxn ang="0">
                  <a:pos x="160" y="2009"/>
                </a:cxn>
                <a:cxn ang="0">
                  <a:pos x="524" y="2009"/>
                </a:cxn>
                <a:cxn ang="0">
                  <a:pos x="524" y="2243"/>
                </a:cxn>
                <a:cxn ang="0">
                  <a:pos x="0" y="2243"/>
                </a:cxn>
                <a:cxn ang="0">
                  <a:pos x="0" y="0"/>
                </a:cxn>
                <a:cxn ang="0">
                  <a:pos x="160" y="0"/>
                </a:cxn>
                <a:cxn ang="0">
                  <a:pos x="160" y="2009"/>
                </a:cxn>
              </a:cxnLst>
              <a:rect l="0" t="0" r="r" b="b"/>
              <a:pathLst>
                <a:path w="524" h="2243">
                  <a:moveTo>
                    <a:pt x="160" y="2009"/>
                  </a:moveTo>
                  <a:lnTo>
                    <a:pt x="524" y="2009"/>
                  </a:lnTo>
                  <a:lnTo>
                    <a:pt x="524" y="2243"/>
                  </a:lnTo>
                  <a:lnTo>
                    <a:pt x="0" y="2243"/>
                  </a:lnTo>
                  <a:lnTo>
                    <a:pt x="0" y="0"/>
                  </a:lnTo>
                  <a:lnTo>
                    <a:pt x="160" y="0"/>
                  </a:lnTo>
                  <a:lnTo>
                    <a:pt x="160" y="2009"/>
                  </a:lnTo>
                  <a:close/>
                </a:path>
              </a:pathLst>
            </a:custGeom>
            <a:solidFill>
              <a:srgbClr val="FFFFFF"/>
            </a:solidFill>
            <a:ln w="9525">
              <a:noFill/>
              <a:round/>
              <a:headEnd/>
              <a:tailEnd/>
            </a:ln>
          </p:spPr>
          <p:txBody>
            <a:bodyPr/>
            <a:lstStyle/>
            <a:p>
              <a:endParaRPr lang="en-US"/>
            </a:p>
          </p:txBody>
        </p:sp>
        <p:sp>
          <p:nvSpPr>
            <p:cNvPr id="13454" name="Freeform 142"/>
            <p:cNvSpPr>
              <a:spLocks noChangeAspect="1" noEditPoints="1"/>
            </p:cNvSpPr>
            <p:nvPr/>
          </p:nvSpPr>
          <p:spPr bwMode="black">
            <a:xfrm>
              <a:off x="3942" y="2200"/>
              <a:ext cx="92" cy="164"/>
            </a:xfrm>
            <a:custGeom>
              <a:avLst/>
              <a:gdLst/>
              <a:ahLst/>
              <a:cxnLst>
                <a:cxn ang="0">
                  <a:pos x="470" y="225"/>
                </a:cxn>
                <a:cxn ang="0">
                  <a:pos x="526" y="250"/>
                </a:cxn>
                <a:cxn ang="0">
                  <a:pos x="576" y="293"/>
                </a:cxn>
                <a:cxn ang="0">
                  <a:pos x="617" y="353"/>
                </a:cxn>
                <a:cxn ang="0">
                  <a:pos x="651" y="425"/>
                </a:cxn>
                <a:cxn ang="0">
                  <a:pos x="675" y="509"/>
                </a:cxn>
                <a:cxn ang="0">
                  <a:pos x="692" y="602"/>
                </a:cxn>
                <a:cxn ang="0">
                  <a:pos x="698" y="702"/>
                </a:cxn>
                <a:cxn ang="0">
                  <a:pos x="693" y="854"/>
                </a:cxn>
                <a:cxn ang="0">
                  <a:pos x="678" y="950"/>
                </a:cxn>
                <a:cxn ang="0">
                  <a:pos x="655" y="1036"/>
                </a:cxn>
                <a:cxn ang="0">
                  <a:pos x="622" y="1112"/>
                </a:cxn>
                <a:cxn ang="0">
                  <a:pos x="582" y="1174"/>
                </a:cxn>
                <a:cxn ang="0">
                  <a:pos x="532" y="1219"/>
                </a:cxn>
                <a:cxn ang="0">
                  <a:pos x="473" y="1246"/>
                </a:cxn>
                <a:cxn ang="0">
                  <a:pos x="406" y="1251"/>
                </a:cxn>
                <a:cxn ang="0">
                  <a:pos x="345" y="1235"/>
                </a:cxn>
                <a:cxn ang="0">
                  <a:pos x="292" y="1198"/>
                </a:cxn>
                <a:cxn ang="0">
                  <a:pos x="247" y="1144"/>
                </a:cxn>
                <a:cxn ang="0">
                  <a:pos x="210" y="1075"/>
                </a:cxn>
                <a:cxn ang="0">
                  <a:pos x="181" y="994"/>
                </a:cxn>
                <a:cxn ang="0">
                  <a:pos x="161" y="903"/>
                </a:cxn>
                <a:cxn ang="0">
                  <a:pos x="149" y="805"/>
                </a:cxn>
                <a:cxn ang="0">
                  <a:pos x="146" y="703"/>
                </a:cxn>
                <a:cxn ang="0">
                  <a:pos x="154" y="607"/>
                </a:cxn>
                <a:cxn ang="0">
                  <a:pos x="171" y="516"/>
                </a:cxn>
                <a:cxn ang="0">
                  <a:pos x="198" y="431"/>
                </a:cxn>
                <a:cxn ang="0">
                  <a:pos x="233" y="358"/>
                </a:cxn>
                <a:cxn ang="0">
                  <a:pos x="275" y="296"/>
                </a:cxn>
                <a:cxn ang="0">
                  <a:pos x="324" y="252"/>
                </a:cxn>
                <a:cxn ang="0">
                  <a:pos x="378" y="225"/>
                </a:cxn>
                <a:cxn ang="0">
                  <a:pos x="830" y="44"/>
                </a:cxn>
                <a:cxn ang="0">
                  <a:pos x="673" y="221"/>
                </a:cxn>
                <a:cxn ang="0">
                  <a:pos x="618" y="125"/>
                </a:cxn>
                <a:cxn ang="0">
                  <a:pos x="550" y="54"/>
                </a:cxn>
                <a:cxn ang="0">
                  <a:pos x="472" y="11"/>
                </a:cxn>
                <a:cxn ang="0">
                  <a:pos x="419" y="0"/>
                </a:cxn>
                <a:cxn ang="0">
                  <a:pos x="340" y="9"/>
                </a:cxn>
                <a:cxn ang="0">
                  <a:pos x="259" y="47"/>
                </a:cxn>
                <a:cxn ang="0">
                  <a:pos x="186" y="111"/>
                </a:cxn>
                <a:cxn ang="0">
                  <a:pos x="125" y="199"/>
                </a:cxn>
                <a:cxn ang="0">
                  <a:pos x="74" y="306"/>
                </a:cxn>
                <a:cxn ang="0">
                  <a:pos x="36" y="428"/>
                </a:cxn>
                <a:cxn ang="0">
                  <a:pos x="11" y="562"/>
                </a:cxn>
                <a:cxn ang="0">
                  <a:pos x="0" y="706"/>
                </a:cxn>
                <a:cxn ang="0">
                  <a:pos x="5" y="848"/>
                </a:cxn>
                <a:cxn ang="0">
                  <a:pos x="22" y="983"/>
                </a:cxn>
                <a:cxn ang="0">
                  <a:pos x="53" y="1110"/>
                </a:cxn>
                <a:cxn ang="0">
                  <a:pos x="98" y="1222"/>
                </a:cxn>
                <a:cxn ang="0">
                  <a:pos x="154" y="1318"/>
                </a:cxn>
                <a:cxn ang="0">
                  <a:pos x="221" y="1395"/>
                </a:cxn>
                <a:cxn ang="0">
                  <a:pos x="298" y="1446"/>
                </a:cxn>
                <a:cxn ang="0">
                  <a:pos x="384" y="1470"/>
                </a:cxn>
                <a:cxn ang="0">
                  <a:pos x="470" y="1462"/>
                </a:cxn>
                <a:cxn ang="0">
                  <a:pos x="546" y="1428"/>
                </a:cxn>
                <a:cxn ang="0">
                  <a:pos x="612" y="1363"/>
                </a:cxn>
                <a:cxn ang="0">
                  <a:pos x="671" y="1267"/>
                </a:cxn>
                <a:cxn ang="0">
                  <a:pos x="830" y="1442"/>
                </a:cxn>
              </a:cxnLst>
              <a:rect l="0" t="0" r="r" b="b"/>
              <a:pathLst>
                <a:path w="830" h="1471">
                  <a:moveTo>
                    <a:pt x="422" y="218"/>
                  </a:moveTo>
                  <a:lnTo>
                    <a:pt x="439" y="219"/>
                  </a:lnTo>
                  <a:lnTo>
                    <a:pt x="454" y="222"/>
                  </a:lnTo>
                  <a:lnTo>
                    <a:pt x="470" y="225"/>
                  </a:lnTo>
                  <a:lnTo>
                    <a:pt x="484" y="229"/>
                  </a:lnTo>
                  <a:lnTo>
                    <a:pt x="499" y="235"/>
                  </a:lnTo>
                  <a:lnTo>
                    <a:pt x="513" y="242"/>
                  </a:lnTo>
                  <a:lnTo>
                    <a:pt x="526" y="250"/>
                  </a:lnTo>
                  <a:lnTo>
                    <a:pt x="539" y="259"/>
                  </a:lnTo>
                  <a:lnTo>
                    <a:pt x="552" y="269"/>
                  </a:lnTo>
                  <a:lnTo>
                    <a:pt x="564" y="281"/>
                  </a:lnTo>
                  <a:lnTo>
                    <a:pt x="576" y="293"/>
                  </a:lnTo>
                  <a:lnTo>
                    <a:pt x="587" y="307"/>
                  </a:lnTo>
                  <a:lnTo>
                    <a:pt x="598" y="321"/>
                  </a:lnTo>
                  <a:lnTo>
                    <a:pt x="607" y="336"/>
                  </a:lnTo>
                  <a:lnTo>
                    <a:pt x="617" y="353"/>
                  </a:lnTo>
                  <a:lnTo>
                    <a:pt x="626" y="370"/>
                  </a:lnTo>
                  <a:lnTo>
                    <a:pt x="634" y="387"/>
                  </a:lnTo>
                  <a:lnTo>
                    <a:pt x="643" y="406"/>
                  </a:lnTo>
                  <a:lnTo>
                    <a:pt x="651" y="425"/>
                  </a:lnTo>
                  <a:lnTo>
                    <a:pt x="657" y="446"/>
                  </a:lnTo>
                  <a:lnTo>
                    <a:pt x="664" y="466"/>
                  </a:lnTo>
                  <a:lnTo>
                    <a:pt x="670" y="488"/>
                  </a:lnTo>
                  <a:lnTo>
                    <a:pt x="675" y="509"/>
                  </a:lnTo>
                  <a:lnTo>
                    <a:pt x="681" y="532"/>
                  </a:lnTo>
                  <a:lnTo>
                    <a:pt x="684" y="555"/>
                  </a:lnTo>
                  <a:lnTo>
                    <a:pt x="688" y="579"/>
                  </a:lnTo>
                  <a:lnTo>
                    <a:pt x="692" y="602"/>
                  </a:lnTo>
                  <a:lnTo>
                    <a:pt x="694" y="626"/>
                  </a:lnTo>
                  <a:lnTo>
                    <a:pt x="696" y="651"/>
                  </a:lnTo>
                  <a:lnTo>
                    <a:pt x="698" y="677"/>
                  </a:lnTo>
                  <a:lnTo>
                    <a:pt x="698" y="702"/>
                  </a:lnTo>
                  <a:lnTo>
                    <a:pt x="699" y="728"/>
                  </a:lnTo>
                  <a:lnTo>
                    <a:pt x="698" y="780"/>
                  </a:lnTo>
                  <a:lnTo>
                    <a:pt x="695" y="830"/>
                  </a:lnTo>
                  <a:lnTo>
                    <a:pt x="693" y="854"/>
                  </a:lnTo>
                  <a:lnTo>
                    <a:pt x="689" y="879"/>
                  </a:lnTo>
                  <a:lnTo>
                    <a:pt x="686" y="903"/>
                  </a:lnTo>
                  <a:lnTo>
                    <a:pt x="682" y="927"/>
                  </a:lnTo>
                  <a:lnTo>
                    <a:pt x="678" y="950"/>
                  </a:lnTo>
                  <a:lnTo>
                    <a:pt x="673" y="972"/>
                  </a:lnTo>
                  <a:lnTo>
                    <a:pt x="668" y="994"/>
                  </a:lnTo>
                  <a:lnTo>
                    <a:pt x="661" y="1016"/>
                  </a:lnTo>
                  <a:lnTo>
                    <a:pt x="655" y="1036"/>
                  </a:lnTo>
                  <a:lnTo>
                    <a:pt x="647" y="1056"/>
                  </a:lnTo>
                  <a:lnTo>
                    <a:pt x="640" y="1075"/>
                  </a:lnTo>
                  <a:lnTo>
                    <a:pt x="631" y="1093"/>
                  </a:lnTo>
                  <a:lnTo>
                    <a:pt x="622" y="1112"/>
                  </a:lnTo>
                  <a:lnTo>
                    <a:pt x="614" y="1128"/>
                  </a:lnTo>
                  <a:lnTo>
                    <a:pt x="604" y="1144"/>
                  </a:lnTo>
                  <a:lnTo>
                    <a:pt x="593" y="1159"/>
                  </a:lnTo>
                  <a:lnTo>
                    <a:pt x="582" y="1174"/>
                  </a:lnTo>
                  <a:lnTo>
                    <a:pt x="570" y="1186"/>
                  </a:lnTo>
                  <a:lnTo>
                    <a:pt x="559" y="1198"/>
                  </a:lnTo>
                  <a:lnTo>
                    <a:pt x="546" y="1209"/>
                  </a:lnTo>
                  <a:lnTo>
                    <a:pt x="532" y="1219"/>
                  </a:lnTo>
                  <a:lnTo>
                    <a:pt x="519" y="1228"/>
                  </a:lnTo>
                  <a:lnTo>
                    <a:pt x="503" y="1235"/>
                  </a:lnTo>
                  <a:lnTo>
                    <a:pt x="488" y="1241"/>
                  </a:lnTo>
                  <a:lnTo>
                    <a:pt x="473" y="1246"/>
                  </a:lnTo>
                  <a:lnTo>
                    <a:pt x="457" y="1249"/>
                  </a:lnTo>
                  <a:lnTo>
                    <a:pt x="440" y="1251"/>
                  </a:lnTo>
                  <a:lnTo>
                    <a:pt x="422" y="1252"/>
                  </a:lnTo>
                  <a:lnTo>
                    <a:pt x="406" y="1251"/>
                  </a:lnTo>
                  <a:lnTo>
                    <a:pt x="391" y="1249"/>
                  </a:lnTo>
                  <a:lnTo>
                    <a:pt x="375" y="1246"/>
                  </a:lnTo>
                  <a:lnTo>
                    <a:pt x="361" y="1241"/>
                  </a:lnTo>
                  <a:lnTo>
                    <a:pt x="345" y="1235"/>
                  </a:lnTo>
                  <a:lnTo>
                    <a:pt x="331" y="1228"/>
                  </a:lnTo>
                  <a:lnTo>
                    <a:pt x="318" y="1219"/>
                  </a:lnTo>
                  <a:lnTo>
                    <a:pt x="305" y="1209"/>
                  </a:lnTo>
                  <a:lnTo>
                    <a:pt x="292" y="1198"/>
                  </a:lnTo>
                  <a:lnTo>
                    <a:pt x="281" y="1186"/>
                  </a:lnTo>
                  <a:lnTo>
                    <a:pt x="269" y="1174"/>
                  </a:lnTo>
                  <a:lnTo>
                    <a:pt x="258" y="1159"/>
                  </a:lnTo>
                  <a:lnTo>
                    <a:pt x="247" y="1144"/>
                  </a:lnTo>
                  <a:lnTo>
                    <a:pt x="237" y="1128"/>
                  </a:lnTo>
                  <a:lnTo>
                    <a:pt x="228" y="1112"/>
                  </a:lnTo>
                  <a:lnTo>
                    <a:pt x="219" y="1093"/>
                  </a:lnTo>
                  <a:lnTo>
                    <a:pt x="210" y="1075"/>
                  </a:lnTo>
                  <a:lnTo>
                    <a:pt x="202" y="1056"/>
                  </a:lnTo>
                  <a:lnTo>
                    <a:pt x="194" y="1036"/>
                  </a:lnTo>
                  <a:lnTo>
                    <a:pt x="188" y="1016"/>
                  </a:lnTo>
                  <a:lnTo>
                    <a:pt x="181" y="994"/>
                  </a:lnTo>
                  <a:lnTo>
                    <a:pt x="175" y="972"/>
                  </a:lnTo>
                  <a:lnTo>
                    <a:pt x="169" y="950"/>
                  </a:lnTo>
                  <a:lnTo>
                    <a:pt x="164" y="927"/>
                  </a:lnTo>
                  <a:lnTo>
                    <a:pt x="161" y="903"/>
                  </a:lnTo>
                  <a:lnTo>
                    <a:pt x="156" y="879"/>
                  </a:lnTo>
                  <a:lnTo>
                    <a:pt x="153" y="854"/>
                  </a:lnTo>
                  <a:lnTo>
                    <a:pt x="151" y="830"/>
                  </a:lnTo>
                  <a:lnTo>
                    <a:pt x="149" y="805"/>
                  </a:lnTo>
                  <a:lnTo>
                    <a:pt x="146" y="780"/>
                  </a:lnTo>
                  <a:lnTo>
                    <a:pt x="146" y="754"/>
                  </a:lnTo>
                  <a:lnTo>
                    <a:pt x="145" y="728"/>
                  </a:lnTo>
                  <a:lnTo>
                    <a:pt x="146" y="703"/>
                  </a:lnTo>
                  <a:lnTo>
                    <a:pt x="148" y="679"/>
                  </a:lnTo>
                  <a:lnTo>
                    <a:pt x="149" y="655"/>
                  </a:lnTo>
                  <a:lnTo>
                    <a:pt x="151" y="631"/>
                  </a:lnTo>
                  <a:lnTo>
                    <a:pt x="154" y="607"/>
                  </a:lnTo>
                  <a:lnTo>
                    <a:pt x="157" y="584"/>
                  </a:lnTo>
                  <a:lnTo>
                    <a:pt x="162" y="560"/>
                  </a:lnTo>
                  <a:lnTo>
                    <a:pt x="166" y="537"/>
                  </a:lnTo>
                  <a:lnTo>
                    <a:pt x="171" y="516"/>
                  </a:lnTo>
                  <a:lnTo>
                    <a:pt x="178" y="494"/>
                  </a:lnTo>
                  <a:lnTo>
                    <a:pt x="184" y="473"/>
                  </a:lnTo>
                  <a:lnTo>
                    <a:pt x="191" y="452"/>
                  </a:lnTo>
                  <a:lnTo>
                    <a:pt x="198" y="431"/>
                  </a:lnTo>
                  <a:lnTo>
                    <a:pt x="206" y="412"/>
                  </a:lnTo>
                  <a:lnTo>
                    <a:pt x="215" y="394"/>
                  </a:lnTo>
                  <a:lnTo>
                    <a:pt x="224" y="375"/>
                  </a:lnTo>
                  <a:lnTo>
                    <a:pt x="233" y="358"/>
                  </a:lnTo>
                  <a:lnTo>
                    <a:pt x="244" y="341"/>
                  </a:lnTo>
                  <a:lnTo>
                    <a:pt x="254" y="325"/>
                  </a:lnTo>
                  <a:lnTo>
                    <a:pt x="264" y="310"/>
                  </a:lnTo>
                  <a:lnTo>
                    <a:pt x="275" y="296"/>
                  </a:lnTo>
                  <a:lnTo>
                    <a:pt x="287" y="284"/>
                  </a:lnTo>
                  <a:lnTo>
                    <a:pt x="299" y="272"/>
                  </a:lnTo>
                  <a:lnTo>
                    <a:pt x="312" y="262"/>
                  </a:lnTo>
                  <a:lnTo>
                    <a:pt x="324" y="252"/>
                  </a:lnTo>
                  <a:lnTo>
                    <a:pt x="337" y="243"/>
                  </a:lnTo>
                  <a:lnTo>
                    <a:pt x="351" y="236"/>
                  </a:lnTo>
                  <a:lnTo>
                    <a:pt x="364" y="229"/>
                  </a:lnTo>
                  <a:lnTo>
                    <a:pt x="378" y="225"/>
                  </a:lnTo>
                  <a:lnTo>
                    <a:pt x="393" y="222"/>
                  </a:lnTo>
                  <a:lnTo>
                    <a:pt x="407" y="219"/>
                  </a:lnTo>
                  <a:lnTo>
                    <a:pt x="422" y="218"/>
                  </a:lnTo>
                  <a:close/>
                  <a:moveTo>
                    <a:pt x="830" y="44"/>
                  </a:moveTo>
                  <a:lnTo>
                    <a:pt x="699" y="44"/>
                  </a:lnTo>
                  <a:lnTo>
                    <a:pt x="699" y="248"/>
                  </a:lnTo>
                  <a:lnTo>
                    <a:pt x="684" y="248"/>
                  </a:lnTo>
                  <a:lnTo>
                    <a:pt x="673" y="221"/>
                  </a:lnTo>
                  <a:lnTo>
                    <a:pt x="660" y="196"/>
                  </a:lnTo>
                  <a:lnTo>
                    <a:pt x="647" y="171"/>
                  </a:lnTo>
                  <a:lnTo>
                    <a:pt x="633" y="147"/>
                  </a:lnTo>
                  <a:lnTo>
                    <a:pt x="618" y="125"/>
                  </a:lnTo>
                  <a:lnTo>
                    <a:pt x="602" y="105"/>
                  </a:lnTo>
                  <a:lnTo>
                    <a:pt x="586" y="86"/>
                  </a:lnTo>
                  <a:lnTo>
                    <a:pt x="568" y="69"/>
                  </a:lnTo>
                  <a:lnTo>
                    <a:pt x="550" y="54"/>
                  </a:lnTo>
                  <a:lnTo>
                    <a:pt x="532" y="40"/>
                  </a:lnTo>
                  <a:lnTo>
                    <a:pt x="512" y="28"/>
                  </a:lnTo>
                  <a:lnTo>
                    <a:pt x="492" y="18"/>
                  </a:lnTo>
                  <a:lnTo>
                    <a:pt x="472" y="11"/>
                  </a:lnTo>
                  <a:lnTo>
                    <a:pt x="450" y="4"/>
                  </a:lnTo>
                  <a:lnTo>
                    <a:pt x="440" y="3"/>
                  </a:lnTo>
                  <a:lnTo>
                    <a:pt x="430" y="1"/>
                  </a:lnTo>
                  <a:lnTo>
                    <a:pt x="419" y="0"/>
                  </a:lnTo>
                  <a:lnTo>
                    <a:pt x="408" y="0"/>
                  </a:lnTo>
                  <a:lnTo>
                    <a:pt x="384" y="1"/>
                  </a:lnTo>
                  <a:lnTo>
                    <a:pt x="363" y="4"/>
                  </a:lnTo>
                  <a:lnTo>
                    <a:pt x="340" y="9"/>
                  </a:lnTo>
                  <a:lnTo>
                    <a:pt x="320" y="16"/>
                  </a:lnTo>
                  <a:lnTo>
                    <a:pt x="298" y="25"/>
                  </a:lnTo>
                  <a:lnTo>
                    <a:pt x="278" y="34"/>
                  </a:lnTo>
                  <a:lnTo>
                    <a:pt x="259" y="47"/>
                  </a:lnTo>
                  <a:lnTo>
                    <a:pt x="239" y="60"/>
                  </a:lnTo>
                  <a:lnTo>
                    <a:pt x="221" y="77"/>
                  </a:lnTo>
                  <a:lnTo>
                    <a:pt x="204" y="93"/>
                  </a:lnTo>
                  <a:lnTo>
                    <a:pt x="186" y="111"/>
                  </a:lnTo>
                  <a:lnTo>
                    <a:pt x="170" y="132"/>
                  </a:lnTo>
                  <a:lnTo>
                    <a:pt x="154" y="152"/>
                  </a:lnTo>
                  <a:lnTo>
                    <a:pt x="139" y="175"/>
                  </a:lnTo>
                  <a:lnTo>
                    <a:pt x="125" y="199"/>
                  </a:lnTo>
                  <a:lnTo>
                    <a:pt x="111" y="224"/>
                  </a:lnTo>
                  <a:lnTo>
                    <a:pt x="98" y="250"/>
                  </a:lnTo>
                  <a:lnTo>
                    <a:pt x="86" y="278"/>
                  </a:lnTo>
                  <a:lnTo>
                    <a:pt x="74" y="306"/>
                  </a:lnTo>
                  <a:lnTo>
                    <a:pt x="64" y="335"/>
                  </a:lnTo>
                  <a:lnTo>
                    <a:pt x="53" y="365"/>
                  </a:lnTo>
                  <a:lnTo>
                    <a:pt x="45" y="396"/>
                  </a:lnTo>
                  <a:lnTo>
                    <a:pt x="36" y="428"/>
                  </a:lnTo>
                  <a:lnTo>
                    <a:pt x="29" y="461"/>
                  </a:lnTo>
                  <a:lnTo>
                    <a:pt x="22" y="494"/>
                  </a:lnTo>
                  <a:lnTo>
                    <a:pt x="17" y="528"/>
                  </a:lnTo>
                  <a:lnTo>
                    <a:pt x="11" y="562"/>
                  </a:lnTo>
                  <a:lnTo>
                    <a:pt x="7" y="598"/>
                  </a:lnTo>
                  <a:lnTo>
                    <a:pt x="5" y="634"/>
                  </a:lnTo>
                  <a:lnTo>
                    <a:pt x="2" y="669"/>
                  </a:lnTo>
                  <a:lnTo>
                    <a:pt x="0" y="706"/>
                  </a:lnTo>
                  <a:lnTo>
                    <a:pt x="0" y="743"/>
                  </a:lnTo>
                  <a:lnTo>
                    <a:pt x="0" y="778"/>
                  </a:lnTo>
                  <a:lnTo>
                    <a:pt x="2" y="813"/>
                  </a:lnTo>
                  <a:lnTo>
                    <a:pt x="5" y="848"/>
                  </a:lnTo>
                  <a:lnTo>
                    <a:pt x="7" y="883"/>
                  </a:lnTo>
                  <a:lnTo>
                    <a:pt x="11" y="917"/>
                  </a:lnTo>
                  <a:lnTo>
                    <a:pt x="17" y="951"/>
                  </a:lnTo>
                  <a:lnTo>
                    <a:pt x="22" y="983"/>
                  </a:lnTo>
                  <a:lnTo>
                    <a:pt x="29" y="1016"/>
                  </a:lnTo>
                  <a:lnTo>
                    <a:pt x="36" y="1048"/>
                  </a:lnTo>
                  <a:lnTo>
                    <a:pt x="45" y="1079"/>
                  </a:lnTo>
                  <a:lnTo>
                    <a:pt x="53" y="1110"/>
                  </a:lnTo>
                  <a:lnTo>
                    <a:pt x="64" y="1139"/>
                  </a:lnTo>
                  <a:lnTo>
                    <a:pt x="74" y="1168"/>
                  </a:lnTo>
                  <a:lnTo>
                    <a:pt x="86" y="1196"/>
                  </a:lnTo>
                  <a:lnTo>
                    <a:pt x="98" y="1222"/>
                  </a:lnTo>
                  <a:lnTo>
                    <a:pt x="111" y="1248"/>
                  </a:lnTo>
                  <a:lnTo>
                    <a:pt x="125" y="1273"/>
                  </a:lnTo>
                  <a:lnTo>
                    <a:pt x="139" y="1297"/>
                  </a:lnTo>
                  <a:lnTo>
                    <a:pt x="154" y="1318"/>
                  </a:lnTo>
                  <a:lnTo>
                    <a:pt x="170" y="1340"/>
                  </a:lnTo>
                  <a:lnTo>
                    <a:pt x="186" y="1360"/>
                  </a:lnTo>
                  <a:lnTo>
                    <a:pt x="204" y="1378"/>
                  </a:lnTo>
                  <a:lnTo>
                    <a:pt x="221" y="1395"/>
                  </a:lnTo>
                  <a:lnTo>
                    <a:pt x="239" y="1410"/>
                  </a:lnTo>
                  <a:lnTo>
                    <a:pt x="259" y="1423"/>
                  </a:lnTo>
                  <a:lnTo>
                    <a:pt x="278" y="1435"/>
                  </a:lnTo>
                  <a:lnTo>
                    <a:pt x="298" y="1446"/>
                  </a:lnTo>
                  <a:lnTo>
                    <a:pt x="320" y="1455"/>
                  </a:lnTo>
                  <a:lnTo>
                    <a:pt x="340" y="1461"/>
                  </a:lnTo>
                  <a:lnTo>
                    <a:pt x="363" y="1467"/>
                  </a:lnTo>
                  <a:lnTo>
                    <a:pt x="384" y="1470"/>
                  </a:lnTo>
                  <a:lnTo>
                    <a:pt x="408" y="1471"/>
                  </a:lnTo>
                  <a:lnTo>
                    <a:pt x="429" y="1470"/>
                  </a:lnTo>
                  <a:lnTo>
                    <a:pt x="450" y="1467"/>
                  </a:lnTo>
                  <a:lnTo>
                    <a:pt x="470" y="1462"/>
                  </a:lnTo>
                  <a:lnTo>
                    <a:pt x="489" y="1457"/>
                  </a:lnTo>
                  <a:lnTo>
                    <a:pt x="509" y="1448"/>
                  </a:lnTo>
                  <a:lnTo>
                    <a:pt x="527" y="1439"/>
                  </a:lnTo>
                  <a:lnTo>
                    <a:pt x="546" y="1428"/>
                  </a:lnTo>
                  <a:lnTo>
                    <a:pt x="563" y="1414"/>
                  </a:lnTo>
                  <a:lnTo>
                    <a:pt x="579" y="1398"/>
                  </a:lnTo>
                  <a:lnTo>
                    <a:pt x="595" y="1381"/>
                  </a:lnTo>
                  <a:lnTo>
                    <a:pt x="612" y="1363"/>
                  </a:lnTo>
                  <a:lnTo>
                    <a:pt x="627" y="1341"/>
                  </a:lnTo>
                  <a:lnTo>
                    <a:pt x="642" y="1318"/>
                  </a:lnTo>
                  <a:lnTo>
                    <a:pt x="656" y="1294"/>
                  </a:lnTo>
                  <a:lnTo>
                    <a:pt x="671" y="1267"/>
                  </a:lnTo>
                  <a:lnTo>
                    <a:pt x="684" y="1237"/>
                  </a:lnTo>
                  <a:lnTo>
                    <a:pt x="699" y="1237"/>
                  </a:lnTo>
                  <a:lnTo>
                    <a:pt x="699" y="1442"/>
                  </a:lnTo>
                  <a:lnTo>
                    <a:pt x="830" y="1442"/>
                  </a:lnTo>
                  <a:lnTo>
                    <a:pt x="830" y="44"/>
                  </a:lnTo>
                  <a:close/>
                </a:path>
              </a:pathLst>
            </a:custGeom>
            <a:solidFill>
              <a:srgbClr val="FFFFFF"/>
            </a:solidFill>
            <a:ln w="9525">
              <a:noFill/>
              <a:round/>
              <a:headEnd/>
              <a:tailEnd/>
            </a:ln>
          </p:spPr>
          <p:txBody>
            <a:bodyPr/>
            <a:lstStyle/>
            <a:p>
              <a:endParaRPr lang="en-US"/>
            </a:p>
          </p:txBody>
        </p:sp>
        <p:sp>
          <p:nvSpPr>
            <p:cNvPr id="13455" name="Freeform 143"/>
            <p:cNvSpPr>
              <a:spLocks noChangeAspect="1" noEditPoints="1"/>
            </p:cNvSpPr>
            <p:nvPr/>
          </p:nvSpPr>
          <p:spPr bwMode="black">
            <a:xfrm>
              <a:off x="4063" y="2089"/>
              <a:ext cx="93" cy="275"/>
            </a:xfrm>
            <a:custGeom>
              <a:avLst/>
              <a:gdLst/>
              <a:ahLst/>
              <a:cxnLst>
                <a:cxn ang="0">
                  <a:pos x="455" y="1229"/>
                </a:cxn>
                <a:cxn ang="0">
                  <a:pos x="511" y="1254"/>
                </a:cxn>
                <a:cxn ang="0">
                  <a:pos x="561" y="1297"/>
                </a:cxn>
                <a:cxn ang="0">
                  <a:pos x="602" y="1357"/>
                </a:cxn>
                <a:cxn ang="0">
                  <a:pos x="636" y="1429"/>
                </a:cxn>
                <a:cxn ang="0">
                  <a:pos x="661" y="1513"/>
                </a:cxn>
                <a:cxn ang="0">
                  <a:pos x="677" y="1606"/>
                </a:cxn>
                <a:cxn ang="0">
                  <a:pos x="683" y="1706"/>
                </a:cxn>
                <a:cxn ang="0">
                  <a:pos x="678" y="1858"/>
                </a:cxn>
                <a:cxn ang="0">
                  <a:pos x="663" y="1954"/>
                </a:cxn>
                <a:cxn ang="0">
                  <a:pos x="640" y="2040"/>
                </a:cxn>
                <a:cxn ang="0">
                  <a:pos x="608" y="2116"/>
                </a:cxn>
                <a:cxn ang="0">
                  <a:pos x="568" y="2178"/>
                </a:cxn>
                <a:cxn ang="0">
                  <a:pos x="517" y="2223"/>
                </a:cxn>
                <a:cxn ang="0">
                  <a:pos x="458" y="2250"/>
                </a:cxn>
                <a:cxn ang="0">
                  <a:pos x="391" y="2255"/>
                </a:cxn>
                <a:cxn ang="0">
                  <a:pos x="331" y="2239"/>
                </a:cxn>
                <a:cxn ang="0">
                  <a:pos x="278" y="2202"/>
                </a:cxn>
                <a:cxn ang="0">
                  <a:pos x="232" y="2148"/>
                </a:cxn>
                <a:cxn ang="0">
                  <a:pos x="196" y="2079"/>
                </a:cxn>
                <a:cxn ang="0">
                  <a:pos x="166" y="1998"/>
                </a:cxn>
                <a:cxn ang="0">
                  <a:pos x="146" y="1907"/>
                </a:cxn>
                <a:cxn ang="0">
                  <a:pos x="134" y="1809"/>
                </a:cxn>
                <a:cxn ang="0">
                  <a:pos x="132" y="1707"/>
                </a:cxn>
                <a:cxn ang="0">
                  <a:pos x="139" y="1611"/>
                </a:cxn>
                <a:cxn ang="0">
                  <a:pos x="157" y="1520"/>
                </a:cxn>
                <a:cxn ang="0">
                  <a:pos x="184" y="1435"/>
                </a:cxn>
                <a:cxn ang="0">
                  <a:pos x="218" y="1362"/>
                </a:cxn>
                <a:cxn ang="0">
                  <a:pos x="261" y="1300"/>
                </a:cxn>
                <a:cxn ang="0">
                  <a:pos x="309" y="1256"/>
                </a:cxn>
                <a:cxn ang="0">
                  <a:pos x="363" y="1229"/>
                </a:cxn>
                <a:cxn ang="0">
                  <a:pos x="0" y="2446"/>
                </a:cxn>
                <a:cxn ang="0">
                  <a:pos x="174" y="2298"/>
                </a:cxn>
                <a:cxn ang="0">
                  <a:pos x="239" y="2385"/>
                </a:cxn>
                <a:cxn ang="0">
                  <a:pos x="312" y="2443"/>
                </a:cxn>
                <a:cxn ang="0">
                  <a:pos x="394" y="2471"/>
                </a:cxn>
                <a:cxn ang="0">
                  <a:pos x="482" y="2471"/>
                </a:cxn>
                <a:cxn ang="0">
                  <a:pos x="564" y="2439"/>
                </a:cxn>
                <a:cxn ang="0">
                  <a:pos x="638" y="2382"/>
                </a:cxn>
                <a:cxn ang="0">
                  <a:pos x="700" y="2301"/>
                </a:cxn>
                <a:cxn ang="0">
                  <a:pos x="749" y="2200"/>
                </a:cxn>
                <a:cxn ang="0">
                  <a:pos x="788" y="2083"/>
                </a:cxn>
                <a:cxn ang="0">
                  <a:pos x="814" y="1955"/>
                </a:cxn>
                <a:cxn ang="0">
                  <a:pos x="828" y="1817"/>
                </a:cxn>
                <a:cxn ang="0">
                  <a:pos x="828" y="1673"/>
                </a:cxn>
                <a:cxn ang="0">
                  <a:pos x="814" y="1532"/>
                </a:cxn>
                <a:cxn ang="0">
                  <a:pos x="788" y="1400"/>
                </a:cxn>
                <a:cxn ang="0">
                  <a:pos x="749" y="1282"/>
                </a:cxn>
                <a:cxn ang="0">
                  <a:pos x="700" y="1179"/>
                </a:cxn>
                <a:cxn ang="0">
                  <a:pos x="638" y="1097"/>
                </a:cxn>
                <a:cxn ang="0">
                  <a:pos x="564" y="1038"/>
                </a:cxn>
                <a:cxn ang="0">
                  <a:pos x="482" y="1008"/>
                </a:cxn>
                <a:cxn ang="0">
                  <a:pos x="415" y="1005"/>
                </a:cxn>
                <a:cxn ang="0">
                  <a:pos x="352" y="1022"/>
                </a:cxn>
                <a:cxn ang="0">
                  <a:pos x="275" y="1073"/>
                </a:cxn>
                <a:cxn ang="0">
                  <a:pos x="205" y="1151"/>
                </a:cxn>
                <a:cxn ang="0">
                  <a:pos x="146" y="1252"/>
                </a:cxn>
              </a:cxnLst>
              <a:rect l="0" t="0" r="r" b="b"/>
              <a:pathLst>
                <a:path w="830" h="2475">
                  <a:moveTo>
                    <a:pt x="408" y="1222"/>
                  </a:moveTo>
                  <a:lnTo>
                    <a:pt x="424" y="1223"/>
                  </a:lnTo>
                  <a:lnTo>
                    <a:pt x="439" y="1226"/>
                  </a:lnTo>
                  <a:lnTo>
                    <a:pt x="455" y="1229"/>
                  </a:lnTo>
                  <a:lnTo>
                    <a:pt x="469" y="1233"/>
                  </a:lnTo>
                  <a:lnTo>
                    <a:pt x="484" y="1239"/>
                  </a:lnTo>
                  <a:lnTo>
                    <a:pt x="499" y="1246"/>
                  </a:lnTo>
                  <a:lnTo>
                    <a:pt x="511" y="1254"/>
                  </a:lnTo>
                  <a:lnTo>
                    <a:pt x="524" y="1263"/>
                  </a:lnTo>
                  <a:lnTo>
                    <a:pt x="537" y="1273"/>
                  </a:lnTo>
                  <a:lnTo>
                    <a:pt x="549" y="1285"/>
                  </a:lnTo>
                  <a:lnTo>
                    <a:pt x="561" y="1297"/>
                  </a:lnTo>
                  <a:lnTo>
                    <a:pt x="572" y="1311"/>
                  </a:lnTo>
                  <a:lnTo>
                    <a:pt x="583" y="1325"/>
                  </a:lnTo>
                  <a:lnTo>
                    <a:pt x="593" y="1340"/>
                  </a:lnTo>
                  <a:lnTo>
                    <a:pt x="602" y="1357"/>
                  </a:lnTo>
                  <a:lnTo>
                    <a:pt x="611" y="1374"/>
                  </a:lnTo>
                  <a:lnTo>
                    <a:pt x="620" y="1391"/>
                  </a:lnTo>
                  <a:lnTo>
                    <a:pt x="628" y="1410"/>
                  </a:lnTo>
                  <a:lnTo>
                    <a:pt x="636" y="1429"/>
                  </a:lnTo>
                  <a:lnTo>
                    <a:pt x="642" y="1450"/>
                  </a:lnTo>
                  <a:lnTo>
                    <a:pt x="649" y="1470"/>
                  </a:lnTo>
                  <a:lnTo>
                    <a:pt x="655" y="1492"/>
                  </a:lnTo>
                  <a:lnTo>
                    <a:pt x="661" y="1513"/>
                  </a:lnTo>
                  <a:lnTo>
                    <a:pt x="666" y="1536"/>
                  </a:lnTo>
                  <a:lnTo>
                    <a:pt x="669" y="1559"/>
                  </a:lnTo>
                  <a:lnTo>
                    <a:pt x="674" y="1583"/>
                  </a:lnTo>
                  <a:lnTo>
                    <a:pt x="677" y="1606"/>
                  </a:lnTo>
                  <a:lnTo>
                    <a:pt x="679" y="1630"/>
                  </a:lnTo>
                  <a:lnTo>
                    <a:pt x="681" y="1655"/>
                  </a:lnTo>
                  <a:lnTo>
                    <a:pt x="683" y="1681"/>
                  </a:lnTo>
                  <a:lnTo>
                    <a:pt x="683" y="1706"/>
                  </a:lnTo>
                  <a:lnTo>
                    <a:pt x="685" y="1732"/>
                  </a:lnTo>
                  <a:lnTo>
                    <a:pt x="683" y="1784"/>
                  </a:lnTo>
                  <a:lnTo>
                    <a:pt x="680" y="1834"/>
                  </a:lnTo>
                  <a:lnTo>
                    <a:pt x="678" y="1858"/>
                  </a:lnTo>
                  <a:lnTo>
                    <a:pt x="675" y="1883"/>
                  </a:lnTo>
                  <a:lnTo>
                    <a:pt x="672" y="1907"/>
                  </a:lnTo>
                  <a:lnTo>
                    <a:pt x="667" y="1931"/>
                  </a:lnTo>
                  <a:lnTo>
                    <a:pt x="663" y="1954"/>
                  </a:lnTo>
                  <a:lnTo>
                    <a:pt x="659" y="1976"/>
                  </a:lnTo>
                  <a:lnTo>
                    <a:pt x="653" y="1998"/>
                  </a:lnTo>
                  <a:lnTo>
                    <a:pt x="647" y="2020"/>
                  </a:lnTo>
                  <a:lnTo>
                    <a:pt x="640" y="2040"/>
                  </a:lnTo>
                  <a:lnTo>
                    <a:pt x="633" y="2060"/>
                  </a:lnTo>
                  <a:lnTo>
                    <a:pt x="625" y="2079"/>
                  </a:lnTo>
                  <a:lnTo>
                    <a:pt x="616" y="2097"/>
                  </a:lnTo>
                  <a:lnTo>
                    <a:pt x="608" y="2116"/>
                  </a:lnTo>
                  <a:lnTo>
                    <a:pt x="599" y="2132"/>
                  </a:lnTo>
                  <a:lnTo>
                    <a:pt x="589" y="2148"/>
                  </a:lnTo>
                  <a:lnTo>
                    <a:pt x="579" y="2163"/>
                  </a:lnTo>
                  <a:lnTo>
                    <a:pt x="568" y="2178"/>
                  </a:lnTo>
                  <a:lnTo>
                    <a:pt x="556" y="2190"/>
                  </a:lnTo>
                  <a:lnTo>
                    <a:pt x="544" y="2202"/>
                  </a:lnTo>
                  <a:lnTo>
                    <a:pt x="531" y="2213"/>
                  </a:lnTo>
                  <a:lnTo>
                    <a:pt x="517" y="2223"/>
                  </a:lnTo>
                  <a:lnTo>
                    <a:pt x="504" y="2232"/>
                  </a:lnTo>
                  <a:lnTo>
                    <a:pt x="489" y="2239"/>
                  </a:lnTo>
                  <a:lnTo>
                    <a:pt x="474" y="2245"/>
                  </a:lnTo>
                  <a:lnTo>
                    <a:pt x="458" y="2250"/>
                  </a:lnTo>
                  <a:lnTo>
                    <a:pt x="442" y="2253"/>
                  </a:lnTo>
                  <a:lnTo>
                    <a:pt x="425" y="2255"/>
                  </a:lnTo>
                  <a:lnTo>
                    <a:pt x="408" y="2256"/>
                  </a:lnTo>
                  <a:lnTo>
                    <a:pt x="391" y="2255"/>
                  </a:lnTo>
                  <a:lnTo>
                    <a:pt x="376" y="2253"/>
                  </a:lnTo>
                  <a:lnTo>
                    <a:pt x="360" y="2250"/>
                  </a:lnTo>
                  <a:lnTo>
                    <a:pt x="346" y="2245"/>
                  </a:lnTo>
                  <a:lnTo>
                    <a:pt x="331" y="2239"/>
                  </a:lnTo>
                  <a:lnTo>
                    <a:pt x="317" y="2232"/>
                  </a:lnTo>
                  <a:lnTo>
                    <a:pt x="304" y="2223"/>
                  </a:lnTo>
                  <a:lnTo>
                    <a:pt x="291" y="2213"/>
                  </a:lnTo>
                  <a:lnTo>
                    <a:pt x="278" y="2202"/>
                  </a:lnTo>
                  <a:lnTo>
                    <a:pt x="266" y="2190"/>
                  </a:lnTo>
                  <a:lnTo>
                    <a:pt x="254" y="2178"/>
                  </a:lnTo>
                  <a:lnTo>
                    <a:pt x="243" y="2163"/>
                  </a:lnTo>
                  <a:lnTo>
                    <a:pt x="232" y="2148"/>
                  </a:lnTo>
                  <a:lnTo>
                    <a:pt x="223" y="2132"/>
                  </a:lnTo>
                  <a:lnTo>
                    <a:pt x="213" y="2116"/>
                  </a:lnTo>
                  <a:lnTo>
                    <a:pt x="204" y="2097"/>
                  </a:lnTo>
                  <a:lnTo>
                    <a:pt x="196" y="2079"/>
                  </a:lnTo>
                  <a:lnTo>
                    <a:pt x="187" y="2060"/>
                  </a:lnTo>
                  <a:lnTo>
                    <a:pt x="179" y="2040"/>
                  </a:lnTo>
                  <a:lnTo>
                    <a:pt x="173" y="2020"/>
                  </a:lnTo>
                  <a:lnTo>
                    <a:pt x="166" y="1998"/>
                  </a:lnTo>
                  <a:lnTo>
                    <a:pt x="160" y="1976"/>
                  </a:lnTo>
                  <a:lnTo>
                    <a:pt x="155" y="1954"/>
                  </a:lnTo>
                  <a:lnTo>
                    <a:pt x="150" y="1931"/>
                  </a:lnTo>
                  <a:lnTo>
                    <a:pt x="146" y="1907"/>
                  </a:lnTo>
                  <a:lnTo>
                    <a:pt x="142" y="1883"/>
                  </a:lnTo>
                  <a:lnTo>
                    <a:pt x="138" y="1858"/>
                  </a:lnTo>
                  <a:lnTo>
                    <a:pt x="136" y="1834"/>
                  </a:lnTo>
                  <a:lnTo>
                    <a:pt x="134" y="1809"/>
                  </a:lnTo>
                  <a:lnTo>
                    <a:pt x="132" y="1784"/>
                  </a:lnTo>
                  <a:lnTo>
                    <a:pt x="132" y="1758"/>
                  </a:lnTo>
                  <a:lnTo>
                    <a:pt x="131" y="1732"/>
                  </a:lnTo>
                  <a:lnTo>
                    <a:pt x="132" y="1707"/>
                  </a:lnTo>
                  <a:lnTo>
                    <a:pt x="133" y="1683"/>
                  </a:lnTo>
                  <a:lnTo>
                    <a:pt x="134" y="1659"/>
                  </a:lnTo>
                  <a:lnTo>
                    <a:pt x="136" y="1635"/>
                  </a:lnTo>
                  <a:lnTo>
                    <a:pt x="139" y="1611"/>
                  </a:lnTo>
                  <a:lnTo>
                    <a:pt x="143" y="1588"/>
                  </a:lnTo>
                  <a:lnTo>
                    <a:pt x="147" y="1564"/>
                  </a:lnTo>
                  <a:lnTo>
                    <a:pt x="151" y="1541"/>
                  </a:lnTo>
                  <a:lnTo>
                    <a:pt x="157" y="1520"/>
                  </a:lnTo>
                  <a:lnTo>
                    <a:pt x="163" y="1498"/>
                  </a:lnTo>
                  <a:lnTo>
                    <a:pt x="170" y="1477"/>
                  </a:lnTo>
                  <a:lnTo>
                    <a:pt x="176" y="1456"/>
                  </a:lnTo>
                  <a:lnTo>
                    <a:pt x="184" y="1435"/>
                  </a:lnTo>
                  <a:lnTo>
                    <a:pt x="191" y="1416"/>
                  </a:lnTo>
                  <a:lnTo>
                    <a:pt x="200" y="1398"/>
                  </a:lnTo>
                  <a:lnTo>
                    <a:pt x="210" y="1379"/>
                  </a:lnTo>
                  <a:lnTo>
                    <a:pt x="218" y="1362"/>
                  </a:lnTo>
                  <a:lnTo>
                    <a:pt x="229" y="1345"/>
                  </a:lnTo>
                  <a:lnTo>
                    <a:pt x="239" y="1329"/>
                  </a:lnTo>
                  <a:lnTo>
                    <a:pt x="250" y="1314"/>
                  </a:lnTo>
                  <a:lnTo>
                    <a:pt x="261" y="1300"/>
                  </a:lnTo>
                  <a:lnTo>
                    <a:pt x="272" y="1288"/>
                  </a:lnTo>
                  <a:lnTo>
                    <a:pt x="284" y="1276"/>
                  </a:lnTo>
                  <a:lnTo>
                    <a:pt x="297" y="1266"/>
                  </a:lnTo>
                  <a:lnTo>
                    <a:pt x="309" y="1256"/>
                  </a:lnTo>
                  <a:lnTo>
                    <a:pt x="322" y="1247"/>
                  </a:lnTo>
                  <a:lnTo>
                    <a:pt x="336" y="1240"/>
                  </a:lnTo>
                  <a:lnTo>
                    <a:pt x="349" y="1233"/>
                  </a:lnTo>
                  <a:lnTo>
                    <a:pt x="363" y="1229"/>
                  </a:lnTo>
                  <a:lnTo>
                    <a:pt x="378" y="1226"/>
                  </a:lnTo>
                  <a:lnTo>
                    <a:pt x="393" y="1223"/>
                  </a:lnTo>
                  <a:lnTo>
                    <a:pt x="408" y="1222"/>
                  </a:lnTo>
                  <a:close/>
                  <a:moveTo>
                    <a:pt x="0" y="2446"/>
                  </a:moveTo>
                  <a:lnTo>
                    <a:pt x="146" y="2446"/>
                  </a:lnTo>
                  <a:lnTo>
                    <a:pt x="146" y="2241"/>
                  </a:lnTo>
                  <a:lnTo>
                    <a:pt x="160" y="2271"/>
                  </a:lnTo>
                  <a:lnTo>
                    <a:pt x="174" y="2298"/>
                  </a:lnTo>
                  <a:lnTo>
                    <a:pt x="189" y="2322"/>
                  </a:lnTo>
                  <a:lnTo>
                    <a:pt x="205" y="2345"/>
                  </a:lnTo>
                  <a:lnTo>
                    <a:pt x="222" y="2367"/>
                  </a:lnTo>
                  <a:lnTo>
                    <a:pt x="239" y="2385"/>
                  </a:lnTo>
                  <a:lnTo>
                    <a:pt x="256" y="2402"/>
                  </a:lnTo>
                  <a:lnTo>
                    <a:pt x="275" y="2418"/>
                  </a:lnTo>
                  <a:lnTo>
                    <a:pt x="293" y="2432"/>
                  </a:lnTo>
                  <a:lnTo>
                    <a:pt x="312" y="2443"/>
                  </a:lnTo>
                  <a:lnTo>
                    <a:pt x="332" y="2452"/>
                  </a:lnTo>
                  <a:lnTo>
                    <a:pt x="352" y="2461"/>
                  </a:lnTo>
                  <a:lnTo>
                    <a:pt x="373" y="2466"/>
                  </a:lnTo>
                  <a:lnTo>
                    <a:pt x="394" y="2471"/>
                  </a:lnTo>
                  <a:lnTo>
                    <a:pt x="415" y="2474"/>
                  </a:lnTo>
                  <a:lnTo>
                    <a:pt x="437" y="2475"/>
                  </a:lnTo>
                  <a:lnTo>
                    <a:pt x="460" y="2474"/>
                  </a:lnTo>
                  <a:lnTo>
                    <a:pt x="482" y="2471"/>
                  </a:lnTo>
                  <a:lnTo>
                    <a:pt x="504" y="2465"/>
                  </a:lnTo>
                  <a:lnTo>
                    <a:pt x="524" y="2459"/>
                  </a:lnTo>
                  <a:lnTo>
                    <a:pt x="545" y="2450"/>
                  </a:lnTo>
                  <a:lnTo>
                    <a:pt x="564" y="2439"/>
                  </a:lnTo>
                  <a:lnTo>
                    <a:pt x="584" y="2427"/>
                  </a:lnTo>
                  <a:lnTo>
                    <a:pt x="602" y="2414"/>
                  </a:lnTo>
                  <a:lnTo>
                    <a:pt x="621" y="2399"/>
                  </a:lnTo>
                  <a:lnTo>
                    <a:pt x="638" y="2382"/>
                  </a:lnTo>
                  <a:lnTo>
                    <a:pt x="654" y="2364"/>
                  </a:lnTo>
                  <a:lnTo>
                    <a:pt x="669" y="2344"/>
                  </a:lnTo>
                  <a:lnTo>
                    <a:pt x="685" y="2322"/>
                  </a:lnTo>
                  <a:lnTo>
                    <a:pt x="700" y="2301"/>
                  </a:lnTo>
                  <a:lnTo>
                    <a:pt x="713" y="2277"/>
                  </a:lnTo>
                  <a:lnTo>
                    <a:pt x="726" y="2252"/>
                  </a:lnTo>
                  <a:lnTo>
                    <a:pt x="739" y="2226"/>
                  </a:lnTo>
                  <a:lnTo>
                    <a:pt x="749" y="2200"/>
                  </a:lnTo>
                  <a:lnTo>
                    <a:pt x="760" y="2172"/>
                  </a:lnTo>
                  <a:lnTo>
                    <a:pt x="771" y="2143"/>
                  </a:lnTo>
                  <a:lnTo>
                    <a:pt x="780" y="2114"/>
                  </a:lnTo>
                  <a:lnTo>
                    <a:pt x="788" y="2083"/>
                  </a:lnTo>
                  <a:lnTo>
                    <a:pt x="796" y="2052"/>
                  </a:lnTo>
                  <a:lnTo>
                    <a:pt x="804" y="2020"/>
                  </a:lnTo>
                  <a:lnTo>
                    <a:pt x="809" y="1987"/>
                  </a:lnTo>
                  <a:lnTo>
                    <a:pt x="814" y="1955"/>
                  </a:lnTo>
                  <a:lnTo>
                    <a:pt x="820" y="1921"/>
                  </a:lnTo>
                  <a:lnTo>
                    <a:pt x="823" y="1887"/>
                  </a:lnTo>
                  <a:lnTo>
                    <a:pt x="826" y="1852"/>
                  </a:lnTo>
                  <a:lnTo>
                    <a:pt x="828" y="1817"/>
                  </a:lnTo>
                  <a:lnTo>
                    <a:pt x="830" y="1782"/>
                  </a:lnTo>
                  <a:lnTo>
                    <a:pt x="830" y="1747"/>
                  </a:lnTo>
                  <a:lnTo>
                    <a:pt x="830" y="1710"/>
                  </a:lnTo>
                  <a:lnTo>
                    <a:pt x="828" y="1673"/>
                  </a:lnTo>
                  <a:lnTo>
                    <a:pt x="826" y="1638"/>
                  </a:lnTo>
                  <a:lnTo>
                    <a:pt x="823" y="1602"/>
                  </a:lnTo>
                  <a:lnTo>
                    <a:pt x="820" y="1566"/>
                  </a:lnTo>
                  <a:lnTo>
                    <a:pt x="814" y="1532"/>
                  </a:lnTo>
                  <a:lnTo>
                    <a:pt x="809" y="1498"/>
                  </a:lnTo>
                  <a:lnTo>
                    <a:pt x="804" y="1465"/>
                  </a:lnTo>
                  <a:lnTo>
                    <a:pt x="796" y="1432"/>
                  </a:lnTo>
                  <a:lnTo>
                    <a:pt x="788" y="1400"/>
                  </a:lnTo>
                  <a:lnTo>
                    <a:pt x="780" y="1369"/>
                  </a:lnTo>
                  <a:lnTo>
                    <a:pt x="771" y="1339"/>
                  </a:lnTo>
                  <a:lnTo>
                    <a:pt x="760" y="1310"/>
                  </a:lnTo>
                  <a:lnTo>
                    <a:pt x="749" y="1282"/>
                  </a:lnTo>
                  <a:lnTo>
                    <a:pt x="739" y="1254"/>
                  </a:lnTo>
                  <a:lnTo>
                    <a:pt x="726" y="1228"/>
                  </a:lnTo>
                  <a:lnTo>
                    <a:pt x="713" y="1203"/>
                  </a:lnTo>
                  <a:lnTo>
                    <a:pt x="700" y="1179"/>
                  </a:lnTo>
                  <a:lnTo>
                    <a:pt x="685" y="1156"/>
                  </a:lnTo>
                  <a:lnTo>
                    <a:pt x="669" y="1136"/>
                  </a:lnTo>
                  <a:lnTo>
                    <a:pt x="654" y="1115"/>
                  </a:lnTo>
                  <a:lnTo>
                    <a:pt x="638" y="1097"/>
                  </a:lnTo>
                  <a:lnTo>
                    <a:pt x="621" y="1081"/>
                  </a:lnTo>
                  <a:lnTo>
                    <a:pt x="602" y="1064"/>
                  </a:lnTo>
                  <a:lnTo>
                    <a:pt x="584" y="1051"/>
                  </a:lnTo>
                  <a:lnTo>
                    <a:pt x="564" y="1038"/>
                  </a:lnTo>
                  <a:lnTo>
                    <a:pt x="545" y="1029"/>
                  </a:lnTo>
                  <a:lnTo>
                    <a:pt x="524" y="1020"/>
                  </a:lnTo>
                  <a:lnTo>
                    <a:pt x="504" y="1013"/>
                  </a:lnTo>
                  <a:lnTo>
                    <a:pt x="482" y="1008"/>
                  </a:lnTo>
                  <a:lnTo>
                    <a:pt x="460" y="1005"/>
                  </a:lnTo>
                  <a:lnTo>
                    <a:pt x="437" y="1004"/>
                  </a:lnTo>
                  <a:lnTo>
                    <a:pt x="426" y="1004"/>
                  </a:lnTo>
                  <a:lnTo>
                    <a:pt x="415" y="1005"/>
                  </a:lnTo>
                  <a:lnTo>
                    <a:pt x="404" y="1007"/>
                  </a:lnTo>
                  <a:lnTo>
                    <a:pt x="394" y="1008"/>
                  </a:lnTo>
                  <a:lnTo>
                    <a:pt x="373" y="1015"/>
                  </a:lnTo>
                  <a:lnTo>
                    <a:pt x="352" y="1022"/>
                  </a:lnTo>
                  <a:lnTo>
                    <a:pt x="332" y="1032"/>
                  </a:lnTo>
                  <a:lnTo>
                    <a:pt x="312" y="1044"/>
                  </a:lnTo>
                  <a:lnTo>
                    <a:pt x="293" y="1058"/>
                  </a:lnTo>
                  <a:lnTo>
                    <a:pt x="275" y="1073"/>
                  </a:lnTo>
                  <a:lnTo>
                    <a:pt x="256" y="1090"/>
                  </a:lnTo>
                  <a:lnTo>
                    <a:pt x="239" y="1109"/>
                  </a:lnTo>
                  <a:lnTo>
                    <a:pt x="222" y="1129"/>
                  </a:lnTo>
                  <a:lnTo>
                    <a:pt x="205" y="1151"/>
                  </a:lnTo>
                  <a:lnTo>
                    <a:pt x="189" y="1175"/>
                  </a:lnTo>
                  <a:lnTo>
                    <a:pt x="174" y="1200"/>
                  </a:lnTo>
                  <a:lnTo>
                    <a:pt x="160" y="1225"/>
                  </a:lnTo>
                  <a:lnTo>
                    <a:pt x="146" y="1252"/>
                  </a:lnTo>
                  <a:lnTo>
                    <a:pt x="146" y="0"/>
                  </a:lnTo>
                  <a:lnTo>
                    <a:pt x="0" y="0"/>
                  </a:lnTo>
                  <a:lnTo>
                    <a:pt x="0" y="2446"/>
                  </a:lnTo>
                  <a:close/>
                </a:path>
              </a:pathLst>
            </a:custGeom>
            <a:solidFill>
              <a:srgbClr val="FFFFFF"/>
            </a:solidFill>
            <a:ln w="9525">
              <a:noFill/>
              <a:round/>
              <a:headEnd/>
              <a:tailEnd/>
            </a:ln>
          </p:spPr>
          <p:txBody>
            <a:bodyPr/>
            <a:lstStyle/>
            <a:p>
              <a:endParaRPr lang="en-US"/>
            </a:p>
          </p:txBody>
        </p:sp>
        <p:sp>
          <p:nvSpPr>
            <p:cNvPr id="13456" name="Freeform 144"/>
            <p:cNvSpPr>
              <a:spLocks noChangeAspect="1" noEditPoints="1"/>
            </p:cNvSpPr>
            <p:nvPr/>
          </p:nvSpPr>
          <p:spPr bwMode="black">
            <a:xfrm>
              <a:off x="4170" y="2200"/>
              <a:ext cx="97" cy="164"/>
            </a:xfrm>
            <a:custGeom>
              <a:avLst/>
              <a:gdLst/>
              <a:ahLst/>
              <a:cxnLst>
                <a:cxn ang="0">
                  <a:pos x="500" y="229"/>
                </a:cxn>
                <a:cxn ang="0">
                  <a:pos x="570" y="272"/>
                </a:cxn>
                <a:cxn ang="0">
                  <a:pos x="629" y="343"/>
                </a:cxn>
                <a:cxn ang="0">
                  <a:pos x="675" y="435"/>
                </a:cxn>
                <a:cxn ang="0">
                  <a:pos x="708" y="544"/>
                </a:cxn>
                <a:cxn ang="0">
                  <a:pos x="726" y="666"/>
                </a:cxn>
                <a:cxn ang="0">
                  <a:pos x="727" y="794"/>
                </a:cxn>
                <a:cxn ang="0">
                  <a:pos x="713" y="916"/>
                </a:cxn>
                <a:cxn ang="0">
                  <a:pos x="683" y="1025"/>
                </a:cxn>
                <a:cxn ang="0">
                  <a:pos x="639" y="1118"/>
                </a:cxn>
                <a:cxn ang="0">
                  <a:pos x="582" y="1190"/>
                </a:cxn>
                <a:cxn ang="0">
                  <a:pos x="515" y="1236"/>
                </a:cxn>
                <a:cxn ang="0">
                  <a:pos x="437" y="1252"/>
                </a:cxn>
                <a:cxn ang="0">
                  <a:pos x="361" y="1236"/>
                </a:cxn>
                <a:cxn ang="0">
                  <a:pos x="292" y="1190"/>
                </a:cxn>
                <a:cxn ang="0">
                  <a:pos x="236" y="1118"/>
                </a:cxn>
                <a:cxn ang="0">
                  <a:pos x="193" y="1025"/>
                </a:cxn>
                <a:cxn ang="0">
                  <a:pos x="163" y="916"/>
                </a:cxn>
                <a:cxn ang="0">
                  <a:pos x="147" y="794"/>
                </a:cxn>
                <a:cxn ang="0">
                  <a:pos x="150" y="666"/>
                </a:cxn>
                <a:cxn ang="0">
                  <a:pos x="167" y="544"/>
                </a:cxn>
                <a:cxn ang="0">
                  <a:pos x="200" y="435"/>
                </a:cxn>
                <a:cxn ang="0">
                  <a:pos x="247" y="343"/>
                </a:cxn>
                <a:cxn ang="0">
                  <a:pos x="305" y="272"/>
                </a:cxn>
                <a:cxn ang="0">
                  <a:pos x="375" y="229"/>
                </a:cxn>
                <a:cxn ang="0">
                  <a:pos x="437" y="1471"/>
                </a:cxn>
                <a:cxn ang="0">
                  <a:pos x="549" y="1448"/>
                </a:cxn>
                <a:cxn ang="0">
                  <a:pos x="648" y="1383"/>
                </a:cxn>
                <a:cxn ang="0">
                  <a:pos x="734" y="1284"/>
                </a:cxn>
                <a:cxn ang="0">
                  <a:pos x="802" y="1152"/>
                </a:cxn>
                <a:cxn ang="0">
                  <a:pos x="848" y="995"/>
                </a:cxn>
                <a:cxn ang="0">
                  <a:pos x="872" y="818"/>
                </a:cxn>
                <a:cxn ang="0">
                  <a:pos x="870" y="631"/>
                </a:cxn>
                <a:cxn ang="0">
                  <a:pos x="841" y="454"/>
                </a:cxn>
                <a:cxn ang="0">
                  <a:pos x="790" y="300"/>
                </a:cxn>
                <a:cxn ang="0">
                  <a:pos x="719" y="171"/>
                </a:cxn>
                <a:cxn ang="0">
                  <a:pos x="630" y="73"/>
                </a:cxn>
                <a:cxn ang="0">
                  <a:pos x="527" y="15"/>
                </a:cxn>
                <a:cxn ang="0">
                  <a:pos x="415" y="1"/>
                </a:cxn>
                <a:cxn ang="0">
                  <a:pos x="305" y="33"/>
                </a:cxn>
                <a:cxn ang="0">
                  <a:pos x="208" y="108"/>
                </a:cxn>
                <a:cxn ang="0">
                  <a:pos x="127" y="218"/>
                </a:cxn>
                <a:cxn ang="0">
                  <a:pos x="63" y="359"/>
                </a:cxn>
                <a:cxn ang="0">
                  <a:pos x="20" y="522"/>
                </a:cxn>
                <a:cxn ang="0">
                  <a:pos x="1" y="704"/>
                </a:cxn>
                <a:cxn ang="0">
                  <a:pos x="9" y="891"/>
                </a:cxn>
                <a:cxn ang="0">
                  <a:pos x="43" y="1061"/>
                </a:cxn>
                <a:cxn ang="0">
                  <a:pos x="99" y="1208"/>
                </a:cxn>
                <a:cxn ang="0">
                  <a:pos x="173" y="1327"/>
                </a:cxn>
                <a:cxn ang="0">
                  <a:pos x="265" y="1414"/>
                </a:cxn>
                <a:cxn ang="0">
                  <a:pos x="369" y="1462"/>
                </a:cxn>
              </a:cxnLst>
              <a:rect l="0" t="0" r="r" b="b"/>
              <a:pathLst>
                <a:path w="874" h="1471">
                  <a:moveTo>
                    <a:pt x="437" y="218"/>
                  </a:moveTo>
                  <a:lnTo>
                    <a:pt x="454" y="219"/>
                  </a:lnTo>
                  <a:lnTo>
                    <a:pt x="470" y="222"/>
                  </a:lnTo>
                  <a:lnTo>
                    <a:pt x="485" y="225"/>
                  </a:lnTo>
                  <a:lnTo>
                    <a:pt x="500" y="229"/>
                  </a:lnTo>
                  <a:lnTo>
                    <a:pt x="515" y="236"/>
                  </a:lnTo>
                  <a:lnTo>
                    <a:pt x="529" y="243"/>
                  </a:lnTo>
                  <a:lnTo>
                    <a:pt x="543" y="252"/>
                  </a:lnTo>
                  <a:lnTo>
                    <a:pt x="556" y="262"/>
                  </a:lnTo>
                  <a:lnTo>
                    <a:pt x="570" y="272"/>
                  </a:lnTo>
                  <a:lnTo>
                    <a:pt x="582" y="284"/>
                  </a:lnTo>
                  <a:lnTo>
                    <a:pt x="595" y="297"/>
                  </a:lnTo>
                  <a:lnTo>
                    <a:pt x="606" y="311"/>
                  </a:lnTo>
                  <a:lnTo>
                    <a:pt x="618" y="327"/>
                  </a:lnTo>
                  <a:lnTo>
                    <a:pt x="629" y="343"/>
                  </a:lnTo>
                  <a:lnTo>
                    <a:pt x="639" y="359"/>
                  </a:lnTo>
                  <a:lnTo>
                    <a:pt x="648" y="376"/>
                  </a:lnTo>
                  <a:lnTo>
                    <a:pt x="658" y="396"/>
                  </a:lnTo>
                  <a:lnTo>
                    <a:pt x="667" y="414"/>
                  </a:lnTo>
                  <a:lnTo>
                    <a:pt x="675" y="435"/>
                  </a:lnTo>
                  <a:lnTo>
                    <a:pt x="683" y="455"/>
                  </a:lnTo>
                  <a:lnTo>
                    <a:pt x="689" y="477"/>
                  </a:lnTo>
                  <a:lnTo>
                    <a:pt x="697" y="499"/>
                  </a:lnTo>
                  <a:lnTo>
                    <a:pt x="702" y="521"/>
                  </a:lnTo>
                  <a:lnTo>
                    <a:pt x="708" y="544"/>
                  </a:lnTo>
                  <a:lnTo>
                    <a:pt x="713" y="568"/>
                  </a:lnTo>
                  <a:lnTo>
                    <a:pt x="716" y="592"/>
                  </a:lnTo>
                  <a:lnTo>
                    <a:pt x="721" y="616"/>
                  </a:lnTo>
                  <a:lnTo>
                    <a:pt x="724" y="640"/>
                  </a:lnTo>
                  <a:lnTo>
                    <a:pt x="726" y="666"/>
                  </a:lnTo>
                  <a:lnTo>
                    <a:pt x="727" y="691"/>
                  </a:lnTo>
                  <a:lnTo>
                    <a:pt x="728" y="717"/>
                  </a:lnTo>
                  <a:lnTo>
                    <a:pt x="728" y="743"/>
                  </a:lnTo>
                  <a:lnTo>
                    <a:pt x="728" y="768"/>
                  </a:lnTo>
                  <a:lnTo>
                    <a:pt x="727" y="794"/>
                  </a:lnTo>
                  <a:lnTo>
                    <a:pt x="726" y="819"/>
                  </a:lnTo>
                  <a:lnTo>
                    <a:pt x="724" y="844"/>
                  </a:lnTo>
                  <a:lnTo>
                    <a:pt x="721" y="868"/>
                  </a:lnTo>
                  <a:lnTo>
                    <a:pt x="716" y="892"/>
                  </a:lnTo>
                  <a:lnTo>
                    <a:pt x="713" y="916"/>
                  </a:lnTo>
                  <a:lnTo>
                    <a:pt x="708" y="939"/>
                  </a:lnTo>
                  <a:lnTo>
                    <a:pt x="702" y="961"/>
                  </a:lnTo>
                  <a:lnTo>
                    <a:pt x="697" y="983"/>
                  </a:lnTo>
                  <a:lnTo>
                    <a:pt x="689" y="1005"/>
                  </a:lnTo>
                  <a:lnTo>
                    <a:pt x="683" y="1025"/>
                  </a:lnTo>
                  <a:lnTo>
                    <a:pt x="675" y="1046"/>
                  </a:lnTo>
                  <a:lnTo>
                    <a:pt x="667" y="1064"/>
                  </a:lnTo>
                  <a:lnTo>
                    <a:pt x="658" y="1084"/>
                  </a:lnTo>
                  <a:lnTo>
                    <a:pt x="648" y="1101"/>
                  </a:lnTo>
                  <a:lnTo>
                    <a:pt x="639" y="1118"/>
                  </a:lnTo>
                  <a:lnTo>
                    <a:pt x="629" y="1135"/>
                  </a:lnTo>
                  <a:lnTo>
                    <a:pt x="618" y="1150"/>
                  </a:lnTo>
                  <a:lnTo>
                    <a:pt x="606" y="1164"/>
                  </a:lnTo>
                  <a:lnTo>
                    <a:pt x="595" y="1177"/>
                  </a:lnTo>
                  <a:lnTo>
                    <a:pt x="582" y="1190"/>
                  </a:lnTo>
                  <a:lnTo>
                    <a:pt x="570" y="1201"/>
                  </a:lnTo>
                  <a:lnTo>
                    <a:pt x="556" y="1211"/>
                  </a:lnTo>
                  <a:lnTo>
                    <a:pt x="543" y="1221"/>
                  </a:lnTo>
                  <a:lnTo>
                    <a:pt x="529" y="1229"/>
                  </a:lnTo>
                  <a:lnTo>
                    <a:pt x="515" y="1236"/>
                  </a:lnTo>
                  <a:lnTo>
                    <a:pt x="500" y="1242"/>
                  </a:lnTo>
                  <a:lnTo>
                    <a:pt x="485" y="1246"/>
                  </a:lnTo>
                  <a:lnTo>
                    <a:pt x="470" y="1249"/>
                  </a:lnTo>
                  <a:lnTo>
                    <a:pt x="454" y="1251"/>
                  </a:lnTo>
                  <a:lnTo>
                    <a:pt x="437" y="1252"/>
                  </a:lnTo>
                  <a:lnTo>
                    <a:pt x="421" y="1251"/>
                  </a:lnTo>
                  <a:lnTo>
                    <a:pt x="406" y="1249"/>
                  </a:lnTo>
                  <a:lnTo>
                    <a:pt x="390" y="1246"/>
                  </a:lnTo>
                  <a:lnTo>
                    <a:pt x="375" y="1242"/>
                  </a:lnTo>
                  <a:lnTo>
                    <a:pt x="361" y="1236"/>
                  </a:lnTo>
                  <a:lnTo>
                    <a:pt x="345" y="1229"/>
                  </a:lnTo>
                  <a:lnTo>
                    <a:pt x="332" y="1221"/>
                  </a:lnTo>
                  <a:lnTo>
                    <a:pt x="318" y="1211"/>
                  </a:lnTo>
                  <a:lnTo>
                    <a:pt x="305" y="1201"/>
                  </a:lnTo>
                  <a:lnTo>
                    <a:pt x="292" y="1190"/>
                  </a:lnTo>
                  <a:lnTo>
                    <a:pt x="281" y="1177"/>
                  </a:lnTo>
                  <a:lnTo>
                    <a:pt x="269" y="1164"/>
                  </a:lnTo>
                  <a:lnTo>
                    <a:pt x="258" y="1150"/>
                  </a:lnTo>
                  <a:lnTo>
                    <a:pt x="247" y="1135"/>
                  </a:lnTo>
                  <a:lnTo>
                    <a:pt x="236" y="1118"/>
                  </a:lnTo>
                  <a:lnTo>
                    <a:pt x="226" y="1101"/>
                  </a:lnTo>
                  <a:lnTo>
                    <a:pt x="218" y="1084"/>
                  </a:lnTo>
                  <a:lnTo>
                    <a:pt x="208" y="1064"/>
                  </a:lnTo>
                  <a:lnTo>
                    <a:pt x="200" y="1046"/>
                  </a:lnTo>
                  <a:lnTo>
                    <a:pt x="193" y="1025"/>
                  </a:lnTo>
                  <a:lnTo>
                    <a:pt x="185" y="1005"/>
                  </a:lnTo>
                  <a:lnTo>
                    <a:pt x="179" y="983"/>
                  </a:lnTo>
                  <a:lnTo>
                    <a:pt x="172" y="961"/>
                  </a:lnTo>
                  <a:lnTo>
                    <a:pt x="167" y="939"/>
                  </a:lnTo>
                  <a:lnTo>
                    <a:pt x="163" y="916"/>
                  </a:lnTo>
                  <a:lnTo>
                    <a:pt x="158" y="892"/>
                  </a:lnTo>
                  <a:lnTo>
                    <a:pt x="155" y="868"/>
                  </a:lnTo>
                  <a:lnTo>
                    <a:pt x="152" y="844"/>
                  </a:lnTo>
                  <a:lnTo>
                    <a:pt x="150" y="819"/>
                  </a:lnTo>
                  <a:lnTo>
                    <a:pt x="147" y="794"/>
                  </a:lnTo>
                  <a:lnTo>
                    <a:pt x="146" y="768"/>
                  </a:lnTo>
                  <a:lnTo>
                    <a:pt x="146" y="743"/>
                  </a:lnTo>
                  <a:lnTo>
                    <a:pt x="146" y="717"/>
                  </a:lnTo>
                  <a:lnTo>
                    <a:pt x="147" y="691"/>
                  </a:lnTo>
                  <a:lnTo>
                    <a:pt x="150" y="666"/>
                  </a:lnTo>
                  <a:lnTo>
                    <a:pt x="152" y="640"/>
                  </a:lnTo>
                  <a:lnTo>
                    <a:pt x="155" y="616"/>
                  </a:lnTo>
                  <a:lnTo>
                    <a:pt x="158" y="592"/>
                  </a:lnTo>
                  <a:lnTo>
                    <a:pt x="163" y="568"/>
                  </a:lnTo>
                  <a:lnTo>
                    <a:pt x="167" y="544"/>
                  </a:lnTo>
                  <a:lnTo>
                    <a:pt x="172" y="521"/>
                  </a:lnTo>
                  <a:lnTo>
                    <a:pt x="179" y="499"/>
                  </a:lnTo>
                  <a:lnTo>
                    <a:pt x="185" y="477"/>
                  </a:lnTo>
                  <a:lnTo>
                    <a:pt x="193" y="455"/>
                  </a:lnTo>
                  <a:lnTo>
                    <a:pt x="200" y="435"/>
                  </a:lnTo>
                  <a:lnTo>
                    <a:pt x="208" y="414"/>
                  </a:lnTo>
                  <a:lnTo>
                    <a:pt x="218" y="396"/>
                  </a:lnTo>
                  <a:lnTo>
                    <a:pt x="226" y="376"/>
                  </a:lnTo>
                  <a:lnTo>
                    <a:pt x="236" y="359"/>
                  </a:lnTo>
                  <a:lnTo>
                    <a:pt x="247" y="343"/>
                  </a:lnTo>
                  <a:lnTo>
                    <a:pt x="258" y="327"/>
                  </a:lnTo>
                  <a:lnTo>
                    <a:pt x="269" y="311"/>
                  </a:lnTo>
                  <a:lnTo>
                    <a:pt x="281" y="297"/>
                  </a:lnTo>
                  <a:lnTo>
                    <a:pt x="292" y="284"/>
                  </a:lnTo>
                  <a:lnTo>
                    <a:pt x="305" y="272"/>
                  </a:lnTo>
                  <a:lnTo>
                    <a:pt x="318" y="262"/>
                  </a:lnTo>
                  <a:lnTo>
                    <a:pt x="332" y="252"/>
                  </a:lnTo>
                  <a:lnTo>
                    <a:pt x="345" y="243"/>
                  </a:lnTo>
                  <a:lnTo>
                    <a:pt x="361" y="236"/>
                  </a:lnTo>
                  <a:lnTo>
                    <a:pt x="375" y="229"/>
                  </a:lnTo>
                  <a:lnTo>
                    <a:pt x="390" y="225"/>
                  </a:lnTo>
                  <a:lnTo>
                    <a:pt x="406" y="222"/>
                  </a:lnTo>
                  <a:lnTo>
                    <a:pt x="421" y="219"/>
                  </a:lnTo>
                  <a:lnTo>
                    <a:pt x="437" y="218"/>
                  </a:lnTo>
                  <a:close/>
                  <a:moveTo>
                    <a:pt x="437" y="1471"/>
                  </a:moveTo>
                  <a:lnTo>
                    <a:pt x="461" y="1470"/>
                  </a:lnTo>
                  <a:lnTo>
                    <a:pt x="484" y="1467"/>
                  </a:lnTo>
                  <a:lnTo>
                    <a:pt x="506" y="1462"/>
                  </a:lnTo>
                  <a:lnTo>
                    <a:pt x="527" y="1456"/>
                  </a:lnTo>
                  <a:lnTo>
                    <a:pt x="549" y="1448"/>
                  </a:lnTo>
                  <a:lnTo>
                    <a:pt x="570" y="1439"/>
                  </a:lnTo>
                  <a:lnTo>
                    <a:pt x="590" y="1427"/>
                  </a:lnTo>
                  <a:lnTo>
                    <a:pt x="610" y="1414"/>
                  </a:lnTo>
                  <a:lnTo>
                    <a:pt x="630" y="1400"/>
                  </a:lnTo>
                  <a:lnTo>
                    <a:pt x="648" y="1383"/>
                  </a:lnTo>
                  <a:lnTo>
                    <a:pt x="667" y="1366"/>
                  </a:lnTo>
                  <a:lnTo>
                    <a:pt x="685" y="1348"/>
                  </a:lnTo>
                  <a:lnTo>
                    <a:pt x="701" y="1327"/>
                  </a:lnTo>
                  <a:lnTo>
                    <a:pt x="719" y="1307"/>
                  </a:lnTo>
                  <a:lnTo>
                    <a:pt x="734" y="1284"/>
                  </a:lnTo>
                  <a:lnTo>
                    <a:pt x="749" y="1259"/>
                  </a:lnTo>
                  <a:lnTo>
                    <a:pt x="763" y="1234"/>
                  </a:lnTo>
                  <a:lnTo>
                    <a:pt x="777" y="1208"/>
                  </a:lnTo>
                  <a:lnTo>
                    <a:pt x="790" y="1181"/>
                  </a:lnTo>
                  <a:lnTo>
                    <a:pt x="802" y="1152"/>
                  </a:lnTo>
                  <a:lnTo>
                    <a:pt x="813" y="1123"/>
                  </a:lnTo>
                  <a:lnTo>
                    <a:pt x="822" y="1092"/>
                  </a:lnTo>
                  <a:lnTo>
                    <a:pt x="832" y="1061"/>
                  </a:lnTo>
                  <a:lnTo>
                    <a:pt x="841" y="1029"/>
                  </a:lnTo>
                  <a:lnTo>
                    <a:pt x="848" y="995"/>
                  </a:lnTo>
                  <a:lnTo>
                    <a:pt x="855" y="961"/>
                  </a:lnTo>
                  <a:lnTo>
                    <a:pt x="861" y="927"/>
                  </a:lnTo>
                  <a:lnTo>
                    <a:pt x="866" y="891"/>
                  </a:lnTo>
                  <a:lnTo>
                    <a:pt x="870" y="854"/>
                  </a:lnTo>
                  <a:lnTo>
                    <a:pt x="872" y="818"/>
                  </a:lnTo>
                  <a:lnTo>
                    <a:pt x="874" y="781"/>
                  </a:lnTo>
                  <a:lnTo>
                    <a:pt x="874" y="743"/>
                  </a:lnTo>
                  <a:lnTo>
                    <a:pt x="874" y="704"/>
                  </a:lnTo>
                  <a:lnTo>
                    <a:pt x="872" y="667"/>
                  </a:lnTo>
                  <a:lnTo>
                    <a:pt x="870" y="631"/>
                  </a:lnTo>
                  <a:lnTo>
                    <a:pt x="866" y="594"/>
                  </a:lnTo>
                  <a:lnTo>
                    <a:pt x="861" y="558"/>
                  </a:lnTo>
                  <a:lnTo>
                    <a:pt x="855" y="522"/>
                  </a:lnTo>
                  <a:lnTo>
                    <a:pt x="848" y="489"/>
                  </a:lnTo>
                  <a:lnTo>
                    <a:pt x="841" y="454"/>
                  </a:lnTo>
                  <a:lnTo>
                    <a:pt x="832" y="422"/>
                  </a:lnTo>
                  <a:lnTo>
                    <a:pt x="822" y="389"/>
                  </a:lnTo>
                  <a:lnTo>
                    <a:pt x="813" y="359"/>
                  </a:lnTo>
                  <a:lnTo>
                    <a:pt x="802" y="329"/>
                  </a:lnTo>
                  <a:lnTo>
                    <a:pt x="790" y="300"/>
                  </a:lnTo>
                  <a:lnTo>
                    <a:pt x="777" y="271"/>
                  </a:lnTo>
                  <a:lnTo>
                    <a:pt x="763" y="244"/>
                  </a:lnTo>
                  <a:lnTo>
                    <a:pt x="749" y="218"/>
                  </a:lnTo>
                  <a:lnTo>
                    <a:pt x="734" y="194"/>
                  </a:lnTo>
                  <a:lnTo>
                    <a:pt x="719" y="171"/>
                  </a:lnTo>
                  <a:lnTo>
                    <a:pt x="701" y="148"/>
                  </a:lnTo>
                  <a:lnTo>
                    <a:pt x="685" y="128"/>
                  </a:lnTo>
                  <a:lnTo>
                    <a:pt x="667" y="108"/>
                  </a:lnTo>
                  <a:lnTo>
                    <a:pt x="648" y="90"/>
                  </a:lnTo>
                  <a:lnTo>
                    <a:pt x="630" y="73"/>
                  </a:lnTo>
                  <a:lnTo>
                    <a:pt x="610" y="58"/>
                  </a:lnTo>
                  <a:lnTo>
                    <a:pt x="590" y="45"/>
                  </a:lnTo>
                  <a:lnTo>
                    <a:pt x="570" y="33"/>
                  </a:lnTo>
                  <a:lnTo>
                    <a:pt x="549" y="24"/>
                  </a:lnTo>
                  <a:lnTo>
                    <a:pt x="527" y="15"/>
                  </a:lnTo>
                  <a:lnTo>
                    <a:pt x="506" y="9"/>
                  </a:lnTo>
                  <a:lnTo>
                    <a:pt x="484" y="4"/>
                  </a:lnTo>
                  <a:lnTo>
                    <a:pt x="461" y="1"/>
                  </a:lnTo>
                  <a:lnTo>
                    <a:pt x="437" y="0"/>
                  </a:lnTo>
                  <a:lnTo>
                    <a:pt x="415" y="1"/>
                  </a:lnTo>
                  <a:lnTo>
                    <a:pt x="392" y="4"/>
                  </a:lnTo>
                  <a:lnTo>
                    <a:pt x="369" y="9"/>
                  </a:lnTo>
                  <a:lnTo>
                    <a:pt x="348" y="15"/>
                  </a:lnTo>
                  <a:lnTo>
                    <a:pt x="326" y="24"/>
                  </a:lnTo>
                  <a:lnTo>
                    <a:pt x="305" y="33"/>
                  </a:lnTo>
                  <a:lnTo>
                    <a:pt x="285" y="45"/>
                  </a:lnTo>
                  <a:lnTo>
                    <a:pt x="265" y="58"/>
                  </a:lnTo>
                  <a:lnTo>
                    <a:pt x="246" y="73"/>
                  </a:lnTo>
                  <a:lnTo>
                    <a:pt x="226" y="90"/>
                  </a:lnTo>
                  <a:lnTo>
                    <a:pt x="208" y="108"/>
                  </a:lnTo>
                  <a:lnTo>
                    <a:pt x="191" y="128"/>
                  </a:lnTo>
                  <a:lnTo>
                    <a:pt x="173" y="148"/>
                  </a:lnTo>
                  <a:lnTo>
                    <a:pt x="157" y="171"/>
                  </a:lnTo>
                  <a:lnTo>
                    <a:pt x="141" y="194"/>
                  </a:lnTo>
                  <a:lnTo>
                    <a:pt x="127" y="218"/>
                  </a:lnTo>
                  <a:lnTo>
                    <a:pt x="112" y="244"/>
                  </a:lnTo>
                  <a:lnTo>
                    <a:pt x="99" y="271"/>
                  </a:lnTo>
                  <a:lnTo>
                    <a:pt x="86" y="300"/>
                  </a:lnTo>
                  <a:lnTo>
                    <a:pt x="74" y="329"/>
                  </a:lnTo>
                  <a:lnTo>
                    <a:pt x="63" y="359"/>
                  </a:lnTo>
                  <a:lnTo>
                    <a:pt x="52" y="389"/>
                  </a:lnTo>
                  <a:lnTo>
                    <a:pt x="43" y="422"/>
                  </a:lnTo>
                  <a:lnTo>
                    <a:pt x="34" y="454"/>
                  </a:lnTo>
                  <a:lnTo>
                    <a:pt x="26" y="489"/>
                  </a:lnTo>
                  <a:lnTo>
                    <a:pt x="20" y="522"/>
                  </a:lnTo>
                  <a:lnTo>
                    <a:pt x="14" y="558"/>
                  </a:lnTo>
                  <a:lnTo>
                    <a:pt x="9" y="594"/>
                  </a:lnTo>
                  <a:lnTo>
                    <a:pt x="6" y="631"/>
                  </a:lnTo>
                  <a:lnTo>
                    <a:pt x="3" y="667"/>
                  </a:lnTo>
                  <a:lnTo>
                    <a:pt x="1" y="704"/>
                  </a:lnTo>
                  <a:lnTo>
                    <a:pt x="0" y="743"/>
                  </a:lnTo>
                  <a:lnTo>
                    <a:pt x="1" y="781"/>
                  </a:lnTo>
                  <a:lnTo>
                    <a:pt x="3" y="818"/>
                  </a:lnTo>
                  <a:lnTo>
                    <a:pt x="6" y="854"/>
                  </a:lnTo>
                  <a:lnTo>
                    <a:pt x="9" y="891"/>
                  </a:lnTo>
                  <a:lnTo>
                    <a:pt x="14" y="927"/>
                  </a:lnTo>
                  <a:lnTo>
                    <a:pt x="20" y="961"/>
                  </a:lnTo>
                  <a:lnTo>
                    <a:pt x="26" y="995"/>
                  </a:lnTo>
                  <a:lnTo>
                    <a:pt x="34" y="1029"/>
                  </a:lnTo>
                  <a:lnTo>
                    <a:pt x="43" y="1061"/>
                  </a:lnTo>
                  <a:lnTo>
                    <a:pt x="52" y="1092"/>
                  </a:lnTo>
                  <a:lnTo>
                    <a:pt x="63" y="1123"/>
                  </a:lnTo>
                  <a:lnTo>
                    <a:pt x="74" y="1152"/>
                  </a:lnTo>
                  <a:lnTo>
                    <a:pt x="86" y="1181"/>
                  </a:lnTo>
                  <a:lnTo>
                    <a:pt x="99" y="1208"/>
                  </a:lnTo>
                  <a:lnTo>
                    <a:pt x="112" y="1234"/>
                  </a:lnTo>
                  <a:lnTo>
                    <a:pt x="127" y="1259"/>
                  </a:lnTo>
                  <a:lnTo>
                    <a:pt x="141" y="1284"/>
                  </a:lnTo>
                  <a:lnTo>
                    <a:pt x="157" y="1307"/>
                  </a:lnTo>
                  <a:lnTo>
                    <a:pt x="173" y="1327"/>
                  </a:lnTo>
                  <a:lnTo>
                    <a:pt x="191" y="1348"/>
                  </a:lnTo>
                  <a:lnTo>
                    <a:pt x="208" y="1366"/>
                  </a:lnTo>
                  <a:lnTo>
                    <a:pt x="226" y="1383"/>
                  </a:lnTo>
                  <a:lnTo>
                    <a:pt x="246" y="1400"/>
                  </a:lnTo>
                  <a:lnTo>
                    <a:pt x="265" y="1414"/>
                  </a:lnTo>
                  <a:lnTo>
                    <a:pt x="285" y="1427"/>
                  </a:lnTo>
                  <a:lnTo>
                    <a:pt x="305" y="1439"/>
                  </a:lnTo>
                  <a:lnTo>
                    <a:pt x="326" y="1448"/>
                  </a:lnTo>
                  <a:lnTo>
                    <a:pt x="348" y="1456"/>
                  </a:lnTo>
                  <a:lnTo>
                    <a:pt x="369" y="1462"/>
                  </a:lnTo>
                  <a:lnTo>
                    <a:pt x="392" y="1467"/>
                  </a:lnTo>
                  <a:lnTo>
                    <a:pt x="415" y="1470"/>
                  </a:lnTo>
                  <a:lnTo>
                    <a:pt x="437" y="1471"/>
                  </a:lnTo>
                  <a:close/>
                </a:path>
              </a:pathLst>
            </a:custGeom>
            <a:solidFill>
              <a:srgbClr val="FFFFFF"/>
            </a:solidFill>
            <a:ln w="9525">
              <a:noFill/>
              <a:round/>
              <a:headEnd/>
              <a:tailEnd/>
            </a:ln>
          </p:spPr>
          <p:txBody>
            <a:bodyPr/>
            <a:lstStyle/>
            <a:p>
              <a:endParaRPr lang="en-US"/>
            </a:p>
          </p:txBody>
        </p:sp>
        <p:sp>
          <p:nvSpPr>
            <p:cNvPr id="13457" name="Freeform 145"/>
            <p:cNvSpPr>
              <a:spLocks noChangeAspect="1"/>
            </p:cNvSpPr>
            <p:nvPr/>
          </p:nvSpPr>
          <p:spPr bwMode="black">
            <a:xfrm>
              <a:off x="4285" y="2200"/>
              <a:ext cx="50" cy="160"/>
            </a:xfrm>
            <a:custGeom>
              <a:avLst/>
              <a:gdLst/>
              <a:ahLst/>
              <a:cxnLst>
                <a:cxn ang="0">
                  <a:pos x="147" y="189"/>
                </a:cxn>
                <a:cxn ang="0">
                  <a:pos x="180" y="117"/>
                </a:cxn>
                <a:cxn ang="0">
                  <a:pos x="197" y="84"/>
                </a:cxn>
                <a:cxn ang="0">
                  <a:pos x="217" y="56"/>
                </a:cxn>
                <a:cxn ang="0">
                  <a:pos x="238" y="33"/>
                </a:cxn>
                <a:cxn ang="0">
                  <a:pos x="263" y="15"/>
                </a:cxn>
                <a:cxn ang="0">
                  <a:pos x="290" y="4"/>
                </a:cxn>
                <a:cxn ang="0">
                  <a:pos x="321" y="0"/>
                </a:cxn>
                <a:cxn ang="0">
                  <a:pos x="341" y="1"/>
                </a:cxn>
                <a:cxn ang="0">
                  <a:pos x="360" y="5"/>
                </a:cxn>
                <a:cxn ang="0">
                  <a:pos x="377" y="12"/>
                </a:cxn>
                <a:cxn ang="0">
                  <a:pos x="392" y="20"/>
                </a:cxn>
                <a:cxn ang="0">
                  <a:pos x="421" y="43"/>
                </a:cxn>
                <a:cxn ang="0">
                  <a:pos x="452" y="72"/>
                </a:cxn>
                <a:cxn ang="0">
                  <a:pos x="360" y="267"/>
                </a:cxn>
                <a:cxn ang="0">
                  <a:pos x="335" y="234"/>
                </a:cxn>
                <a:cxn ang="0">
                  <a:pos x="322" y="223"/>
                </a:cxn>
                <a:cxn ang="0">
                  <a:pos x="312" y="219"/>
                </a:cxn>
                <a:cxn ang="0">
                  <a:pos x="291" y="219"/>
                </a:cxn>
                <a:cxn ang="0">
                  <a:pos x="265" y="227"/>
                </a:cxn>
                <a:cxn ang="0">
                  <a:pos x="242" y="241"/>
                </a:cxn>
                <a:cxn ang="0">
                  <a:pos x="221" y="262"/>
                </a:cxn>
                <a:cxn ang="0">
                  <a:pos x="203" y="288"/>
                </a:cxn>
                <a:cxn ang="0">
                  <a:pos x="188" y="318"/>
                </a:cxn>
                <a:cxn ang="0">
                  <a:pos x="175" y="353"/>
                </a:cxn>
                <a:cxn ang="0">
                  <a:pos x="164" y="389"/>
                </a:cxn>
                <a:cxn ang="0">
                  <a:pos x="151" y="451"/>
                </a:cxn>
                <a:cxn ang="0">
                  <a:pos x="140" y="537"/>
                </a:cxn>
                <a:cxn ang="0">
                  <a:pos x="134" y="624"/>
                </a:cxn>
                <a:cxn ang="0">
                  <a:pos x="131" y="705"/>
                </a:cxn>
                <a:cxn ang="0">
                  <a:pos x="131" y="1442"/>
                </a:cxn>
                <a:cxn ang="0">
                  <a:pos x="0" y="44"/>
                </a:cxn>
                <a:cxn ang="0">
                  <a:pos x="131" y="189"/>
                </a:cxn>
              </a:cxnLst>
              <a:rect l="0" t="0" r="r" b="b"/>
              <a:pathLst>
                <a:path w="452" h="1442">
                  <a:moveTo>
                    <a:pt x="131" y="189"/>
                  </a:moveTo>
                  <a:lnTo>
                    <a:pt x="147" y="189"/>
                  </a:lnTo>
                  <a:lnTo>
                    <a:pt x="163" y="152"/>
                  </a:lnTo>
                  <a:lnTo>
                    <a:pt x="180" y="117"/>
                  </a:lnTo>
                  <a:lnTo>
                    <a:pt x="189" y="100"/>
                  </a:lnTo>
                  <a:lnTo>
                    <a:pt x="197" y="84"/>
                  </a:lnTo>
                  <a:lnTo>
                    <a:pt x="207" y="70"/>
                  </a:lnTo>
                  <a:lnTo>
                    <a:pt x="217" y="56"/>
                  </a:lnTo>
                  <a:lnTo>
                    <a:pt x="228" y="44"/>
                  </a:lnTo>
                  <a:lnTo>
                    <a:pt x="238" y="33"/>
                  </a:lnTo>
                  <a:lnTo>
                    <a:pt x="250" y="24"/>
                  </a:lnTo>
                  <a:lnTo>
                    <a:pt x="263" y="15"/>
                  </a:lnTo>
                  <a:lnTo>
                    <a:pt x="276" y="9"/>
                  </a:lnTo>
                  <a:lnTo>
                    <a:pt x="290" y="4"/>
                  </a:lnTo>
                  <a:lnTo>
                    <a:pt x="306" y="1"/>
                  </a:lnTo>
                  <a:lnTo>
                    <a:pt x="321" y="0"/>
                  </a:lnTo>
                  <a:lnTo>
                    <a:pt x="331" y="1"/>
                  </a:lnTo>
                  <a:lnTo>
                    <a:pt x="341" y="1"/>
                  </a:lnTo>
                  <a:lnTo>
                    <a:pt x="351" y="3"/>
                  </a:lnTo>
                  <a:lnTo>
                    <a:pt x="360" y="5"/>
                  </a:lnTo>
                  <a:lnTo>
                    <a:pt x="368" y="9"/>
                  </a:lnTo>
                  <a:lnTo>
                    <a:pt x="377" y="12"/>
                  </a:lnTo>
                  <a:lnTo>
                    <a:pt x="384" y="16"/>
                  </a:lnTo>
                  <a:lnTo>
                    <a:pt x="392" y="20"/>
                  </a:lnTo>
                  <a:lnTo>
                    <a:pt x="406" y="30"/>
                  </a:lnTo>
                  <a:lnTo>
                    <a:pt x="421" y="43"/>
                  </a:lnTo>
                  <a:lnTo>
                    <a:pt x="436" y="57"/>
                  </a:lnTo>
                  <a:lnTo>
                    <a:pt x="452" y="72"/>
                  </a:lnTo>
                  <a:lnTo>
                    <a:pt x="379" y="291"/>
                  </a:lnTo>
                  <a:lnTo>
                    <a:pt x="360" y="267"/>
                  </a:lnTo>
                  <a:lnTo>
                    <a:pt x="342" y="244"/>
                  </a:lnTo>
                  <a:lnTo>
                    <a:pt x="335" y="234"/>
                  </a:lnTo>
                  <a:lnTo>
                    <a:pt x="326" y="226"/>
                  </a:lnTo>
                  <a:lnTo>
                    <a:pt x="322" y="223"/>
                  </a:lnTo>
                  <a:lnTo>
                    <a:pt x="316" y="221"/>
                  </a:lnTo>
                  <a:lnTo>
                    <a:pt x="312" y="219"/>
                  </a:lnTo>
                  <a:lnTo>
                    <a:pt x="307" y="218"/>
                  </a:lnTo>
                  <a:lnTo>
                    <a:pt x="291" y="219"/>
                  </a:lnTo>
                  <a:lnTo>
                    <a:pt x="278" y="223"/>
                  </a:lnTo>
                  <a:lnTo>
                    <a:pt x="265" y="227"/>
                  </a:lnTo>
                  <a:lnTo>
                    <a:pt x="253" y="234"/>
                  </a:lnTo>
                  <a:lnTo>
                    <a:pt x="242" y="241"/>
                  </a:lnTo>
                  <a:lnTo>
                    <a:pt x="231" y="251"/>
                  </a:lnTo>
                  <a:lnTo>
                    <a:pt x="221" y="262"/>
                  </a:lnTo>
                  <a:lnTo>
                    <a:pt x="211" y="274"/>
                  </a:lnTo>
                  <a:lnTo>
                    <a:pt x="203" y="288"/>
                  </a:lnTo>
                  <a:lnTo>
                    <a:pt x="195" y="302"/>
                  </a:lnTo>
                  <a:lnTo>
                    <a:pt x="188" y="318"/>
                  </a:lnTo>
                  <a:lnTo>
                    <a:pt x="181" y="334"/>
                  </a:lnTo>
                  <a:lnTo>
                    <a:pt x="175" y="353"/>
                  </a:lnTo>
                  <a:lnTo>
                    <a:pt x="169" y="371"/>
                  </a:lnTo>
                  <a:lnTo>
                    <a:pt x="164" y="389"/>
                  </a:lnTo>
                  <a:lnTo>
                    <a:pt x="158" y="410"/>
                  </a:lnTo>
                  <a:lnTo>
                    <a:pt x="151" y="451"/>
                  </a:lnTo>
                  <a:lnTo>
                    <a:pt x="144" y="493"/>
                  </a:lnTo>
                  <a:lnTo>
                    <a:pt x="140" y="537"/>
                  </a:lnTo>
                  <a:lnTo>
                    <a:pt x="137" y="581"/>
                  </a:lnTo>
                  <a:lnTo>
                    <a:pt x="134" y="624"/>
                  </a:lnTo>
                  <a:lnTo>
                    <a:pt x="132" y="666"/>
                  </a:lnTo>
                  <a:lnTo>
                    <a:pt x="131" y="705"/>
                  </a:lnTo>
                  <a:lnTo>
                    <a:pt x="131" y="743"/>
                  </a:lnTo>
                  <a:lnTo>
                    <a:pt x="131" y="1442"/>
                  </a:lnTo>
                  <a:lnTo>
                    <a:pt x="0" y="1442"/>
                  </a:lnTo>
                  <a:lnTo>
                    <a:pt x="0" y="44"/>
                  </a:lnTo>
                  <a:lnTo>
                    <a:pt x="131" y="44"/>
                  </a:lnTo>
                  <a:lnTo>
                    <a:pt x="131" y="189"/>
                  </a:lnTo>
                  <a:close/>
                </a:path>
              </a:pathLst>
            </a:custGeom>
            <a:solidFill>
              <a:srgbClr val="FFFFFF"/>
            </a:solidFill>
            <a:ln w="9525">
              <a:noFill/>
              <a:round/>
              <a:headEnd/>
              <a:tailEnd/>
            </a:ln>
          </p:spPr>
          <p:txBody>
            <a:bodyPr/>
            <a:lstStyle/>
            <a:p>
              <a:endParaRPr lang="en-US"/>
            </a:p>
          </p:txBody>
        </p:sp>
        <p:sp>
          <p:nvSpPr>
            <p:cNvPr id="13458" name="Freeform 146"/>
            <p:cNvSpPr>
              <a:spLocks noChangeAspect="1" noEditPoints="1"/>
            </p:cNvSpPr>
            <p:nvPr/>
          </p:nvSpPr>
          <p:spPr bwMode="black">
            <a:xfrm>
              <a:off x="4340" y="2200"/>
              <a:ext cx="92" cy="164"/>
            </a:xfrm>
            <a:custGeom>
              <a:avLst/>
              <a:gdLst/>
              <a:ahLst/>
              <a:cxnLst>
                <a:cxn ang="0">
                  <a:pos x="455" y="225"/>
                </a:cxn>
                <a:cxn ang="0">
                  <a:pos x="513" y="250"/>
                </a:cxn>
                <a:cxn ang="0">
                  <a:pos x="565" y="293"/>
                </a:cxn>
                <a:cxn ang="0">
                  <a:pos x="609" y="353"/>
                </a:cxn>
                <a:cxn ang="0">
                  <a:pos x="645" y="425"/>
                </a:cxn>
                <a:cxn ang="0">
                  <a:pos x="672" y="509"/>
                </a:cxn>
                <a:cxn ang="0">
                  <a:pos x="690" y="602"/>
                </a:cxn>
                <a:cxn ang="0">
                  <a:pos x="698" y="702"/>
                </a:cxn>
                <a:cxn ang="0">
                  <a:pos x="695" y="805"/>
                </a:cxn>
                <a:cxn ang="0">
                  <a:pos x="684" y="903"/>
                </a:cxn>
                <a:cxn ang="0">
                  <a:pos x="663" y="994"/>
                </a:cxn>
                <a:cxn ang="0">
                  <a:pos x="633" y="1075"/>
                </a:cxn>
                <a:cxn ang="0">
                  <a:pos x="594" y="1144"/>
                </a:cxn>
                <a:cxn ang="0">
                  <a:pos x="546" y="1198"/>
                </a:cxn>
                <a:cxn ang="0">
                  <a:pos x="490" y="1235"/>
                </a:cxn>
                <a:cxn ang="0">
                  <a:pos x="425" y="1251"/>
                </a:cxn>
                <a:cxn ang="0">
                  <a:pos x="360" y="1246"/>
                </a:cxn>
                <a:cxn ang="0">
                  <a:pos x="305" y="1219"/>
                </a:cxn>
                <a:cxn ang="0">
                  <a:pos x="258" y="1174"/>
                </a:cxn>
                <a:cxn ang="0">
                  <a:pos x="219" y="1112"/>
                </a:cxn>
                <a:cxn ang="0">
                  <a:pos x="188" y="1036"/>
                </a:cxn>
                <a:cxn ang="0">
                  <a:pos x="166" y="950"/>
                </a:cxn>
                <a:cxn ang="0">
                  <a:pos x="151" y="854"/>
                </a:cxn>
                <a:cxn ang="0">
                  <a:pos x="146" y="703"/>
                </a:cxn>
                <a:cxn ang="0">
                  <a:pos x="152" y="607"/>
                </a:cxn>
                <a:cxn ang="0">
                  <a:pos x="169" y="516"/>
                </a:cxn>
                <a:cxn ang="0">
                  <a:pos x="192" y="431"/>
                </a:cxn>
                <a:cxn ang="0">
                  <a:pos x="225" y="358"/>
                </a:cxn>
                <a:cxn ang="0">
                  <a:pos x="265" y="296"/>
                </a:cxn>
                <a:cxn ang="0">
                  <a:pos x="311" y="252"/>
                </a:cxn>
                <a:cxn ang="0">
                  <a:pos x="363" y="225"/>
                </a:cxn>
                <a:cxn ang="0">
                  <a:pos x="830" y="44"/>
                </a:cxn>
                <a:cxn ang="0">
                  <a:pos x="655" y="196"/>
                </a:cxn>
                <a:cxn ang="0">
                  <a:pos x="590" y="105"/>
                </a:cxn>
                <a:cxn ang="0">
                  <a:pos x="517" y="40"/>
                </a:cxn>
                <a:cxn ang="0">
                  <a:pos x="436" y="4"/>
                </a:cxn>
                <a:cxn ang="0">
                  <a:pos x="393" y="0"/>
                </a:cxn>
                <a:cxn ang="0">
                  <a:pos x="305" y="16"/>
                </a:cxn>
                <a:cxn ang="0">
                  <a:pos x="227" y="60"/>
                </a:cxn>
                <a:cxn ang="0">
                  <a:pos x="160" y="132"/>
                </a:cxn>
                <a:cxn ang="0">
                  <a:pos x="104" y="224"/>
                </a:cxn>
                <a:cxn ang="0">
                  <a:pos x="58" y="335"/>
                </a:cxn>
                <a:cxn ang="0">
                  <a:pos x="26" y="461"/>
                </a:cxn>
                <a:cxn ang="0">
                  <a:pos x="6" y="598"/>
                </a:cxn>
                <a:cxn ang="0">
                  <a:pos x="0" y="743"/>
                </a:cxn>
                <a:cxn ang="0">
                  <a:pos x="6" y="883"/>
                </a:cxn>
                <a:cxn ang="0">
                  <a:pos x="26" y="1016"/>
                </a:cxn>
                <a:cxn ang="0">
                  <a:pos x="58" y="1139"/>
                </a:cxn>
                <a:cxn ang="0">
                  <a:pos x="104" y="1248"/>
                </a:cxn>
                <a:cxn ang="0">
                  <a:pos x="160" y="1340"/>
                </a:cxn>
                <a:cxn ang="0">
                  <a:pos x="227" y="1410"/>
                </a:cxn>
                <a:cxn ang="0">
                  <a:pos x="305" y="1455"/>
                </a:cxn>
                <a:cxn ang="0">
                  <a:pos x="393" y="1471"/>
                </a:cxn>
                <a:cxn ang="0">
                  <a:pos x="477" y="1457"/>
                </a:cxn>
                <a:cxn ang="0">
                  <a:pos x="555" y="1414"/>
                </a:cxn>
                <a:cxn ang="0">
                  <a:pos x="624" y="1341"/>
                </a:cxn>
                <a:cxn ang="0">
                  <a:pos x="684" y="1237"/>
                </a:cxn>
              </a:cxnLst>
              <a:rect l="0" t="0" r="r" b="b"/>
              <a:pathLst>
                <a:path w="830" h="1471">
                  <a:moveTo>
                    <a:pt x="408" y="218"/>
                  </a:moveTo>
                  <a:lnTo>
                    <a:pt x="424" y="219"/>
                  </a:lnTo>
                  <a:lnTo>
                    <a:pt x="439" y="222"/>
                  </a:lnTo>
                  <a:lnTo>
                    <a:pt x="455" y="225"/>
                  </a:lnTo>
                  <a:lnTo>
                    <a:pt x="470" y="229"/>
                  </a:lnTo>
                  <a:lnTo>
                    <a:pt x="484" y="235"/>
                  </a:lnTo>
                  <a:lnTo>
                    <a:pt x="499" y="242"/>
                  </a:lnTo>
                  <a:lnTo>
                    <a:pt x="513" y="250"/>
                  </a:lnTo>
                  <a:lnTo>
                    <a:pt x="527" y="259"/>
                  </a:lnTo>
                  <a:lnTo>
                    <a:pt x="540" y="269"/>
                  </a:lnTo>
                  <a:lnTo>
                    <a:pt x="553" y="281"/>
                  </a:lnTo>
                  <a:lnTo>
                    <a:pt x="565" y="293"/>
                  </a:lnTo>
                  <a:lnTo>
                    <a:pt x="576" y="307"/>
                  </a:lnTo>
                  <a:lnTo>
                    <a:pt x="587" y="321"/>
                  </a:lnTo>
                  <a:lnTo>
                    <a:pt x="598" y="336"/>
                  </a:lnTo>
                  <a:lnTo>
                    <a:pt x="609" y="353"/>
                  </a:lnTo>
                  <a:lnTo>
                    <a:pt x="619" y="370"/>
                  </a:lnTo>
                  <a:lnTo>
                    <a:pt x="627" y="387"/>
                  </a:lnTo>
                  <a:lnTo>
                    <a:pt x="636" y="406"/>
                  </a:lnTo>
                  <a:lnTo>
                    <a:pt x="645" y="425"/>
                  </a:lnTo>
                  <a:lnTo>
                    <a:pt x="652" y="446"/>
                  </a:lnTo>
                  <a:lnTo>
                    <a:pt x="660" y="466"/>
                  </a:lnTo>
                  <a:lnTo>
                    <a:pt x="666" y="488"/>
                  </a:lnTo>
                  <a:lnTo>
                    <a:pt x="672" y="509"/>
                  </a:lnTo>
                  <a:lnTo>
                    <a:pt x="677" y="532"/>
                  </a:lnTo>
                  <a:lnTo>
                    <a:pt x="682" y="555"/>
                  </a:lnTo>
                  <a:lnTo>
                    <a:pt x="687" y="579"/>
                  </a:lnTo>
                  <a:lnTo>
                    <a:pt x="690" y="602"/>
                  </a:lnTo>
                  <a:lnTo>
                    <a:pt x="693" y="626"/>
                  </a:lnTo>
                  <a:lnTo>
                    <a:pt x="695" y="651"/>
                  </a:lnTo>
                  <a:lnTo>
                    <a:pt x="698" y="677"/>
                  </a:lnTo>
                  <a:lnTo>
                    <a:pt x="698" y="702"/>
                  </a:lnTo>
                  <a:lnTo>
                    <a:pt x="699" y="728"/>
                  </a:lnTo>
                  <a:lnTo>
                    <a:pt x="699" y="754"/>
                  </a:lnTo>
                  <a:lnTo>
                    <a:pt x="698" y="780"/>
                  </a:lnTo>
                  <a:lnTo>
                    <a:pt x="695" y="805"/>
                  </a:lnTo>
                  <a:lnTo>
                    <a:pt x="693" y="830"/>
                  </a:lnTo>
                  <a:lnTo>
                    <a:pt x="691" y="854"/>
                  </a:lnTo>
                  <a:lnTo>
                    <a:pt x="688" y="879"/>
                  </a:lnTo>
                  <a:lnTo>
                    <a:pt x="684" y="903"/>
                  </a:lnTo>
                  <a:lnTo>
                    <a:pt x="679" y="927"/>
                  </a:lnTo>
                  <a:lnTo>
                    <a:pt x="675" y="950"/>
                  </a:lnTo>
                  <a:lnTo>
                    <a:pt x="669" y="972"/>
                  </a:lnTo>
                  <a:lnTo>
                    <a:pt x="663" y="994"/>
                  </a:lnTo>
                  <a:lnTo>
                    <a:pt x="656" y="1016"/>
                  </a:lnTo>
                  <a:lnTo>
                    <a:pt x="649" y="1036"/>
                  </a:lnTo>
                  <a:lnTo>
                    <a:pt x="641" y="1056"/>
                  </a:lnTo>
                  <a:lnTo>
                    <a:pt x="633" y="1075"/>
                  </a:lnTo>
                  <a:lnTo>
                    <a:pt x="624" y="1093"/>
                  </a:lnTo>
                  <a:lnTo>
                    <a:pt x="614" y="1112"/>
                  </a:lnTo>
                  <a:lnTo>
                    <a:pt x="605" y="1128"/>
                  </a:lnTo>
                  <a:lnTo>
                    <a:pt x="594" y="1144"/>
                  </a:lnTo>
                  <a:lnTo>
                    <a:pt x="583" y="1159"/>
                  </a:lnTo>
                  <a:lnTo>
                    <a:pt x="571" y="1174"/>
                  </a:lnTo>
                  <a:lnTo>
                    <a:pt x="559" y="1186"/>
                  </a:lnTo>
                  <a:lnTo>
                    <a:pt x="546" y="1198"/>
                  </a:lnTo>
                  <a:lnTo>
                    <a:pt x="532" y="1209"/>
                  </a:lnTo>
                  <a:lnTo>
                    <a:pt x="519" y="1219"/>
                  </a:lnTo>
                  <a:lnTo>
                    <a:pt x="504" y="1228"/>
                  </a:lnTo>
                  <a:lnTo>
                    <a:pt x="490" y="1235"/>
                  </a:lnTo>
                  <a:lnTo>
                    <a:pt x="474" y="1241"/>
                  </a:lnTo>
                  <a:lnTo>
                    <a:pt x="459" y="1246"/>
                  </a:lnTo>
                  <a:lnTo>
                    <a:pt x="441" y="1249"/>
                  </a:lnTo>
                  <a:lnTo>
                    <a:pt x="425" y="1251"/>
                  </a:lnTo>
                  <a:lnTo>
                    <a:pt x="408" y="1252"/>
                  </a:lnTo>
                  <a:lnTo>
                    <a:pt x="391" y="1251"/>
                  </a:lnTo>
                  <a:lnTo>
                    <a:pt x="375" y="1249"/>
                  </a:lnTo>
                  <a:lnTo>
                    <a:pt x="360" y="1246"/>
                  </a:lnTo>
                  <a:lnTo>
                    <a:pt x="346" y="1241"/>
                  </a:lnTo>
                  <a:lnTo>
                    <a:pt x="332" y="1235"/>
                  </a:lnTo>
                  <a:lnTo>
                    <a:pt x="318" y="1228"/>
                  </a:lnTo>
                  <a:lnTo>
                    <a:pt x="305" y="1219"/>
                  </a:lnTo>
                  <a:lnTo>
                    <a:pt x="293" y="1209"/>
                  </a:lnTo>
                  <a:lnTo>
                    <a:pt x="280" y="1198"/>
                  </a:lnTo>
                  <a:lnTo>
                    <a:pt x="269" y="1186"/>
                  </a:lnTo>
                  <a:lnTo>
                    <a:pt x="258" y="1174"/>
                  </a:lnTo>
                  <a:lnTo>
                    <a:pt x="248" y="1159"/>
                  </a:lnTo>
                  <a:lnTo>
                    <a:pt x="238" y="1144"/>
                  </a:lnTo>
                  <a:lnTo>
                    <a:pt x="228" y="1128"/>
                  </a:lnTo>
                  <a:lnTo>
                    <a:pt x="219" y="1112"/>
                  </a:lnTo>
                  <a:lnTo>
                    <a:pt x="211" y="1093"/>
                  </a:lnTo>
                  <a:lnTo>
                    <a:pt x="203" y="1075"/>
                  </a:lnTo>
                  <a:lnTo>
                    <a:pt x="196" y="1056"/>
                  </a:lnTo>
                  <a:lnTo>
                    <a:pt x="188" y="1036"/>
                  </a:lnTo>
                  <a:lnTo>
                    <a:pt x="182" y="1016"/>
                  </a:lnTo>
                  <a:lnTo>
                    <a:pt x="176" y="994"/>
                  </a:lnTo>
                  <a:lnTo>
                    <a:pt x="171" y="972"/>
                  </a:lnTo>
                  <a:lnTo>
                    <a:pt x="166" y="950"/>
                  </a:lnTo>
                  <a:lnTo>
                    <a:pt x="161" y="927"/>
                  </a:lnTo>
                  <a:lnTo>
                    <a:pt x="158" y="903"/>
                  </a:lnTo>
                  <a:lnTo>
                    <a:pt x="155" y="879"/>
                  </a:lnTo>
                  <a:lnTo>
                    <a:pt x="151" y="854"/>
                  </a:lnTo>
                  <a:lnTo>
                    <a:pt x="149" y="830"/>
                  </a:lnTo>
                  <a:lnTo>
                    <a:pt x="146" y="780"/>
                  </a:lnTo>
                  <a:lnTo>
                    <a:pt x="145" y="728"/>
                  </a:lnTo>
                  <a:lnTo>
                    <a:pt x="146" y="703"/>
                  </a:lnTo>
                  <a:lnTo>
                    <a:pt x="146" y="679"/>
                  </a:lnTo>
                  <a:lnTo>
                    <a:pt x="148" y="655"/>
                  </a:lnTo>
                  <a:lnTo>
                    <a:pt x="150" y="631"/>
                  </a:lnTo>
                  <a:lnTo>
                    <a:pt x="152" y="607"/>
                  </a:lnTo>
                  <a:lnTo>
                    <a:pt x="156" y="584"/>
                  </a:lnTo>
                  <a:lnTo>
                    <a:pt x="159" y="560"/>
                  </a:lnTo>
                  <a:lnTo>
                    <a:pt x="163" y="537"/>
                  </a:lnTo>
                  <a:lnTo>
                    <a:pt x="169" y="516"/>
                  </a:lnTo>
                  <a:lnTo>
                    <a:pt x="174" y="494"/>
                  </a:lnTo>
                  <a:lnTo>
                    <a:pt x="179" y="473"/>
                  </a:lnTo>
                  <a:lnTo>
                    <a:pt x="186" y="452"/>
                  </a:lnTo>
                  <a:lnTo>
                    <a:pt x="192" y="431"/>
                  </a:lnTo>
                  <a:lnTo>
                    <a:pt x="200" y="412"/>
                  </a:lnTo>
                  <a:lnTo>
                    <a:pt x="208" y="394"/>
                  </a:lnTo>
                  <a:lnTo>
                    <a:pt x="216" y="375"/>
                  </a:lnTo>
                  <a:lnTo>
                    <a:pt x="225" y="358"/>
                  </a:lnTo>
                  <a:lnTo>
                    <a:pt x="235" y="341"/>
                  </a:lnTo>
                  <a:lnTo>
                    <a:pt x="244" y="325"/>
                  </a:lnTo>
                  <a:lnTo>
                    <a:pt x="254" y="310"/>
                  </a:lnTo>
                  <a:lnTo>
                    <a:pt x="265" y="296"/>
                  </a:lnTo>
                  <a:lnTo>
                    <a:pt x="276" y="284"/>
                  </a:lnTo>
                  <a:lnTo>
                    <a:pt x="287" y="272"/>
                  </a:lnTo>
                  <a:lnTo>
                    <a:pt x="298" y="262"/>
                  </a:lnTo>
                  <a:lnTo>
                    <a:pt x="311" y="252"/>
                  </a:lnTo>
                  <a:lnTo>
                    <a:pt x="323" y="243"/>
                  </a:lnTo>
                  <a:lnTo>
                    <a:pt x="336" y="236"/>
                  </a:lnTo>
                  <a:lnTo>
                    <a:pt x="350" y="229"/>
                  </a:lnTo>
                  <a:lnTo>
                    <a:pt x="363" y="225"/>
                  </a:lnTo>
                  <a:lnTo>
                    <a:pt x="377" y="222"/>
                  </a:lnTo>
                  <a:lnTo>
                    <a:pt x="393" y="219"/>
                  </a:lnTo>
                  <a:lnTo>
                    <a:pt x="408" y="218"/>
                  </a:lnTo>
                  <a:close/>
                  <a:moveTo>
                    <a:pt x="830" y="44"/>
                  </a:moveTo>
                  <a:lnTo>
                    <a:pt x="684" y="44"/>
                  </a:lnTo>
                  <a:lnTo>
                    <a:pt x="684" y="248"/>
                  </a:lnTo>
                  <a:lnTo>
                    <a:pt x="669" y="221"/>
                  </a:lnTo>
                  <a:lnTo>
                    <a:pt x="655" y="196"/>
                  </a:lnTo>
                  <a:lnTo>
                    <a:pt x="640" y="171"/>
                  </a:lnTo>
                  <a:lnTo>
                    <a:pt x="624" y="147"/>
                  </a:lnTo>
                  <a:lnTo>
                    <a:pt x="608" y="125"/>
                  </a:lnTo>
                  <a:lnTo>
                    <a:pt x="590" y="105"/>
                  </a:lnTo>
                  <a:lnTo>
                    <a:pt x="573" y="86"/>
                  </a:lnTo>
                  <a:lnTo>
                    <a:pt x="555" y="69"/>
                  </a:lnTo>
                  <a:lnTo>
                    <a:pt x="536" y="54"/>
                  </a:lnTo>
                  <a:lnTo>
                    <a:pt x="517" y="40"/>
                  </a:lnTo>
                  <a:lnTo>
                    <a:pt x="497" y="28"/>
                  </a:lnTo>
                  <a:lnTo>
                    <a:pt x="477" y="18"/>
                  </a:lnTo>
                  <a:lnTo>
                    <a:pt x="456" y="11"/>
                  </a:lnTo>
                  <a:lnTo>
                    <a:pt x="436" y="4"/>
                  </a:lnTo>
                  <a:lnTo>
                    <a:pt x="425" y="3"/>
                  </a:lnTo>
                  <a:lnTo>
                    <a:pt x="414" y="1"/>
                  </a:lnTo>
                  <a:lnTo>
                    <a:pt x="403" y="0"/>
                  </a:lnTo>
                  <a:lnTo>
                    <a:pt x="393" y="0"/>
                  </a:lnTo>
                  <a:lnTo>
                    <a:pt x="370" y="1"/>
                  </a:lnTo>
                  <a:lnTo>
                    <a:pt x="347" y="4"/>
                  </a:lnTo>
                  <a:lnTo>
                    <a:pt x="325" y="9"/>
                  </a:lnTo>
                  <a:lnTo>
                    <a:pt x="305" y="16"/>
                  </a:lnTo>
                  <a:lnTo>
                    <a:pt x="284" y="25"/>
                  </a:lnTo>
                  <a:lnTo>
                    <a:pt x="265" y="34"/>
                  </a:lnTo>
                  <a:lnTo>
                    <a:pt x="245" y="47"/>
                  </a:lnTo>
                  <a:lnTo>
                    <a:pt x="227" y="60"/>
                  </a:lnTo>
                  <a:lnTo>
                    <a:pt x="209" y="77"/>
                  </a:lnTo>
                  <a:lnTo>
                    <a:pt x="191" y="93"/>
                  </a:lnTo>
                  <a:lnTo>
                    <a:pt x="175" y="111"/>
                  </a:lnTo>
                  <a:lnTo>
                    <a:pt x="160" y="132"/>
                  </a:lnTo>
                  <a:lnTo>
                    <a:pt x="145" y="152"/>
                  </a:lnTo>
                  <a:lnTo>
                    <a:pt x="130" y="175"/>
                  </a:lnTo>
                  <a:lnTo>
                    <a:pt x="117" y="199"/>
                  </a:lnTo>
                  <a:lnTo>
                    <a:pt x="104" y="224"/>
                  </a:lnTo>
                  <a:lnTo>
                    <a:pt x="91" y="250"/>
                  </a:lnTo>
                  <a:lnTo>
                    <a:pt x="80" y="278"/>
                  </a:lnTo>
                  <a:lnTo>
                    <a:pt x="69" y="306"/>
                  </a:lnTo>
                  <a:lnTo>
                    <a:pt x="58" y="335"/>
                  </a:lnTo>
                  <a:lnTo>
                    <a:pt x="50" y="365"/>
                  </a:lnTo>
                  <a:lnTo>
                    <a:pt x="41" y="396"/>
                  </a:lnTo>
                  <a:lnTo>
                    <a:pt x="33" y="428"/>
                  </a:lnTo>
                  <a:lnTo>
                    <a:pt x="26" y="461"/>
                  </a:lnTo>
                  <a:lnTo>
                    <a:pt x="20" y="494"/>
                  </a:lnTo>
                  <a:lnTo>
                    <a:pt x="15" y="528"/>
                  </a:lnTo>
                  <a:lnTo>
                    <a:pt x="10" y="562"/>
                  </a:lnTo>
                  <a:lnTo>
                    <a:pt x="6" y="598"/>
                  </a:lnTo>
                  <a:lnTo>
                    <a:pt x="3" y="634"/>
                  </a:lnTo>
                  <a:lnTo>
                    <a:pt x="1" y="669"/>
                  </a:lnTo>
                  <a:lnTo>
                    <a:pt x="0" y="706"/>
                  </a:lnTo>
                  <a:lnTo>
                    <a:pt x="0" y="743"/>
                  </a:lnTo>
                  <a:lnTo>
                    <a:pt x="0" y="778"/>
                  </a:lnTo>
                  <a:lnTo>
                    <a:pt x="1" y="813"/>
                  </a:lnTo>
                  <a:lnTo>
                    <a:pt x="3" y="848"/>
                  </a:lnTo>
                  <a:lnTo>
                    <a:pt x="6" y="883"/>
                  </a:lnTo>
                  <a:lnTo>
                    <a:pt x="10" y="917"/>
                  </a:lnTo>
                  <a:lnTo>
                    <a:pt x="15" y="951"/>
                  </a:lnTo>
                  <a:lnTo>
                    <a:pt x="20" y="983"/>
                  </a:lnTo>
                  <a:lnTo>
                    <a:pt x="26" y="1016"/>
                  </a:lnTo>
                  <a:lnTo>
                    <a:pt x="33" y="1048"/>
                  </a:lnTo>
                  <a:lnTo>
                    <a:pt x="41" y="1079"/>
                  </a:lnTo>
                  <a:lnTo>
                    <a:pt x="50" y="1110"/>
                  </a:lnTo>
                  <a:lnTo>
                    <a:pt x="58" y="1139"/>
                  </a:lnTo>
                  <a:lnTo>
                    <a:pt x="69" y="1168"/>
                  </a:lnTo>
                  <a:lnTo>
                    <a:pt x="80" y="1196"/>
                  </a:lnTo>
                  <a:lnTo>
                    <a:pt x="91" y="1222"/>
                  </a:lnTo>
                  <a:lnTo>
                    <a:pt x="104" y="1248"/>
                  </a:lnTo>
                  <a:lnTo>
                    <a:pt x="117" y="1273"/>
                  </a:lnTo>
                  <a:lnTo>
                    <a:pt x="130" y="1297"/>
                  </a:lnTo>
                  <a:lnTo>
                    <a:pt x="145" y="1318"/>
                  </a:lnTo>
                  <a:lnTo>
                    <a:pt x="160" y="1340"/>
                  </a:lnTo>
                  <a:lnTo>
                    <a:pt x="175" y="1360"/>
                  </a:lnTo>
                  <a:lnTo>
                    <a:pt x="191" y="1378"/>
                  </a:lnTo>
                  <a:lnTo>
                    <a:pt x="209" y="1395"/>
                  </a:lnTo>
                  <a:lnTo>
                    <a:pt x="227" y="1410"/>
                  </a:lnTo>
                  <a:lnTo>
                    <a:pt x="245" y="1423"/>
                  </a:lnTo>
                  <a:lnTo>
                    <a:pt x="265" y="1435"/>
                  </a:lnTo>
                  <a:lnTo>
                    <a:pt x="284" y="1446"/>
                  </a:lnTo>
                  <a:lnTo>
                    <a:pt x="305" y="1455"/>
                  </a:lnTo>
                  <a:lnTo>
                    <a:pt x="325" y="1461"/>
                  </a:lnTo>
                  <a:lnTo>
                    <a:pt x="347" y="1467"/>
                  </a:lnTo>
                  <a:lnTo>
                    <a:pt x="370" y="1470"/>
                  </a:lnTo>
                  <a:lnTo>
                    <a:pt x="393" y="1471"/>
                  </a:lnTo>
                  <a:lnTo>
                    <a:pt x="414" y="1470"/>
                  </a:lnTo>
                  <a:lnTo>
                    <a:pt x="436" y="1467"/>
                  </a:lnTo>
                  <a:lnTo>
                    <a:pt x="456" y="1462"/>
                  </a:lnTo>
                  <a:lnTo>
                    <a:pt x="477" y="1457"/>
                  </a:lnTo>
                  <a:lnTo>
                    <a:pt x="497" y="1448"/>
                  </a:lnTo>
                  <a:lnTo>
                    <a:pt x="517" y="1439"/>
                  </a:lnTo>
                  <a:lnTo>
                    <a:pt x="536" y="1428"/>
                  </a:lnTo>
                  <a:lnTo>
                    <a:pt x="555" y="1414"/>
                  </a:lnTo>
                  <a:lnTo>
                    <a:pt x="573" y="1398"/>
                  </a:lnTo>
                  <a:lnTo>
                    <a:pt x="590" y="1381"/>
                  </a:lnTo>
                  <a:lnTo>
                    <a:pt x="608" y="1363"/>
                  </a:lnTo>
                  <a:lnTo>
                    <a:pt x="624" y="1341"/>
                  </a:lnTo>
                  <a:lnTo>
                    <a:pt x="640" y="1318"/>
                  </a:lnTo>
                  <a:lnTo>
                    <a:pt x="655" y="1294"/>
                  </a:lnTo>
                  <a:lnTo>
                    <a:pt x="669" y="1267"/>
                  </a:lnTo>
                  <a:lnTo>
                    <a:pt x="684" y="1237"/>
                  </a:lnTo>
                  <a:lnTo>
                    <a:pt x="684" y="1442"/>
                  </a:lnTo>
                  <a:lnTo>
                    <a:pt x="830" y="1442"/>
                  </a:lnTo>
                  <a:lnTo>
                    <a:pt x="830" y="44"/>
                  </a:lnTo>
                  <a:close/>
                </a:path>
              </a:pathLst>
            </a:custGeom>
            <a:solidFill>
              <a:srgbClr val="FFFFFF"/>
            </a:solidFill>
            <a:ln w="9525">
              <a:noFill/>
              <a:round/>
              <a:headEnd/>
              <a:tailEnd/>
            </a:ln>
          </p:spPr>
          <p:txBody>
            <a:bodyPr/>
            <a:lstStyle/>
            <a:p>
              <a:endParaRPr lang="en-US"/>
            </a:p>
          </p:txBody>
        </p:sp>
        <p:sp>
          <p:nvSpPr>
            <p:cNvPr id="13459" name="Freeform 147"/>
            <p:cNvSpPr>
              <a:spLocks noChangeAspect="1"/>
            </p:cNvSpPr>
            <p:nvPr/>
          </p:nvSpPr>
          <p:spPr bwMode="black">
            <a:xfrm>
              <a:off x="4452" y="2150"/>
              <a:ext cx="42" cy="210"/>
            </a:xfrm>
            <a:custGeom>
              <a:avLst/>
              <a:gdLst/>
              <a:ahLst/>
              <a:cxnLst>
                <a:cxn ang="0">
                  <a:pos x="233" y="1893"/>
                </a:cxn>
                <a:cxn ang="0">
                  <a:pos x="87" y="1893"/>
                </a:cxn>
                <a:cxn ang="0">
                  <a:pos x="87" y="713"/>
                </a:cxn>
                <a:cxn ang="0">
                  <a:pos x="0" y="713"/>
                </a:cxn>
                <a:cxn ang="0">
                  <a:pos x="0" y="495"/>
                </a:cxn>
                <a:cxn ang="0">
                  <a:pos x="87" y="495"/>
                </a:cxn>
                <a:cxn ang="0">
                  <a:pos x="87" y="0"/>
                </a:cxn>
                <a:cxn ang="0">
                  <a:pos x="233" y="0"/>
                </a:cxn>
                <a:cxn ang="0">
                  <a:pos x="233" y="495"/>
                </a:cxn>
                <a:cxn ang="0">
                  <a:pos x="378" y="495"/>
                </a:cxn>
                <a:cxn ang="0">
                  <a:pos x="378" y="713"/>
                </a:cxn>
                <a:cxn ang="0">
                  <a:pos x="233" y="713"/>
                </a:cxn>
                <a:cxn ang="0">
                  <a:pos x="233" y="1893"/>
                </a:cxn>
              </a:cxnLst>
              <a:rect l="0" t="0" r="r" b="b"/>
              <a:pathLst>
                <a:path w="378" h="1893">
                  <a:moveTo>
                    <a:pt x="233" y="1893"/>
                  </a:moveTo>
                  <a:lnTo>
                    <a:pt x="87" y="1893"/>
                  </a:lnTo>
                  <a:lnTo>
                    <a:pt x="87" y="713"/>
                  </a:lnTo>
                  <a:lnTo>
                    <a:pt x="0" y="713"/>
                  </a:lnTo>
                  <a:lnTo>
                    <a:pt x="0" y="495"/>
                  </a:lnTo>
                  <a:lnTo>
                    <a:pt x="87" y="495"/>
                  </a:lnTo>
                  <a:lnTo>
                    <a:pt x="87" y="0"/>
                  </a:lnTo>
                  <a:lnTo>
                    <a:pt x="233" y="0"/>
                  </a:lnTo>
                  <a:lnTo>
                    <a:pt x="233" y="495"/>
                  </a:lnTo>
                  <a:lnTo>
                    <a:pt x="378" y="495"/>
                  </a:lnTo>
                  <a:lnTo>
                    <a:pt x="378" y="713"/>
                  </a:lnTo>
                  <a:lnTo>
                    <a:pt x="233" y="713"/>
                  </a:lnTo>
                  <a:lnTo>
                    <a:pt x="233" y="1893"/>
                  </a:lnTo>
                  <a:close/>
                </a:path>
              </a:pathLst>
            </a:custGeom>
            <a:solidFill>
              <a:srgbClr val="FFFFFF"/>
            </a:solidFill>
            <a:ln w="9525">
              <a:noFill/>
              <a:round/>
              <a:headEnd/>
              <a:tailEnd/>
            </a:ln>
          </p:spPr>
          <p:txBody>
            <a:bodyPr/>
            <a:lstStyle/>
            <a:p>
              <a:endParaRPr lang="en-US"/>
            </a:p>
          </p:txBody>
        </p:sp>
        <p:sp>
          <p:nvSpPr>
            <p:cNvPr id="13460" name="Freeform 148"/>
            <p:cNvSpPr>
              <a:spLocks noChangeAspect="1" noEditPoints="1"/>
            </p:cNvSpPr>
            <p:nvPr/>
          </p:nvSpPr>
          <p:spPr bwMode="black">
            <a:xfrm>
              <a:off x="4500" y="2200"/>
              <a:ext cx="97" cy="164"/>
            </a:xfrm>
            <a:custGeom>
              <a:avLst/>
              <a:gdLst/>
              <a:ahLst/>
              <a:cxnLst>
                <a:cxn ang="0">
                  <a:pos x="501" y="229"/>
                </a:cxn>
                <a:cxn ang="0">
                  <a:pos x="572" y="272"/>
                </a:cxn>
                <a:cxn ang="0">
                  <a:pos x="634" y="343"/>
                </a:cxn>
                <a:cxn ang="0">
                  <a:pos x="683" y="435"/>
                </a:cxn>
                <a:cxn ang="0">
                  <a:pos x="719" y="544"/>
                </a:cxn>
                <a:cxn ang="0">
                  <a:pos x="740" y="666"/>
                </a:cxn>
                <a:cxn ang="0">
                  <a:pos x="741" y="794"/>
                </a:cxn>
                <a:cxn ang="0">
                  <a:pos x="724" y="916"/>
                </a:cxn>
                <a:cxn ang="0">
                  <a:pos x="692" y="1025"/>
                </a:cxn>
                <a:cxn ang="0">
                  <a:pos x="644" y="1118"/>
                </a:cxn>
                <a:cxn ang="0">
                  <a:pos x="585" y="1190"/>
                </a:cxn>
                <a:cxn ang="0">
                  <a:pos x="515" y="1236"/>
                </a:cxn>
                <a:cxn ang="0">
                  <a:pos x="437" y="1252"/>
                </a:cxn>
                <a:cxn ang="0">
                  <a:pos x="359" y="1236"/>
                </a:cxn>
                <a:cxn ang="0">
                  <a:pos x="292" y="1190"/>
                </a:cxn>
                <a:cxn ang="0">
                  <a:pos x="236" y="1118"/>
                </a:cxn>
                <a:cxn ang="0">
                  <a:pos x="191" y="1025"/>
                </a:cxn>
                <a:cxn ang="0">
                  <a:pos x="162" y="916"/>
                </a:cxn>
                <a:cxn ang="0">
                  <a:pos x="147" y="794"/>
                </a:cxn>
                <a:cxn ang="0">
                  <a:pos x="149" y="666"/>
                </a:cxn>
                <a:cxn ang="0">
                  <a:pos x="166" y="544"/>
                </a:cxn>
                <a:cxn ang="0">
                  <a:pos x="200" y="435"/>
                </a:cxn>
                <a:cxn ang="0">
                  <a:pos x="245" y="343"/>
                </a:cxn>
                <a:cxn ang="0">
                  <a:pos x="305" y="272"/>
                </a:cxn>
                <a:cxn ang="0">
                  <a:pos x="374" y="229"/>
                </a:cxn>
                <a:cxn ang="0">
                  <a:pos x="437" y="1471"/>
                </a:cxn>
                <a:cxn ang="0">
                  <a:pos x="548" y="1448"/>
                </a:cxn>
                <a:cxn ang="0">
                  <a:pos x="648" y="1383"/>
                </a:cxn>
                <a:cxn ang="0">
                  <a:pos x="733" y="1284"/>
                </a:cxn>
                <a:cxn ang="0">
                  <a:pos x="800" y="1152"/>
                </a:cxn>
                <a:cxn ang="0">
                  <a:pos x="848" y="995"/>
                </a:cxn>
                <a:cxn ang="0">
                  <a:pos x="872" y="818"/>
                </a:cxn>
                <a:cxn ang="0">
                  <a:pos x="868" y="631"/>
                </a:cxn>
                <a:cxn ang="0">
                  <a:pos x="840" y="454"/>
                </a:cxn>
                <a:cxn ang="0">
                  <a:pos x="788" y="300"/>
                </a:cxn>
                <a:cxn ang="0">
                  <a:pos x="717" y="171"/>
                </a:cxn>
                <a:cxn ang="0">
                  <a:pos x="629" y="73"/>
                </a:cxn>
                <a:cxn ang="0">
                  <a:pos x="526" y="15"/>
                </a:cxn>
                <a:cxn ang="0">
                  <a:pos x="414" y="1"/>
                </a:cxn>
                <a:cxn ang="0">
                  <a:pos x="305" y="33"/>
                </a:cxn>
                <a:cxn ang="0">
                  <a:pos x="207" y="108"/>
                </a:cxn>
                <a:cxn ang="0">
                  <a:pos x="125" y="218"/>
                </a:cxn>
                <a:cxn ang="0">
                  <a:pos x="61" y="359"/>
                </a:cxn>
                <a:cxn ang="0">
                  <a:pos x="19" y="522"/>
                </a:cxn>
                <a:cxn ang="0">
                  <a:pos x="1" y="704"/>
                </a:cxn>
                <a:cxn ang="0">
                  <a:pos x="8" y="891"/>
                </a:cxn>
                <a:cxn ang="0">
                  <a:pos x="42" y="1061"/>
                </a:cxn>
                <a:cxn ang="0">
                  <a:pos x="98" y="1208"/>
                </a:cxn>
                <a:cxn ang="0">
                  <a:pos x="173" y="1327"/>
                </a:cxn>
                <a:cxn ang="0">
                  <a:pos x="264" y="1414"/>
                </a:cxn>
                <a:cxn ang="0">
                  <a:pos x="369" y="1462"/>
                </a:cxn>
              </a:cxnLst>
              <a:rect l="0" t="0" r="r" b="b"/>
              <a:pathLst>
                <a:path w="874" h="1471">
                  <a:moveTo>
                    <a:pt x="437" y="218"/>
                  </a:moveTo>
                  <a:lnTo>
                    <a:pt x="453" y="219"/>
                  </a:lnTo>
                  <a:lnTo>
                    <a:pt x="469" y="222"/>
                  </a:lnTo>
                  <a:lnTo>
                    <a:pt x="484" y="225"/>
                  </a:lnTo>
                  <a:lnTo>
                    <a:pt x="501" y="229"/>
                  </a:lnTo>
                  <a:lnTo>
                    <a:pt x="515" y="236"/>
                  </a:lnTo>
                  <a:lnTo>
                    <a:pt x="530" y="243"/>
                  </a:lnTo>
                  <a:lnTo>
                    <a:pt x="544" y="252"/>
                  </a:lnTo>
                  <a:lnTo>
                    <a:pt x="558" y="262"/>
                  </a:lnTo>
                  <a:lnTo>
                    <a:pt x="572" y="272"/>
                  </a:lnTo>
                  <a:lnTo>
                    <a:pt x="585" y="284"/>
                  </a:lnTo>
                  <a:lnTo>
                    <a:pt x="598" y="297"/>
                  </a:lnTo>
                  <a:lnTo>
                    <a:pt x="610" y="311"/>
                  </a:lnTo>
                  <a:lnTo>
                    <a:pt x="622" y="327"/>
                  </a:lnTo>
                  <a:lnTo>
                    <a:pt x="634" y="343"/>
                  </a:lnTo>
                  <a:lnTo>
                    <a:pt x="644" y="359"/>
                  </a:lnTo>
                  <a:lnTo>
                    <a:pt x="655" y="376"/>
                  </a:lnTo>
                  <a:lnTo>
                    <a:pt x="665" y="396"/>
                  </a:lnTo>
                  <a:lnTo>
                    <a:pt x="675" y="414"/>
                  </a:lnTo>
                  <a:lnTo>
                    <a:pt x="683" y="435"/>
                  </a:lnTo>
                  <a:lnTo>
                    <a:pt x="692" y="455"/>
                  </a:lnTo>
                  <a:lnTo>
                    <a:pt x="700" y="477"/>
                  </a:lnTo>
                  <a:lnTo>
                    <a:pt x="707" y="499"/>
                  </a:lnTo>
                  <a:lnTo>
                    <a:pt x="714" y="521"/>
                  </a:lnTo>
                  <a:lnTo>
                    <a:pt x="719" y="544"/>
                  </a:lnTo>
                  <a:lnTo>
                    <a:pt x="724" y="568"/>
                  </a:lnTo>
                  <a:lnTo>
                    <a:pt x="729" y="592"/>
                  </a:lnTo>
                  <a:lnTo>
                    <a:pt x="733" y="616"/>
                  </a:lnTo>
                  <a:lnTo>
                    <a:pt x="736" y="640"/>
                  </a:lnTo>
                  <a:lnTo>
                    <a:pt x="740" y="666"/>
                  </a:lnTo>
                  <a:lnTo>
                    <a:pt x="741" y="691"/>
                  </a:lnTo>
                  <a:lnTo>
                    <a:pt x="742" y="717"/>
                  </a:lnTo>
                  <a:lnTo>
                    <a:pt x="743" y="743"/>
                  </a:lnTo>
                  <a:lnTo>
                    <a:pt x="742" y="768"/>
                  </a:lnTo>
                  <a:lnTo>
                    <a:pt x="741" y="794"/>
                  </a:lnTo>
                  <a:lnTo>
                    <a:pt x="740" y="819"/>
                  </a:lnTo>
                  <a:lnTo>
                    <a:pt x="736" y="844"/>
                  </a:lnTo>
                  <a:lnTo>
                    <a:pt x="733" y="868"/>
                  </a:lnTo>
                  <a:lnTo>
                    <a:pt x="729" y="892"/>
                  </a:lnTo>
                  <a:lnTo>
                    <a:pt x="724" y="916"/>
                  </a:lnTo>
                  <a:lnTo>
                    <a:pt x="719" y="939"/>
                  </a:lnTo>
                  <a:lnTo>
                    <a:pt x="714" y="961"/>
                  </a:lnTo>
                  <a:lnTo>
                    <a:pt x="707" y="983"/>
                  </a:lnTo>
                  <a:lnTo>
                    <a:pt x="700" y="1005"/>
                  </a:lnTo>
                  <a:lnTo>
                    <a:pt x="692" y="1025"/>
                  </a:lnTo>
                  <a:lnTo>
                    <a:pt x="683" y="1046"/>
                  </a:lnTo>
                  <a:lnTo>
                    <a:pt x="675" y="1064"/>
                  </a:lnTo>
                  <a:lnTo>
                    <a:pt x="665" y="1084"/>
                  </a:lnTo>
                  <a:lnTo>
                    <a:pt x="655" y="1101"/>
                  </a:lnTo>
                  <a:lnTo>
                    <a:pt x="644" y="1118"/>
                  </a:lnTo>
                  <a:lnTo>
                    <a:pt x="634" y="1135"/>
                  </a:lnTo>
                  <a:lnTo>
                    <a:pt x="622" y="1150"/>
                  </a:lnTo>
                  <a:lnTo>
                    <a:pt x="610" y="1164"/>
                  </a:lnTo>
                  <a:lnTo>
                    <a:pt x="598" y="1177"/>
                  </a:lnTo>
                  <a:lnTo>
                    <a:pt x="585" y="1190"/>
                  </a:lnTo>
                  <a:lnTo>
                    <a:pt x="572" y="1201"/>
                  </a:lnTo>
                  <a:lnTo>
                    <a:pt x="558" y="1211"/>
                  </a:lnTo>
                  <a:lnTo>
                    <a:pt x="544" y="1221"/>
                  </a:lnTo>
                  <a:lnTo>
                    <a:pt x="530" y="1229"/>
                  </a:lnTo>
                  <a:lnTo>
                    <a:pt x="515" y="1236"/>
                  </a:lnTo>
                  <a:lnTo>
                    <a:pt x="501" y="1242"/>
                  </a:lnTo>
                  <a:lnTo>
                    <a:pt x="484" y="1246"/>
                  </a:lnTo>
                  <a:lnTo>
                    <a:pt x="469" y="1249"/>
                  </a:lnTo>
                  <a:lnTo>
                    <a:pt x="453" y="1251"/>
                  </a:lnTo>
                  <a:lnTo>
                    <a:pt x="437" y="1252"/>
                  </a:lnTo>
                  <a:lnTo>
                    <a:pt x="420" y="1251"/>
                  </a:lnTo>
                  <a:lnTo>
                    <a:pt x="404" y="1249"/>
                  </a:lnTo>
                  <a:lnTo>
                    <a:pt x="389" y="1246"/>
                  </a:lnTo>
                  <a:lnTo>
                    <a:pt x="374" y="1242"/>
                  </a:lnTo>
                  <a:lnTo>
                    <a:pt x="359" y="1236"/>
                  </a:lnTo>
                  <a:lnTo>
                    <a:pt x="345" y="1229"/>
                  </a:lnTo>
                  <a:lnTo>
                    <a:pt x="331" y="1221"/>
                  </a:lnTo>
                  <a:lnTo>
                    <a:pt x="318" y="1211"/>
                  </a:lnTo>
                  <a:lnTo>
                    <a:pt x="305" y="1201"/>
                  </a:lnTo>
                  <a:lnTo>
                    <a:pt x="292" y="1190"/>
                  </a:lnTo>
                  <a:lnTo>
                    <a:pt x="280" y="1177"/>
                  </a:lnTo>
                  <a:lnTo>
                    <a:pt x="268" y="1164"/>
                  </a:lnTo>
                  <a:lnTo>
                    <a:pt x="256" y="1150"/>
                  </a:lnTo>
                  <a:lnTo>
                    <a:pt x="245" y="1135"/>
                  </a:lnTo>
                  <a:lnTo>
                    <a:pt x="236" y="1118"/>
                  </a:lnTo>
                  <a:lnTo>
                    <a:pt x="226" y="1101"/>
                  </a:lnTo>
                  <a:lnTo>
                    <a:pt x="216" y="1084"/>
                  </a:lnTo>
                  <a:lnTo>
                    <a:pt x="207" y="1064"/>
                  </a:lnTo>
                  <a:lnTo>
                    <a:pt x="200" y="1046"/>
                  </a:lnTo>
                  <a:lnTo>
                    <a:pt x="191" y="1025"/>
                  </a:lnTo>
                  <a:lnTo>
                    <a:pt x="185" y="1005"/>
                  </a:lnTo>
                  <a:lnTo>
                    <a:pt x="178" y="983"/>
                  </a:lnTo>
                  <a:lnTo>
                    <a:pt x="172" y="961"/>
                  </a:lnTo>
                  <a:lnTo>
                    <a:pt x="166" y="939"/>
                  </a:lnTo>
                  <a:lnTo>
                    <a:pt x="162" y="916"/>
                  </a:lnTo>
                  <a:lnTo>
                    <a:pt x="158" y="892"/>
                  </a:lnTo>
                  <a:lnTo>
                    <a:pt x="154" y="868"/>
                  </a:lnTo>
                  <a:lnTo>
                    <a:pt x="151" y="844"/>
                  </a:lnTo>
                  <a:lnTo>
                    <a:pt x="149" y="819"/>
                  </a:lnTo>
                  <a:lnTo>
                    <a:pt x="147" y="794"/>
                  </a:lnTo>
                  <a:lnTo>
                    <a:pt x="146" y="768"/>
                  </a:lnTo>
                  <a:lnTo>
                    <a:pt x="146" y="743"/>
                  </a:lnTo>
                  <a:lnTo>
                    <a:pt x="146" y="717"/>
                  </a:lnTo>
                  <a:lnTo>
                    <a:pt x="147" y="691"/>
                  </a:lnTo>
                  <a:lnTo>
                    <a:pt x="149" y="666"/>
                  </a:lnTo>
                  <a:lnTo>
                    <a:pt x="151" y="640"/>
                  </a:lnTo>
                  <a:lnTo>
                    <a:pt x="154" y="616"/>
                  </a:lnTo>
                  <a:lnTo>
                    <a:pt x="158" y="592"/>
                  </a:lnTo>
                  <a:lnTo>
                    <a:pt x="162" y="568"/>
                  </a:lnTo>
                  <a:lnTo>
                    <a:pt x="166" y="544"/>
                  </a:lnTo>
                  <a:lnTo>
                    <a:pt x="172" y="521"/>
                  </a:lnTo>
                  <a:lnTo>
                    <a:pt x="178" y="499"/>
                  </a:lnTo>
                  <a:lnTo>
                    <a:pt x="185" y="477"/>
                  </a:lnTo>
                  <a:lnTo>
                    <a:pt x="191" y="455"/>
                  </a:lnTo>
                  <a:lnTo>
                    <a:pt x="200" y="435"/>
                  </a:lnTo>
                  <a:lnTo>
                    <a:pt x="207" y="414"/>
                  </a:lnTo>
                  <a:lnTo>
                    <a:pt x="216" y="396"/>
                  </a:lnTo>
                  <a:lnTo>
                    <a:pt x="226" y="376"/>
                  </a:lnTo>
                  <a:lnTo>
                    <a:pt x="236" y="359"/>
                  </a:lnTo>
                  <a:lnTo>
                    <a:pt x="245" y="343"/>
                  </a:lnTo>
                  <a:lnTo>
                    <a:pt x="256" y="327"/>
                  </a:lnTo>
                  <a:lnTo>
                    <a:pt x="268" y="311"/>
                  </a:lnTo>
                  <a:lnTo>
                    <a:pt x="280" y="297"/>
                  </a:lnTo>
                  <a:lnTo>
                    <a:pt x="292" y="284"/>
                  </a:lnTo>
                  <a:lnTo>
                    <a:pt x="305" y="272"/>
                  </a:lnTo>
                  <a:lnTo>
                    <a:pt x="318" y="262"/>
                  </a:lnTo>
                  <a:lnTo>
                    <a:pt x="331" y="252"/>
                  </a:lnTo>
                  <a:lnTo>
                    <a:pt x="345" y="243"/>
                  </a:lnTo>
                  <a:lnTo>
                    <a:pt x="359" y="236"/>
                  </a:lnTo>
                  <a:lnTo>
                    <a:pt x="374" y="229"/>
                  </a:lnTo>
                  <a:lnTo>
                    <a:pt x="389" y="225"/>
                  </a:lnTo>
                  <a:lnTo>
                    <a:pt x="404" y="222"/>
                  </a:lnTo>
                  <a:lnTo>
                    <a:pt x="420" y="219"/>
                  </a:lnTo>
                  <a:lnTo>
                    <a:pt x="437" y="218"/>
                  </a:lnTo>
                  <a:close/>
                  <a:moveTo>
                    <a:pt x="437" y="1471"/>
                  </a:moveTo>
                  <a:lnTo>
                    <a:pt x="459" y="1470"/>
                  </a:lnTo>
                  <a:lnTo>
                    <a:pt x="482" y="1467"/>
                  </a:lnTo>
                  <a:lnTo>
                    <a:pt x="505" y="1462"/>
                  </a:lnTo>
                  <a:lnTo>
                    <a:pt x="526" y="1456"/>
                  </a:lnTo>
                  <a:lnTo>
                    <a:pt x="548" y="1448"/>
                  </a:lnTo>
                  <a:lnTo>
                    <a:pt x="569" y="1439"/>
                  </a:lnTo>
                  <a:lnTo>
                    <a:pt x="589" y="1427"/>
                  </a:lnTo>
                  <a:lnTo>
                    <a:pt x="610" y="1414"/>
                  </a:lnTo>
                  <a:lnTo>
                    <a:pt x="629" y="1400"/>
                  </a:lnTo>
                  <a:lnTo>
                    <a:pt x="648" y="1383"/>
                  </a:lnTo>
                  <a:lnTo>
                    <a:pt x="666" y="1366"/>
                  </a:lnTo>
                  <a:lnTo>
                    <a:pt x="683" y="1348"/>
                  </a:lnTo>
                  <a:lnTo>
                    <a:pt x="701" y="1327"/>
                  </a:lnTo>
                  <a:lnTo>
                    <a:pt x="717" y="1307"/>
                  </a:lnTo>
                  <a:lnTo>
                    <a:pt x="733" y="1284"/>
                  </a:lnTo>
                  <a:lnTo>
                    <a:pt x="748" y="1259"/>
                  </a:lnTo>
                  <a:lnTo>
                    <a:pt x="762" y="1234"/>
                  </a:lnTo>
                  <a:lnTo>
                    <a:pt x="775" y="1208"/>
                  </a:lnTo>
                  <a:lnTo>
                    <a:pt x="788" y="1181"/>
                  </a:lnTo>
                  <a:lnTo>
                    <a:pt x="800" y="1152"/>
                  </a:lnTo>
                  <a:lnTo>
                    <a:pt x="812" y="1123"/>
                  </a:lnTo>
                  <a:lnTo>
                    <a:pt x="822" y="1092"/>
                  </a:lnTo>
                  <a:lnTo>
                    <a:pt x="832" y="1061"/>
                  </a:lnTo>
                  <a:lnTo>
                    <a:pt x="840" y="1029"/>
                  </a:lnTo>
                  <a:lnTo>
                    <a:pt x="848" y="995"/>
                  </a:lnTo>
                  <a:lnTo>
                    <a:pt x="854" y="961"/>
                  </a:lnTo>
                  <a:lnTo>
                    <a:pt x="860" y="927"/>
                  </a:lnTo>
                  <a:lnTo>
                    <a:pt x="865" y="891"/>
                  </a:lnTo>
                  <a:lnTo>
                    <a:pt x="868" y="854"/>
                  </a:lnTo>
                  <a:lnTo>
                    <a:pt x="872" y="818"/>
                  </a:lnTo>
                  <a:lnTo>
                    <a:pt x="873" y="781"/>
                  </a:lnTo>
                  <a:lnTo>
                    <a:pt x="874" y="743"/>
                  </a:lnTo>
                  <a:lnTo>
                    <a:pt x="873" y="704"/>
                  </a:lnTo>
                  <a:lnTo>
                    <a:pt x="872" y="667"/>
                  </a:lnTo>
                  <a:lnTo>
                    <a:pt x="868" y="631"/>
                  </a:lnTo>
                  <a:lnTo>
                    <a:pt x="865" y="594"/>
                  </a:lnTo>
                  <a:lnTo>
                    <a:pt x="860" y="558"/>
                  </a:lnTo>
                  <a:lnTo>
                    <a:pt x="854" y="522"/>
                  </a:lnTo>
                  <a:lnTo>
                    <a:pt x="848" y="489"/>
                  </a:lnTo>
                  <a:lnTo>
                    <a:pt x="840" y="454"/>
                  </a:lnTo>
                  <a:lnTo>
                    <a:pt x="832" y="422"/>
                  </a:lnTo>
                  <a:lnTo>
                    <a:pt x="822" y="389"/>
                  </a:lnTo>
                  <a:lnTo>
                    <a:pt x="812" y="359"/>
                  </a:lnTo>
                  <a:lnTo>
                    <a:pt x="800" y="329"/>
                  </a:lnTo>
                  <a:lnTo>
                    <a:pt x="788" y="300"/>
                  </a:lnTo>
                  <a:lnTo>
                    <a:pt x="775" y="271"/>
                  </a:lnTo>
                  <a:lnTo>
                    <a:pt x="762" y="244"/>
                  </a:lnTo>
                  <a:lnTo>
                    <a:pt x="748" y="218"/>
                  </a:lnTo>
                  <a:lnTo>
                    <a:pt x="733" y="194"/>
                  </a:lnTo>
                  <a:lnTo>
                    <a:pt x="717" y="171"/>
                  </a:lnTo>
                  <a:lnTo>
                    <a:pt x="701" y="148"/>
                  </a:lnTo>
                  <a:lnTo>
                    <a:pt x="683" y="128"/>
                  </a:lnTo>
                  <a:lnTo>
                    <a:pt x="666" y="108"/>
                  </a:lnTo>
                  <a:lnTo>
                    <a:pt x="648" y="90"/>
                  </a:lnTo>
                  <a:lnTo>
                    <a:pt x="629" y="73"/>
                  </a:lnTo>
                  <a:lnTo>
                    <a:pt x="610" y="58"/>
                  </a:lnTo>
                  <a:lnTo>
                    <a:pt x="589" y="45"/>
                  </a:lnTo>
                  <a:lnTo>
                    <a:pt x="569" y="33"/>
                  </a:lnTo>
                  <a:lnTo>
                    <a:pt x="548" y="24"/>
                  </a:lnTo>
                  <a:lnTo>
                    <a:pt x="526" y="15"/>
                  </a:lnTo>
                  <a:lnTo>
                    <a:pt x="505" y="9"/>
                  </a:lnTo>
                  <a:lnTo>
                    <a:pt x="482" y="4"/>
                  </a:lnTo>
                  <a:lnTo>
                    <a:pt x="459" y="1"/>
                  </a:lnTo>
                  <a:lnTo>
                    <a:pt x="437" y="0"/>
                  </a:lnTo>
                  <a:lnTo>
                    <a:pt x="414" y="1"/>
                  </a:lnTo>
                  <a:lnTo>
                    <a:pt x="391" y="4"/>
                  </a:lnTo>
                  <a:lnTo>
                    <a:pt x="369" y="9"/>
                  </a:lnTo>
                  <a:lnTo>
                    <a:pt x="347" y="15"/>
                  </a:lnTo>
                  <a:lnTo>
                    <a:pt x="325" y="24"/>
                  </a:lnTo>
                  <a:lnTo>
                    <a:pt x="305" y="33"/>
                  </a:lnTo>
                  <a:lnTo>
                    <a:pt x="284" y="45"/>
                  </a:lnTo>
                  <a:lnTo>
                    <a:pt x="264" y="58"/>
                  </a:lnTo>
                  <a:lnTo>
                    <a:pt x="244" y="73"/>
                  </a:lnTo>
                  <a:lnTo>
                    <a:pt x="226" y="90"/>
                  </a:lnTo>
                  <a:lnTo>
                    <a:pt x="207" y="108"/>
                  </a:lnTo>
                  <a:lnTo>
                    <a:pt x="190" y="128"/>
                  </a:lnTo>
                  <a:lnTo>
                    <a:pt x="173" y="148"/>
                  </a:lnTo>
                  <a:lnTo>
                    <a:pt x="157" y="171"/>
                  </a:lnTo>
                  <a:lnTo>
                    <a:pt x="140" y="194"/>
                  </a:lnTo>
                  <a:lnTo>
                    <a:pt x="125" y="218"/>
                  </a:lnTo>
                  <a:lnTo>
                    <a:pt x="111" y="244"/>
                  </a:lnTo>
                  <a:lnTo>
                    <a:pt x="98" y="271"/>
                  </a:lnTo>
                  <a:lnTo>
                    <a:pt x="85" y="300"/>
                  </a:lnTo>
                  <a:lnTo>
                    <a:pt x="73" y="329"/>
                  </a:lnTo>
                  <a:lnTo>
                    <a:pt x="61" y="359"/>
                  </a:lnTo>
                  <a:lnTo>
                    <a:pt x="52" y="389"/>
                  </a:lnTo>
                  <a:lnTo>
                    <a:pt x="42" y="422"/>
                  </a:lnTo>
                  <a:lnTo>
                    <a:pt x="33" y="454"/>
                  </a:lnTo>
                  <a:lnTo>
                    <a:pt x="26" y="489"/>
                  </a:lnTo>
                  <a:lnTo>
                    <a:pt x="19" y="522"/>
                  </a:lnTo>
                  <a:lnTo>
                    <a:pt x="14" y="558"/>
                  </a:lnTo>
                  <a:lnTo>
                    <a:pt x="8" y="594"/>
                  </a:lnTo>
                  <a:lnTo>
                    <a:pt x="5" y="631"/>
                  </a:lnTo>
                  <a:lnTo>
                    <a:pt x="2" y="667"/>
                  </a:lnTo>
                  <a:lnTo>
                    <a:pt x="1" y="704"/>
                  </a:lnTo>
                  <a:lnTo>
                    <a:pt x="0" y="743"/>
                  </a:lnTo>
                  <a:lnTo>
                    <a:pt x="1" y="781"/>
                  </a:lnTo>
                  <a:lnTo>
                    <a:pt x="2" y="818"/>
                  </a:lnTo>
                  <a:lnTo>
                    <a:pt x="5" y="854"/>
                  </a:lnTo>
                  <a:lnTo>
                    <a:pt x="8" y="891"/>
                  </a:lnTo>
                  <a:lnTo>
                    <a:pt x="14" y="927"/>
                  </a:lnTo>
                  <a:lnTo>
                    <a:pt x="19" y="961"/>
                  </a:lnTo>
                  <a:lnTo>
                    <a:pt x="26" y="995"/>
                  </a:lnTo>
                  <a:lnTo>
                    <a:pt x="33" y="1029"/>
                  </a:lnTo>
                  <a:lnTo>
                    <a:pt x="42" y="1061"/>
                  </a:lnTo>
                  <a:lnTo>
                    <a:pt x="52" y="1092"/>
                  </a:lnTo>
                  <a:lnTo>
                    <a:pt x="61" y="1123"/>
                  </a:lnTo>
                  <a:lnTo>
                    <a:pt x="73" y="1152"/>
                  </a:lnTo>
                  <a:lnTo>
                    <a:pt x="85" y="1181"/>
                  </a:lnTo>
                  <a:lnTo>
                    <a:pt x="98" y="1208"/>
                  </a:lnTo>
                  <a:lnTo>
                    <a:pt x="111" y="1234"/>
                  </a:lnTo>
                  <a:lnTo>
                    <a:pt x="125" y="1259"/>
                  </a:lnTo>
                  <a:lnTo>
                    <a:pt x="140" y="1284"/>
                  </a:lnTo>
                  <a:lnTo>
                    <a:pt x="157" y="1307"/>
                  </a:lnTo>
                  <a:lnTo>
                    <a:pt x="173" y="1327"/>
                  </a:lnTo>
                  <a:lnTo>
                    <a:pt x="190" y="1348"/>
                  </a:lnTo>
                  <a:lnTo>
                    <a:pt x="207" y="1366"/>
                  </a:lnTo>
                  <a:lnTo>
                    <a:pt x="226" y="1383"/>
                  </a:lnTo>
                  <a:lnTo>
                    <a:pt x="244" y="1400"/>
                  </a:lnTo>
                  <a:lnTo>
                    <a:pt x="264" y="1414"/>
                  </a:lnTo>
                  <a:lnTo>
                    <a:pt x="284" y="1427"/>
                  </a:lnTo>
                  <a:lnTo>
                    <a:pt x="305" y="1439"/>
                  </a:lnTo>
                  <a:lnTo>
                    <a:pt x="325" y="1448"/>
                  </a:lnTo>
                  <a:lnTo>
                    <a:pt x="347" y="1456"/>
                  </a:lnTo>
                  <a:lnTo>
                    <a:pt x="369" y="1462"/>
                  </a:lnTo>
                  <a:lnTo>
                    <a:pt x="391" y="1467"/>
                  </a:lnTo>
                  <a:lnTo>
                    <a:pt x="414" y="1470"/>
                  </a:lnTo>
                  <a:lnTo>
                    <a:pt x="437" y="1471"/>
                  </a:lnTo>
                  <a:close/>
                </a:path>
              </a:pathLst>
            </a:custGeom>
            <a:solidFill>
              <a:srgbClr val="FFFFFF"/>
            </a:solidFill>
            <a:ln w="9525">
              <a:noFill/>
              <a:round/>
              <a:headEnd/>
              <a:tailEnd/>
            </a:ln>
          </p:spPr>
          <p:txBody>
            <a:bodyPr/>
            <a:lstStyle/>
            <a:p>
              <a:endParaRPr lang="en-US"/>
            </a:p>
          </p:txBody>
        </p:sp>
        <p:sp>
          <p:nvSpPr>
            <p:cNvPr id="13461" name="Freeform 149"/>
            <p:cNvSpPr>
              <a:spLocks noChangeAspect="1"/>
            </p:cNvSpPr>
            <p:nvPr/>
          </p:nvSpPr>
          <p:spPr bwMode="black">
            <a:xfrm>
              <a:off x="4618" y="2200"/>
              <a:ext cx="52" cy="160"/>
            </a:xfrm>
            <a:custGeom>
              <a:avLst/>
              <a:gdLst/>
              <a:ahLst/>
              <a:cxnLst>
                <a:cxn ang="0">
                  <a:pos x="167" y="152"/>
                </a:cxn>
                <a:cxn ang="0">
                  <a:pos x="198" y="100"/>
                </a:cxn>
                <a:cxn ang="0">
                  <a:pos x="219" y="70"/>
                </a:cxn>
                <a:cxn ang="0">
                  <a:pos x="240" y="44"/>
                </a:cxn>
                <a:cxn ang="0">
                  <a:pos x="264" y="24"/>
                </a:cxn>
                <a:cxn ang="0">
                  <a:pos x="290" y="9"/>
                </a:cxn>
                <a:cxn ang="0">
                  <a:pos x="319" y="1"/>
                </a:cxn>
                <a:cxn ang="0">
                  <a:pos x="343" y="1"/>
                </a:cxn>
                <a:cxn ang="0">
                  <a:pos x="359" y="3"/>
                </a:cxn>
                <a:cxn ang="0">
                  <a:pos x="384" y="12"/>
                </a:cxn>
                <a:cxn ang="0">
                  <a:pos x="416" y="30"/>
                </a:cxn>
                <a:cxn ang="0">
                  <a:pos x="449" y="57"/>
                </a:cxn>
                <a:cxn ang="0">
                  <a:pos x="393" y="291"/>
                </a:cxn>
                <a:cxn ang="0">
                  <a:pos x="355" y="244"/>
                </a:cxn>
                <a:cxn ang="0">
                  <a:pos x="345" y="234"/>
                </a:cxn>
                <a:cxn ang="0">
                  <a:pos x="333" y="226"/>
                </a:cxn>
                <a:cxn ang="0">
                  <a:pos x="320" y="221"/>
                </a:cxn>
                <a:cxn ang="0">
                  <a:pos x="305" y="218"/>
                </a:cxn>
                <a:cxn ang="0">
                  <a:pos x="280" y="223"/>
                </a:cxn>
                <a:cxn ang="0">
                  <a:pos x="256" y="234"/>
                </a:cxn>
                <a:cxn ang="0">
                  <a:pos x="237" y="251"/>
                </a:cxn>
                <a:cxn ang="0">
                  <a:pos x="220" y="274"/>
                </a:cxn>
                <a:cxn ang="0">
                  <a:pos x="203" y="302"/>
                </a:cxn>
                <a:cxn ang="0">
                  <a:pos x="190" y="334"/>
                </a:cxn>
                <a:cxn ang="0">
                  <a:pos x="180" y="371"/>
                </a:cxn>
                <a:cxn ang="0">
                  <a:pos x="171" y="410"/>
                </a:cxn>
                <a:cxn ang="0">
                  <a:pos x="158" y="493"/>
                </a:cxn>
                <a:cxn ang="0">
                  <a:pos x="150" y="581"/>
                </a:cxn>
                <a:cxn ang="0">
                  <a:pos x="146" y="666"/>
                </a:cxn>
                <a:cxn ang="0">
                  <a:pos x="145" y="743"/>
                </a:cxn>
                <a:cxn ang="0">
                  <a:pos x="0" y="1442"/>
                </a:cxn>
                <a:cxn ang="0">
                  <a:pos x="145" y="44"/>
                </a:cxn>
              </a:cxnLst>
              <a:rect l="0" t="0" r="r" b="b"/>
              <a:pathLst>
                <a:path w="466" h="1442">
                  <a:moveTo>
                    <a:pt x="145" y="189"/>
                  </a:moveTo>
                  <a:lnTo>
                    <a:pt x="167" y="152"/>
                  </a:lnTo>
                  <a:lnTo>
                    <a:pt x="187" y="117"/>
                  </a:lnTo>
                  <a:lnTo>
                    <a:pt x="198" y="100"/>
                  </a:lnTo>
                  <a:lnTo>
                    <a:pt x="208" y="84"/>
                  </a:lnTo>
                  <a:lnTo>
                    <a:pt x="219" y="70"/>
                  </a:lnTo>
                  <a:lnTo>
                    <a:pt x="229" y="56"/>
                  </a:lnTo>
                  <a:lnTo>
                    <a:pt x="240" y="44"/>
                  </a:lnTo>
                  <a:lnTo>
                    <a:pt x="252" y="33"/>
                  </a:lnTo>
                  <a:lnTo>
                    <a:pt x="264" y="24"/>
                  </a:lnTo>
                  <a:lnTo>
                    <a:pt x="277" y="15"/>
                  </a:lnTo>
                  <a:lnTo>
                    <a:pt x="290" y="9"/>
                  </a:lnTo>
                  <a:lnTo>
                    <a:pt x="304" y="4"/>
                  </a:lnTo>
                  <a:lnTo>
                    <a:pt x="319" y="1"/>
                  </a:lnTo>
                  <a:lnTo>
                    <a:pt x="334" y="0"/>
                  </a:lnTo>
                  <a:lnTo>
                    <a:pt x="343" y="1"/>
                  </a:lnTo>
                  <a:lnTo>
                    <a:pt x="352" y="1"/>
                  </a:lnTo>
                  <a:lnTo>
                    <a:pt x="359" y="3"/>
                  </a:lnTo>
                  <a:lnTo>
                    <a:pt x="368" y="5"/>
                  </a:lnTo>
                  <a:lnTo>
                    <a:pt x="384" y="12"/>
                  </a:lnTo>
                  <a:lnTo>
                    <a:pt x="400" y="20"/>
                  </a:lnTo>
                  <a:lnTo>
                    <a:pt x="416" y="30"/>
                  </a:lnTo>
                  <a:lnTo>
                    <a:pt x="433" y="43"/>
                  </a:lnTo>
                  <a:lnTo>
                    <a:pt x="449" y="57"/>
                  </a:lnTo>
                  <a:lnTo>
                    <a:pt x="466" y="72"/>
                  </a:lnTo>
                  <a:lnTo>
                    <a:pt x="393" y="291"/>
                  </a:lnTo>
                  <a:lnTo>
                    <a:pt x="373" y="267"/>
                  </a:lnTo>
                  <a:lnTo>
                    <a:pt x="355" y="244"/>
                  </a:lnTo>
                  <a:lnTo>
                    <a:pt x="349" y="239"/>
                  </a:lnTo>
                  <a:lnTo>
                    <a:pt x="345" y="234"/>
                  </a:lnTo>
                  <a:lnTo>
                    <a:pt x="340" y="229"/>
                  </a:lnTo>
                  <a:lnTo>
                    <a:pt x="333" y="226"/>
                  </a:lnTo>
                  <a:lnTo>
                    <a:pt x="328" y="223"/>
                  </a:lnTo>
                  <a:lnTo>
                    <a:pt x="320" y="221"/>
                  </a:lnTo>
                  <a:lnTo>
                    <a:pt x="314" y="219"/>
                  </a:lnTo>
                  <a:lnTo>
                    <a:pt x="305" y="218"/>
                  </a:lnTo>
                  <a:lnTo>
                    <a:pt x="292" y="219"/>
                  </a:lnTo>
                  <a:lnTo>
                    <a:pt x="280" y="223"/>
                  </a:lnTo>
                  <a:lnTo>
                    <a:pt x="268" y="227"/>
                  </a:lnTo>
                  <a:lnTo>
                    <a:pt x="256" y="234"/>
                  </a:lnTo>
                  <a:lnTo>
                    <a:pt x="247" y="241"/>
                  </a:lnTo>
                  <a:lnTo>
                    <a:pt x="237" y="251"/>
                  </a:lnTo>
                  <a:lnTo>
                    <a:pt x="227" y="262"/>
                  </a:lnTo>
                  <a:lnTo>
                    <a:pt x="220" y="274"/>
                  </a:lnTo>
                  <a:lnTo>
                    <a:pt x="211" y="288"/>
                  </a:lnTo>
                  <a:lnTo>
                    <a:pt x="203" y="302"/>
                  </a:lnTo>
                  <a:lnTo>
                    <a:pt x="197" y="318"/>
                  </a:lnTo>
                  <a:lnTo>
                    <a:pt x="190" y="334"/>
                  </a:lnTo>
                  <a:lnTo>
                    <a:pt x="185" y="353"/>
                  </a:lnTo>
                  <a:lnTo>
                    <a:pt x="180" y="371"/>
                  </a:lnTo>
                  <a:lnTo>
                    <a:pt x="175" y="389"/>
                  </a:lnTo>
                  <a:lnTo>
                    <a:pt x="171" y="410"/>
                  </a:lnTo>
                  <a:lnTo>
                    <a:pt x="163" y="451"/>
                  </a:lnTo>
                  <a:lnTo>
                    <a:pt x="158" y="493"/>
                  </a:lnTo>
                  <a:lnTo>
                    <a:pt x="154" y="537"/>
                  </a:lnTo>
                  <a:lnTo>
                    <a:pt x="150" y="581"/>
                  </a:lnTo>
                  <a:lnTo>
                    <a:pt x="148" y="624"/>
                  </a:lnTo>
                  <a:lnTo>
                    <a:pt x="146" y="666"/>
                  </a:lnTo>
                  <a:lnTo>
                    <a:pt x="146" y="705"/>
                  </a:lnTo>
                  <a:lnTo>
                    <a:pt x="145" y="743"/>
                  </a:lnTo>
                  <a:lnTo>
                    <a:pt x="145" y="1442"/>
                  </a:lnTo>
                  <a:lnTo>
                    <a:pt x="0" y="1442"/>
                  </a:lnTo>
                  <a:lnTo>
                    <a:pt x="0" y="44"/>
                  </a:lnTo>
                  <a:lnTo>
                    <a:pt x="145" y="44"/>
                  </a:lnTo>
                  <a:lnTo>
                    <a:pt x="145" y="189"/>
                  </a:lnTo>
                  <a:close/>
                </a:path>
              </a:pathLst>
            </a:custGeom>
            <a:solidFill>
              <a:srgbClr val="FFFFFF"/>
            </a:solidFill>
            <a:ln w="9525">
              <a:noFill/>
              <a:round/>
              <a:headEnd/>
              <a:tailEnd/>
            </a:ln>
          </p:spPr>
          <p:txBody>
            <a:bodyPr/>
            <a:lstStyle/>
            <a:p>
              <a:endParaRPr lang="en-US"/>
            </a:p>
          </p:txBody>
        </p:sp>
        <p:sp>
          <p:nvSpPr>
            <p:cNvPr id="13462" name="Freeform 150"/>
            <p:cNvSpPr>
              <a:spLocks noChangeAspect="1"/>
            </p:cNvSpPr>
            <p:nvPr/>
          </p:nvSpPr>
          <p:spPr bwMode="black">
            <a:xfrm>
              <a:off x="4678" y="2205"/>
              <a:ext cx="99" cy="241"/>
            </a:xfrm>
            <a:custGeom>
              <a:avLst/>
              <a:gdLst/>
              <a:ahLst/>
              <a:cxnLst>
                <a:cxn ang="0">
                  <a:pos x="0" y="0"/>
                </a:cxn>
                <a:cxn ang="0">
                  <a:pos x="160" y="0"/>
                </a:cxn>
                <a:cxn ang="0">
                  <a:pos x="466" y="1004"/>
                </a:cxn>
                <a:cxn ang="0">
                  <a:pos x="728" y="0"/>
                </a:cxn>
                <a:cxn ang="0">
                  <a:pos x="888" y="0"/>
                </a:cxn>
                <a:cxn ang="0">
                  <a:pos x="277" y="2169"/>
                </a:cxn>
                <a:cxn ang="0">
                  <a:pos x="115" y="2169"/>
                </a:cxn>
                <a:cxn ang="0">
                  <a:pos x="378" y="1267"/>
                </a:cxn>
                <a:cxn ang="0">
                  <a:pos x="0" y="0"/>
                </a:cxn>
              </a:cxnLst>
              <a:rect l="0" t="0" r="r" b="b"/>
              <a:pathLst>
                <a:path w="888" h="2169">
                  <a:moveTo>
                    <a:pt x="0" y="0"/>
                  </a:moveTo>
                  <a:lnTo>
                    <a:pt x="160" y="0"/>
                  </a:lnTo>
                  <a:lnTo>
                    <a:pt x="466" y="1004"/>
                  </a:lnTo>
                  <a:lnTo>
                    <a:pt x="728" y="0"/>
                  </a:lnTo>
                  <a:lnTo>
                    <a:pt x="888" y="0"/>
                  </a:lnTo>
                  <a:lnTo>
                    <a:pt x="277" y="2169"/>
                  </a:lnTo>
                  <a:lnTo>
                    <a:pt x="115" y="2169"/>
                  </a:lnTo>
                  <a:lnTo>
                    <a:pt x="378" y="1267"/>
                  </a:lnTo>
                  <a:lnTo>
                    <a:pt x="0" y="0"/>
                  </a:lnTo>
                  <a:close/>
                </a:path>
              </a:pathLst>
            </a:custGeom>
            <a:solidFill>
              <a:srgbClr val="FFFFFF"/>
            </a:solidFill>
            <a:ln w="9525">
              <a:noFill/>
              <a:round/>
              <a:headEnd/>
              <a:tailEnd/>
            </a:ln>
          </p:spPr>
          <p:txBody>
            <a:bodyPr/>
            <a:lstStyle/>
            <a:p>
              <a:endParaRPr lang="en-US"/>
            </a:p>
          </p:txBody>
        </p:sp>
        <p:sp>
          <p:nvSpPr>
            <p:cNvPr id="13463" name="Freeform 151"/>
            <p:cNvSpPr>
              <a:spLocks noChangeAspect="1"/>
            </p:cNvSpPr>
            <p:nvPr/>
          </p:nvSpPr>
          <p:spPr bwMode="black">
            <a:xfrm>
              <a:off x="5175" y="1660"/>
              <a:ext cx="170" cy="60"/>
            </a:xfrm>
            <a:custGeom>
              <a:avLst/>
              <a:gdLst/>
              <a:ahLst/>
              <a:cxnLst>
                <a:cxn ang="0">
                  <a:pos x="1499" y="28"/>
                </a:cxn>
                <a:cxn ang="0">
                  <a:pos x="1437" y="82"/>
                </a:cxn>
                <a:cxn ang="0">
                  <a:pos x="1369" y="133"/>
                </a:cxn>
                <a:cxn ang="0">
                  <a:pos x="1296" y="181"/>
                </a:cxn>
                <a:cxn ang="0">
                  <a:pos x="1217" y="227"/>
                </a:cxn>
                <a:cxn ang="0">
                  <a:pos x="1135" y="269"/>
                </a:cxn>
                <a:cxn ang="0">
                  <a:pos x="1046" y="308"/>
                </a:cxn>
                <a:cxn ang="0">
                  <a:pos x="954" y="345"/>
                </a:cxn>
                <a:cxn ang="0">
                  <a:pos x="857" y="378"/>
                </a:cxn>
                <a:cxn ang="0">
                  <a:pos x="756" y="409"/>
                </a:cxn>
                <a:cxn ang="0">
                  <a:pos x="650" y="437"/>
                </a:cxn>
                <a:cxn ang="0">
                  <a:pos x="541" y="462"/>
                </a:cxn>
                <a:cxn ang="0">
                  <a:pos x="427" y="483"/>
                </a:cxn>
                <a:cxn ang="0">
                  <a:pos x="310" y="503"/>
                </a:cxn>
                <a:cxn ang="0">
                  <a:pos x="188" y="519"/>
                </a:cxn>
                <a:cxn ang="0">
                  <a:pos x="64" y="532"/>
                </a:cxn>
                <a:cxn ang="0">
                  <a:pos x="67" y="535"/>
                </a:cxn>
                <a:cxn ang="0">
                  <a:pos x="200" y="527"/>
                </a:cxn>
                <a:cxn ang="0">
                  <a:pos x="327" y="514"/>
                </a:cxn>
                <a:cxn ang="0">
                  <a:pos x="450" y="498"/>
                </a:cxn>
                <a:cxn ang="0">
                  <a:pos x="567" y="479"/>
                </a:cxn>
                <a:cxn ang="0">
                  <a:pos x="681" y="456"/>
                </a:cxn>
                <a:cxn ang="0">
                  <a:pos x="788" y="429"/>
                </a:cxn>
                <a:cxn ang="0">
                  <a:pos x="890" y="400"/>
                </a:cxn>
                <a:cxn ang="0">
                  <a:pos x="987" y="366"/>
                </a:cxn>
                <a:cxn ang="0">
                  <a:pos x="1079" y="330"/>
                </a:cxn>
                <a:cxn ang="0">
                  <a:pos x="1164" y="289"/>
                </a:cxn>
                <a:cxn ang="0">
                  <a:pos x="1244" y="244"/>
                </a:cxn>
                <a:cxn ang="0">
                  <a:pos x="1318" y="197"/>
                </a:cxn>
                <a:cxn ang="0">
                  <a:pos x="1386" y="145"/>
                </a:cxn>
                <a:cxn ang="0">
                  <a:pos x="1448" y="90"/>
                </a:cxn>
                <a:cxn ang="0">
                  <a:pos x="1504" y="30"/>
                </a:cxn>
              </a:cxnLst>
              <a:rect l="0" t="0" r="r" b="b"/>
              <a:pathLst>
                <a:path w="1529" h="538">
                  <a:moveTo>
                    <a:pt x="1529" y="0"/>
                  </a:moveTo>
                  <a:lnTo>
                    <a:pt x="1499" y="28"/>
                  </a:lnTo>
                  <a:lnTo>
                    <a:pt x="1469" y="55"/>
                  </a:lnTo>
                  <a:lnTo>
                    <a:pt x="1437" y="82"/>
                  </a:lnTo>
                  <a:lnTo>
                    <a:pt x="1403" y="108"/>
                  </a:lnTo>
                  <a:lnTo>
                    <a:pt x="1369" y="133"/>
                  </a:lnTo>
                  <a:lnTo>
                    <a:pt x="1333" y="158"/>
                  </a:lnTo>
                  <a:lnTo>
                    <a:pt x="1296" y="181"/>
                  </a:lnTo>
                  <a:lnTo>
                    <a:pt x="1257" y="204"/>
                  </a:lnTo>
                  <a:lnTo>
                    <a:pt x="1217" y="227"/>
                  </a:lnTo>
                  <a:lnTo>
                    <a:pt x="1177" y="249"/>
                  </a:lnTo>
                  <a:lnTo>
                    <a:pt x="1135" y="269"/>
                  </a:lnTo>
                  <a:lnTo>
                    <a:pt x="1092" y="289"/>
                  </a:lnTo>
                  <a:lnTo>
                    <a:pt x="1046" y="308"/>
                  </a:lnTo>
                  <a:lnTo>
                    <a:pt x="1001" y="326"/>
                  </a:lnTo>
                  <a:lnTo>
                    <a:pt x="954" y="345"/>
                  </a:lnTo>
                  <a:lnTo>
                    <a:pt x="907" y="362"/>
                  </a:lnTo>
                  <a:lnTo>
                    <a:pt x="857" y="378"/>
                  </a:lnTo>
                  <a:lnTo>
                    <a:pt x="807" y="393"/>
                  </a:lnTo>
                  <a:lnTo>
                    <a:pt x="756" y="409"/>
                  </a:lnTo>
                  <a:lnTo>
                    <a:pt x="704" y="423"/>
                  </a:lnTo>
                  <a:lnTo>
                    <a:pt x="650" y="437"/>
                  </a:lnTo>
                  <a:lnTo>
                    <a:pt x="596" y="449"/>
                  </a:lnTo>
                  <a:lnTo>
                    <a:pt x="541" y="462"/>
                  </a:lnTo>
                  <a:lnTo>
                    <a:pt x="485" y="472"/>
                  </a:lnTo>
                  <a:lnTo>
                    <a:pt x="427" y="483"/>
                  </a:lnTo>
                  <a:lnTo>
                    <a:pt x="369" y="493"/>
                  </a:lnTo>
                  <a:lnTo>
                    <a:pt x="310" y="503"/>
                  </a:lnTo>
                  <a:lnTo>
                    <a:pt x="250" y="511"/>
                  </a:lnTo>
                  <a:lnTo>
                    <a:pt x="188" y="519"/>
                  </a:lnTo>
                  <a:lnTo>
                    <a:pt x="127" y="525"/>
                  </a:lnTo>
                  <a:lnTo>
                    <a:pt x="64" y="532"/>
                  </a:lnTo>
                  <a:lnTo>
                    <a:pt x="0" y="538"/>
                  </a:lnTo>
                  <a:lnTo>
                    <a:pt x="67" y="535"/>
                  </a:lnTo>
                  <a:lnTo>
                    <a:pt x="134" y="531"/>
                  </a:lnTo>
                  <a:lnTo>
                    <a:pt x="200" y="527"/>
                  </a:lnTo>
                  <a:lnTo>
                    <a:pt x="264" y="520"/>
                  </a:lnTo>
                  <a:lnTo>
                    <a:pt x="327" y="514"/>
                  </a:lnTo>
                  <a:lnTo>
                    <a:pt x="389" y="506"/>
                  </a:lnTo>
                  <a:lnTo>
                    <a:pt x="450" y="498"/>
                  </a:lnTo>
                  <a:lnTo>
                    <a:pt x="510" y="489"/>
                  </a:lnTo>
                  <a:lnTo>
                    <a:pt x="567" y="479"/>
                  </a:lnTo>
                  <a:lnTo>
                    <a:pt x="624" y="468"/>
                  </a:lnTo>
                  <a:lnTo>
                    <a:pt x="681" y="456"/>
                  </a:lnTo>
                  <a:lnTo>
                    <a:pt x="735" y="443"/>
                  </a:lnTo>
                  <a:lnTo>
                    <a:pt x="788" y="429"/>
                  </a:lnTo>
                  <a:lnTo>
                    <a:pt x="840" y="415"/>
                  </a:lnTo>
                  <a:lnTo>
                    <a:pt x="890" y="400"/>
                  </a:lnTo>
                  <a:lnTo>
                    <a:pt x="939" y="384"/>
                  </a:lnTo>
                  <a:lnTo>
                    <a:pt x="987" y="366"/>
                  </a:lnTo>
                  <a:lnTo>
                    <a:pt x="1033" y="348"/>
                  </a:lnTo>
                  <a:lnTo>
                    <a:pt x="1079" y="330"/>
                  </a:lnTo>
                  <a:lnTo>
                    <a:pt x="1122" y="309"/>
                  </a:lnTo>
                  <a:lnTo>
                    <a:pt x="1164" y="289"/>
                  </a:lnTo>
                  <a:lnTo>
                    <a:pt x="1205" y="267"/>
                  </a:lnTo>
                  <a:lnTo>
                    <a:pt x="1244" y="244"/>
                  </a:lnTo>
                  <a:lnTo>
                    <a:pt x="1282" y="220"/>
                  </a:lnTo>
                  <a:lnTo>
                    <a:pt x="1318" y="197"/>
                  </a:lnTo>
                  <a:lnTo>
                    <a:pt x="1352" y="171"/>
                  </a:lnTo>
                  <a:lnTo>
                    <a:pt x="1386" y="145"/>
                  </a:lnTo>
                  <a:lnTo>
                    <a:pt x="1417" y="118"/>
                  </a:lnTo>
                  <a:lnTo>
                    <a:pt x="1448" y="90"/>
                  </a:lnTo>
                  <a:lnTo>
                    <a:pt x="1477" y="60"/>
                  </a:lnTo>
                  <a:lnTo>
                    <a:pt x="1504" y="30"/>
                  </a:lnTo>
                  <a:lnTo>
                    <a:pt x="1529" y="0"/>
                  </a:lnTo>
                  <a:close/>
                </a:path>
              </a:pathLst>
            </a:custGeom>
            <a:solidFill>
              <a:srgbClr val="FFFFFF"/>
            </a:solidFill>
            <a:ln w="9525">
              <a:noFill/>
              <a:round/>
              <a:headEnd/>
              <a:tailEnd/>
            </a:ln>
          </p:spPr>
          <p:txBody>
            <a:bodyPr/>
            <a:lstStyle/>
            <a:p>
              <a:endParaRPr lang="en-US"/>
            </a:p>
          </p:txBody>
        </p:sp>
        <p:sp>
          <p:nvSpPr>
            <p:cNvPr id="13464" name="Freeform 152"/>
            <p:cNvSpPr>
              <a:spLocks noChangeAspect="1"/>
            </p:cNvSpPr>
            <p:nvPr/>
          </p:nvSpPr>
          <p:spPr bwMode="black">
            <a:xfrm>
              <a:off x="3510" y="720"/>
              <a:ext cx="558" cy="194"/>
            </a:xfrm>
            <a:custGeom>
              <a:avLst/>
              <a:gdLst/>
              <a:ahLst/>
              <a:cxnLst>
                <a:cxn ang="0">
                  <a:pos x="4065" y="4"/>
                </a:cxn>
                <a:cxn ang="0">
                  <a:pos x="3954" y="23"/>
                </a:cxn>
                <a:cxn ang="0">
                  <a:pos x="3848" y="54"/>
                </a:cxn>
                <a:cxn ang="0">
                  <a:pos x="3749" y="98"/>
                </a:cxn>
                <a:cxn ang="0">
                  <a:pos x="3655" y="154"/>
                </a:cxn>
                <a:cxn ang="0">
                  <a:pos x="3568" y="221"/>
                </a:cxn>
                <a:cxn ang="0">
                  <a:pos x="3490" y="299"/>
                </a:cxn>
                <a:cxn ang="0">
                  <a:pos x="3423" y="385"/>
                </a:cxn>
                <a:cxn ang="0">
                  <a:pos x="3069" y="371"/>
                </a:cxn>
                <a:cxn ang="0">
                  <a:pos x="2632" y="339"/>
                </a:cxn>
                <a:cxn ang="0">
                  <a:pos x="2213" y="325"/>
                </a:cxn>
                <a:cxn ang="0">
                  <a:pos x="1815" y="330"/>
                </a:cxn>
                <a:cxn ang="0">
                  <a:pos x="1674" y="335"/>
                </a:cxn>
                <a:cxn ang="0">
                  <a:pos x="1484" y="346"/>
                </a:cxn>
                <a:cxn ang="0">
                  <a:pos x="1257" y="371"/>
                </a:cxn>
                <a:cxn ang="0">
                  <a:pos x="1041" y="406"/>
                </a:cxn>
                <a:cxn ang="0">
                  <a:pos x="837" y="452"/>
                </a:cxn>
                <a:cxn ang="0">
                  <a:pos x="607" y="529"/>
                </a:cxn>
                <a:cxn ang="0">
                  <a:pos x="405" y="630"/>
                </a:cxn>
                <a:cxn ang="0">
                  <a:pos x="246" y="749"/>
                </a:cxn>
                <a:cxn ang="0">
                  <a:pos x="127" y="885"/>
                </a:cxn>
                <a:cxn ang="0">
                  <a:pos x="48" y="1035"/>
                </a:cxn>
                <a:cxn ang="0">
                  <a:pos x="7" y="1201"/>
                </a:cxn>
                <a:cxn ang="0">
                  <a:pos x="2" y="1378"/>
                </a:cxn>
                <a:cxn ang="0">
                  <a:pos x="32" y="1567"/>
                </a:cxn>
                <a:cxn ang="0">
                  <a:pos x="48" y="1551"/>
                </a:cxn>
                <a:cxn ang="0">
                  <a:pos x="87" y="1460"/>
                </a:cxn>
                <a:cxn ang="0">
                  <a:pos x="257" y="1272"/>
                </a:cxn>
                <a:cxn ang="0">
                  <a:pos x="510" y="1123"/>
                </a:cxn>
                <a:cxn ang="0">
                  <a:pos x="840" y="1011"/>
                </a:cxn>
                <a:cxn ang="0">
                  <a:pos x="1242" y="939"/>
                </a:cxn>
                <a:cxn ang="0">
                  <a:pos x="1709" y="905"/>
                </a:cxn>
                <a:cxn ang="0">
                  <a:pos x="2238" y="909"/>
                </a:cxn>
                <a:cxn ang="0">
                  <a:pos x="2821" y="950"/>
                </a:cxn>
                <a:cxn ang="0">
                  <a:pos x="3299" y="1044"/>
                </a:cxn>
                <a:cxn ang="0">
                  <a:pos x="3344" y="1194"/>
                </a:cxn>
                <a:cxn ang="0">
                  <a:pos x="3414" y="1332"/>
                </a:cxn>
                <a:cxn ang="0">
                  <a:pos x="3504" y="1454"/>
                </a:cxn>
                <a:cxn ang="0">
                  <a:pos x="3613" y="1559"/>
                </a:cxn>
                <a:cxn ang="0">
                  <a:pos x="3738" y="1642"/>
                </a:cxn>
                <a:cxn ang="0">
                  <a:pos x="3878" y="1704"/>
                </a:cxn>
                <a:cxn ang="0">
                  <a:pos x="4030" y="1738"/>
                </a:cxn>
                <a:cxn ang="0">
                  <a:pos x="4197" y="1746"/>
                </a:cxn>
                <a:cxn ang="0">
                  <a:pos x="4373" y="1720"/>
                </a:cxn>
                <a:cxn ang="0">
                  <a:pos x="4534" y="1660"/>
                </a:cxn>
                <a:cxn ang="0">
                  <a:pos x="4678" y="1573"/>
                </a:cxn>
                <a:cxn ang="0">
                  <a:pos x="4801" y="1460"/>
                </a:cxn>
                <a:cxn ang="0">
                  <a:pos x="4900" y="1325"/>
                </a:cxn>
                <a:cxn ang="0">
                  <a:pos x="4972" y="1173"/>
                </a:cxn>
                <a:cxn ang="0">
                  <a:pos x="5014" y="1006"/>
                </a:cxn>
                <a:cxn ang="0">
                  <a:pos x="5023" y="829"/>
                </a:cxn>
                <a:cxn ang="0">
                  <a:pos x="4997" y="655"/>
                </a:cxn>
                <a:cxn ang="0">
                  <a:pos x="4940" y="495"/>
                </a:cxn>
                <a:cxn ang="0">
                  <a:pos x="4854" y="352"/>
                </a:cxn>
                <a:cxn ang="0">
                  <a:pos x="4743" y="227"/>
                </a:cxn>
                <a:cxn ang="0">
                  <a:pos x="4609" y="127"/>
                </a:cxn>
                <a:cxn ang="0">
                  <a:pos x="4455" y="53"/>
                </a:cxn>
                <a:cxn ang="0">
                  <a:pos x="4286" y="10"/>
                </a:cxn>
              </a:cxnLst>
              <a:rect l="0" t="0" r="r" b="b"/>
              <a:pathLst>
                <a:path w="5024" h="1747">
                  <a:moveTo>
                    <a:pt x="4150" y="0"/>
                  </a:moveTo>
                  <a:lnTo>
                    <a:pt x="4122" y="0"/>
                  </a:lnTo>
                  <a:lnTo>
                    <a:pt x="4093" y="2"/>
                  </a:lnTo>
                  <a:lnTo>
                    <a:pt x="4065" y="4"/>
                  </a:lnTo>
                  <a:lnTo>
                    <a:pt x="4037" y="8"/>
                  </a:lnTo>
                  <a:lnTo>
                    <a:pt x="4010" y="12"/>
                  </a:lnTo>
                  <a:lnTo>
                    <a:pt x="3981" y="16"/>
                  </a:lnTo>
                  <a:lnTo>
                    <a:pt x="3954" y="23"/>
                  </a:lnTo>
                  <a:lnTo>
                    <a:pt x="3927" y="29"/>
                  </a:lnTo>
                  <a:lnTo>
                    <a:pt x="3901" y="37"/>
                  </a:lnTo>
                  <a:lnTo>
                    <a:pt x="3874" y="44"/>
                  </a:lnTo>
                  <a:lnTo>
                    <a:pt x="3848" y="54"/>
                  </a:lnTo>
                  <a:lnTo>
                    <a:pt x="3824" y="64"/>
                  </a:lnTo>
                  <a:lnTo>
                    <a:pt x="3798" y="75"/>
                  </a:lnTo>
                  <a:lnTo>
                    <a:pt x="3773" y="85"/>
                  </a:lnTo>
                  <a:lnTo>
                    <a:pt x="3749" y="98"/>
                  </a:lnTo>
                  <a:lnTo>
                    <a:pt x="3724" y="111"/>
                  </a:lnTo>
                  <a:lnTo>
                    <a:pt x="3700" y="124"/>
                  </a:lnTo>
                  <a:lnTo>
                    <a:pt x="3677" y="140"/>
                  </a:lnTo>
                  <a:lnTo>
                    <a:pt x="3655" y="154"/>
                  </a:lnTo>
                  <a:lnTo>
                    <a:pt x="3632" y="170"/>
                  </a:lnTo>
                  <a:lnTo>
                    <a:pt x="3610" y="186"/>
                  </a:lnTo>
                  <a:lnTo>
                    <a:pt x="3589" y="203"/>
                  </a:lnTo>
                  <a:lnTo>
                    <a:pt x="3568" y="221"/>
                  </a:lnTo>
                  <a:lnTo>
                    <a:pt x="3548" y="239"/>
                  </a:lnTo>
                  <a:lnTo>
                    <a:pt x="3528" y="259"/>
                  </a:lnTo>
                  <a:lnTo>
                    <a:pt x="3510" y="278"/>
                  </a:lnTo>
                  <a:lnTo>
                    <a:pt x="3490" y="299"/>
                  </a:lnTo>
                  <a:lnTo>
                    <a:pt x="3473" y="319"/>
                  </a:lnTo>
                  <a:lnTo>
                    <a:pt x="3456" y="341"/>
                  </a:lnTo>
                  <a:lnTo>
                    <a:pt x="3438" y="362"/>
                  </a:lnTo>
                  <a:lnTo>
                    <a:pt x="3423" y="385"/>
                  </a:lnTo>
                  <a:lnTo>
                    <a:pt x="3408" y="408"/>
                  </a:lnTo>
                  <a:lnTo>
                    <a:pt x="3293" y="395"/>
                  </a:lnTo>
                  <a:lnTo>
                    <a:pt x="3180" y="383"/>
                  </a:lnTo>
                  <a:lnTo>
                    <a:pt x="3069" y="371"/>
                  </a:lnTo>
                  <a:lnTo>
                    <a:pt x="2957" y="361"/>
                  </a:lnTo>
                  <a:lnTo>
                    <a:pt x="2848" y="353"/>
                  </a:lnTo>
                  <a:lnTo>
                    <a:pt x="2739" y="345"/>
                  </a:lnTo>
                  <a:lnTo>
                    <a:pt x="2632" y="339"/>
                  </a:lnTo>
                  <a:lnTo>
                    <a:pt x="2525" y="333"/>
                  </a:lnTo>
                  <a:lnTo>
                    <a:pt x="2419" y="329"/>
                  </a:lnTo>
                  <a:lnTo>
                    <a:pt x="2316" y="326"/>
                  </a:lnTo>
                  <a:lnTo>
                    <a:pt x="2213" y="325"/>
                  </a:lnTo>
                  <a:lnTo>
                    <a:pt x="2111" y="323"/>
                  </a:lnTo>
                  <a:lnTo>
                    <a:pt x="2012" y="325"/>
                  </a:lnTo>
                  <a:lnTo>
                    <a:pt x="1912" y="327"/>
                  </a:lnTo>
                  <a:lnTo>
                    <a:pt x="1815" y="330"/>
                  </a:lnTo>
                  <a:lnTo>
                    <a:pt x="1719" y="335"/>
                  </a:lnTo>
                  <a:lnTo>
                    <a:pt x="1706" y="335"/>
                  </a:lnTo>
                  <a:lnTo>
                    <a:pt x="1689" y="335"/>
                  </a:lnTo>
                  <a:lnTo>
                    <a:pt x="1674" y="335"/>
                  </a:lnTo>
                  <a:lnTo>
                    <a:pt x="1660" y="335"/>
                  </a:lnTo>
                  <a:lnTo>
                    <a:pt x="1601" y="337"/>
                  </a:lnTo>
                  <a:lnTo>
                    <a:pt x="1542" y="342"/>
                  </a:lnTo>
                  <a:lnTo>
                    <a:pt x="1484" y="346"/>
                  </a:lnTo>
                  <a:lnTo>
                    <a:pt x="1425" y="352"/>
                  </a:lnTo>
                  <a:lnTo>
                    <a:pt x="1369" y="357"/>
                  </a:lnTo>
                  <a:lnTo>
                    <a:pt x="1313" y="363"/>
                  </a:lnTo>
                  <a:lnTo>
                    <a:pt x="1257" y="371"/>
                  </a:lnTo>
                  <a:lnTo>
                    <a:pt x="1202" y="379"/>
                  </a:lnTo>
                  <a:lnTo>
                    <a:pt x="1147" y="387"/>
                  </a:lnTo>
                  <a:lnTo>
                    <a:pt x="1094" y="396"/>
                  </a:lnTo>
                  <a:lnTo>
                    <a:pt x="1041" y="406"/>
                  </a:lnTo>
                  <a:lnTo>
                    <a:pt x="990" y="416"/>
                  </a:lnTo>
                  <a:lnTo>
                    <a:pt x="938" y="428"/>
                  </a:lnTo>
                  <a:lnTo>
                    <a:pt x="887" y="440"/>
                  </a:lnTo>
                  <a:lnTo>
                    <a:pt x="837" y="452"/>
                  </a:lnTo>
                  <a:lnTo>
                    <a:pt x="787" y="466"/>
                  </a:lnTo>
                  <a:lnTo>
                    <a:pt x="724" y="486"/>
                  </a:lnTo>
                  <a:lnTo>
                    <a:pt x="664" y="506"/>
                  </a:lnTo>
                  <a:lnTo>
                    <a:pt x="607" y="529"/>
                  </a:lnTo>
                  <a:lnTo>
                    <a:pt x="553" y="553"/>
                  </a:lnTo>
                  <a:lnTo>
                    <a:pt x="501" y="577"/>
                  </a:lnTo>
                  <a:lnTo>
                    <a:pt x="452" y="602"/>
                  </a:lnTo>
                  <a:lnTo>
                    <a:pt x="405" y="630"/>
                  </a:lnTo>
                  <a:lnTo>
                    <a:pt x="362" y="658"/>
                  </a:lnTo>
                  <a:lnTo>
                    <a:pt x="321" y="687"/>
                  </a:lnTo>
                  <a:lnTo>
                    <a:pt x="282" y="717"/>
                  </a:lnTo>
                  <a:lnTo>
                    <a:pt x="246" y="749"/>
                  </a:lnTo>
                  <a:lnTo>
                    <a:pt x="213" y="781"/>
                  </a:lnTo>
                  <a:lnTo>
                    <a:pt x="183" y="815"/>
                  </a:lnTo>
                  <a:lnTo>
                    <a:pt x="153" y="849"/>
                  </a:lnTo>
                  <a:lnTo>
                    <a:pt x="127" y="885"/>
                  </a:lnTo>
                  <a:lnTo>
                    <a:pt x="105" y="921"/>
                  </a:lnTo>
                  <a:lnTo>
                    <a:pt x="83" y="958"/>
                  </a:lnTo>
                  <a:lnTo>
                    <a:pt x="65" y="996"/>
                  </a:lnTo>
                  <a:lnTo>
                    <a:pt x="48" y="1035"/>
                  </a:lnTo>
                  <a:lnTo>
                    <a:pt x="35" y="1075"/>
                  </a:lnTo>
                  <a:lnTo>
                    <a:pt x="24" y="1116"/>
                  </a:lnTo>
                  <a:lnTo>
                    <a:pt x="14" y="1158"/>
                  </a:lnTo>
                  <a:lnTo>
                    <a:pt x="7" y="1201"/>
                  </a:lnTo>
                  <a:lnTo>
                    <a:pt x="3" y="1244"/>
                  </a:lnTo>
                  <a:lnTo>
                    <a:pt x="1" y="1288"/>
                  </a:lnTo>
                  <a:lnTo>
                    <a:pt x="0" y="1333"/>
                  </a:lnTo>
                  <a:lnTo>
                    <a:pt x="2" y="1378"/>
                  </a:lnTo>
                  <a:lnTo>
                    <a:pt x="6" y="1425"/>
                  </a:lnTo>
                  <a:lnTo>
                    <a:pt x="13" y="1471"/>
                  </a:lnTo>
                  <a:lnTo>
                    <a:pt x="21" y="1519"/>
                  </a:lnTo>
                  <a:lnTo>
                    <a:pt x="32" y="1567"/>
                  </a:lnTo>
                  <a:lnTo>
                    <a:pt x="44" y="1616"/>
                  </a:lnTo>
                  <a:lnTo>
                    <a:pt x="45" y="1592"/>
                  </a:lnTo>
                  <a:lnTo>
                    <a:pt x="46" y="1565"/>
                  </a:lnTo>
                  <a:lnTo>
                    <a:pt x="48" y="1551"/>
                  </a:lnTo>
                  <a:lnTo>
                    <a:pt x="51" y="1538"/>
                  </a:lnTo>
                  <a:lnTo>
                    <a:pt x="54" y="1525"/>
                  </a:lnTo>
                  <a:lnTo>
                    <a:pt x="59" y="1514"/>
                  </a:lnTo>
                  <a:lnTo>
                    <a:pt x="87" y="1460"/>
                  </a:lnTo>
                  <a:lnTo>
                    <a:pt x="122" y="1409"/>
                  </a:lnTo>
                  <a:lnTo>
                    <a:pt x="162" y="1362"/>
                  </a:lnTo>
                  <a:lnTo>
                    <a:pt x="206" y="1315"/>
                  </a:lnTo>
                  <a:lnTo>
                    <a:pt x="257" y="1272"/>
                  </a:lnTo>
                  <a:lnTo>
                    <a:pt x="312" y="1231"/>
                  </a:lnTo>
                  <a:lnTo>
                    <a:pt x="373" y="1192"/>
                  </a:lnTo>
                  <a:lnTo>
                    <a:pt x="439" y="1156"/>
                  </a:lnTo>
                  <a:lnTo>
                    <a:pt x="510" y="1123"/>
                  </a:lnTo>
                  <a:lnTo>
                    <a:pt x="585" y="1091"/>
                  </a:lnTo>
                  <a:lnTo>
                    <a:pt x="665" y="1062"/>
                  </a:lnTo>
                  <a:lnTo>
                    <a:pt x="750" y="1035"/>
                  </a:lnTo>
                  <a:lnTo>
                    <a:pt x="840" y="1011"/>
                  </a:lnTo>
                  <a:lnTo>
                    <a:pt x="933" y="990"/>
                  </a:lnTo>
                  <a:lnTo>
                    <a:pt x="1032" y="970"/>
                  </a:lnTo>
                  <a:lnTo>
                    <a:pt x="1134" y="954"/>
                  </a:lnTo>
                  <a:lnTo>
                    <a:pt x="1242" y="939"/>
                  </a:lnTo>
                  <a:lnTo>
                    <a:pt x="1353" y="927"/>
                  </a:lnTo>
                  <a:lnTo>
                    <a:pt x="1468" y="917"/>
                  </a:lnTo>
                  <a:lnTo>
                    <a:pt x="1587" y="910"/>
                  </a:lnTo>
                  <a:lnTo>
                    <a:pt x="1709" y="905"/>
                  </a:lnTo>
                  <a:lnTo>
                    <a:pt x="1836" y="902"/>
                  </a:lnTo>
                  <a:lnTo>
                    <a:pt x="1966" y="902"/>
                  </a:lnTo>
                  <a:lnTo>
                    <a:pt x="2100" y="904"/>
                  </a:lnTo>
                  <a:lnTo>
                    <a:pt x="2238" y="909"/>
                  </a:lnTo>
                  <a:lnTo>
                    <a:pt x="2378" y="915"/>
                  </a:lnTo>
                  <a:lnTo>
                    <a:pt x="2523" y="924"/>
                  </a:lnTo>
                  <a:lnTo>
                    <a:pt x="2670" y="936"/>
                  </a:lnTo>
                  <a:lnTo>
                    <a:pt x="2821" y="950"/>
                  </a:lnTo>
                  <a:lnTo>
                    <a:pt x="2974" y="966"/>
                  </a:lnTo>
                  <a:lnTo>
                    <a:pt x="3131" y="984"/>
                  </a:lnTo>
                  <a:lnTo>
                    <a:pt x="3291" y="1005"/>
                  </a:lnTo>
                  <a:lnTo>
                    <a:pt x="3299" y="1044"/>
                  </a:lnTo>
                  <a:lnTo>
                    <a:pt x="3308" y="1083"/>
                  </a:lnTo>
                  <a:lnTo>
                    <a:pt x="3318" y="1121"/>
                  </a:lnTo>
                  <a:lnTo>
                    <a:pt x="3331" y="1157"/>
                  </a:lnTo>
                  <a:lnTo>
                    <a:pt x="3344" y="1194"/>
                  </a:lnTo>
                  <a:lnTo>
                    <a:pt x="3361" y="1230"/>
                  </a:lnTo>
                  <a:lnTo>
                    <a:pt x="3377" y="1264"/>
                  </a:lnTo>
                  <a:lnTo>
                    <a:pt x="3395" y="1299"/>
                  </a:lnTo>
                  <a:lnTo>
                    <a:pt x="3414" y="1332"/>
                  </a:lnTo>
                  <a:lnTo>
                    <a:pt x="3435" y="1364"/>
                  </a:lnTo>
                  <a:lnTo>
                    <a:pt x="3457" y="1395"/>
                  </a:lnTo>
                  <a:lnTo>
                    <a:pt x="3480" y="1425"/>
                  </a:lnTo>
                  <a:lnTo>
                    <a:pt x="3504" y="1454"/>
                  </a:lnTo>
                  <a:lnTo>
                    <a:pt x="3529" y="1482"/>
                  </a:lnTo>
                  <a:lnTo>
                    <a:pt x="3556" y="1509"/>
                  </a:lnTo>
                  <a:lnTo>
                    <a:pt x="3584" y="1534"/>
                  </a:lnTo>
                  <a:lnTo>
                    <a:pt x="3613" y="1559"/>
                  </a:lnTo>
                  <a:lnTo>
                    <a:pt x="3643" y="1581"/>
                  </a:lnTo>
                  <a:lnTo>
                    <a:pt x="3674" y="1603"/>
                  </a:lnTo>
                  <a:lnTo>
                    <a:pt x="3706" y="1624"/>
                  </a:lnTo>
                  <a:lnTo>
                    <a:pt x="3738" y="1642"/>
                  </a:lnTo>
                  <a:lnTo>
                    <a:pt x="3772" y="1660"/>
                  </a:lnTo>
                  <a:lnTo>
                    <a:pt x="3806" y="1676"/>
                  </a:lnTo>
                  <a:lnTo>
                    <a:pt x="3842" y="1691"/>
                  </a:lnTo>
                  <a:lnTo>
                    <a:pt x="3878" y="1704"/>
                  </a:lnTo>
                  <a:lnTo>
                    <a:pt x="3914" y="1714"/>
                  </a:lnTo>
                  <a:lnTo>
                    <a:pt x="3952" y="1724"/>
                  </a:lnTo>
                  <a:lnTo>
                    <a:pt x="3991" y="1733"/>
                  </a:lnTo>
                  <a:lnTo>
                    <a:pt x="4030" y="1738"/>
                  </a:lnTo>
                  <a:lnTo>
                    <a:pt x="4069" y="1744"/>
                  </a:lnTo>
                  <a:lnTo>
                    <a:pt x="4109" y="1746"/>
                  </a:lnTo>
                  <a:lnTo>
                    <a:pt x="4150" y="1747"/>
                  </a:lnTo>
                  <a:lnTo>
                    <a:pt x="4197" y="1746"/>
                  </a:lnTo>
                  <a:lnTo>
                    <a:pt x="4241" y="1743"/>
                  </a:lnTo>
                  <a:lnTo>
                    <a:pt x="4286" y="1737"/>
                  </a:lnTo>
                  <a:lnTo>
                    <a:pt x="4330" y="1730"/>
                  </a:lnTo>
                  <a:lnTo>
                    <a:pt x="4373" y="1720"/>
                  </a:lnTo>
                  <a:lnTo>
                    <a:pt x="4414" y="1708"/>
                  </a:lnTo>
                  <a:lnTo>
                    <a:pt x="4455" y="1694"/>
                  </a:lnTo>
                  <a:lnTo>
                    <a:pt x="4495" y="1678"/>
                  </a:lnTo>
                  <a:lnTo>
                    <a:pt x="4534" y="1660"/>
                  </a:lnTo>
                  <a:lnTo>
                    <a:pt x="4572" y="1641"/>
                  </a:lnTo>
                  <a:lnTo>
                    <a:pt x="4609" y="1620"/>
                  </a:lnTo>
                  <a:lnTo>
                    <a:pt x="4645" y="1598"/>
                  </a:lnTo>
                  <a:lnTo>
                    <a:pt x="4678" y="1573"/>
                  </a:lnTo>
                  <a:lnTo>
                    <a:pt x="4711" y="1547"/>
                  </a:lnTo>
                  <a:lnTo>
                    <a:pt x="4743" y="1520"/>
                  </a:lnTo>
                  <a:lnTo>
                    <a:pt x="4772" y="1491"/>
                  </a:lnTo>
                  <a:lnTo>
                    <a:pt x="4801" y="1460"/>
                  </a:lnTo>
                  <a:lnTo>
                    <a:pt x="4828" y="1428"/>
                  </a:lnTo>
                  <a:lnTo>
                    <a:pt x="4854" y="1395"/>
                  </a:lnTo>
                  <a:lnTo>
                    <a:pt x="4878" y="1361"/>
                  </a:lnTo>
                  <a:lnTo>
                    <a:pt x="4900" y="1325"/>
                  </a:lnTo>
                  <a:lnTo>
                    <a:pt x="4920" y="1289"/>
                  </a:lnTo>
                  <a:lnTo>
                    <a:pt x="4940" y="1252"/>
                  </a:lnTo>
                  <a:lnTo>
                    <a:pt x="4957" y="1213"/>
                  </a:lnTo>
                  <a:lnTo>
                    <a:pt x="4972" y="1173"/>
                  </a:lnTo>
                  <a:lnTo>
                    <a:pt x="4985" y="1133"/>
                  </a:lnTo>
                  <a:lnTo>
                    <a:pt x="4997" y="1091"/>
                  </a:lnTo>
                  <a:lnTo>
                    <a:pt x="5007" y="1049"/>
                  </a:lnTo>
                  <a:lnTo>
                    <a:pt x="5014" y="1006"/>
                  </a:lnTo>
                  <a:lnTo>
                    <a:pt x="5019" y="963"/>
                  </a:lnTo>
                  <a:lnTo>
                    <a:pt x="5023" y="918"/>
                  </a:lnTo>
                  <a:lnTo>
                    <a:pt x="5024" y="874"/>
                  </a:lnTo>
                  <a:lnTo>
                    <a:pt x="5023" y="829"/>
                  </a:lnTo>
                  <a:lnTo>
                    <a:pt x="5019" y="784"/>
                  </a:lnTo>
                  <a:lnTo>
                    <a:pt x="5014" y="741"/>
                  </a:lnTo>
                  <a:lnTo>
                    <a:pt x="5007" y="698"/>
                  </a:lnTo>
                  <a:lnTo>
                    <a:pt x="4997" y="655"/>
                  </a:lnTo>
                  <a:lnTo>
                    <a:pt x="4985" y="614"/>
                  </a:lnTo>
                  <a:lnTo>
                    <a:pt x="4972" y="574"/>
                  </a:lnTo>
                  <a:lnTo>
                    <a:pt x="4957" y="534"/>
                  </a:lnTo>
                  <a:lnTo>
                    <a:pt x="4940" y="495"/>
                  </a:lnTo>
                  <a:lnTo>
                    <a:pt x="4920" y="458"/>
                  </a:lnTo>
                  <a:lnTo>
                    <a:pt x="4900" y="422"/>
                  </a:lnTo>
                  <a:lnTo>
                    <a:pt x="4878" y="386"/>
                  </a:lnTo>
                  <a:lnTo>
                    <a:pt x="4854" y="352"/>
                  </a:lnTo>
                  <a:lnTo>
                    <a:pt x="4828" y="319"/>
                  </a:lnTo>
                  <a:lnTo>
                    <a:pt x="4801" y="287"/>
                  </a:lnTo>
                  <a:lnTo>
                    <a:pt x="4772" y="256"/>
                  </a:lnTo>
                  <a:lnTo>
                    <a:pt x="4743" y="227"/>
                  </a:lnTo>
                  <a:lnTo>
                    <a:pt x="4711" y="200"/>
                  </a:lnTo>
                  <a:lnTo>
                    <a:pt x="4678" y="174"/>
                  </a:lnTo>
                  <a:lnTo>
                    <a:pt x="4645" y="149"/>
                  </a:lnTo>
                  <a:lnTo>
                    <a:pt x="4609" y="127"/>
                  </a:lnTo>
                  <a:lnTo>
                    <a:pt x="4572" y="106"/>
                  </a:lnTo>
                  <a:lnTo>
                    <a:pt x="4534" y="87"/>
                  </a:lnTo>
                  <a:lnTo>
                    <a:pt x="4495" y="69"/>
                  </a:lnTo>
                  <a:lnTo>
                    <a:pt x="4455" y="53"/>
                  </a:lnTo>
                  <a:lnTo>
                    <a:pt x="4414" y="39"/>
                  </a:lnTo>
                  <a:lnTo>
                    <a:pt x="4373" y="28"/>
                  </a:lnTo>
                  <a:lnTo>
                    <a:pt x="4330" y="17"/>
                  </a:lnTo>
                  <a:lnTo>
                    <a:pt x="4286" y="10"/>
                  </a:lnTo>
                  <a:lnTo>
                    <a:pt x="4241" y="4"/>
                  </a:lnTo>
                  <a:lnTo>
                    <a:pt x="4197" y="1"/>
                  </a:lnTo>
                  <a:lnTo>
                    <a:pt x="4150" y="0"/>
                  </a:lnTo>
                  <a:close/>
                </a:path>
              </a:pathLst>
            </a:custGeom>
            <a:solidFill>
              <a:srgbClr val="FFFFFF"/>
            </a:solidFill>
            <a:ln w="9525">
              <a:noFill/>
              <a:round/>
              <a:headEnd/>
              <a:tailEnd/>
            </a:ln>
          </p:spPr>
          <p:txBody>
            <a:bodyPr/>
            <a:lstStyle/>
            <a:p>
              <a:endParaRPr lang="en-US"/>
            </a:p>
          </p:txBody>
        </p:sp>
        <p:sp>
          <p:nvSpPr>
            <p:cNvPr id="13465" name="Freeform 153"/>
            <p:cNvSpPr>
              <a:spLocks noChangeAspect="1"/>
            </p:cNvSpPr>
            <p:nvPr/>
          </p:nvSpPr>
          <p:spPr bwMode="black">
            <a:xfrm>
              <a:off x="3866" y="946"/>
              <a:ext cx="212" cy="434"/>
            </a:xfrm>
            <a:custGeom>
              <a:avLst/>
              <a:gdLst/>
              <a:ahLst/>
              <a:cxnLst>
                <a:cxn ang="0">
                  <a:pos x="1907" y="0"/>
                </a:cxn>
                <a:cxn ang="0">
                  <a:pos x="0" y="0"/>
                </a:cxn>
                <a:cxn ang="0">
                  <a:pos x="0" y="2781"/>
                </a:cxn>
                <a:cxn ang="0">
                  <a:pos x="115" y="2857"/>
                </a:cxn>
                <a:cxn ang="0">
                  <a:pos x="231" y="2932"/>
                </a:cxn>
                <a:cxn ang="0">
                  <a:pos x="348" y="3007"/>
                </a:cxn>
                <a:cxn ang="0">
                  <a:pos x="466" y="3081"/>
                </a:cxn>
                <a:cxn ang="0">
                  <a:pos x="584" y="3154"/>
                </a:cxn>
                <a:cxn ang="0">
                  <a:pos x="703" y="3227"/>
                </a:cxn>
                <a:cxn ang="0">
                  <a:pos x="823" y="3298"/>
                </a:cxn>
                <a:cxn ang="0">
                  <a:pos x="943" y="3368"/>
                </a:cxn>
                <a:cxn ang="0">
                  <a:pos x="1063" y="3439"/>
                </a:cxn>
                <a:cxn ang="0">
                  <a:pos x="1183" y="3508"/>
                </a:cxn>
                <a:cxn ang="0">
                  <a:pos x="1304" y="3576"/>
                </a:cxn>
                <a:cxn ang="0">
                  <a:pos x="1424" y="3643"/>
                </a:cxn>
                <a:cxn ang="0">
                  <a:pos x="1545" y="3709"/>
                </a:cxn>
                <a:cxn ang="0">
                  <a:pos x="1667" y="3774"/>
                </a:cxn>
                <a:cxn ang="0">
                  <a:pos x="1787" y="3839"/>
                </a:cxn>
                <a:cxn ang="0">
                  <a:pos x="1907" y="3902"/>
                </a:cxn>
                <a:cxn ang="0">
                  <a:pos x="1907" y="0"/>
                </a:cxn>
              </a:cxnLst>
              <a:rect l="0" t="0" r="r" b="b"/>
              <a:pathLst>
                <a:path w="1907" h="3902">
                  <a:moveTo>
                    <a:pt x="1907" y="0"/>
                  </a:moveTo>
                  <a:lnTo>
                    <a:pt x="0" y="0"/>
                  </a:lnTo>
                  <a:lnTo>
                    <a:pt x="0" y="2781"/>
                  </a:lnTo>
                  <a:lnTo>
                    <a:pt x="115" y="2857"/>
                  </a:lnTo>
                  <a:lnTo>
                    <a:pt x="231" y="2932"/>
                  </a:lnTo>
                  <a:lnTo>
                    <a:pt x="348" y="3007"/>
                  </a:lnTo>
                  <a:lnTo>
                    <a:pt x="466" y="3081"/>
                  </a:lnTo>
                  <a:lnTo>
                    <a:pt x="584" y="3154"/>
                  </a:lnTo>
                  <a:lnTo>
                    <a:pt x="703" y="3227"/>
                  </a:lnTo>
                  <a:lnTo>
                    <a:pt x="823" y="3298"/>
                  </a:lnTo>
                  <a:lnTo>
                    <a:pt x="943" y="3368"/>
                  </a:lnTo>
                  <a:lnTo>
                    <a:pt x="1063" y="3439"/>
                  </a:lnTo>
                  <a:lnTo>
                    <a:pt x="1183" y="3508"/>
                  </a:lnTo>
                  <a:lnTo>
                    <a:pt x="1304" y="3576"/>
                  </a:lnTo>
                  <a:lnTo>
                    <a:pt x="1424" y="3643"/>
                  </a:lnTo>
                  <a:lnTo>
                    <a:pt x="1545" y="3709"/>
                  </a:lnTo>
                  <a:lnTo>
                    <a:pt x="1667" y="3774"/>
                  </a:lnTo>
                  <a:lnTo>
                    <a:pt x="1787" y="3839"/>
                  </a:lnTo>
                  <a:lnTo>
                    <a:pt x="1907" y="3902"/>
                  </a:lnTo>
                  <a:lnTo>
                    <a:pt x="1907" y="0"/>
                  </a:lnTo>
                  <a:close/>
                </a:path>
              </a:pathLst>
            </a:custGeom>
            <a:solidFill>
              <a:srgbClr val="FFFFFF"/>
            </a:solidFill>
            <a:ln w="9525">
              <a:noFill/>
              <a:round/>
              <a:headEnd/>
              <a:tailEnd/>
            </a:ln>
          </p:spPr>
          <p:txBody>
            <a:bodyPr/>
            <a:lstStyle/>
            <a:p>
              <a:endParaRPr lang="en-US"/>
            </a:p>
          </p:txBody>
        </p:sp>
        <p:sp>
          <p:nvSpPr>
            <p:cNvPr id="13466" name="Freeform 154"/>
            <p:cNvSpPr>
              <a:spLocks noChangeAspect="1"/>
            </p:cNvSpPr>
            <p:nvPr/>
          </p:nvSpPr>
          <p:spPr bwMode="black">
            <a:xfrm>
              <a:off x="3456" y="833"/>
              <a:ext cx="1923" cy="912"/>
            </a:xfrm>
            <a:custGeom>
              <a:avLst/>
              <a:gdLst/>
              <a:ahLst/>
              <a:cxnLst>
                <a:cxn ang="0">
                  <a:pos x="11617" y="2146"/>
                </a:cxn>
                <a:cxn ang="0">
                  <a:pos x="9384" y="1019"/>
                </a:cxn>
                <a:cxn ang="0">
                  <a:pos x="8590" y="876"/>
                </a:cxn>
                <a:cxn ang="0">
                  <a:pos x="7732" y="578"/>
                </a:cxn>
                <a:cxn ang="0">
                  <a:pos x="7705" y="650"/>
                </a:cxn>
                <a:cxn ang="0">
                  <a:pos x="8575" y="949"/>
                </a:cxn>
                <a:cxn ang="0">
                  <a:pos x="9384" y="4295"/>
                </a:cxn>
                <a:cxn ang="0">
                  <a:pos x="6656" y="5446"/>
                </a:cxn>
                <a:cxn ang="0">
                  <a:pos x="7340" y="5750"/>
                </a:cxn>
                <a:cxn ang="0">
                  <a:pos x="7864" y="5971"/>
                </a:cxn>
                <a:cxn ang="0">
                  <a:pos x="8073" y="5154"/>
                </a:cxn>
                <a:cxn ang="0">
                  <a:pos x="9498" y="6587"/>
                </a:cxn>
                <a:cxn ang="0">
                  <a:pos x="10713" y="6974"/>
                </a:cxn>
                <a:cxn ang="0">
                  <a:pos x="11459" y="2154"/>
                </a:cxn>
                <a:cxn ang="0">
                  <a:pos x="11979" y="7324"/>
                </a:cxn>
                <a:cxn ang="0">
                  <a:pos x="12793" y="7509"/>
                </a:cxn>
                <a:cxn ang="0">
                  <a:pos x="13562" y="7651"/>
                </a:cxn>
                <a:cxn ang="0">
                  <a:pos x="14277" y="7745"/>
                </a:cxn>
                <a:cxn ang="0">
                  <a:pos x="14933" y="7788"/>
                </a:cxn>
                <a:cxn ang="0">
                  <a:pos x="13979" y="3555"/>
                </a:cxn>
                <a:cxn ang="0">
                  <a:pos x="15315" y="4496"/>
                </a:cxn>
                <a:cxn ang="0">
                  <a:pos x="16333" y="5414"/>
                </a:cxn>
                <a:cxn ang="0">
                  <a:pos x="16975" y="6261"/>
                </a:cxn>
                <a:cxn ang="0">
                  <a:pos x="17177" y="6995"/>
                </a:cxn>
                <a:cxn ang="0">
                  <a:pos x="16710" y="7684"/>
                </a:cxn>
                <a:cxn ang="0">
                  <a:pos x="15303" y="7988"/>
                </a:cxn>
                <a:cxn ang="0">
                  <a:pos x="13197" y="7799"/>
                </a:cxn>
                <a:cxn ang="0">
                  <a:pos x="10616" y="7179"/>
                </a:cxn>
                <a:cxn ang="0">
                  <a:pos x="7782" y="6187"/>
                </a:cxn>
                <a:cxn ang="0">
                  <a:pos x="6982" y="5859"/>
                </a:cxn>
                <a:cxn ang="0">
                  <a:pos x="6115" y="5456"/>
                </a:cxn>
                <a:cxn ang="0">
                  <a:pos x="5210" y="4990"/>
                </a:cxn>
                <a:cxn ang="0">
                  <a:pos x="4302" y="4475"/>
                </a:cxn>
                <a:cxn ang="0">
                  <a:pos x="3311" y="3869"/>
                </a:cxn>
                <a:cxn ang="0">
                  <a:pos x="1877" y="2799"/>
                </a:cxn>
                <a:cxn ang="0">
                  <a:pos x="857" y="1789"/>
                </a:cxn>
                <a:cxn ang="0">
                  <a:pos x="288" y="893"/>
                </a:cxn>
                <a:cxn ang="0">
                  <a:pos x="201" y="168"/>
                </a:cxn>
                <a:cxn ang="0">
                  <a:pos x="140" y="185"/>
                </a:cxn>
                <a:cxn ang="0">
                  <a:pos x="21" y="490"/>
                </a:cxn>
                <a:cxn ang="0">
                  <a:pos x="118" y="1238"/>
                </a:cxn>
                <a:cxn ang="0">
                  <a:pos x="685" y="2122"/>
                </a:cxn>
                <a:cxn ang="0">
                  <a:pos x="1710" y="3110"/>
                </a:cxn>
                <a:cxn ang="0">
                  <a:pos x="3188" y="4172"/>
                </a:cxn>
                <a:cxn ang="0">
                  <a:pos x="5753" y="5597"/>
                </a:cxn>
                <a:cxn ang="0">
                  <a:pos x="6253" y="8051"/>
                </a:cxn>
                <a:cxn ang="0">
                  <a:pos x="8451" y="6776"/>
                </a:cxn>
                <a:cxn ang="0">
                  <a:pos x="11299" y="7679"/>
                </a:cxn>
                <a:cxn ang="0">
                  <a:pos x="11859" y="7818"/>
                </a:cxn>
                <a:cxn ang="0">
                  <a:pos x="14044" y="8168"/>
                </a:cxn>
                <a:cxn ang="0">
                  <a:pos x="15231" y="8195"/>
                </a:cxn>
                <a:cxn ang="0">
                  <a:pos x="16193" y="8053"/>
                </a:cxn>
                <a:cxn ang="0">
                  <a:pos x="16885" y="7738"/>
                </a:cxn>
                <a:cxn ang="0">
                  <a:pos x="17266" y="7236"/>
                </a:cxn>
                <a:cxn ang="0">
                  <a:pos x="17215" y="6530"/>
                </a:cxn>
                <a:cxn ang="0">
                  <a:pos x="16685" y="5681"/>
                </a:cxn>
                <a:cxn ang="0">
                  <a:pos x="15734" y="4737"/>
                </a:cxn>
                <a:cxn ang="0">
                  <a:pos x="14423" y="3747"/>
                </a:cxn>
              </a:cxnLst>
              <a:rect l="0" t="0" r="r" b="b"/>
              <a:pathLst>
                <a:path w="17307" h="8203">
                  <a:moveTo>
                    <a:pt x="13766" y="3320"/>
                  </a:moveTo>
                  <a:lnTo>
                    <a:pt x="13766" y="1019"/>
                  </a:lnTo>
                  <a:lnTo>
                    <a:pt x="11859" y="1019"/>
                  </a:lnTo>
                  <a:lnTo>
                    <a:pt x="11859" y="2271"/>
                  </a:lnTo>
                  <a:lnTo>
                    <a:pt x="11777" y="2228"/>
                  </a:lnTo>
                  <a:lnTo>
                    <a:pt x="11697" y="2186"/>
                  </a:lnTo>
                  <a:lnTo>
                    <a:pt x="11617" y="2146"/>
                  </a:lnTo>
                  <a:lnTo>
                    <a:pt x="11538" y="2106"/>
                  </a:lnTo>
                  <a:lnTo>
                    <a:pt x="11459" y="2066"/>
                  </a:lnTo>
                  <a:lnTo>
                    <a:pt x="11379" y="2028"/>
                  </a:lnTo>
                  <a:lnTo>
                    <a:pt x="11299" y="1989"/>
                  </a:lnTo>
                  <a:lnTo>
                    <a:pt x="11218" y="1951"/>
                  </a:lnTo>
                  <a:lnTo>
                    <a:pt x="11218" y="1019"/>
                  </a:lnTo>
                  <a:lnTo>
                    <a:pt x="9384" y="1019"/>
                  </a:lnTo>
                  <a:lnTo>
                    <a:pt x="9384" y="1179"/>
                  </a:lnTo>
                  <a:lnTo>
                    <a:pt x="9247" y="1125"/>
                  </a:lnTo>
                  <a:lnTo>
                    <a:pt x="9113" y="1073"/>
                  </a:lnTo>
                  <a:lnTo>
                    <a:pt x="8980" y="1022"/>
                  </a:lnTo>
                  <a:lnTo>
                    <a:pt x="8848" y="971"/>
                  </a:lnTo>
                  <a:lnTo>
                    <a:pt x="8718" y="923"/>
                  </a:lnTo>
                  <a:lnTo>
                    <a:pt x="8590" y="876"/>
                  </a:lnTo>
                  <a:lnTo>
                    <a:pt x="8463" y="830"/>
                  </a:lnTo>
                  <a:lnTo>
                    <a:pt x="8337" y="784"/>
                  </a:lnTo>
                  <a:lnTo>
                    <a:pt x="8213" y="741"/>
                  </a:lnTo>
                  <a:lnTo>
                    <a:pt x="8090" y="698"/>
                  </a:lnTo>
                  <a:lnTo>
                    <a:pt x="7969" y="657"/>
                  </a:lnTo>
                  <a:lnTo>
                    <a:pt x="7850" y="616"/>
                  </a:lnTo>
                  <a:lnTo>
                    <a:pt x="7732" y="578"/>
                  </a:lnTo>
                  <a:lnTo>
                    <a:pt x="7616" y="539"/>
                  </a:lnTo>
                  <a:lnTo>
                    <a:pt x="7502" y="502"/>
                  </a:lnTo>
                  <a:lnTo>
                    <a:pt x="7389" y="466"/>
                  </a:lnTo>
                  <a:lnTo>
                    <a:pt x="7360" y="539"/>
                  </a:lnTo>
                  <a:lnTo>
                    <a:pt x="7472" y="574"/>
                  </a:lnTo>
                  <a:lnTo>
                    <a:pt x="7588" y="612"/>
                  </a:lnTo>
                  <a:lnTo>
                    <a:pt x="7705" y="650"/>
                  </a:lnTo>
                  <a:lnTo>
                    <a:pt x="7823" y="689"/>
                  </a:lnTo>
                  <a:lnTo>
                    <a:pt x="7944" y="729"/>
                  </a:lnTo>
                  <a:lnTo>
                    <a:pt x="8066" y="771"/>
                  </a:lnTo>
                  <a:lnTo>
                    <a:pt x="8191" y="813"/>
                  </a:lnTo>
                  <a:lnTo>
                    <a:pt x="8317" y="858"/>
                  </a:lnTo>
                  <a:lnTo>
                    <a:pt x="8445" y="902"/>
                  </a:lnTo>
                  <a:lnTo>
                    <a:pt x="8575" y="949"/>
                  </a:lnTo>
                  <a:lnTo>
                    <a:pt x="8705" y="996"/>
                  </a:lnTo>
                  <a:lnTo>
                    <a:pt x="8837" y="1045"/>
                  </a:lnTo>
                  <a:lnTo>
                    <a:pt x="8973" y="1095"/>
                  </a:lnTo>
                  <a:lnTo>
                    <a:pt x="9108" y="1145"/>
                  </a:lnTo>
                  <a:lnTo>
                    <a:pt x="9245" y="1198"/>
                  </a:lnTo>
                  <a:lnTo>
                    <a:pt x="9384" y="1253"/>
                  </a:lnTo>
                  <a:lnTo>
                    <a:pt x="9384" y="4295"/>
                  </a:lnTo>
                  <a:lnTo>
                    <a:pt x="8205" y="1019"/>
                  </a:lnTo>
                  <a:lnTo>
                    <a:pt x="6253" y="1019"/>
                  </a:lnTo>
                  <a:lnTo>
                    <a:pt x="6253" y="5256"/>
                  </a:lnTo>
                  <a:lnTo>
                    <a:pt x="6354" y="5304"/>
                  </a:lnTo>
                  <a:lnTo>
                    <a:pt x="6456" y="5352"/>
                  </a:lnTo>
                  <a:lnTo>
                    <a:pt x="6556" y="5400"/>
                  </a:lnTo>
                  <a:lnTo>
                    <a:pt x="6656" y="5446"/>
                  </a:lnTo>
                  <a:lnTo>
                    <a:pt x="6756" y="5493"/>
                  </a:lnTo>
                  <a:lnTo>
                    <a:pt x="6856" y="5537"/>
                  </a:lnTo>
                  <a:lnTo>
                    <a:pt x="6954" y="5581"/>
                  </a:lnTo>
                  <a:lnTo>
                    <a:pt x="7053" y="5625"/>
                  </a:lnTo>
                  <a:lnTo>
                    <a:pt x="7149" y="5668"/>
                  </a:lnTo>
                  <a:lnTo>
                    <a:pt x="7245" y="5709"/>
                  </a:lnTo>
                  <a:lnTo>
                    <a:pt x="7340" y="5750"/>
                  </a:lnTo>
                  <a:lnTo>
                    <a:pt x="7434" y="5790"/>
                  </a:lnTo>
                  <a:lnTo>
                    <a:pt x="7527" y="5829"/>
                  </a:lnTo>
                  <a:lnTo>
                    <a:pt x="7618" y="5867"/>
                  </a:lnTo>
                  <a:lnTo>
                    <a:pt x="7708" y="5904"/>
                  </a:lnTo>
                  <a:lnTo>
                    <a:pt x="7797" y="5941"/>
                  </a:lnTo>
                  <a:lnTo>
                    <a:pt x="7830" y="5956"/>
                  </a:lnTo>
                  <a:lnTo>
                    <a:pt x="7864" y="5971"/>
                  </a:lnTo>
                  <a:lnTo>
                    <a:pt x="7900" y="5985"/>
                  </a:lnTo>
                  <a:lnTo>
                    <a:pt x="7935" y="5998"/>
                  </a:lnTo>
                  <a:lnTo>
                    <a:pt x="7970" y="6012"/>
                  </a:lnTo>
                  <a:lnTo>
                    <a:pt x="8006" y="6026"/>
                  </a:lnTo>
                  <a:lnTo>
                    <a:pt x="8040" y="6041"/>
                  </a:lnTo>
                  <a:lnTo>
                    <a:pt x="8073" y="6056"/>
                  </a:lnTo>
                  <a:lnTo>
                    <a:pt x="8073" y="5154"/>
                  </a:lnTo>
                  <a:lnTo>
                    <a:pt x="8437" y="6202"/>
                  </a:lnTo>
                  <a:lnTo>
                    <a:pt x="8615" y="6269"/>
                  </a:lnTo>
                  <a:lnTo>
                    <a:pt x="8792" y="6335"/>
                  </a:lnTo>
                  <a:lnTo>
                    <a:pt x="8969" y="6400"/>
                  </a:lnTo>
                  <a:lnTo>
                    <a:pt x="9146" y="6464"/>
                  </a:lnTo>
                  <a:lnTo>
                    <a:pt x="9322" y="6526"/>
                  </a:lnTo>
                  <a:lnTo>
                    <a:pt x="9498" y="6587"/>
                  </a:lnTo>
                  <a:lnTo>
                    <a:pt x="9675" y="6646"/>
                  </a:lnTo>
                  <a:lnTo>
                    <a:pt x="9849" y="6704"/>
                  </a:lnTo>
                  <a:lnTo>
                    <a:pt x="10024" y="6760"/>
                  </a:lnTo>
                  <a:lnTo>
                    <a:pt x="10197" y="6817"/>
                  </a:lnTo>
                  <a:lnTo>
                    <a:pt x="10370" y="6870"/>
                  </a:lnTo>
                  <a:lnTo>
                    <a:pt x="10542" y="6923"/>
                  </a:lnTo>
                  <a:lnTo>
                    <a:pt x="10713" y="6974"/>
                  </a:lnTo>
                  <a:lnTo>
                    <a:pt x="10882" y="7023"/>
                  </a:lnTo>
                  <a:lnTo>
                    <a:pt x="11051" y="7072"/>
                  </a:lnTo>
                  <a:lnTo>
                    <a:pt x="11218" y="7120"/>
                  </a:lnTo>
                  <a:lnTo>
                    <a:pt x="11218" y="2038"/>
                  </a:lnTo>
                  <a:lnTo>
                    <a:pt x="11299" y="2077"/>
                  </a:lnTo>
                  <a:lnTo>
                    <a:pt x="11379" y="2115"/>
                  </a:lnTo>
                  <a:lnTo>
                    <a:pt x="11459" y="2154"/>
                  </a:lnTo>
                  <a:lnTo>
                    <a:pt x="11538" y="2193"/>
                  </a:lnTo>
                  <a:lnTo>
                    <a:pt x="11617" y="2233"/>
                  </a:lnTo>
                  <a:lnTo>
                    <a:pt x="11697" y="2274"/>
                  </a:lnTo>
                  <a:lnTo>
                    <a:pt x="11777" y="2316"/>
                  </a:lnTo>
                  <a:lnTo>
                    <a:pt x="11859" y="2359"/>
                  </a:lnTo>
                  <a:lnTo>
                    <a:pt x="11859" y="7294"/>
                  </a:lnTo>
                  <a:lnTo>
                    <a:pt x="11979" y="7324"/>
                  </a:lnTo>
                  <a:lnTo>
                    <a:pt x="12098" y="7352"/>
                  </a:lnTo>
                  <a:lnTo>
                    <a:pt x="12215" y="7380"/>
                  </a:lnTo>
                  <a:lnTo>
                    <a:pt x="12332" y="7407"/>
                  </a:lnTo>
                  <a:lnTo>
                    <a:pt x="12449" y="7434"/>
                  </a:lnTo>
                  <a:lnTo>
                    <a:pt x="12565" y="7460"/>
                  </a:lnTo>
                  <a:lnTo>
                    <a:pt x="12680" y="7484"/>
                  </a:lnTo>
                  <a:lnTo>
                    <a:pt x="12793" y="7509"/>
                  </a:lnTo>
                  <a:lnTo>
                    <a:pt x="12906" y="7532"/>
                  </a:lnTo>
                  <a:lnTo>
                    <a:pt x="13018" y="7553"/>
                  </a:lnTo>
                  <a:lnTo>
                    <a:pt x="13128" y="7575"/>
                  </a:lnTo>
                  <a:lnTo>
                    <a:pt x="13239" y="7595"/>
                  </a:lnTo>
                  <a:lnTo>
                    <a:pt x="13347" y="7615"/>
                  </a:lnTo>
                  <a:lnTo>
                    <a:pt x="13455" y="7633"/>
                  </a:lnTo>
                  <a:lnTo>
                    <a:pt x="13562" y="7651"/>
                  </a:lnTo>
                  <a:lnTo>
                    <a:pt x="13667" y="7667"/>
                  </a:lnTo>
                  <a:lnTo>
                    <a:pt x="13772" y="7682"/>
                  </a:lnTo>
                  <a:lnTo>
                    <a:pt x="13876" y="7697"/>
                  </a:lnTo>
                  <a:lnTo>
                    <a:pt x="13978" y="7710"/>
                  </a:lnTo>
                  <a:lnTo>
                    <a:pt x="14079" y="7723"/>
                  </a:lnTo>
                  <a:lnTo>
                    <a:pt x="14179" y="7735"/>
                  </a:lnTo>
                  <a:lnTo>
                    <a:pt x="14277" y="7745"/>
                  </a:lnTo>
                  <a:lnTo>
                    <a:pt x="14375" y="7755"/>
                  </a:lnTo>
                  <a:lnTo>
                    <a:pt x="14471" y="7763"/>
                  </a:lnTo>
                  <a:lnTo>
                    <a:pt x="14566" y="7770"/>
                  </a:lnTo>
                  <a:lnTo>
                    <a:pt x="14659" y="7776"/>
                  </a:lnTo>
                  <a:lnTo>
                    <a:pt x="14752" y="7782"/>
                  </a:lnTo>
                  <a:lnTo>
                    <a:pt x="14843" y="7785"/>
                  </a:lnTo>
                  <a:lnTo>
                    <a:pt x="14933" y="7788"/>
                  </a:lnTo>
                  <a:lnTo>
                    <a:pt x="15020" y="7789"/>
                  </a:lnTo>
                  <a:lnTo>
                    <a:pt x="15107" y="7790"/>
                  </a:lnTo>
                  <a:lnTo>
                    <a:pt x="15192" y="7789"/>
                  </a:lnTo>
                  <a:lnTo>
                    <a:pt x="15192" y="6392"/>
                  </a:lnTo>
                  <a:lnTo>
                    <a:pt x="13766" y="6392"/>
                  </a:lnTo>
                  <a:lnTo>
                    <a:pt x="13766" y="3421"/>
                  </a:lnTo>
                  <a:lnTo>
                    <a:pt x="13979" y="3555"/>
                  </a:lnTo>
                  <a:lnTo>
                    <a:pt x="14186" y="3690"/>
                  </a:lnTo>
                  <a:lnTo>
                    <a:pt x="14390" y="3825"/>
                  </a:lnTo>
                  <a:lnTo>
                    <a:pt x="14587" y="3959"/>
                  </a:lnTo>
                  <a:lnTo>
                    <a:pt x="14777" y="4094"/>
                  </a:lnTo>
                  <a:lnTo>
                    <a:pt x="14963" y="4228"/>
                  </a:lnTo>
                  <a:lnTo>
                    <a:pt x="15141" y="4363"/>
                  </a:lnTo>
                  <a:lnTo>
                    <a:pt x="15315" y="4496"/>
                  </a:lnTo>
                  <a:lnTo>
                    <a:pt x="15481" y="4631"/>
                  </a:lnTo>
                  <a:lnTo>
                    <a:pt x="15641" y="4764"/>
                  </a:lnTo>
                  <a:lnTo>
                    <a:pt x="15794" y="4896"/>
                  </a:lnTo>
                  <a:lnTo>
                    <a:pt x="15940" y="5027"/>
                  </a:lnTo>
                  <a:lnTo>
                    <a:pt x="16078" y="5156"/>
                  </a:lnTo>
                  <a:lnTo>
                    <a:pt x="16210" y="5286"/>
                  </a:lnTo>
                  <a:lnTo>
                    <a:pt x="16333" y="5414"/>
                  </a:lnTo>
                  <a:lnTo>
                    <a:pt x="16450" y="5539"/>
                  </a:lnTo>
                  <a:lnTo>
                    <a:pt x="16558" y="5665"/>
                  </a:lnTo>
                  <a:lnTo>
                    <a:pt x="16659" y="5788"/>
                  </a:lnTo>
                  <a:lnTo>
                    <a:pt x="16751" y="5909"/>
                  </a:lnTo>
                  <a:lnTo>
                    <a:pt x="16834" y="6028"/>
                  </a:lnTo>
                  <a:lnTo>
                    <a:pt x="16909" y="6146"/>
                  </a:lnTo>
                  <a:lnTo>
                    <a:pt x="16975" y="6261"/>
                  </a:lnTo>
                  <a:lnTo>
                    <a:pt x="17032" y="6373"/>
                  </a:lnTo>
                  <a:lnTo>
                    <a:pt x="17081" y="6485"/>
                  </a:lnTo>
                  <a:lnTo>
                    <a:pt x="17119" y="6592"/>
                  </a:lnTo>
                  <a:lnTo>
                    <a:pt x="17148" y="6698"/>
                  </a:lnTo>
                  <a:lnTo>
                    <a:pt x="17167" y="6799"/>
                  </a:lnTo>
                  <a:lnTo>
                    <a:pt x="17177" y="6899"/>
                  </a:lnTo>
                  <a:lnTo>
                    <a:pt x="17177" y="6995"/>
                  </a:lnTo>
                  <a:lnTo>
                    <a:pt x="17166" y="7088"/>
                  </a:lnTo>
                  <a:lnTo>
                    <a:pt x="17146" y="7178"/>
                  </a:lnTo>
                  <a:lnTo>
                    <a:pt x="17114" y="7265"/>
                  </a:lnTo>
                  <a:lnTo>
                    <a:pt x="17044" y="7387"/>
                  </a:lnTo>
                  <a:lnTo>
                    <a:pt x="16952" y="7497"/>
                  </a:lnTo>
                  <a:lnTo>
                    <a:pt x="16841" y="7597"/>
                  </a:lnTo>
                  <a:lnTo>
                    <a:pt x="16710" y="7684"/>
                  </a:lnTo>
                  <a:lnTo>
                    <a:pt x="16560" y="7760"/>
                  </a:lnTo>
                  <a:lnTo>
                    <a:pt x="16392" y="7825"/>
                  </a:lnTo>
                  <a:lnTo>
                    <a:pt x="16207" y="7879"/>
                  </a:lnTo>
                  <a:lnTo>
                    <a:pt x="16005" y="7921"/>
                  </a:lnTo>
                  <a:lnTo>
                    <a:pt x="15786" y="7954"/>
                  </a:lnTo>
                  <a:lnTo>
                    <a:pt x="15551" y="7976"/>
                  </a:lnTo>
                  <a:lnTo>
                    <a:pt x="15303" y="7988"/>
                  </a:lnTo>
                  <a:lnTo>
                    <a:pt x="15040" y="7990"/>
                  </a:lnTo>
                  <a:lnTo>
                    <a:pt x="14763" y="7982"/>
                  </a:lnTo>
                  <a:lnTo>
                    <a:pt x="14473" y="7964"/>
                  </a:lnTo>
                  <a:lnTo>
                    <a:pt x="14170" y="7936"/>
                  </a:lnTo>
                  <a:lnTo>
                    <a:pt x="13856" y="7899"/>
                  </a:lnTo>
                  <a:lnTo>
                    <a:pt x="13532" y="7854"/>
                  </a:lnTo>
                  <a:lnTo>
                    <a:pt x="13197" y="7799"/>
                  </a:lnTo>
                  <a:lnTo>
                    <a:pt x="12852" y="7736"/>
                  </a:lnTo>
                  <a:lnTo>
                    <a:pt x="12498" y="7664"/>
                  </a:lnTo>
                  <a:lnTo>
                    <a:pt x="12135" y="7583"/>
                  </a:lnTo>
                  <a:lnTo>
                    <a:pt x="11766" y="7494"/>
                  </a:lnTo>
                  <a:lnTo>
                    <a:pt x="11389" y="7396"/>
                  </a:lnTo>
                  <a:lnTo>
                    <a:pt x="11005" y="7292"/>
                  </a:lnTo>
                  <a:lnTo>
                    <a:pt x="10616" y="7179"/>
                  </a:lnTo>
                  <a:lnTo>
                    <a:pt x="10221" y="7058"/>
                  </a:lnTo>
                  <a:lnTo>
                    <a:pt x="9822" y="6930"/>
                  </a:lnTo>
                  <a:lnTo>
                    <a:pt x="9419" y="6796"/>
                  </a:lnTo>
                  <a:lnTo>
                    <a:pt x="9013" y="6653"/>
                  </a:lnTo>
                  <a:lnTo>
                    <a:pt x="8604" y="6505"/>
                  </a:lnTo>
                  <a:lnTo>
                    <a:pt x="8194" y="6349"/>
                  </a:lnTo>
                  <a:lnTo>
                    <a:pt x="7782" y="6187"/>
                  </a:lnTo>
                  <a:lnTo>
                    <a:pt x="7673" y="6146"/>
                  </a:lnTo>
                  <a:lnTo>
                    <a:pt x="7562" y="6102"/>
                  </a:lnTo>
                  <a:lnTo>
                    <a:pt x="7450" y="6056"/>
                  </a:lnTo>
                  <a:lnTo>
                    <a:pt x="7335" y="6010"/>
                  </a:lnTo>
                  <a:lnTo>
                    <a:pt x="7219" y="5961"/>
                  </a:lnTo>
                  <a:lnTo>
                    <a:pt x="7101" y="5911"/>
                  </a:lnTo>
                  <a:lnTo>
                    <a:pt x="6982" y="5859"/>
                  </a:lnTo>
                  <a:lnTo>
                    <a:pt x="6862" y="5805"/>
                  </a:lnTo>
                  <a:lnTo>
                    <a:pt x="6740" y="5751"/>
                  </a:lnTo>
                  <a:lnTo>
                    <a:pt x="6617" y="5695"/>
                  </a:lnTo>
                  <a:lnTo>
                    <a:pt x="6492" y="5637"/>
                  </a:lnTo>
                  <a:lnTo>
                    <a:pt x="6368" y="5578"/>
                  </a:lnTo>
                  <a:lnTo>
                    <a:pt x="6241" y="5518"/>
                  </a:lnTo>
                  <a:lnTo>
                    <a:pt x="6115" y="5456"/>
                  </a:lnTo>
                  <a:lnTo>
                    <a:pt x="5987" y="5393"/>
                  </a:lnTo>
                  <a:lnTo>
                    <a:pt x="5858" y="5328"/>
                  </a:lnTo>
                  <a:lnTo>
                    <a:pt x="5730" y="5263"/>
                  </a:lnTo>
                  <a:lnTo>
                    <a:pt x="5600" y="5196"/>
                  </a:lnTo>
                  <a:lnTo>
                    <a:pt x="5470" y="5129"/>
                  </a:lnTo>
                  <a:lnTo>
                    <a:pt x="5340" y="5060"/>
                  </a:lnTo>
                  <a:lnTo>
                    <a:pt x="5210" y="4990"/>
                  </a:lnTo>
                  <a:lnTo>
                    <a:pt x="5080" y="4919"/>
                  </a:lnTo>
                  <a:lnTo>
                    <a:pt x="4950" y="4848"/>
                  </a:lnTo>
                  <a:lnTo>
                    <a:pt x="4819" y="4774"/>
                  </a:lnTo>
                  <a:lnTo>
                    <a:pt x="4689" y="4701"/>
                  </a:lnTo>
                  <a:lnTo>
                    <a:pt x="4559" y="4626"/>
                  </a:lnTo>
                  <a:lnTo>
                    <a:pt x="4431" y="4552"/>
                  </a:lnTo>
                  <a:lnTo>
                    <a:pt x="4302" y="4475"/>
                  </a:lnTo>
                  <a:lnTo>
                    <a:pt x="4173" y="4398"/>
                  </a:lnTo>
                  <a:lnTo>
                    <a:pt x="4046" y="4321"/>
                  </a:lnTo>
                  <a:lnTo>
                    <a:pt x="3919" y="4242"/>
                  </a:lnTo>
                  <a:lnTo>
                    <a:pt x="3792" y="4163"/>
                  </a:lnTo>
                  <a:lnTo>
                    <a:pt x="3792" y="4178"/>
                  </a:lnTo>
                  <a:lnTo>
                    <a:pt x="3548" y="4024"/>
                  </a:lnTo>
                  <a:lnTo>
                    <a:pt x="3311" y="3869"/>
                  </a:lnTo>
                  <a:lnTo>
                    <a:pt x="3082" y="3716"/>
                  </a:lnTo>
                  <a:lnTo>
                    <a:pt x="2861" y="3561"/>
                  </a:lnTo>
                  <a:lnTo>
                    <a:pt x="2648" y="3407"/>
                  </a:lnTo>
                  <a:lnTo>
                    <a:pt x="2442" y="3255"/>
                  </a:lnTo>
                  <a:lnTo>
                    <a:pt x="2246" y="3102"/>
                  </a:lnTo>
                  <a:lnTo>
                    <a:pt x="2056" y="2951"/>
                  </a:lnTo>
                  <a:lnTo>
                    <a:pt x="1877" y="2799"/>
                  </a:lnTo>
                  <a:lnTo>
                    <a:pt x="1705" y="2650"/>
                  </a:lnTo>
                  <a:lnTo>
                    <a:pt x="1541" y="2503"/>
                  </a:lnTo>
                  <a:lnTo>
                    <a:pt x="1387" y="2356"/>
                  </a:lnTo>
                  <a:lnTo>
                    <a:pt x="1241" y="2211"/>
                  </a:lnTo>
                  <a:lnTo>
                    <a:pt x="1104" y="2068"/>
                  </a:lnTo>
                  <a:lnTo>
                    <a:pt x="976" y="1927"/>
                  </a:lnTo>
                  <a:lnTo>
                    <a:pt x="857" y="1789"/>
                  </a:lnTo>
                  <a:lnTo>
                    <a:pt x="747" y="1653"/>
                  </a:lnTo>
                  <a:lnTo>
                    <a:pt x="647" y="1519"/>
                  </a:lnTo>
                  <a:lnTo>
                    <a:pt x="556" y="1388"/>
                  </a:lnTo>
                  <a:lnTo>
                    <a:pt x="475" y="1259"/>
                  </a:lnTo>
                  <a:lnTo>
                    <a:pt x="402" y="1135"/>
                  </a:lnTo>
                  <a:lnTo>
                    <a:pt x="340" y="1012"/>
                  </a:lnTo>
                  <a:lnTo>
                    <a:pt x="288" y="893"/>
                  </a:lnTo>
                  <a:lnTo>
                    <a:pt x="244" y="778"/>
                  </a:lnTo>
                  <a:lnTo>
                    <a:pt x="212" y="666"/>
                  </a:lnTo>
                  <a:lnTo>
                    <a:pt x="189" y="558"/>
                  </a:lnTo>
                  <a:lnTo>
                    <a:pt x="176" y="454"/>
                  </a:lnTo>
                  <a:lnTo>
                    <a:pt x="174" y="355"/>
                  </a:lnTo>
                  <a:lnTo>
                    <a:pt x="182" y="260"/>
                  </a:lnTo>
                  <a:lnTo>
                    <a:pt x="201" y="168"/>
                  </a:lnTo>
                  <a:lnTo>
                    <a:pt x="229" y="82"/>
                  </a:lnTo>
                  <a:lnTo>
                    <a:pt x="269" y="0"/>
                  </a:lnTo>
                  <a:lnTo>
                    <a:pt x="242" y="38"/>
                  </a:lnTo>
                  <a:lnTo>
                    <a:pt x="215" y="75"/>
                  </a:lnTo>
                  <a:lnTo>
                    <a:pt x="189" y="111"/>
                  </a:lnTo>
                  <a:lnTo>
                    <a:pt x="163" y="147"/>
                  </a:lnTo>
                  <a:lnTo>
                    <a:pt x="140" y="185"/>
                  </a:lnTo>
                  <a:lnTo>
                    <a:pt x="118" y="223"/>
                  </a:lnTo>
                  <a:lnTo>
                    <a:pt x="107" y="243"/>
                  </a:lnTo>
                  <a:lnTo>
                    <a:pt x="97" y="264"/>
                  </a:lnTo>
                  <a:lnTo>
                    <a:pt x="89" y="284"/>
                  </a:lnTo>
                  <a:lnTo>
                    <a:pt x="80" y="306"/>
                  </a:lnTo>
                  <a:lnTo>
                    <a:pt x="45" y="396"/>
                  </a:lnTo>
                  <a:lnTo>
                    <a:pt x="21" y="490"/>
                  </a:lnTo>
                  <a:lnTo>
                    <a:pt x="5" y="587"/>
                  </a:lnTo>
                  <a:lnTo>
                    <a:pt x="0" y="688"/>
                  </a:lnTo>
                  <a:lnTo>
                    <a:pt x="4" y="793"/>
                  </a:lnTo>
                  <a:lnTo>
                    <a:pt x="18" y="899"/>
                  </a:lnTo>
                  <a:lnTo>
                    <a:pt x="42" y="1009"/>
                  </a:lnTo>
                  <a:lnTo>
                    <a:pt x="75" y="1123"/>
                  </a:lnTo>
                  <a:lnTo>
                    <a:pt x="118" y="1238"/>
                  </a:lnTo>
                  <a:lnTo>
                    <a:pt x="170" y="1357"/>
                  </a:lnTo>
                  <a:lnTo>
                    <a:pt x="233" y="1479"/>
                  </a:lnTo>
                  <a:lnTo>
                    <a:pt x="304" y="1602"/>
                  </a:lnTo>
                  <a:lnTo>
                    <a:pt x="385" y="1728"/>
                  </a:lnTo>
                  <a:lnTo>
                    <a:pt x="475" y="1857"/>
                  </a:lnTo>
                  <a:lnTo>
                    <a:pt x="575" y="1989"/>
                  </a:lnTo>
                  <a:lnTo>
                    <a:pt x="685" y="2122"/>
                  </a:lnTo>
                  <a:lnTo>
                    <a:pt x="803" y="2257"/>
                  </a:lnTo>
                  <a:lnTo>
                    <a:pt x="931" y="2395"/>
                  </a:lnTo>
                  <a:lnTo>
                    <a:pt x="1069" y="2534"/>
                  </a:lnTo>
                  <a:lnTo>
                    <a:pt x="1215" y="2676"/>
                  </a:lnTo>
                  <a:lnTo>
                    <a:pt x="1370" y="2819"/>
                  </a:lnTo>
                  <a:lnTo>
                    <a:pt x="1536" y="2964"/>
                  </a:lnTo>
                  <a:lnTo>
                    <a:pt x="1710" y="3110"/>
                  </a:lnTo>
                  <a:lnTo>
                    <a:pt x="1894" y="3258"/>
                  </a:lnTo>
                  <a:lnTo>
                    <a:pt x="2087" y="3407"/>
                  </a:lnTo>
                  <a:lnTo>
                    <a:pt x="2289" y="3558"/>
                  </a:lnTo>
                  <a:lnTo>
                    <a:pt x="2500" y="3710"/>
                  </a:lnTo>
                  <a:lnTo>
                    <a:pt x="2720" y="3863"/>
                  </a:lnTo>
                  <a:lnTo>
                    <a:pt x="2949" y="4016"/>
                  </a:lnTo>
                  <a:lnTo>
                    <a:pt x="3188" y="4172"/>
                  </a:lnTo>
                  <a:lnTo>
                    <a:pt x="3434" y="4328"/>
                  </a:lnTo>
                  <a:lnTo>
                    <a:pt x="3691" y="4485"/>
                  </a:lnTo>
                  <a:lnTo>
                    <a:pt x="3691" y="8051"/>
                  </a:lnTo>
                  <a:lnTo>
                    <a:pt x="5598" y="8051"/>
                  </a:lnTo>
                  <a:lnTo>
                    <a:pt x="5598" y="5518"/>
                  </a:lnTo>
                  <a:lnTo>
                    <a:pt x="5676" y="5557"/>
                  </a:lnTo>
                  <a:lnTo>
                    <a:pt x="5753" y="5597"/>
                  </a:lnTo>
                  <a:lnTo>
                    <a:pt x="5834" y="5637"/>
                  </a:lnTo>
                  <a:lnTo>
                    <a:pt x="5915" y="5678"/>
                  </a:lnTo>
                  <a:lnTo>
                    <a:pt x="5997" y="5719"/>
                  </a:lnTo>
                  <a:lnTo>
                    <a:pt x="6081" y="5760"/>
                  </a:lnTo>
                  <a:lnTo>
                    <a:pt x="6167" y="5799"/>
                  </a:lnTo>
                  <a:lnTo>
                    <a:pt x="6253" y="5838"/>
                  </a:lnTo>
                  <a:lnTo>
                    <a:pt x="6253" y="8051"/>
                  </a:lnTo>
                  <a:lnTo>
                    <a:pt x="8073" y="8051"/>
                  </a:lnTo>
                  <a:lnTo>
                    <a:pt x="8073" y="6639"/>
                  </a:lnTo>
                  <a:lnTo>
                    <a:pt x="8149" y="6666"/>
                  </a:lnTo>
                  <a:lnTo>
                    <a:pt x="8226" y="6693"/>
                  </a:lnTo>
                  <a:lnTo>
                    <a:pt x="8302" y="6720"/>
                  </a:lnTo>
                  <a:lnTo>
                    <a:pt x="8377" y="6747"/>
                  </a:lnTo>
                  <a:lnTo>
                    <a:pt x="8451" y="6776"/>
                  </a:lnTo>
                  <a:lnTo>
                    <a:pt x="8526" y="6803"/>
                  </a:lnTo>
                  <a:lnTo>
                    <a:pt x="8598" y="6830"/>
                  </a:lnTo>
                  <a:lnTo>
                    <a:pt x="8670" y="6857"/>
                  </a:lnTo>
                  <a:lnTo>
                    <a:pt x="9093" y="8051"/>
                  </a:lnTo>
                  <a:lnTo>
                    <a:pt x="11218" y="8051"/>
                  </a:lnTo>
                  <a:lnTo>
                    <a:pt x="11218" y="7658"/>
                  </a:lnTo>
                  <a:lnTo>
                    <a:pt x="11299" y="7679"/>
                  </a:lnTo>
                  <a:lnTo>
                    <a:pt x="11379" y="7699"/>
                  </a:lnTo>
                  <a:lnTo>
                    <a:pt x="11459" y="7719"/>
                  </a:lnTo>
                  <a:lnTo>
                    <a:pt x="11538" y="7738"/>
                  </a:lnTo>
                  <a:lnTo>
                    <a:pt x="11617" y="7757"/>
                  </a:lnTo>
                  <a:lnTo>
                    <a:pt x="11697" y="7776"/>
                  </a:lnTo>
                  <a:lnTo>
                    <a:pt x="11777" y="7797"/>
                  </a:lnTo>
                  <a:lnTo>
                    <a:pt x="11859" y="7818"/>
                  </a:lnTo>
                  <a:lnTo>
                    <a:pt x="11859" y="8051"/>
                  </a:lnTo>
                  <a:lnTo>
                    <a:pt x="13082" y="8051"/>
                  </a:lnTo>
                  <a:lnTo>
                    <a:pt x="13281" y="8081"/>
                  </a:lnTo>
                  <a:lnTo>
                    <a:pt x="13477" y="8107"/>
                  </a:lnTo>
                  <a:lnTo>
                    <a:pt x="13669" y="8131"/>
                  </a:lnTo>
                  <a:lnTo>
                    <a:pt x="13857" y="8151"/>
                  </a:lnTo>
                  <a:lnTo>
                    <a:pt x="14044" y="8168"/>
                  </a:lnTo>
                  <a:lnTo>
                    <a:pt x="14225" y="8182"/>
                  </a:lnTo>
                  <a:lnTo>
                    <a:pt x="14404" y="8193"/>
                  </a:lnTo>
                  <a:lnTo>
                    <a:pt x="14577" y="8199"/>
                  </a:lnTo>
                  <a:lnTo>
                    <a:pt x="14748" y="8203"/>
                  </a:lnTo>
                  <a:lnTo>
                    <a:pt x="14913" y="8203"/>
                  </a:lnTo>
                  <a:lnTo>
                    <a:pt x="15074" y="8200"/>
                  </a:lnTo>
                  <a:lnTo>
                    <a:pt x="15231" y="8195"/>
                  </a:lnTo>
                  <a:lnTo>
                    <a:pt x="15384" y="8185"/>
                  </a:lnTo>
                  <a:lnTo>
                    <a:pt x="15531" y="8171"/>
                  </a:lnTo>
                  <a:lnTo>
                    <a:pt x="15674" y="8155"/>
                  </a:lnTo>
                  <a:lnTo>
                    <a:pt x="15811" y="8135"/>
                  </a:lnTo>
                  <a:lnTo>
                    <a:pt x="15944" y="8111"/>
                  </a:lnTo>
                  <a:lnTo>
                    <a:pt x="16071" y="8084"/>
                  </a:lnTo>
                  <a:lnTo>
                    <a:pt x="16193" y="8053"/>
                  </a:lnTo>
                  <a:lnTo>
                    <a:pt x="16310" y="8020"/>
                  </a:lnTo>
                  <a:lnTo>
                    <a:pt x="16420" y="7982"/>
                  </a:lnTo>
                  <a:lnTo>
                    <a:pt x="16525" y="7939"/>
                  </a:lnTo>
                  <a:lnTo>
                    <a:pt x="16624" y="7895"/>
                  </a:lnTo>
                  <a:lnTo>
                    <a:pt x="16717" y="7846"/>
                  </a:lnTo>
                  <a:lnTo>
                    <a:pt x="16804" y="7793"/>
                  </a:lnTo>
                  <a:lnTo>
                    <a:pt x="16885" y="7738"/>
                  </a:lnTo>
                  <a:lnTo>
                    <a:pt x="16960" y="7678"/>
                  </a:lnTo>
                  <a:lnTo>
                    <a:pt x="17028" y="7615"/>
                  </a:lnTo>
                  <a:lnTo>
                    <a:pt x="17088" y="7548"/>
                  </a:lnTo>
                  <a:lnTo>
                    <a:pt x="17143" y="7477"/>
                  </a:lnTo>
                  <a:lnTo>
                    <a:pt x="17190" y="7402"/>
                  </a:lnTo>
                  <a:lnTo>
                    <a:pt x="17231" y="7323"/>
                  </a:lnTo>
                  <a:lnTo>
                    <a:pt x="17266" y="7236"/>
                  </a:lnTo>
                  <a:lnTo>
                    <a:pt x="17291" y="7146"/>
                  </a:lnTo>
                  <a:lnTo>
                    <a:pt x="17304" y="7051"/>
                  </a:lnTo>
                  <a:lnTo>
                    <a:pt x="17307" y="6954"/>
                  </a:lnTo>
                  <a:lnTo>
                    <a:pt x="17299" y="6852"/>
                  </a:lnTo>
                  <a:lnTo>
                    <a:pt x="17281" y="6749"/>
                  </a:lnTo>
                  <a:lnTo>
                    <a:pt x="17254" y="6640"/>
                  </a:lnTo>
                  <a:lnTo>
                    <a:pt x="17215" y="6530"/>
                  </a:lnTo>
                  <a:lnTo>
                    <a:pt x="17167" y="6416"/>
                  </a:lnTo>
                  <a:lnTo>
                    <a:pt x="17110" y="6300"/>
                  </a:lnTo>
                  <a:lnTo>
                    <a:pt x="17043" y="6181"/>
                  </a:lnTo>
                  <a:lnTo>
                    <a:pt x="16967" y="6058"/>
                  </a:lnTo>
                  <a:lnTo>
                    <a:pt x="16882" y="5935"/>
                  </a:lnTo>
                  <a:lnTo>
                    <a:pt x="16788" y="5809"/>
                  </a:lnTo>
                  <a:lnTo>
                    <a:pt x="16685" y="5681"/>
                  </a:lnTo>
                  <a:lnTo>
                    <a:pt x="16574" y="5550"/>
                  </a:lnTo>
                  <a:lnTo>
                    <a:pt x="16454" y="5419"/>
                  </a:lnTo>
                  <a:lnTo>
                    <a:pt x="16326" y="5285"/>
                  </a:lnTo>
                  <a:lnTo>
                    <a:pt x="16190" y="5150"/>
                  </a:lnTo>
                  <a:lnTo>
                    <a:pt x="16046" y="5014"/>
                  </a:lnTo>
                  <a:lnTo>
                    <a:pt x="15894" y="4876"/>
                  </a:lnTo>
                  <a:lnTo>
                    <a:pt x="15734" y="4737"/>
                  </a:lnTo>
                  <a:lnTo>
                    <a:pt x="15568" y="4597"/>
                  </a:lnTo>
                  <a:lnTo>
                    <a:pt x="15395" y="4456"/>
                  </a:lnTo>
                  <a:lnTo>
                    <a:pt x="15214" y="4316"/>
                  </a:lnTo>
                  <a:lnTo>
                    <a:pt x="15026" y="4174"/>
                  </a:lnTo>
                  <a:lnTo>
                    <a:pt x="14831" y="4031"/>
                  </a:lnTo>
                  <a:lnTo>
                    <a:pt x="14631" y="3890"/>
                  </a:lnTo>
                  <a:lnTo>
                    <a:pt x="14423" y="3747"/>
                  </a:lnTo>
                  <a:lnTo>
                    <a:pt x="14210" y="3604"/>
                  </a:lnTo>
                  <a:lnTo>
                    <a:pt x="13991" y="3461"/>
                  </a:lnTo>
                  <a:lnTo>
                    <a:pt x="13766" y="3320"/>
                  </a:lnTo>
                  <a:close/>
                </a:path>
              </a:pathLst>
            </a:custGeom>
            <a:solidFill>
              <a:srgbClr val="FFFFFF"/>
            </a:solidFill>
            <a:ln w="9525">
              <a:noFill/>
              <a:round/>
              <a:headEnd/>
              <a:tailEnd/>
            </a:ln>
          </p:spPr>
          <p:txBody>
            <a:bodyPr/>
            <a:lstStyle/>
            <a:p>
              <a:endParaRPr lang="en-US"/>
            </a:p>
          </p:txBody>
        </p:sp>
      </p:grpSp>
      <p:sp>
        <p:nvSpPr>
          <p:cNvPr id="13467" name="Text Box 155"/>
          <p:cNvSpPr txBox="1">
            <a:spLocks noChangeArrowheads="1"/>
          </p:cNvSpPr>
          <p:nvPr userDrawn="1"/>
        </p:nvSpPr>
        <p:spPr bwMode="auto">
          <a:xfrm rot="16200000">
            <a:off x="-456406" y="3604419"/>
            <a:ext cx="2513012" cy="273050"/>
          </a:xfrm>
          <a:prstGeom prst="rect">
            <a:avLst/>
          </a:prstGeom>
          <a:noFill/>
          <a:ln w="9525">
            <a:noFill/>
            <a:miter lim="800000"/>
            <a:headEnd/>
            <a:tailEnd/>
          </a:ln>
          <a:effectLst/>
        </p:spPr>
        <p:txBody>
          <a:bodyPr lIns="0" tIns="0" rIns="0" bIns="0">
            <a:spAutoFit/>
          </a:bodyPr>
          <a:lstStyle/>
          <a:p>
            <a:pPr>
              <a:lnSpc>
                <a:spcPct val="85000"/>
              </a:lnSpc>
              <a:spcBef>
                <a:spcPct val="40000"/>
              </a:spcBef>
            </a:pPr>
            <a:r>
              <a:rPr lang="en-US" sz="2100" i="1">
                <a:solidFill>
                  <a:srgbClr val="85B2DB"/>
                </a:solidFill>
                <a:latin typeface="Arial" charset="0"/>
              </a:rPr>
              <a:t>www.inl.gov</a:t>
            </a:r>
          </a:p>
        </p:txBody>
      </p:sp>
      <p:grpSp>
        <p:nvGrpSpPr>
          <p:cNvPr id="13468" name="Group 156"/>
          <p:cNvGrpSpPr>
            <a:grpSpLocks/>
          </p:cNvGrpSpPr>
          <p:nvPr userDrawn="1"/>
        </p:nvGrpSpPr>
        <p:grpSpPr bwMode="auto">
          <a:xfrm>
            <a:off x="1947863" y="0"/>
            <a:ext cx="312737" cy="6858000"/>
            <a:chOff x="1227" y="0"/>
            <a:chExt cx="197" cy="4320"/>
          </a:xfrm>
        </p:grpSpPr>
        <p:sp>
          <p:nvSpPr>
            <p:cNvPr id="13469" name="Line 157"/>
            <p:cNvSpPr>
              <a:spLocks noChangeShapeType="1"/>
            </p:cNvSpPr>
            <p:nvPr userDrawn="1"/>
          </p:nvSpPr>
          <p:spPr bwMode="auto">
            <a:xfrm>
              <a:off x="1424" y="3140"/>
              <a:ext cx="0" cy="1180"/>
            </a:xfrm>
            <a:prstGeom prst="line">
              <a:avLst/>
            </a:prstGeom>
            <a:noFill/>
            <a:ln w="12700">
              <a:solidFill>
                <a:srgbClr val="FF6600"/>
              </a:solidFill>
              <a:round/>
              <a:headEnd/>
              <a:tailEnd/>
            </a:ln>
            <a:effectLst/>
          </p:spPr>
          <p:txBody>
            <a:bodyPr/>
            <a:lstStyle/>
            <a:p>
              <a:endParaRPr lang="en-US"/>
            </a:p>
          </p:txBody>
        </p:sp>
        <p:sp>
          <p:nvSpPr>
            <p:cNvPr id="13470" name="Line 158"/>
            <p:cNvSpPr>
              <a:spLocks noChangeShapeType="1"/>
            </p:cNvSpPr>
            <p:nvPr userDrawn="1"/>
          </p:nvSpPr>
          <p:spPr bwMode="auto">
            <a:xfrm flipH="1" flipV="1">
              <a:off x="1227" y="2943"/>
              <a:ext cx="195" cy="195"/>
            </a:xfrm>
            <a:prstGeom prst="line">
              <a:avLst/>
            </a:prstGeom>
            <a:noFill/>
            <a:ln w="12700">
              <a:solidFill>
                <a:srgbClr val="FF6600"/>
              </a:solidFill>
              <a:round/>
              <a:headEnd/>
              <a:tailEnd/>
            </a:ln>
            <a:effectLst/>
          </p:spPr>
          <p:txBody>
            <a:bodyPr/>
            <a:lstStyle/>
            <a:p>
              <a:endParaRPr lang="en-US"/>
            </a:p>
          </p:txBody>
        </p:sp>
        <p:sp>
          <p:nvSpPr>
            <p:cNvPr id="13471" name="Line 159"/>
            <p:cNvSpPr>
              <a:spLocks noChangeShapeType="1"/>
            </p:cNvSpPr>
            <p:nvPr userDrawn="1"/>
          </p:nvSpPr>
          <p:spPr bwMode="auto">
            <a:xfrm flipV="1">
              <a:off x="1229" y="0"/>
              <a:ext cx="0" cy="2943"/>
            </a:xfrm>
            <a:prstGeom prst="line">
              <a:avLst/>
            </a:prstGeom>
            <a:noFill/>
            <a:ln w="12700">
              <a:solidFill>
                <a:srgbClr val="FF6600"/>
              </a:solidFill>
              <a:round/>
              <a:headEnd/>
              <a:tailEnd/>
            </a:ln>
            <a:effectLst/>
          </p:spPr>
          <p:txBody>
            <a:bodyPr/>
            <a:lstStyle/>
            <a:p>
              <a:endParaRPr lang="en-US"/>
            </a:p>
          </p:txBody>
        </p:sp>
      </p:grpSp>
      <p:grpSp>
        <p:nvGrpSpPr>
          <p:cNvPr id="13472" name="Group 160"/>
          <p:cNvGrpSpPr>
            <a:grpSpLocks/>
          </p:cNvGrpSpPr>
          <p:nvPr userDrawn="1"/>
        </p:nvGrpSpPr>
        <p:grpSpPr bwMode="auto">
          <a:xfrm>
            <a:off x="1885950" y="0"/>
            <a:ext cx="441325" cy="6858000"/>
            <a:chOff x="1188" y="0"/>
            <a:chExt cx="278" cy="4320"/>
          </a:xfrm>
        </p:grpSpPr>
        <p:sp>
          <p:nvSpPr>
            <p:cNvPr id="13473" name="Rectangle 161"/>
            <p:cNvSpPr>
              <a:spLocks noChangeArrowheads="1"/>
            </p:cNvSpPr>
            <p:nvPr userDrawn="1"/>
          </p:nvSpPr>
          <p:spPr bwMode="auto">
            <a:xfrm>
              <a:off x="1460" y="3360"/>
              <a:ext cx="6" cy="960"/>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3474" name="Rectangle 162"/>
            <p:cNvSpPr>
              <a:spLocks noChangeArrowheads="1"/>
            </p:cNvSpPr>
            <p:nvPr userDrawn="1"/>
          </p:nvSpPr>
          <p:spPr bwMode="auto">
            <a:xfrm rot="2700000">
              <a:off x="1133" y="3224"/>
              <a:ext cx="387"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3475" name="Rectangle 163"/>
            <p:cNvSpPr>
              <a:spLocks noChangeArrowheads="1"/>
            </p:cNvSpPr>
            <p:nvPr userDrawn="1"/>
          </p:nvSpPr>
          <p:spPr bwMode="auto">
            <a:xfrm>
              <a:off x="1188" y="0"/>
              <a:ext cx="6" cy="3092"/>
            </a:xfrm>
            <a:prstGeom prst="rect">
              <a:avLst/>
            </a:prstGeom>
            <a:solidFill>
              <a:srgbClr val="FF6600">
                <a:alpha val="30000"/>
              </a:srgbClr>
            </a:solidFill>
            <a:ln w="9525">
              <a:noFill/>
              <a:miter lim="800000"/>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42B9183-2E21-4F31-9FE6-04951D16852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04888"/>
            <a:ext cx="2057400" cy="5118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04888"/>
            <a:ext cx="6021387" cy="5118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7151143-1147-455F-9035-4B66870F588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B4332F1-BAE3-4172-AA6D-91F763B329E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8868AD3-1E46-4A04-B4F4-61C8DD7D989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5986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598613"/>
            <a:ext cx="4040187"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EEA0270-E9B9-4873-AF10-9E138EC0CEC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0DE8DDF-4328-4A57-92BF-416E514ED6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654CB487-6037-49F2-A458-A142EF5DB47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EF65AFFF-31F3-482F-BF3C-0B6E2C7F22F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EADD3554-8A29-4609-A9A5-10139A6A3F3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9AA256A-D9A3-4868-B0DE-1DEB4DD7F47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5613" y="1004888"/>
            <a:ext cx="8231187" cy="36353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455613" y="1598613"/>
            <a:ext cx="8231187" cy="4524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72" name="Group 48"/>
          <p:cNvGrpSpPr>
            <a:grpSpLocks noChangeAspect="1"/>
          </p:cNvGrpSpPr>
          <p:nvPr userDrawn="1"/>
        </p:nvGrpSpPr>
        <p:grpSpPr bwMode="auto">
          <a:xfrm>
            <a:off x="6546850" y="215900"/>
            <a:ext cx="2168525" cy="422275"/>
            <a:chOff x="240" y="3456"/>
            <a:chExt cx="2879" cy="559"/>
          </a:xfrm>
        </p:grpSpPr>
        <p:sp>
          <p:nvSpPr>
            <p:cNvPr id="1073" name="Rectangle 49"/>
            <p:cNvSpPr>
              <a:spLocks noChangeAspect="1" noChangeArrowheads="1"/>
            </p:cNvSpPr>
            <p:nvPr/>
          </p:nvSpPr>
          <p:spPr bwMode="black">
            <a:xfrm>
              <a:off x="1340" y="3693"/>
              <a:ext cx="13" cy="197"/>
            </a:xfrm>
            <a:prstGeom prst="rect">
              <a:avLst/>
            </a:prstGeom>
            <a:solidFill>
              <a:srgbClr val="005B99"/>
            </a:solidFill>
            <a:ln w="9525">
              <a:noFill/>
              <a:miter lim="800000"/>
              <a:headEnd/>
              <a:tailEnd/>
            </a:ln>
          </p:spPr>
          <p:txBody>
            <a:bodyPr/>
            <a:lstStyle/>
            <a:p>
              <a:endParaRPr lang="en-US"/>
            </a:p>
          </p:txBody>
        </p:sp>
        <p:sp>
          <p:nvSpPr>
            <p:cNvPr id="1074" name="Freeform 50"/>
            <p:cNvSpPr>
              <a:spLocks noChangeAspect="1" noEditPoints="1"/>
            </p:cNvSpPr>
            <p:nvPr/>
          </p:nvSpPr>
          <p:spPr bwMode="black">
            <a:xfrm>
              <a:off x="1371" y="3675"/>
              <a:ext cx="73" cy="218"/>
            </a:xfrm>
            <a:custGeom>
              <a:avLst/>
              <a:gdLst/>
              <a:ahLst/>
              <a:cxnLst>
                <a:cxn ang="0">
                  <a:pos x="238" y="653"/>
                </a:cxn>
                <a:cxn ang="0">
                  <a:pos x="262" y="659"/>
                </a:cxn>
                <a:cxn ang="0">
                  <a:pos x="283" y="672"/>
                </a:cxn>
                <a:cxn ang="0">
                  <a:pos x="303" y="689"/>
                </a:cxn>
                <a:cxn ang="0">
                  <a:pos x="330" y="728"/>
                </a:cxn>
                <a:cxn ang="0">
                  <a:pos x="353" y="789"/>
                </a:cxn>
                <a:cxn ang="0">
                  <a:pos x="366" y="862"/>
                </a:cxn>
                <a:cxn ang="0">
                  <a:pos x="369" y="943"/>
                </a:cxn>
                <a:cxn ang="0">
                  <a:pos x="360" y="1022"/>
                </a:cxn>
                <a:cxn ang="0">
                  <a:pos x="341" y="1091"/>
                </a:cxn>
                <a:cxn ang="0">
                  <a:pos x="310" y="1145"/>
                </a:cxn>
                <a:cxn ang="0">
                  <a:pos x="292" y="1165"/>
                </a:cxn>
                <a:cxn ang="0">
                  <a:pos x="270" y="1180"/>
                </a:cxn>
                <a:cxn ang="0">
                  <a:pos x="247" y="1190"/>
                </a:cxn>
                <a:cxn ang="0">
                  <a:pos x="221" y="1193"/>
                </a:cxn>
                <a:cxn ang="0">
                  <a:pos x="196" y="1190"/>
                </a:cxn>
                <a:cxn ang="0">
                  <a:pos x="173" y="1180"/>
                </a:cxn>
                <a:cxn ang="0">
                  <a:pos x="153" y="1164"/>
                </a:cxn>
                <a:cxn ang="0">
                  <a:pos x="134" y="1142"/>
                </a:cxn>
                <a:cxn ang="0">
                  <a:pos x="105" y="1086"/>
                </a:cxn>
                <a:cxn ang="0">
                  <a:pos x="87" y="1017"/>
                </a:cxn>
                <a:cxn ang="0">
                  <a:pos x="78" y="940"/>
                </a:cxn>
                <a:cxn ang="0">
                  <a:pos x="80" y="862"/>
                </a:cxn>
                <a:cxn ang="0">
                  <a:pos x="93" y="792"/>
                </a:cxn>
                <a:cxn ang="0">
                  <a:pos x="116" y="730"/>
                </a:cxn>
                <a:cxn ang="0">
                  <a:pos x="148" y="684"/>
                </a:cxn>
                <a:cxn ang="0">
                  <a:pos x="175" y="663"/>
                </a:cxn>
                <a:cxn ang="0">
                  <a:pos x="197" y="654"/>
                </a:cxn>
                <a:cxn ang="0">
                  <a:pos x="221" y="652"/>
                </a:cxn>
                <a:cxn ang="0">
                  <a:pos x="441" y="0"/>
                </a:cxn>
                <a:cxn ang="0">
                  <a:pos x="363" y="659"/>
                </a:cxn>
                <a:cxn ang="0">
                  <a:pos x="341" y="619"/>
                </a:cxn>
                <a:cxn ang="0">
                  <a:pos x="315" y="586"/>
                </a:cxn>
                <a:cxn ang="0">
                  <a:pos x="287" y="560"/>
                </a:cxn>
                <a:cxn ang="0">
                  <a:pos x="255" y="544"/>
                </a:cxn>
                <a:cxn ang="0">
                  <a:pos x="224" y="535"/>
                </a:cxn>
                <a:cxn ang="0">
                  <a:pos x="188" y="536"/>
                </a:cxn>
                <a:cxn ang="0">
                  <a:pos x="155" y="547"/>
                </a:cxn>
                <a:cxn ang="0">
                  <a:pos x="124" y="566"/>
                </a:cxn>
                <a:cxn ang="0">
                  <a:pos x="95" y="592"/>
                </a:cxn>
                <a:cxn ang="0">
                  <a:pos x="72" y="626"/>
                </a:cxn>
                <a:cxn ang="0">
                  <a:pos x="50" y="664"/>
                </a:cxn>
                <a:cxn ang="0">
                  <a:pos x="33" y="709"/>
                </a:cxn>
                <a:cxn ang="0">
                  <a:pos x="9" y="810"/>
                </a:cxn>
                <a:cxn ang="0">
                  <a:pos x="0" y="923"/>
                </a:cxn>
                <a:cxn ang="0">
                  <a:pos x="9" y="1033"/>
                </a:cxn>
                <a:cxn ang="0">
                  <a:pos x="34" y="1134"/>
                </a:cxn>
                <a:cxn ang="0">
                  <a:pos x="51" y="1177"/>
                </a:cxn>
                <a:cxn ang="0">
                  <a:pos x="73" y="1217"/>
                </a:cxn>
                <a:cxn ang="0">
                  <a:pos x="97" y="1249"/>
                </a:cxn>
                <a:cxn ang="0">
                  <a:pos x="125" y="1276"/>
                </a:cxn>
                <a:cxn ang="0">
                  <a:pos x="155" y="1294"/>
                </a:cxn>
                <a:cxn ang="0">
                  <a:pos x="188" y="1305"/>
                </a:cxn>
                <a:cxn ang="0">
                  <a:pos x="224" y="1307"/>
                </a:cxn>
                <a:cxn ang="0">
                  <a:pos x="255" y="1300"/>
                </a:cxn>
                <a:cxn ang="0">
                  <a:pos x="287" y="1285"/>
                </a:cxn>
                <a:cxn ang="0">
                  <a:pos x="315" y="1260"/>
                </a:cxn>
                <a:cxn ang="0">
                  <a:pos x="341" y="1228"/>
                </a:cxn>
                <a:cxn ang="0">
                  <a:pos x="363" y="1186"/>
                </a:cxn>
              </a:cxnLst>
              <a:rect l="0" t="0" r="r" b="b"/>
              <a:pathLst>
                <a:path w="441" h="1307">
                  <a:moveTo>
                    <a:pt x="221" y="652"/>
                  </a:moveTo>
                  <a:lnTo>
                    <a:pt x="229" y="652"/>
                  </a:lnTo>
                  <a:lnTo>
                    <a:pt x="238" y="653"/>
                  </a:lnTo>
                  <a:lnTo>
                    <a:pt x="246" y="654"/>
                  </a:lnTo>
                  <a:lnTo>
                    <a:pt x="253" y="656"/>
                  </a:lnTo>
                  <a:lnTo>
                    <a:pt x="262" y="659"/>
                  </a:lnTo>
                  <a:lnTo>
                    <a:pt x="268" y="662"/>
                  </a:lnTo>
                  <a:lnTo>
                    <a:pt x="276" y="667"/>
                  </a:lnTo>
                  <a:lnTo>
                    <a:pt x="283" y="672"/>
                  </a:lnTo>
                  <a:lnTo>
                    <a:pt x="290" y="676"/>
                  </a:lnTo>
                  <a:lnTo>
                    <a:pt x="296" y="683"/>
                  </a:lnTo>
                  <a:lnTo>
                    <a:pt x="303" y="689"/>
                  </a:lnTo>
                  <a:lnTo>
                    <a:pt x="308" y="696"/>
                  </a:lnTo>
                  <a:lnTo>
                    <a:pt x="319" y="711"/>
                  </a:lnTo>
                  <a:lnTo>
                    <a:pt x="330" y="728"/>
                  </a:lnTo>
                  <a:lnTo>
                    <a:pt x="338" y="746"/>
                  </a:lnTo>
                  <a:lnTo>
                    <a:pt x="346" y="767"/>
                  </a:lnTo>
                  <a:lnTo>
                    <a:pt x="353" y="789"/>
                  </a:lnTo>
                  <a:lnTo>
                    <a:pt x="359" y="812"/>
                  </a:lnTo>
                  <a:lnTo>
                    <a:pt x="363" y="836"/>
                  </a:lnTo>
                  <a:lnTo>
                    <a:pt x="366" y="862"/>
                  </a:lnTo>
                  <a:lnTo>
                    <a:pt x="369" y="888"/>
                  </a:lnTo>
                  <a:lnTo>
                    <a:pt x="369" y="916"/>
                  </a:lnTo>
                  <a:lnTo>
                    <a:pt x="369" y="943"/>
                  </a:lnTo>
                  <a:lnTo>
                    <a:pt x="366" y="970"/>
                  </a:lnTo>
                  <a:lnTo>
                    <a:pt x="363" y="997"/>
                  </a:lnTo>
                  <a:lnTo>
                    <a:pt x="360" y="1022"/>
                  </a:lnTo>
                  <a:lnTo>
                    <a:pt x="355" y="1046"/>
                  </a:lnTo>
                  <a:lnTo>
                    <a:pt x="348" y="1069"/>
                  </a:lnTo>
                  <a:lnTo>
                    <a:pt x="341" y="1091"/>
                  </a:lnTo>
                  <a:lnTo>
                    <a:pt x="332" y="1110"/>
                  </a:lnTo>
                  <a:lnTo>
                    <a:pt x="321" y="1128"/>
                  </a:lnTo>
                  <a:lnTo>
                    <a:pt x="310" y="1145"/>
                  </a:lnTo>
                  <a:lnTo>
                    <a:pt x="305" y="1152"/>
                  </a:lnTo>
                  <a:lnTo>
                    <a:pt x="298" y="1159"/>
                  </a:lnTo>
                  <a:lnTo>
                    <a:pt x="292" y="1165"/>
                  </a:lnTo>
                  <a:lnTo>
                    <a:pt x="285" y="1171"/>
                  </a:lnTo>
                  <a:lnTo>
                    <a:pt x="278" y="1176"/>
                  </a:lnTo>
                  <a:lnTo>
                    <a:pt x="270" y="1180"/>
                  </a:lnTo>
                  <a:lnTo>
                    <a:pt x="263" y="1184"/>
                  </a:lnTo>
                  <a:lnTo>
                    <a:pt x="255" y="1188"/>
                  </a:lnTo>
                  <a:lnTo>
                    <a:pt x="247" y="1190"/>
                  </a:lnTo>
                  <a:lnTo>
                    <a:pt x="238" y="1192"/>
                  </a:lnTo>
                  <a:lnTo>
                    <a:pt x="229" y="1193"/>
                  </a:lnTo>
                  <a:lnTo>
                    <a:pt x="221" y="1193"/>
                  </a:lnTo>
                  <a:lnTo>
                    <a:pt x="212" y="1193"/>
                  </a:lnTo>
                  <a:lnTo>
                    <a:pt x="203" y="1192"/>
                  </a:lnTo>
                  <a:lnTo>
                    <a:pt x="196" y="1190"/>
                  </a:lnTo>
                  <a:lnTo>
                    <a:pt x="187" y="1188"/>
                  </a:lnTo>
                  <a:lnTo>
                    <a:pt x="180" y="1184"/>
                  </a:lnTo>
                  <a:lnTo>
                    <a:pt x="173" y="1180"/>
                  </a:lnTo>
                  <a:lnTo>
                    <a:pt x="166" y="1175"/>
                  </a:lnTo>
                  <a:lnTo>
                    <a:pt x="159" y="1169"/>
                  </a:lnTo>
                  <a:lnTo>
                    <a:pt x="153" y="1164"/>
                  </a:lnTo>
                  <a:lnTo>
                    <a:pt x="146" y="1157"/>
                  </a:lnTo>
                  <a:lnTo>
                    <a:pt x="140" y="1150"/>
                  </a:lnTo>
                  <a:lnTo>
                    <a:pt x="134" y="1142"/>
                  </a:lnTo>
                  <a:lnTo>
                    <a:pt x="124" y="1125"/>
                  </a:lnTo>
                  <a:lnTo>
                    <a:pt x="114" y="1107"/>
                  </a:lnTo>
                  <a:lnTo>
                    <a:pt x="105" y="1086"/>
                  </a:lnTo>
                  <a:lnTo>
                    <a:pt x="99" y="1065"/>
                  </a:lnTo>
                  <a:lnTo>
                    <a:pt x="92" y="1041"/>
                  </a:lnTo>
                  <a:lnTo>
                    <a:pt x="87" y="1017"/>
                  </a:lnTo>
                  <a:lnTo>
                    <a:pt x="82" y="992"/>
                  </a:lnTo>
                  <a:lnTo>
                    <a:pt x="79" y="967"/>
                  </a:lnTo>
                  <a:lnTo>
                    <a:pt x="78" y="940"/>
                  </a:lnTo>
                  <a:lnTo>
                    <a:pt x="77" y="913"/>
                  </a:lnTo>
                  <a:lnTo>
                    <a:pt x="78" y="888"/>
                  </a:lnTo>
                  <a:lnTo>
                    <a:pt x="80" y="862"/>
                  </a:lnTo>
                  <a:lnTo>
                    <a:pt x="84" y="838"/>
                  </a:lnTo>
                  <a:lnTo>
                    <a:pt x="88" y="814"/>
                  </a:lnTo>
                  <a:lnTo>
                    <a:pt x="93" y="792"/>
                  </a:lnTo>
                  <a:lnTo>
                    <a:pt x="100" y="769"/>
                  </a:lnTo>
                  <a:lnTo>
                    <a:pt x="107" y="750"/>
                  </a:lnTo>
                  <a:lnTo>
                    <a:pt x="116" y="730"/>
                  </a:lnTo>
                  <a:lnTo>
                    <a:pt x="126" y="713"/>
                  </a:lnTo>
                  <a:lnTo>
                    <a:pt x="136" y="698"/>
                  </a:lnTo>
                  <a:lnTo>
                    <a:pt x="148" y="684"/>
                  </a:lnTo>
                  <a:lnTo>
                    <a:pt x="161" y="673"/>
                  </a:lnTo>
                  <a:lnTo>
                    <a:pt x="168" y="668"/>
                  </a:lnTo>
                  <a:lnTo>
                    <a:pt x="175" y="663"/>
                  </a:lnTo>
                  <a:lnTo>
                    <a:pt x="182" y="660"/>
                  </a:lnTo>
                  <a:lnTo>
                    <a:pt x="189" y="657"/>
                  </a:lnTo>
                  <a:lnTo>
                    <a:pt x="197" y="654"/>
                  </a:lnTo>
                  <a:lnTo>
                    <a:pt x="204" y="653"/>
                  </a:lnTo>
                  <a:lnTo>
                    <a:pt x="212" y="652"/>
                  </a:lnTo>
                  <a:lnTo>
                    <a:pt x="221" y="652"/>
                  </a:lnTo>
                  <a:close/>
                  <a:moveTo>
                    <a:pt x="366" y="1289"/>
                  </a:moveTo>
                  <a:lnTo>
                    <a:pt x="441" y="1289"/>
                  </a:lnTo>
                  <a:lnTo>
                    <a:pt x="441" y="0"/>
                  </a:lnTo>
                  <a:lnTo>
                    <a:pt x="366" y="0"/>
                  </a:lnTo>
                  <a:lnTo>
                    <a:pt x="366" y="659"/>
                  </a:lnTo>
                  <a:lnTo>
                    <a:pt x="363" y="659"/>
                  </a:lnTo>
                  <a:lnTo>
                    <a:pt x="357" y="645"/>
                  </a:lnTo>
                  <a:lnTo>
                    <a:pt x="349" y="631"/>
                  </a:lnTo>
                  <a:lnTo>
                    <a:pt x="341" y="619"/>
                  </a:lnTo>
                  <a:lnTo>
                    <a:pt x="333" y="607"/>
                  </a:lnTo>
                  <a:lnTo>
                    <a:pt x="324" y="596"/>
                  </a:lnTo>
                  <a:lnTo>
                    <a:pt x="315" y="586"/>
                  </a:lnTo>
                  <a:lnTo>
                    <a:pt x="306" y="576"/>
                  </a:lnTo>
                  <a:lnTo>
                    <a:pt x="296" y="568"/>
                  </a:lnTo>
                  <a:lnTo>
                    <a:pt x="287" y="560"/>
                  </a:lnTo>
                  <a:lnTo>
                    <a:pt x="276" y="553"/>
                  </a:lnTo>
                  <a:lnTo>
                    <a:pt x="266" y="548"/>
                  </a:lnTo>
                  <a:lnTo>
                    <a:pt x="255" y="544"/>
                  </a:lnTo>
                  <a:lnTo>
                    <a:pt x="244" y="539"/>
                  </a:lnTo>
                  <a:lnTo>
                    <a:pt x="235" y="537"/>
                  </a:lnTo>
                  <a:lnTo>
                    <a:pt x="224" y="535"/>
                  </a:lnTo>
                  <a:lnTo>
                    <a:pt x="212" y="535"/>
                  </a:lnTo>
                  <a:lnTo>
                    <a:pt x="200" y="535"/>
                  </a:lnTo>
                  <a:lnTo>
                    <a:pt x="188" y="536"/>
                  </a:lnTo>
                  <a:lnTo>
                    <a:pt x="176" y="539"/>
                  </a:lnTo>
                  <a:lnTo>
                    <a:pt x="166" y="543"/>
                  </a:lnTo>
                  <a:lnTo>
                    <a:pt x="155" y="547"/>
                  </a:lnTo>
                  <a:lnTo>
                    <a:pt x="144" y="552"/>
                  </a:lnTo>
                  <a:lnTo>
                    <a:pt x="133" y="559"/>
                  </a:lnTo>
                  <a:lnTo>
                    <a:pt x="124" y="566"/>
                  </a:lnTo>
                  <a:lnTo>
                    <a:pt x="114" y="574"/>
                  </a:lnTo>
                  <a:lnTo>
                    <a:pt x="105" y="582"/>
                  </a:lnTo>
                  <a:lnTo>
                    <a:pt x="95" y="592"/>
                  </a:lnTo>
                  <a:lnTo>
                    <a:pt x="87" y="603"/>
                  </a:lnTo>
                  <a:lnTo>
                    <a:pt x="79" y="614"/>
                  </a:lnTo>
                  <a:lnTo>
                    <a:pt x="72" y="626"/>
                  </a:lnTo>
                  <a:lnTo>
                    <a:pt x="64" y="637"/>
                  </a:lnTo>
                  <a:lnTo>
                    <a:pt x="57" y="650"/>
                  </a:lnTo>
                  <a:lnTo>
                    <a:pt x="50" y="664"/>
                  </a:lnTo>
                  <a:lnTo>
                    <a:pt x="44" y="678"/>
                  </a:lnTo>
                  <a:lnTo>
                    <a:pt x="38" y="694"/>
                  </a:lnTo>
                  <a:lnTo>
                    <a:pt x="33" y="709"/>
                  </a:lnTo>
                  <a:lnTo>
                    <a:pt x="23" y="741"/>
                  </a:lnTo>
                  <a:lnTo>
                    <a:pt x="16" y="774"/>
                  </a:lnTo>
                  <a:lnTo>
                    <a:pt x="9" y="810"/>
                  </a:lnTo>
                  <a:lnTo>
                    <a:pt x="5" y="847"/>
                  </a:lnTo>
                  <a:lnTo>
                    <a:pt x="2" y="885"/>
                  </a:lnTo>
                  <a:lnTo>
                    <a:pt x="0" y="923"/>
                  </a:lnTo>
                  <a:lnTo>
                    <a:pt x="2" y="961"/>
                  </a:lnTo>
                  <a:lnTo>
                    <a:pt x="5" y="998"/>
                  </a:lnTo>
                  <a:lnTo>
                    <a:pt x="9" y="1033"/>
                  </a:lnTo>
                  <a:lnTo>
                    <a:pt x="16" y="1068"/>
                  </a:lnTo>
                  <a:lnTo>
                    <a:pt x="23" y="1101"/>
                  </a:lnTo>
                  <a:lnTo>
                    <a:pt x="34" y="1134"/>
                  </a:lnTo>
                  <a:lnTo>
                    <a:pt x="39" y="1149"/>
                  </a:lnTo>
                  <a:lnTo>
                    <a:pt x="45" y="1163"/>
                  </a:lnTo>
                  <a:lnTo>
                    <a:pt x="51" y="1177"/>
                  </a:lnTo>
                  <a:lnTo>
                    <a:pt x="58" y="1191"/>
                  </a:lnTo>
                  <a:lnTo>
                    <a:pt x="65" y="1204"/>
                  </a:lnTo>
                  <a:lnTo>
                    <a:pt x="73" y="1217"/>
                  </a:lnTo>
                  <a:lnTo>
                    <a:pt x="80" y="1228"/>
                  </a:lnTo>
                  <a:lnTo>
                    <a:pt x="89" y="1239"/>
                  </a:lnTo>
                  <a:lnTo>
                    <a:pt x="97" y="1249"/>
                  </a:lnTo>
                  <a:lnTo>
                    <a:pt x="106" y="1259"/>
                  </a:lnTo>
                  <a:lnTo>
                    <a:pt x="115" y="1267"/>
                  </a:lnTo>
                  <a:lnTo>
                    <a:pt x="125" y="1276"/>
                  </a:lnTo>
                  <a:lnTo>
                    <a:pt x="134" y="1283"/>
                  </a:lnTo>
                  <a:lnTo>
                    <a:pt x="145" y="1289"/>
                  </a:lnTo>
                  <a:lnTo>
                    <a:pt x="155" y="1294"/>
                  </a:lnTo>
                  <a:lnTo>
                    <a:pt x="167" y="1299"/>
                  </a:lnTo>
                  <a:lnTo>
                    <a:pt x="178" y="1303"/>
                  </a:lnTo>
                  <a:lnTo>
                    <a:pt x="188" y="1305"/>
                  </a:lnTo>
                  <a:lnTo>
                    <a:pt x="200" y="1306"/>
                  </a:lnTo>
                  <a:lnTo>
                    <a:pt x="212" y="1307"/>
                  </a:lnTo>
                  <a:lnTo>
                    <a:pt x="224" y="1307"/>
                  </a:lnTo>
                  <a:lnTo>
                    <a:pt x="235" y="1305"/>
                  </a:lnTo>
                  <a:lnTo>
                    <a:pt x="244" y="1303"/>
                  </a:lnTo>
                  <a:lnTo>
                    <a:pt x="255" y="1300"/>
                  </a:lnTo>
                  <a:lnTo>
                    <a:pt x="266" y="1296"/>
                  </a:lnTo>
                  <a:lnTo>
                    <a:pt x="276" y="1290"/>
                  </a:lnTo>
                  <a:lnTo>
                    <a:pt x="287" y="1285"/>
                  </a:lnTo>
                  <a:lnTo>
                    <a:pt x="296" y="1277"/>
                  </a:lnTo>
                  <a:lnTo>
                    <a:pt x="306" y="1270"/>
                  </a:lnTo>
                  <a:lnTo>
                    <a:pt x="315" y="1260"/>
                  </a:lnTo>
                  <a:lnTo>
                    <a:pt x="324" y="1250"/>
                  </a:lnTo>
                  <a:lnTo>
                    <a:pt x="333" y="1239"/>
                  </a:lnTo>
                  <a:lnTo>
                    <a:pt x="341" y="1228"/>
                  </a:lnTo>
                  <a:lnTo>
                    <a:pt x="349" y="1215"/>
                  </a:lnTo>
                  <a:lnTo>
                    <a:pt x="357" y="1201"/>
                  </a:lnTo>
                  <a:lnTo>
                    <a:pt x="363" y="1186"/>
                  </a:lnTo>
                  <a:lnTo>
                    <a:pt x="366" y="1186"/>
                  </a:lnTo>
                  <a:lnTo>
                    <a:pt x="366" y="1289"/>
                  </a:lnTo>
                  <a:close/>
                </a:path>
              </a:pathLst>
            </a:custGeom>
            <a:solidFill>
              <a:srgbClr val="005B99"/>
            </a:solidFill>
            <a:ln w="9525">
              <a:noFill/>
              <a:round/>
              <a:headEnd/>
              <a:tailEnd/>
            </a:ln>
          </p:spPr>
          <p:txBody>
            <a:bodyPr/>
            <a:lstStyle/>
            <a:p>
              <a:endParaRPr lang="en-US"/>
            </a:p>
          </p:txBody>
        </p:sp>
        <p:sp>
          <p:nvSpPr>
            <p:cNvPr id="1075" name="Freeform 51"/>
            <p:cNvSpPr>
              <a:spLocks noChangeAspect="1" noEditPoints="1"/>
            </p:cNvSpPr>
            <p:nvPr/>
          </p:nvSpPr>
          <p:spPr bwMode="black">
            <a:xfrm>
              <a:off x="1461" y="3764"/>
              <a:ext cx="73" cy="129"/>
            </a:xfrm>
            <a:custGeom>
              <a:avLst/>
              <a:gdLst/>
              <a:ahLst/>
              <a:cxnLst>
                <a:cxn ang="0">
                  <a:pos x="237" y="118"/>
                </a:cxn>
                <a:cxn ang="0">
                  <a:pos x="261" y="124"/>
                </a:cxn>
                <a:cxn ang="0">
                  <a:pos x="282" y="137"/>
                </a:cxn>
                <a:cxn ang="0">
                  <a:pos x="302" y="154"/>
                </a:cxn>
                <a:cxn ang="0">
                  <a:pos x="329" y="193"/>
                </a:cxn>
                <a:cxn ang="0">
                  <a:pos x="352" y="254"/>
                </a:cxn>
                <a:cxn ang="0">
                  <a:pos x="365" y="327"/>
                </a:cxn>
                <a:cxn ang="0">
                  <a:pos x="367" y="408"/>
                </a:cxn>
                <a:cxn ang="0">
                  <a:pos x="359" y="487"/>
                </a:cxn>
                <a:cxn ang="0">
                  <a:pos x="339" y="556"/>
                </a:cxn>
                <a:cxn ang="0">
                  <a:pos x="310" y="610"/>
                </a:cxn>
                <a:cxn ang="0">
                  <a:pos x="292" y="630"/>
                </a:cxn>
                <a:cxn ang="0">
                  <a:pos x="271" y="645"/>
                </a:cxn>
                <a:cxn ang="0">
                  <a:pos x="249" y="655"/>
                </a:cxn>
                <a:cxn ang="0">
                  <a:pos x="223" y="658"/>
                </a:cxn>
                <a:cxn ang="0">
                  <a:pos x="197" y="655"/>
                </a:cxn>
                <a:cxn ang="0">
                  <a:pos x="174" y="645"/>
                </a:cxn>
                <a:cxn ang="0">
                  <a:pos x="153" y="629"/>
                </a:cxn>
                <a:cxn ang="0">
                  <a:pos x="134" y="607"/>
                </a:cxn>
                <a:cxn ang="0">
                  <a:pos x="105" y="551"/>
                </a:cxn>
                <a:cxn ang="0">
                  <a:pos x="87" y="482"/>
                </a:cxn>
                <a:cxn ang="0">
                  <a:pos x="77" y="405"/>
                </a:cxn>
                <a:cxn ang="0">
                  <a:pos x="79" y="327"/>
                </a:cxn>
                <a:cxn ang="0">
                  <a:pos x="92" y="257"/>
                </a:cxn>
                <a:cxn ang="0">
                  <a:pos x="116" y="195"/>
                </a:cxn>
                <a:cxn ang="0">
                  <a:pos x="148" y="149"/>
                </a:cxn>
                <a:cxn ang="0">
                  <a:pos x="174" y="128"/>
                </a:cxn>
                <a:cxn ang="0">
                  <a:pos x="196" y="119"/>
                </a:cxn>
                <a:cxn ang="0">
                  <a:pos x="219" y="117"/>
                </a:cxn>
                <a:cxn ang="0">
                  <a:pos x="365" y="124"/>
                </a:cxn>
                <a:cxn ang="0">
                  <a:pos x="348" y="96"/>
                </a:cxn>
                <a:cxn ang="0">
                  <a:pos x="324" y="61"/>
                </a:cxn>
                <a:cxn ang="0">
                  <a:pos x="296" y="33"/>
                </a:cxn>
                <a:cxn ang="0">
                  <a:pos x="267" y="13"/>
                </a:cxn>
                <a:cxn ang="0">
                  <a:pos x="235" y="2"/>
                </a:cxn>
                <a:cxn ang="0">
                  <a:pos x="200" y="0"/>
                </a:cxn>
                <a:cxn ang="0">
                  <a:pos x="164" y="8"/>
                </a:cxn>
                <a:cxn ang="0">
                  <a:pos x="133" y="24"/>
                </a:cxn>
                <a:cxn ang="0">
                  <a:pos x="104" y="47"/>
                </a:cxn>
                <a:cxn ang="0">
                  <a:pos x="78" y="79"/>
                </a:cxn>
                <a:cxn ang="0">
                  <a:pos x="56" y="115"/>
                </a:cxn>
                <a:cxn ang="0">
                  <a:pos x="38" y="159"/>
                </a:cxn>
                <a:cxn ang="0">
                  <a:pos x="14" y="239"/>
                </a:cxn>
                <a:cxn ang="0">
                  <a:pos x="1" y="350"/>
                </a:cxn>
                <a:cxn ang="0">
                  <a:pos x="4" y="463"/>
                </a:cxn>
                <a:cxn ang="0">
                  <a:pos x="23" y="566"/>
                </a:cxn>
                <a:cxn ang="0">
                  <a:pos x="45" y="628"/>
                </a:cxn>
                <a:cxn ang="0">
                  <a:pos x="64" y="669"/>
                </a:cxn>
                <a:cxn ang="0">
                  <a:pos x="88" y="704"/>
                </a:cxn>
                <a:cxn ang="0">
                  <a:pos x="115" y="732"/>
                </a:cxn>
                <a:cxn ang="0">
                  <a:pos x="144" y="754"/>
                </a:cxn>
                <a:cxn ang="0">
                  <a:pos x="176" y="768"/>
                </a:cxn>
                <a:cxn ang="0">
                  <a:pos x="212" y="772"/>
                </a:cxn>
                <a:cxn ang="0">
                  <a:pos x="245" y="768"/>
                </a:cxn>
                <a:cxn ang="0">
                  <a:pos x="276" y="755"/>
                </a:cxn>
                <a:cxn ang="0">
                  <a:pos x="305" y="735"/>
                </a:cxn>
                <a:cxn ang="0">
                  <a:pos x="331" y="704"/>
                </a:cxn>
                <a:cxn ang="0">
                  <a:pos x="356" y="666"/>
                </a:cxn>
                <a:cxn ang="0">
                  <a:pos x="365" y="754"/>
                </a:cxn>
              </a:cxnLst>
              <a:rect l="0" t="0" r="r" b="b"/>
              <a:pathLst>
                <a:path w="440" h="772">
                  <a:moveTo>
                    <a:pt x="219" y="117"/>
                  </a:moveTo>
                  <a:lnTo>
                    <a:pt x="228" y="117"/>
                  </a:lnTo>
                  <a:lnTo>
                    <a:pt x="237" y="118"/>
                  </a:lnTo>
                  <a:lnTo>
                    <a:pt x="245" y="119"/>
                  </a:lnTo>
                  <a:lnTo>
                    <a:pt x="253" y="121"/>
                  </a:lnTo>
                  <a:lnTo>
                    <a:pt x="261" y="124"/>
                  </a:lnTo>
                  <a:lnTo>
                    <a:pt x="268" y="127"/>
                  </a:lnTo>
                  <a:lnTo>
                    <a:pt x="276" y="132"/>
                  </a:lnTo>
                  <a:lnTo>
                    <a:pt x="282" y="137"/>
                  </a:lnTo>
                  <a:lnTo>
                    <a:pt x="289" y="141"/>
                  </a:lnTo>
                  <a:lnTo>
                    <a:pt x="295" y="148"/>
                  </a:lnTo>
                  <a:lnTo>
                    <a:pt x="302" y="154"/>
                  </a:lnTo>
                  <a:lnTo>
                    <a:pt x="308" y="161"/>
                  </a:lnTo>
                  <a:lnTo>
                    <a:pt x="319" y="176"/>
                  </a:lnTo>
                  <a:lnTo>
                    <a:pt x="329" y="193"/>
                  </a:lnTo>
                  <a:lnTo>
                    <a:pt x="338" y="211"/>
                  </a:lnTo>
                  <a:lnTo>
                    <a:pt x="346" y="232"/>
                  </a:lnTo>
                  <a:lnTo>
                    <a:pt x="352" y="254"/>
                  </a:lnTo>
                  <a:lnTo>
                    <a:pt x="358" y="277"/>
                  </a:lnTo>
                  <a:lnTo>
                    <a:pt x="363" y="301"/>
                  </a:lnTo>
                  <a:lnTo>
                    <a:pt x="365" y="327"/>
                  </a:lnTo>
                  <a:lnTo>
                    <a:pt x="367" y="353"/>
                  </a:lnTo>
                  <a:lnTo>
                    <a:pt x="368" y="381"/>
                  </a:lnTo>
                  <a:lnTo>
                    <a:pt x="367" y="408"/>
                  </a:lnTo>
                  <a:lnTo>
                    <a:pt x="366" y="435"/>
                  </a:lnTo>
                  <a:lnTo>
                    <a:pt x="363" y="462"/>
                  </a:lnTo>
                  <a:lnTo>
                    <a:pt x="359" y="487"/>
                  </a:lnTo>
                  <a:lnTo>
                    <a:pt x="353" y="511"/>
                  </a:lnTo>
                  <a:lnTo>
                    <a:pt x="347" y="534"/>
                  </a:lnTo>
                  <a:lnTo>
                    <a:pt x="339" y="556"/>
                  </a:lnTo>
                  <a:lnTo>
                    <a:pt x="331" y="575"/>
                  </a:lnTo>
                  <a:lnTo>
                    <a:pt x="321" y="593"/>
                  </a:lnTo>
                  <a:lnTo>
                    <a:pt x="310" y="610"/>
                  </a:lnTo>
                  <a:lnTo>
                    <a:pt x="305" y="617"/>
                  </a:lnTo>
                  <a:lnTo>
                    <a:pt x="298" y="624"/>
                  </a:lnTo>
                  <a:lnTo>
                    <a:pt x="292" y="630"/>
                  </a:lnTo>
                  <a:lnTo>
                    <a:pt x="285" y="636"/>
                  </a:lnTo>
                  <a:lnTo>
                    <a:pt x="279" y="641"/>
                  </a:lnTo>
                  <a:lnTo>
                    <a:pt x="271" y="645"/>
                  </a:lnTo>
                  <a:lnTo>
                    <a:pt x="264" y="649"/>
                  </a:lnTo>
                  <a:lnTo>
                    <a:pt x="256" y="653"/>
                  </a:lnTo>
                  <a:lnTo>
                    <a:pt x="249" y="655"/>
                  </a:lnTo>
                  <a:lnTo>
                    <a:pt x="240" y="657"/>
                  </a:lnTo>
                  <a:lnTo>
                    <a:pt x="231" y="658"/>
                  </a:lnTo>
                  <a:lnTo>
                    <a:pt x="223" y="658"/>
                  </a:lnTo>
                  <a:lnTo>
                    <a:pt x="214" y="658"/>
                  </a:lnTo>
                  <a:lnTo>
                    <a:pt x="205" y="657"/>
                  </a:lnTo>
                  <a:lnTo>
                    <a:pt x="197" y="655"/>
                  </a:lnTo>
                  <a:lnTo>
                    <a:pt x="189" y="653"/>
                  </a:lnTo>
                  <a:lnTo>
                    <a:pt x="182" y="649"/>
                  </a:lnTo>
                  <a:lnTo>
                    <a:pt x="174" y="645"/>
                  </a:lnTo>
                  <a:lnTo>
                    <a:pt x="167" y="640"/>
                  </a:lnTo>
                  <a:lnTo>
                    <a:pt x="160" y="634"/>
                  </a:lnTo>
                  <a:lnTo>
                    <a:pt x="153" y="629"/>
                  </a:lnTo>
                  <a:lnTo>
                    <a:pt x="146" y="622"/>
                  </a:lnTo>
                  <a:lnTo>
                    <a:pt x="141" y="615"/>
                  </a:lnTo>
                  <a:lnTo>
                    <a:pt x="134" y="607"/>
                  </a:lnTo>
                  <a:lnTo>
                    <a:pt x="123" y="590"/>
                  </a:lnTo>
                  <a:lnTo>
                    <a:pt x="114" y="572"/>
                  </a:lnTo>
                  <a:lnTo>
                    <a:pt x="105" y="551"/>
                  </a:lnTo>
                  <a:lnTo>
                    <a:pt x="98" y="530"/>
                  </a:lnTo>
                  <a:lnTo>
                    <a:pt x="91" y="506"/>
                  </a:lnTo>
                  <a:lnTo>
                    <a:pt x="87" y="482"/>
                  </a:lnTo>
                  <a:lnTo>
                    <a:pt x="82" y="457"/>
                  </a:lnTo>
                  <a:lnTo>
                    <a:pt x="79" y="432"/>
                  </a:lnTo>
                  <a:lnTo>
                    <a:pt x="77" y="405"/>
                  </a:lnTo>
                  <a:lnTo>
                    <a:pt x="77" y="378"/>
                  </a:lnTo>
                  <a:lnTo>
                    <a:pt x="78" y="353"/>
                  </a:lnTo>
                  <a:lnTo>
                    <a:pt x="79" y="327"/>
                  </a:lnTo>
                  <a:lnTo>
                    <a:pt x="82" y="303"/>
                  </a:lnTo>
                  <a:lnTo>
                    <a:pt x="87" y="279"/>
                  </a:lnTo>
                  <a:lnTo>
                    <a:pt x="92" y="257"/>
                  </a:lnTo>
                  <a:lnTo>
                    <a:pt x="99" y="234"/>
                  </a:lnTo>
                  <a:lnTo>
                    <a:pt x="107" y="215"/>
                  </a:lnTo>
                  <a:lnTo>
                    <a:pt x="116" y="195"/>
                  </a:lnTo>
                  <a:lnTo>
                    <a:pt x="126" y="178"/>
                  </a:lnTo>
                  <a:lnTo>
                    <a:pt x="136" y="163"/>
                  </a:lnTo>
                  <a:lnTo>
                    <a:pt x="148" y="149"/>
                  </a:lnTo>
                  <a:lnTo>
                    <a:pt x="161" y="138"/>
                  </a:lnTo>
                  <a:lnTo>
                    <a:pt x="168" y="133"/>
                  </a:lnTo>
                  <a:lnTo>
                    <a:pt x="174" y="128"/>
                  </a:lnTo>
                  <a:lnTo>
                    <a:pt x="182" y="125"/>
                  </a:lnTo>
                  <a:lnTo>
                    <a:pt x="188" y="122"/>
                  </a:lnTo>
                  <a:lnTo>
                    <a:pt x="196" y="119"/>
                  </a:lnTo>
                  <a:lnTo>
                    <a:pt x="204" y="118"/>
                  </a:lnTo>
                  <a:lnTo>
                    <a:pt x="212" y="117"/>
                  </a:lnTo>
                  <a:lnTo>
                    <a:pt x="219" y="117"/>
                  </a:lnTo>
                  <a:close/>
                  <a:moveTo>
                    <a:pt x="440" y="20"/>
                  </a:moveTo>
                  <a:lnTo>
                    <a:pt x="365" y="20"/>
                  </a:lnTo>
                  <a:lnTo>
                    <a:pt x="365" y="124"/>
                  </a:lnTo>
                  <a:lnTo>
                    <a:pt x="363" y="124"/>
                  </a:lnTo>
                  <a:lnTo>
                    <a:pt x="356" y="110"/>
                  </a:lnTo>
                  <a:lnTo>
                    <a:pt x="348" y="96"/>
                  </a:lnTo>
                  <a:lnTo>
                    <a:pt x="340" y="84"/>
                  </a:lnTo>
                  <a:lnTo>
                    <a:pt x="333" y="72"/>
                  </a:lnTo>
                  <a:lnTo>
                    <a:pt x="324" y="61"/>
                  </a:lnTo>
                  <a:lnTo>
                    <a:pt x="315" y="51"/>
                  </a:lnTo>
                  <a:lnTo>
                    <a:pt x="306" y="41"/>
                  </a:lnTo>
                  <a:lnTo>
                    <a:pt x="296" y="33"/>
                  </a:lnTo>
                  <a:lnTo>
                    <a:pt x="286" y="25"/>
                  </a:lnTo>
                  <a:lnTo>
                    <a:pt x="277" y="18"/>
                  </a:lnTo>
                  <a:lnTo>
                    <a:pt x="267" y="13"/>
                  </a:lnTo>
                  <a:lnTo>
                    <a:pt x="256" y="9"/>
                  </a:lnTo>
                  <a:lnTo>
                    <a:pt x="245" y="4"/>
                  </a:lnTo>
                  <a:lnTo>
                    <a:pt x="235" y="2"/>
                  </a:lnTo>
                  <a:lnTo>
                    <a:pt x="224" y="0"/>
                  </a:lnTo>
                  <a:lnTo>
                    <a:pt x="212" y="0"/>
                  </a:lnTo>
                  <a:lnTo>
                    <a:pt x="200" y="0"/>
                  </a:lnTo>
                  <a:lnTo>
                    <a:pt x="188" y="1"/>
                  </a:lnTo>
                  <a:lnTo>
                    <a:pt x="176" y="4"/>
                  </a:lnTo>
                  <a:lnTo>
                    <a:pt x="164" y="8"/>
                  </a:lnTo>
                  <a:lnTo>
                    <a:pt x="154" y="12"/>
                  </a:lnTo>
                  <a:lnTo>
                    <a:pt x="143" y="17"/>
                  </a:lnTo>
                  <a:lnTo>
                    <a:pt x="133" y="24"/>
                  </a:lnTo>
                  <a:lnTo>
                    <a:pt x="123" y="31"/>
                  </a:lnTo>
                  <a:lnTo>
                    <a:pt x="114" y="39"/>
                  </a:lnTo>
                  <a:lnTo>
                    <a:pt x="104" y="47"/>
                  </a:lnTo>
                  <a:lnTo>
                    <a:pt x="95" y="57"/>
                  </a:lnTo>
                  <a:lnTo>
                    <a:pt x="87" y="68"/>
                  </a:lnTo>
                  <a:lnTo>
                    <a:pt x="78" y="79"/>
                  </a:lnTo>
                  <a:lnTo>
                    <a:pt x="71" y="91"/>
                  </a:lnTo>
                  <a:lnTo>
                    <a:pt x="63" y="102"/>
                  </a:lnTo>
                  <a:lnTo>
                    <a:pt x="56" y="115"/>
                  </a:lnTo>
                  <a:lnTo>
                    <a:pt x="50" y="129"/>
                  </a:lnTo>
                  <a:lnTo>
                    <a:pt x="44" y="143"/>
                  </a:lnTo>
                  <a:lnTo>
                    <a:pt x="38" y="159"/>
                  </a:lnTo>
                  <a:lnTo>
                    <a:pt x="33" y="174"/>
                  </a:lnTo>
                  <a:lnTo>
                    <a:pt x="23" y="206"/>
                  </a:lnTo>
                  <a:lnTo>
                    <a:pt x="14" y="239"/>
                  </a:lnTo>
                  <a:lnTo>
                    <a:pt x="8" y="275"/>
                  </a:lnTo>
                  <a:lnTo>
                    <a:pt x="4" y="312"/>
                  </a:lnTo>
                  <a:lnTo>
                    <a:pt x="1" y="350"/>
                  </a:lnTo>
                  <a:lnTo>
                    <a:pt x="0" y="388"/>
                  </a:lnTo>
                  <a:lnTo>
                    <a:pt x="1" y="426"/>
                  </a:lnTo>
                  <a:lnTo>
                    <a:pt x="4" y="463"/>
                  </a:lnTo>
                  <a:lnTo>
                    <a:pt x="9" y="498"/>
                  </a:lnTo>
                  <a:lnTo>
                    <a:pt x="15" y="533"/>
                  </a:lnTo>
                  <a:lnTo>
                    <a:pt x="23" y="566"/>
                  </a:lnTo>
                  <a:lnTo>
                    <a:pt x="33" y="599"/>
                  </a:lnTo>
                  <a:lnTo>
                    <a:pt x="38" y="614"/>
                  </a:lnTo>
                  <a:lnTo>
                    <a:pt x="45" y="628"/>
                  </a:lnTo>
                  <a:lnTo>
                    <a:pt x="51" y="642"/>
                  </a:lnTo>
                  <a:lnTo>
                    <a:pt x="58" y="656"/>
                  </a:lnTo>
                  <a:lnTo>
                    <a:pt x="64" y="669"/>
                  </a:lnTo>
                  <a:lnTo>
                    <a:pt x="72" y="682"/>
                  </a:lnTo>
                  <a:lnTo>
                    <a:pt x="80" y="693"/>
                  </a:lnTo>
                  <a:lnTo>
                    <a:pt x="88" y="704"/>
                  </a:lnTo>
                  <a:lnTo>
                    <a:pt x="96" y="714"/>
                  </a:lnTo>
                  <a:lnTo>
                    <a:pt x="105" y="724"/>
                  </a:lnTo>
                  <a:lnTo>
                    <a:pt x="115" y="732"/>
                  </a:lnTo>
                  <a:lnTo>
                    <a:pt x="124" y="741"/>
                  </a:lnTo>
                  <a:lnTo>
                    <a:pt x="134" y="748"/>
                  </a:lnTo>
                  <a:lnTo>
                    <a:pt x="144" y="754"/>
                  </a:lnTo>
                  <a:lnTo>
                    <a:pt x="155" y="759"/>
                  </a:lnTo>
                  <a:lnTo>
                    <a:pt x="166" y="764"/>
                  </a:lnTo>
                  <a:lnTo>
                    <a:pt x="176" y="768"/>
                  </a:lnTo>
                  <a:lnTo>
                    <a:pt x="188" y="770"/>
                  </a:lnTo>
                  <a:lnTo>
                    <a:pt x="200" y="771"/>
                  </a:lnTo>
                  <a:lnTo>
                    <a:pt x="212" y="772"/>
                  </a:lnTo>
                  <a:lnTo>
                    <a:pt x="224" y="772"/>
                  </a:lnTo>
                  <a:lnTo>
                    <a:pt x="235" y="770"/>
                  </a:lnTo>
                  <a:lnTo>
                    <a:pt x="245" y="768"/>
                  </a:lnTo>
                  <a:lnTo>
                    <a:pt x="256" y="765"/>
                  </a:lnTo>
                  <a:lnTo>
                    <a:pt x="266" y="761"/>
                  </a:lnTo>
                  <a:lnTo>
                    <a:pt x="276" y="755"/>
                  </a:lnTo>
                  <a:lnTo>
                    <a:pt x="285" y="750"/>
                  </a:lnTo>
                  <a:lnTo>
                    <a:pt x="295" y="742"/>
                  </a:lnTo>
                  <a:lnTo>
                    <a:pt x="305" y="735"/>
                  </a:lnTo>
                  <a:lnTo>
                    <a:pt x="313" y="725"/>
                  </a:lnTo>
                  <a:lnTo>
                    <a:pt x="323" y="715"/>
                  </a:lnTo>
                  <a:lnTo>
                    <a:pt x="331" y="704"/>
                  </a:lnTo>
                  <a:lnTo>
                    <a:pt x="339" y="693"/>
                  </a:lnTo>
                  <a:lnTo>
                    <a:pt x="348" y="680"/>
                  </a:lnTo>
                  <a:lnTo>
                    <a:pt x="356" y="666"/>
                  </a:lnTo>
                  <a:lnTo>
                    <a:pt x="363" y="651"/>
                  </a:lnTo>
                  <a:lnTo>
                    <a:pt x="365" y="651"/>
                  </a:lnTo>
                  <a:lnTo>
                    <a:pt x="365" y="754"/>
                  </a:lnTo>
                  <a:lnTo>
                    <a:pt x="440" y="754"/>
                  </a:lnTo>
                  <a:lnTo>
                    <a:pt x="440" y="20"/>
                  </a:lnTo>
                  <a:close/>
                </a:path>
              </a:pathLst>
            </a:custGeom>
            <a:solidFill>
              <a:srgbClr val="005B99"/>
            </a:solidFill>
            <a:ln w="9525">
              <a:noFill/>
              <a:round/>
              <a:headEnd/>
              <a:tailEnd/>
            </a:ln>
          </p:spPr>
          <p:txBody>
            <a:bodyPr/>
            <a:lstStyle/>
            <a:p>
              <a:endParaRPr lang="en-US"/>
            </a:p>
          </p:txBody>
        </p:sp>
        <p:sp>
          <p:nvSpPr>
            <p:cNvPr id="1076" name="Freeform 52"/>
            <p:cNvSpPr>
              <a:spLocks noChangeAspect="1"/>
            </p:cNvSpPr>
            <p:nvPr/>
          </p:nvSpPr>
          <p:spPr bwMode="black">
            <a:xfrm>
              <a:off x="1557" y="3675"/>
              <a:ext cx="59" cy="215"/>
            </a:xfrm>
            <a:custGeom>
              <a:avLst/>
              <a:gdLst/>
              <a:ahLst/>
              <a:cxnLst>
                <a:cxn ang="0">
                  <a:pos x="77" y="641"/>
                </a:cxn>
                <a:cxn ang="0">
                  <a:pos x="88" y="619"/>
                </a:cxn>
                <a:cxn ang="0">
                  <a:pos x="109" y="588"/>
                </a:cxn>
                <a:cxn ang="0">
                  <a:pos x="123" y="571"/>
                </a:cxn>
                <a:cxn ang="0">
                  <a:pos x="139" y="557"/>
                </a:cxn>
                <a:cxn ang="0">
                  <a:pos x="155" y="546"/>
                </a:cxn>
                <a:cxn ang="0">
                  <a:pos x="174" y="538"/>
                </a:cxn>
                <a:cxn ang="0">
                  <a:pos x="193" y="535"/>
                </a:cxn>
                <a:cxn ang="0">
                  <a:pos x="215" y="535"/>
                </a:cxn>
                <a:cxn ang="0">
                  <a:pos x="235" y="538"/>
                </a:cxn>
                <a:cxn ang="0">
                  <a:pos x="254" y="545"/>
                </a:cxn>
                <a:cxn ang="0">
                  <a:pos x="271" y="554"/>
                </a:cxn>
                <a:cxn ang="0">
                  <a:pos x="285" y="566"/>
                </a:cxn>
                <a:cxn ang="0">
                  <a:pos x="298" y="581"/>
                </a:cxn>
                <a:cxn ang="0">
                  <a:pos x="310" y="599"/>
                </a:cxn>
                <a:cxn ang="0">
                  <a:pos x="320" y="618"/>
                </a:cxn>
                <a:cxn ang="0">
                  <a:pos x="331" y="652"/>
                </a:cxn>
                <a:cxn ang="0">
                  <a:pos x="342" y="702"/>
                </a:cxn>
                <a:cxn ang="0">
                  <a:pos x="349" y="759"/>
                </a:cxn>
                <a:cxn ang="0">
                  <a:pos x="352" y="820"/>
                </a:cxn>
                <a:cxn ang="0">
                  <a:pos x="352" y="1289"/>
                </a:cxn>
                <a:cxn ang="0">
                  <a:pos x="277" y="876"/>
                </a:cxn>
                <a:cxn ang="0">
                  <a:pos x="275" y="791"/>
                </a:cxn>
                <a:cxn ang="0">
                  <a:pos x="272" y="753"/>
                </a:cxn>
                <a:cxn ang="0">
                  <a:pos x="264" y="718"/>
                </a:cxn>
                <a:cxn ang="0">
                  <a:pos x="253" y="690"/>
                </a:cxn>
                <a:cxn ang="0">
                  <a:pos x="245" y="680"/>
                </a:cxn>
                <a:cxn ang="0">
                  <a:pos x="236" y="670"/>
                </a:cxn>
                <a:cxn ang="0">
                  <a:pos x="226" y="661"/>
                </a:cxn>
                <a:cxn ang="0">
                  <a:pos x="214" y="656"/>
                </a:cxn>
                <a:cxn ang="0">
                  <a:pos x="201" y="653"/>
                </a:cxn>
                <a:cxn ang="0">
                  <a:pos x="185" y="652"/>
                </a:cxn>
                <a:cxn ang="0">
                  <a:pos x="167" y="653"/>
                </a:cxn>
                <a:cxn ang="0">
                  <a:pos x="151" y="658"/>
                </a:cxn>
                <a:cxn ang="0">
                  <a:pos x="137" y="667"/>
                </a:cxn>
                <a:cxn ang="0">
                  <a:pos x="124" y="677"/>
                </a:cxn>
                <a:cxn ang="0">
                  <a:pos x="114" y="691"/>
                </a:cxn>
                <a:cxn ang="0">
                  <a:pos x="106" y="708"/>
                </a:cxn>
                <a:cxn ang="0">
                  <a:pos x="92" y="746"/>
                </a:cxn>
                <a:cxn ang="0">
                  <a:pos x="83" y="792"/>
                </a:cxn>
                <a:cxn ang="0">
                  <a:pos x="79" y="839"/>
                </a:cxn>
                <a:cxn ang="0">
                  <a:pos x="77" y="940"/>
                </a:cxn>
                <a:cxn ang="0">
                  <a:pos x="0" y="1289"/>
                </a:cxn>
                <a:cxn ang="0">
                  <a:pos x="77" y="0"/>
                </a:cxn>
              </a:cxnLst>
              <a:rect l="0" t="0" r="r" b="b"/>
              <a:pathLst>
                <a:path w="352" h="1289">
                  <a:moveTo>
                    <a:pt x="77" y="0"/>
                  </a:moveTo>
                  <a:lnTo>
                    <a:pt x="77" y="641"/>
                  </a:lnTo>
                  <a:lnTo>
                    <a:pt x="77" y="643"/>
                  </a:lnTo>
                  <a:lnTo>
                    <a:pt x="88" y="619"/>
                  </a:lnTo>
                  <a:lnTo>
                    <a:pt x="101" y="598"/>
                  </a:lnTo>
                  <a:lnTo>
                    <a:pt x="109" y="588"/>
                  </a:lnTo>
                  <a:lnTo>
                    <a:pt x="115" y="578"/>
                  </a:lnTo>
                  <a:lnTo>
                    <a:pt x="123" y="571"/>
                  </a:lnTo>
                  <a:lnTo>
                    <a:pt x="131" y="563"/>
                  </a:lnTo>
                  <a:lnTo>
                    <a:pt x="139" y="557"/>
                  </a:lnTo>
                  <a:lnTo>
                    <a:pt x="147" y="551"/>
                  </a:lnTo>
                  <a:lnTo>
                    <a:pt x="155" y="546"/>
                  </a:lnTo>
                  <a:lnTo>
                    <a:pt x="165" y="541"/>
                  </a:lnTo>
                  <a:lnTo>
                    <a:pt x="174" y="538"/>
                  </a:lnTo>
                  <a:lnTo>
                    <a:pt x="183" y="536"/>
                  </a:lnTo>
                  <a:lnTo>
                    <a:pt x="193" y="535"/>
                  </a:lnTo>
                  <a:lnTo>
                    <a:pt x="204" y="535"/>
                  </a:lnTo>
                  <a:lnTo>
                    <a:pt x="215" y="535"/>
                  </a:lnTo>
                  <a:lnTo>
                    <a:pt x="226" y="536"/>
                  </a:lnTo>
                  <a:lnTo>
                    <a:pt x="235" y="538"/>
                  </a:lnTo>
                  <a:lnTo>
                    <a:pt x="245" y="541"/>
                  </a:lnTo>
                  <a:lnTo>
                    <a:pt x="254" y="545"/>
                  </a:lnTo>
                  <a:lnTo>
                    <a:pt x="262" y="549"/>
                  </a:lnTo>
                  <a:lnTo>
                    <a:pt x="271" y="554"/>
                  </a:lnTo>
                  <a:lnTo>
                    <a:pt x="278" y="560"/>
                  </a:lnTo>
                  <a:lnTo>
                    <a:pt x="285" y="566"/>
                  </a:lnTo>
                  <a:lnTo>
                    <a:pt x="293" y="574"/>
                  </a:lnTo>
                  <a:lnTo>
                    <a:pt x="298" y="581"/>
                  </a:lnTo>
                  <a:lnTo>
                    <a:pt x="304" y="590"/>
                  </a:lnTo>
                  <a:lnTo>
                    <a:pt x="310" y="599"/>
                  </a:lnTo>
                  <a:lnTo>
                    <a:pt x="314" y="608"/>
                  </a:lnTo>
                  <a:lnTo>
                    <a:pt x="320" y="618"/>
                  </a:lnTo>
                  <a:lnTo>
                    <a:pt x="324" y="629"/>
                  </a:lnTo>
                  <a:lnTo>
                    <a:pt x="331" y="652"/>
                  </a:lnTo>
                  <a:lnTo>
                    <a:pt x="337" y="676"/>
                  </a:lnTo>
                  <a:lnTo>
                    <a:pt x="342" y="702"/>
                  </a:lnTo>
                  <a:lnTo>
                    <a:pt x="345" y="730"/>
                  </a:lnTo>
                  <a:lnTo>
                    <a:pt x="349" y="759"/>
                  </a:lnTo>
                  <a:lnTo>
                    <a:pt x="351" y="790"/>
                  </a:lnTo>
                  <a:lnTo>
                    <a:pt x="352" y="820"/>
                  </a:lnTo>
                  <a:lnTo>
                    <a:pt x="352" y="852"/>
                  </a:lnTo>
                  <a:lnTo>
                    <a:pt x="352" y="1289"/>
                  </a:lnTo>
                  <a:lnTo>
                    <a:pt x="277" y="1289"/>
                  </a:lnTo>
                  <a:lnTo>
                    <a:pt x="277" y="876"/>
                  </a:lnTo>
                  <a:lnTo>
                    <a:pt x="277" y="832"/>
                  </a:lnTo>
                  <a:lnTo>
                    <a:pt x="275" y="791"/>
                  </a:lnTo>
                  <a:lnTo>
                    <a:pt x="274" y="771"/>
                  </a:lnTo>
                  <a:lnTo>
                    <a:pt x="272" y="753"/>
                  </a:lnTo>
                  <a:lnTo>
                    <a:pt x="269" y="735"/>
                  </a:lnTo>
                  <a:lnTo>
                    <a:pt x="264" y="718"/>
                  </a:lnTo>
                  <a:lnTo>
                    <a:pt x="259" y="704"/>
                  </a:lnTo>
                  <a:lnTo>
                    <a:pt x="253" y="690"/>
                  </a:lnTo>
                  <a:lnTo>
                    <a:pt x="249" y="685"/>
                  </a:lnTo>
                  <a:lnTo>
                    <a:pt x="245" y="680"/>
                  </a:lnTo>
                  <a:lnTo>
                    <a:pt x="241" y="674"/>
                  </a:lnTo>
                  <a:lnTo>
                    <a:pt x="236" y="670"/>
                  </a:lnTo>
                  <a:lnTo>
                    <a:pt x="231" y="666"/>
                  </a:lnTo>
                  <a:lnTo>
                    <a:pt x="226" y="661"/>
                  </a:lnTo>
                  <a:lnTo>
                    <a:pt x="220" y="658"/>
                  </a:lnTo>
                  <a:lnTo>
                    <a:pt x="214" y="656"/>
                  </a:lnTo>
                  <a:lnTo>
                    <a:pt x="207" y="654"/>
                  </a:lnTo>
                  <a:lnTo>
                    <a:pt x="201" y="653"/>
                  </a:lnTo>
                  <a:lnTo>
                    <a:pt x="193" y="652"/>
                  </a:lnTo>
                  <a:lnTo>
                    <a:pt x="185" y="652"/>
                  </a:lnTo>
                  <a:lnTo>
                    <a:pt x="176" y="652"/>
                  </a:lnTo>
                  <a:lnTo>
                    <a:pt x="167" y="653"/>
                  </a:lnTo>
                  <a:lnTo>
                    <a:pt x="159" y="655"/>
                  </a:lnTo>
                  <a:lnTo>
                    <a:pt x="151" y="658"/>
                  </a:lnTo>
                  <a:lnTo>
                    <a:pt x="144" y="662"/>
                  </a:lnTo>
                  <a:lnTo>
                    <a:pt x="137" y="667"/>
                  </a:lnTo>
                  <a:lnTo>
                    <a:pt x="131" y="672"/>
                  </a:lnTo>
                  <a:lnTo>
                    <a:pt x="124" y="677"/>
                  </a:lnTo>
                  <a:lnTo>
                    <a:pt x="119" y="685"/>
                  </a:lnTo>
                  <a:lnTo>
                    <a:pt x="114" y="691"/>
                  </a:lnTo>
                  <a:lnTo>
                    <a:pt x="109" y="700"/>
                  </a:lnTo>
                  <a:lnTo>
                    <a:pt x="106" y="708"/>
                  </a:lnTo>
                  <a:lnTo>
                    <a:pt x="98" y="726"/>
                  </a:lnTo>
                  <a:lnTo>
                    <a:pt x="92" y="746"/>
                  </a:lnTo>
                  <a:lnTo>
                    <a:pt x="87" y="768"/>
                  </a:lnTo>
                  <a:lnTo>
                    <a:pt x="83" y="792"/>
                  </a:lnTo>
                  <a:lnTo>
                    <a:pt x="81" y="815"/>
                  </a:lnTo>
                  <a:lnTo>
                    <a:pt x="79" y="839"/>
                  </a:lnTo>
                  <a:lnTo>
                    <a:pt x="77" y="890"/>
                  </a:lnTo>
                  <a:lnTo>
                    <a:pt x="77" y="940"/>
                  </a:lnTo>
                  <a:lnTo>
                    <a:pt x="77" y="1289"/>
                  </a:lnTo>
                  <a:lnTo>
                    <a:pt x="0" y="1289"/>
                  </a:lnTo>
                  <a:lnTo>
                    <a:pt x="0" y="0"/>
                  </a:lnTo>
                  <a:lnTo>
                    <a:pt x="77" y="0"/>
                  </a:lnTo>
                  <a:close/>
                </a:path>
              </a:pathLst>
            </a:custGeom>
            <a:solidFill>
              <a:srgbClr val="005B99"/>
            </a:solidFill>
            <a:ln w="9525">
              <a:noFill/>
              <a:round/>
              <a:headEnd/>
              <a:tailEnd/>
            </a:ln>
          </p:spPr>
          <p:txBody>
            <a:bodyPr/>
            <a:lstStyle/>
            <a:p>
              <a:endParaRPr lang="en-US"/>
            </a:p>
          </p:txBody>
        </p:sp>
        <p:sp>
          <p:nvSpPr>
            <p:cNvPr id="1077" name="Freeform 53"/>
            <p:cNvSpPr>
              <a:spLocks noChangeAspect="1" noEditPoints="1"/>
            </p:cNvSpPr>
            <p:nvPr/>
          </p:nvSpPr>
          <p:spPr bwMode="black">
            <a:xfrm>
              <a:off x="1633" y="3764"/>
              <a:ext cx="77" cy="129"/>
            </a:xfrm>
            <a:custGeom>
              <a:avLst/>
              <a:gdLst/>
              <a:ahLst/>
              <a:cxnLst>
                <a:cxn ang="0">
                  <a:pos x="258" y="119"/>
                </a:cxn>
                <a:cxn ang="0">
                  <a:pos x="289" y="133"/>
                </a:cxn>
                <a:cxn ang="0">
                  <a:pos x="316" y="155"/>
                </a:cxn>
                <a:cxn ang="0">
                  <a:pos x="355" y="215"/>
                </a:cxn>
                <a:cxn ang="0">
                  <a:pos x="382" y="306"/>
                </a:cxn>
                <a:cxn ang="0">
                  <a:pos x="388" y="414"/>
                </a:cxn>
                <a:cxn ang="0">
                  <a:pos x="371" y="516"/>
                </a:cxn>
                <a:cxn ang="0">
                  <a:pos x="334" y="597"/>
                </a:cxn>
                <a:cxn ang="0">
                  <a:pos x="303" y="632"/>
                </a:cxn>
                <a:cxn ang="0">
                  <a:pos x="274" y="651"/>
                </a:cxn>
                <a:cxn ang="0">
                  <a:pos x="241" y="658"/>
                </a:cxn>
                <a:cxn ang="0">
                  <a:pos x="207" y="656"/>
                </a:cxn>
                <a:cxn ang="0">
                  <a:pos x="177" y="642"/>
                </a:cxn>
                <a:cxn ang="0">
                  <a:pos x="149" y="619"/>
                </a:cxn>
                <a:cxn ang="0">
                  <a:pos x="110" y="560"/>
                </a:cxn>
                <a:cxn ang="0">
                  <a:pos x="83" y="467"/>
                </a:cxn>
                <a:cxn ang="0">
                  <a:pos x="77" y="358"/>
                </a:cxn>
                <a:cxn ang="0">
                  <a:pos x="93" y="258"/>
                </a:cxn>
                <a:cxn ang="0">
                  <a:pos x="130" y="178"/>
                </a:cxn>
                <a:cxn ang="0">
                  <a:pos x="161" y="142"/>
                </a:cxn>
                <a:cxn ang="0">
                  <a:pos x="192" y="124"/>
                </a:cxn>
                <a:cxn ang="0">
                  <a:pos x="224" y="117"/>
                </a:cxn>
                <a:cxn ang="0">
                  <a:pos x="255" y="770"/>
                </a:cxn>
                <a:cxn ang="0">
                  <a:pos x="301" y="755"/>
                </a:cxn>
                <a:cxn ang="0">
                  <a:pos x="342" y="727"/>
                </a:cxn>
                <a:cxn ang="0">
                  <a:pos x="378" y="685"/>
                </a:cxn>
                <a:cxn ang="0">
                  <a:pos x="410" y="633"/>
                </a:cxn>
                <a:cxn ang="0">
                  <a:pos x="435" y="573"/>
                </a:cxn>
                <a:cxn ang="0">
                  <a:pos x="453" y="504"/>
                </a:cxn>
                <a:cxn ang="0">
                  <a:pos x="462" y="428"/>
                </a:cxn>
                <a:cxn ang="0">
                  <a:pos x="462" y="348"/>
                </a:cxn>
                <a:cxn ang="0">
                  <a:pos x="453" y="272"/>
                </a:cxn>
                <a:cxn ang="0">
                  <a:pos x="436" y="202"/>
                </a:cxn>
                <a:cxn ang="0">
                  <a:pos x="411" y="140"/>
                </a:cxn>
                <a:cxn ang="0">
                  <a:pos x="380" y="87"/>
                </a:cxn>
                <a:cxn ang="0">
                  <a:pos x="343" y="46"/>
                </a:cxn>
                <a:cxn ang="0">
                  <a:pos x="302" y="17"/>
                </a:cxn>
                <a:cxn ang="0">
                  <a:pos x="256" y="1"/>
                </a:cxn>
                <a:cxn ang="0">
                  <a:pos x="208" y="1"/>
                </a:cxn>
                <a:cxn ang="0">
                  <a:pos x="163" y="17"/>
                </a:cxn>
                <a:cxn ang="0">
                  <a:pos x="120" y="46"/>
                </a:cxn>
                <a:cxn ang="0">
                  <a:pos x="84" y="87"/>
                </a:cxn>
                <a:cxn ang="0">
                  <a:pos x="52" y="140"/>
                </a:cxn>
                <a:cxn ang="0">
                  <a:pos x="28" y="202"/>
                </a:cxn>
                <a:cxn ang="0">
                  <a:pos x="9" y="272"/>
                </a:cxn>
                <a:cxn ang="0">
                  <a:pos x="1" y="348"/>
                </a:cxn>
                <a:cxn ang="0">
                  <a:pos x="1" y="428"/>
                </a:cxn>
                <a:cxn ang="0">
                  <a:pos x="9" y="504"/>
                </a:cxn>
                <a:cxn ang="0">
                  <a:pos x="28" y="573"/>
                </a:cxn>
                <a:cxn ang="0">
                  <a:pos x="52" y="633"/>
                </a:cxn>
                <a:cxn ang="0">
                  <a:pos x="84" y="685"/>
                </a:cxn>
                <a:cxn ang="0">
                  <a:pos x="120" y="727"/>
                </a:cxn>
                <a:cxn ang="0">
                  <a:pos x="163" y="755"/>
                </a:cxn>
                <a:cxn ang="0">
                  <a:pos x="208" y="770"/>
                </a:cxn>
              </a:cxnLst>
              <a:rect l="0" t="0" r="r" b="b"/>
              <a:pathLst>
                <a:path w="463" h="772">
                  <a:moveTo>
                    <a:pt x="233" y="117"/>
                  </a:moveTo>
                  <a:lnTo>
                    <a:pt x="241" y="117"/>
                  </a:lnTo>
                  <a:lnTo>
                    <a:pt x="249" y="118"/>
                  </a:lnTo>
                  <a:lnTo>
                    <a:pt x="258" y="119"/>
                  </a:lnTo>
                  <a:lnTo>
                    <a:pt x="266" y="122"/>
                  </a:lnTo>
                  <a:lnTo>
                    <a:pt x="274" y="124"/>
                  </a:lnTo>
                  <a:lnTo>
                    <a:pt x="281" y="128"/>
                  </a:lnTo>
                  <a:lnTo>
                    <a:pt x="289" y="133"/>
                  </a:lnTo>
                  <a:lnTo>
                    <a:pt x="296" y="137"/>
                  </a:lnTo>
                  <a:lnTo>
                    <a:pt x="303" y="142"/>
                  </a:lnTo>
                  <a:lnTo>
                    <a:pt x="309" y="149"/>
                  </a:lnTo>
                  <a:lnTo>
                    <a:pt x="316" y="155"/>
                  </a:lnTo>
                  <a:lnTo>
                    <a:pt x="322" y="162"/>
                  </a:lnTo>
                  <a:lnTo>
                    <a:pt x="334" y="178"/>
                  </a:lnTo>
                  <a:lnTo>
                    <a:pt x="345" y="195"/>
                  </a:lnTo>
                  <a:lnTo>
                    <a:pt x="355" y="215"/>
                  </a:lnTo>
                  <a:lnTo>
                    <a:pt x="363" y="235"/>
                  </a:lnTo>
                  <a:lnTo>
                    <a:pt x="371" y="258"/>
                  </a:lnTo>
                  <a:lnTo>
                    <a:pt x="377" y="282"/>
                  </a:lnTo>
                  <a:lnTo>
                    <a:pt x="382" y="306"/>
                  </a:lnTo>
                  <a:lnTo>
                    <a:pt x="386" y="332"/>
                  </a:lnTo>
                  <a:lnTo>
                    <a:pt x="388" y="358"/>
                  </a:lnTo>
                  <a:lnTo>
                    <a:pt x="388" y="386"/>
                  </a:lnTo>
                  <a:lnTo>
                    <a:pt x="388" y="414"/>
                  </a:lnTo>
                  <a:lnTo>
                    <a:pt x="386" y="441"/>
                  </a:lnTo>
                  <a:lnTo>
                    <a:pt x="382" y="467"/>
                  </a:lnTo>
                  <a:lnTo>
                    <a:pt x="377" y="492"/>
                  </a:lnTo>
                  <a:lnTo>
                    <a:pt x="371" y="516"/>
                  </a:lnTo>
                  <a:lnTo>
                    <a:pt x="363" y="538"/>
                  </a:lnTo>
                  <a:lnTo>
                    <a:pt x="355" y="560"/>
                  </a:lnTo>
                  <a:lnTo>
                    <a:pt x="345" y="579"/>
                  </a:lnTo>
                  <a:lnTo>
                    <a:pt x="334" y="597"/>
                  </a:lnTo>
                  <a:lnTo>
                    <a:pt x="322" y="612"/>
                  </a:lnTo>
                  <a:lnTo>
                    <a:pt x="316" y="619"/>
                  </a:lnTo>
                  <a:lnTo>
                    <a:pt x="309" y="626"/>
                  </a:lnTo>
                  <a:lnTo>
                    <a:pt x="303" y="632"/>
                  </a:lnTo>
                  <a:lnTo>
                    <a:pt x="296" y="638"/>
                  </a:lnTo>
                  <a:lnTo>
                    <a:pt x="289" y="642"/>
                  </a:lnTo>
                  <a:lnTo>
                    <a:pt x="281" y="646"/>
                  </a:lnTo>
                  <a:lnTo>
                    <a:pt x="274" y="651"/>
                  </a:lnTo>
                  <a:lnTo>
                    <a:pt x="266" y="653"/>
                  </a:lnTo>
                  <a:lnTo>
                    <a:pt x="258" y="656"/>
                  </a:lnTo>
                  <a:lnTo>
                    <a:pt x="249" y="657"/>
                  </a:lnTo>
                  <a:lnTo>
                    <a:pt x="241" y="658"/>
                  </a:lnTo>
                  <a:lnTo>
                    <a:pt x="233" y="658"/>
                  </a:lnTo>
                  <a:lnTo>
                    <a:pt x="224" y="658"/>
                  </a:lnTo>
                  <a:lnTo>
                    <a:pt x="215" y="657"/>
                  </a:lnTo>
                  <a:lnTo>
                    <a:pt x="207" y="656"/>
                  </a:lnTo>
                  <a:lnTo>
                    <a:pt x="199" y="653"/>
                  </a:lnTo>
                  <a:lnTo>
                    <a:pt x="192" y="651"/>
                  </a:lnTo>
                  <a:lnTo>
                    <a:pt x="183" y="646"/>
                  </a:lnTo>
                  <a:lnTo>
                    <a:pt x="177" y="642"/>
                  </a:lnTo>
                  <a:lnTo>
                    <a:pt x="169" y="638"/>
                  </a:lnTo>
                  <a:lnTo>
                    <a:pt x="161" y="632"/>
                  </a:lnTo>
                  <a:lnTo>
                    <a:pt x="155" y="626"/>
                  </a:lnTo>
                  <a:lnTo>
                    <a:pt x="149" y="619"/>
                  </a:lnTo>
                  <a:lnTo>
                    <a:pt x="142" y="612"/>
                  </a:lnTo>
                  <a:lnTo>
                    <a:pt x="130" y="597"/>
                  </a:lnTo>
                  <a:lnTo>
                    <a:pt x="119" y="579"/>
                  </a:lnTo>
                  <a:lnTo>
                    <a:pt x="110" y="560"/>
                  </a:lnTo>
                  <a:lnTo>
                    <a:pt x="101" y="538"/>
                  </a:lnTo>
                  <a:lnTo>
                    <a:pt x="93" y="516"/>
                  </a:lnTo>
                  <a:lnTo>
                    <a:pt x="87" y="492"/>
                  </a:lnTo>
                  <a:lnTo>
                    <a:pt x="83" y="467"/>
                  </a:lnTo>
                  <a:lnTo>
                    <a:pt x="79" y="441"/>
                  </a:lnTo>
                  <a:lnTo>
                    <a:pt x="77" y="414"/>
                  </a:lnTo>
                  <a:lnTo>
                    <a:pt x="76" y="386"/>
                  </a:lnTo>
                  <a:lnTo>
                    <a:pt x="77" y="358"/>
                  </a:lnTo>
                  <a:lnTo>
                    <a:pt x="79" y="332"/>
                  </a:lnTo>
                  <a:lnTo>
                    <a:pt x="83" y="306"/>
                  </a:lnTo>
                  <a:lnTo>
                    <a:pt x="87" y="282"/>
                  </a:lnTo>
                  <a:lnTo>
                    <a:pt x="93" y="258"/>
                  </a:lnTo>
                  <a:lnTo>
                    <a:pt x="101" y="235"/>
                  </a:lnTo>
                  <a:lnTo>
                    <a:pt x="110" y="215"/>
                  </a:lnTo>
                  <a:lnTo>
                    <a:pt x="119" y="195"/>
                  </a:lnTo>
                  <a:lnTo>
                    <a:pt x="130" y="178"/>
                  </a:lnTo>
                  <a:lnTo>
                    <a:pt x="142" y="162"/>
                  </a:lnTo>
                  <a:lnTo>
                    <a:pt x="149" y="155"/>
                  </a:lnTo>
                  <a:lnTo>
                    <a:pt x="155" y="149"/>
                  </a:lnTo>
                  <a:lnTo>
                    <a:pt x="161" y="142"/>
                  </a:lnTo>
                  <a:lnTo>
                    <a:pt x="169" y="137"/>
                  </a:lnTo>
                  <a:lnTo>
                    <a:pt x="177" y="133"/>
                  </a:lnTo>
                  <a:lnTo>
                    <a:pt x="183" y="128"/>
                  </a:lnTo>
                  <a:lnTo>
                    <a:pt x="192" y="124"/>
                  </a:lnTo>
                  <a:lnTo>
                    <a:pt x="199" y="122"/>
                  </a:lnTo>
                  <a:lnTo>
                    <a:pt x="207" y="119"/>
                  </a:lnTo>
                  <a:lnTo>
                    <a:pt x="215" y="118"/>
                  </a:lnTo>
                  <a:lnTo>
                    <a:pt x="224" y="117"/>
                  </a:lnTo>
                  <a:lnTo>
                    <a:pt x="233" y="117"/>
                  </a:lnTo>
                  <a:close/>
                  <a:moveTo>
                    <a:pt x="233" y="772"/>
                  </a:moveTo>
                  <a:lnTo>
                    <a:pt x="245" y="772"/>
                  </a:lnTo>
                  <a:lnTo>
                    <a:pt x="255" y="770"/>
                  </a:lnTo>
                  <a:lnTo>
                    <a:pt x="267" y="768"/>
                  </a:lnTo>
                  <a:lnTo>
                    <a:pt x="279" y="765"/>
                  </a:lnTo>
                  <a:lnTo>
                    <a:pt x="290" y="761"/>
                  </a:lnTo>
                  <a:lnTo>
                    <a:pt x="301" y="755"/>
                  </a:lnTo>
                  <a:lnTo>
                    <a:pt x="312" y="750"/>
                  </a:lnTo>
                  <a:lnTo>
                    <a:pt x="322" y="742"/>
                  </a:lnTo>
                  <a:lnTo>
                    <a:pt x="332" y="735"/>
                  </a:lnTo>
                  <a:lnTo>
                    <a:pt x="342" y="727"/>
                  </a:lnTo>
                  <a:lnTo>
                    <a:pt x="351" y="717"/>
                  </a:lnTo>
                  <a:lnTo>
                    <a:pt x="361" y="708"/>
                  </a:lnTo>
                  <a:lnTo>
                    <a:pt x="370" y="697"/>
                  </a:lnTo>
                  <a:lnTo>
                    <a:pt x="378" y="685"/>
                  </a:lnTo>
                  <a:lnTo>
                    <a:pt x="387" y="673"/>
                  </a:lnTo>
                  <a:lnTo>
                    <a:pt x="396" y="661"/>
                  </a:lnTo>
                  <a:lnTo>
                    <a:pt x="403" y="647"/>
                  </a:lnTo>
                  <a:lnTo>
                    <a:pt x="410" y="633"/>
                  </a:lnTo>
                  <a:lnTo>
                    <a:pt x="417" y="619"/>
                  </a:lnTo>
                  <a:lnTo>
                    <a:pt x="424" y="604"/>
                  </a:lnTo>
                  <a:lnTo>
                    <a:pt x="429" y="589"/>
                  </a:lnTo>
                  <a:lnTo>
                    <a:pt x="435" y="573"/>
                  </a:lnTo>
                  <a:lnTo>
                    <a:pt x="440" y="556"/>
                  </a:lnTo>
                  <a:lnTo>
                    <a:pt x="444" y="539"/>
                  </a:lnTo>
                  <a:lnTo>
                    <a:pt x="449" y="521"/>
                  </a:lnTo>
                  <a:lnTo>
                    <a:pt x="453" y="504"/>
                  </a:lnTo>
                  <a:lnTo>
                    <a:pt x="455" y="485"/>
                  </a:lnTo>
                  <a:lnTo>
                    <a:pt x="458" y="467"/>
                  </a:lnTo>
                  <a:lnTo>
                    <a:pt x="461" y="448"/>
                  </a:lnTo>
                  <a:lnTo>
                    <a:pt x="462" y="428"/>
                  </a:lnTo>
                  <a:lnTo>
                    <a:pt x="463" y="409"/>
                  </a:lnTo>
                  <a:lnTo>
                    <a:pt x="463" y="388"/>
                  </a:lnTo>
                  <a:lnTo>
                    <a:pt x="463" y="368"/>
                  </a:lnTo>
                  <a:lnTo>
                    <a:pt x="462" y="348"/>
                  </a:lnTo>
                  <a:lnTo>
                    <a:pt x="461" y="329"/>
                  </a:lnTo>
                  <a:lnTo>
                    <a:pt x="458" y="310"/>
                  </a:lnTo>
                  <a:lnTo>
                    <a:pt x="456" y="290"/>
                  </a:lnTo>
                  <a:lnTo>
                    <a:pt x="453" y="272"/>
                  </a:lnTo>
                  <a:lnTo>
                    <a:pt x="449" y="254"/>
                  </a:lnTo>
                  <a:lnTo>
                    <a:pt x="445" y="236"/>
                  </a:lnTo>
                  <a:lnTo>
                    <a:pt x="441" y="219"/>
                  </a:lnTo>
                  <a:lnTo>
                    <a:pt x="436" y="202"/>
                  </a:lnTo>
                  <a:lnTo>
                    <a:pt x="430" y="186"/>
                  </a:lnTo>
                  <a:lnTo>
                    <a:pt x="424" y="170"/>
                  </a:lnTo>
                  <a:lnTo>
                    <a:pt x="417" y="155"/>
                  </a:lnTo>
                  <a:lnTo>
                    <a:pt x="411" y="140"/>
                  </a:lnTo>
                  <a:lnTo>
                    <a:pt x="404" y="126"/>
                  </a:lnTo>
                  <a:lnTo>
                    <a:pt x="397" y="112"/>
                  </a:lnTo>
                  <a:lnTo>
                    <a:pt x="388" y="100"/>
                  </a:lnTo>
                  <a:lnTo>
                    <a:pt x="380" y="87"/>
                  </a:lnTo>
                  <a:lnTo>
                    <a:pt x="371" y="77"/>
                  </a:lnTo>
                  <a:lnTo>
                    <a:pt x="362" y="66"/>
                  </a:lnTo>
                  <a:lnTo>
                    <a:pt x="353" y="55"/>
                  </a:lnTo>
                  <a:lnTo>
                    <a:pt x="343" y="46"/>
                  </a:lnTo>
                  <a:lnTo>
                    <a:pt x="333" y="38"/>
                  </a:lnTo>
                  <a:lnTo>
                    <a:pt x="323" y="30"/>
                  </a:lnTo>
                  <a:lnTo>
                    <a:pt x="313" y="23"/>
                  </a:lnTo>
                  <a:lnTo>
                    <a:pt x="302" y="17"/>
                  </a:lnTo>
                  <a:lnTo>
                    <a:pt x="291" y="12"/>
                  </a:lnTo>
                  <a:lnTo>
                    <a:pt x="279" y="8"/>
                  </a:lnTo>
                  <a:lnTo>
                    <a:pt x="268" y="4"/>
                  </a:lnTo>
                  <a:lnTo>
                    <a:pt x="256" y="1"/>
                  </a:lnTo>
                  <a:lnTo>
                    <a:pt x="245" y="0"/>
                  </a:lnTo>
                  <a:lnTo>
                    <a:pt x="233" y="0"/>
                  </a:lnTo>
                  <a:lnTo>
                    <a:pt x="220" y="0"/>
                  </a:lnTo>
                  <a:lnTo>
                    <a:pt x="208" y="1"/>
                  </a:lnTo>
                  <a:lnTo>
                    <a:pt x="197" y="4"/>
                  </a:lnTo>
                  <a:lnTo>
                    <a:pt x="185" y="8"/>
                  </a:lnTo>
                  <a:lnTo>
                    <a:pt x="173" y="12"/>
                  </a:lnTo>
                  <a:lnTo>
                    <a:pt x="163" y="17"/>
                  </a:lnTo>
                  <a:lnTo>
                    <a:pt x="152" y="23"/>
                  </a:lnTo>
                  <a:lnTo>
                    <a:pt x="141" y="30"/>
                  </a:lnTo>
                  <a:lnTo>
                    <a:pt x="131" y="38"/>
                  </a:lnTo>
                  <a:lnTo>
                    <a:pt x="120" y="46"/>
                  </a:lnTo>
                  <a:lnTo>
                    <a:pt x="111" y="55"/>
                  </a:lnTo>
                  <a:lnTo>
                    <a:pt x="102" y="66"/>
                  </a:lnTo>
                  <a:lnTo>
                    <a:pt x="92" y="77"/>
                  </a:lnTo>
                  <a:lnTo>
                    <a:pt x="84" y="87"/>
                  </a:lnTo>
                  <a:lnTo>
                    <a:pt x="75" y="100"/>
                  </a:lnTo>
                  <a:lnTo>
                    <a:pt x="68" y="112"/>
                  </a:lnTo>
                  <a:lnTo>
                    <a:pt x="60" y="126"/>
                  </a:lnTo>
                  <a:lnTo>
                    <a:pt x="52" y="140"/>
                  </a:lnTo>
                  <a:lnTo>
                    <a:pt x="45" y="155"/>
                  </a:lnTo>
                  <a:lnTo>
                    <a:pt x="38" y="170"/>
                  </a:lnTo>
                  <a:lnTo>
                    <a:pt x="33" y="186"/>
                  </a:lnTo>
                  <a:lnTo>
                    <a:pt x="28" y="202"/>
                  </a:lnTo>
                  <a:lnTo>
                    <a:pt x="22" y="219"/>
                  </a:lnTo>
                  <a:lnTo>
                    <a:pt x="18" y="236"/>
                  </a:lnTo>
                  <a:lnTo>
                    <a:pt x="14" y="254"/>
                  </a:lnTo>
                  <a:lnTo>
                    <a:pt x="9" y="272"/>
                  </a:lnTo>
                  <a:lnTo>
                    <a:pt x="6" y="290"/>
                  </a:lnTo>
                  <a:lnTo>
                    <a:pt x="4" y="310"/>
                  </a:lnTo>
                  <a:lnTo>
                    <a:pt x="2" y="329"/>
                  </a:lnTo>
                  <a:lnTo>
                    <a:pt x="1" y="348"/>
                  </a:lnTo>
                  <a:lnTo>
                    <a:pt x="0" y="368"/>
                  </a:lnTo>
                  <a:lnTo>
                    <a:pt x="0" y="388"/>
                  </a:lnTo>
                  <a:lnTo>
                    <a:pt x="0" y="409"/>
                  </a:lnTo>
                  <a:lnTo>
                    <a:pt x="1" y="428"/>
                  </a:lnTo>
                  <a:lnTo>
                    <a:pt x="2" y="448"/>
                  </a:lnTo>
                  <a:lnTo>
                    <a:pt x="4" y="467"/>
                  </a:lnTo>
                  <a:lnTo>
                    <a:pt x="6" y="485"/>
                  </a:lnTo>
                  <a:lnTo>
                    <a:pt x="9" y="504"/>
                  </a:lnTo>
                  <a:lnTo>
                    <a:pt x="14" y="521"/>
                  </a:lnTo>
                  <a:lnTo>
                    <a:pt x="18" y="539"/>
                  </a:lnTo>
                  <a:lnTo>
                    <a:pt x="22" y="556"/>
                  </a:lnTo>
                  <a:lnTo>
                    <a:pt x="28" y="573"/>
                  </a:lnTo>
                  <a:lnTo>
                    <a:pt x="33" y="589"/>
                  </a:lnTo>
                  <a:lnTo>
                    <a:pt x="38" y="604"/>
                  </a:lnTo>
                  <a:lnTo>
                    <a:pt x="45" y="619"/>
                  </a:lnTo>
                  <a:lnTo>
                    <a:pt x="52" y="633"/>
                  </a:lnTo>
                  <a:lnTo>
                    <a:pt x="60" y="647"/>
                  </a:lnTo>
                  <a:lnTo>
                    <a:pt x="68" y="661"/>
                  </a:lnTo>
                  <a:lnTo>
                    <a:pt x="75" y="673"/>
                  </a:lnTo>
                  <a:lnTo>
                    <a:pt x="84" y="685"/>
                  </a:lnTo>
                  <a:lnTo>
                    <a:pt x="92" y="697"/>
                  </a:lnTo>
                  <a:lnTo>
                    <a:pt x="102" y="708"/>
                  </a:lnTo>
                  <a:lnTo>
                    <a:pt x="111" y="717"/>
                  </a:lnTo>
                  <a:lnTo>
                    <a:pt x="120" y="727"/>
                  </a:lnTo>
                  <a:lnTo>
                    <a:pt x="131" y="735"/>
                  </a:lnTo>
                  <a:lnTo>
                    <a:pt x="141" y="742"/>
                  </a:lnTo>
                  <a:lnTo>
                    <a:pt x="152" y="750"/>
                  </a:lnTo>
                  <a:lnTo>
                    <a:pt x="163" y="755"/>
                  </a:lnTo>
                  <a:lnTo>
                    <a:pt x="173" y="761"/>
                  </a:lnTo>
                  <a:lnTo>
                    <a:pt x="185" y="765"/>
                  </a:lnTo>
                  <a:lnTo>
                    <a:pt x="197" y="768"/>
                  </a:lnTo>
                  <a:lnTo>
                    <a:pt x="208" y="770"/>
                  </a:lnTo>
                  <a:lnTo>
                    <a:pt x="220" y="772"/>
                  </a:lnTo>
                  <a:lnTo>
                    <a:pt x="233" y="772"/>
                  </a:lnTo>
                  <a:close/>
                </a:path>
              </a:pathLst>
            </a:custGeom>
            <a:solidFill>
              <a:srgbClr val="005B99"/>
            </a:solidFill>
            <a:ln w="9525">
              <a:noFill/>
              <a:round/>
              <a:headEnd/>
              <a:tailEnd/>
            </a:ln>
          </p:spPr>
          <p:txBody>
            <a:bodyPr/>
            <a:lstStyle/>
            <a:p>
              <a:endParaRPr lang="en-US"/>
            </a:p>
          </p:txBody>
        </p:sp>
        <p:sp>
          <p:nvSpPr>
            <p:cNvPr id="1078" name="Freeform 54"/>
            <p:cNvSpPr>
              <a:spLocks noChangeAspect="1"/>
            </p:cNvSpPr>
            <p:nvPr/>
          </p:nvSpPr>
          <p:spPr bwMode="black">
            <a:xfrm>
              <a:off x="1777" y="3685"/>
              <a:ext cx="104" cy="213"/>
            </a:xfrm>
            <a:custGeom>
              <a:avLst/>
              <a:gdLst/>
              <a:ahLst/>
              <a:cxnLst>
                <a:cxn ang="0">
                  <a:pos x="0" y="0"/>
                </a:cxn>
                <a:cxn ang="0">
                  <a:pos x="552" y="964"/>
                </a:cxn>
                <a:cxn ang="0">
                  <a:pos x="552" y="51"/>
                </a:cxn>
                <a:cxn ang="0">
                  <a:pos x="628" y="51"/>
                </a:cxn>
                <a:cxn ang="0">
                  <a:pos x="628" y="1282"/>
                </a:cxn>
                <a:cxn ang="0">
                  <a:pos x="77" y="321"/>
                </a:cxn>
                <a:cxn ang="0">
                  <a:pos x="77" y="1229"/>
                </a:cxn>
                <a:cxn ang="0">
                  <a:pos x="0" y="1229"/>
                </a:cxn>
                <a:cxn ang="0">
                  <a:pos x="0" y="0"/>
                </a:cxn>
              </a:cxnLst>
              <a:rect l="0" t="0" r="r" b="b"/>
              <a:pathLst>
                <a:path w="628" h="1282">
                  <a:moveTo>
                    <a:pt x="0" y="0"/>
                  </a:moveTo>
                  <a:lnTo>
                    <a:pt x="552" y="964"/>
                  </a:lnTo>
                  <a:lnTo>
                    <a:pt x="552" y="51"/>
                  </a:lnTo>
                  <a:lnTo>
                    <a:pt x="628" y="51"/>
                  </a:lnTo>
                  <a:lnTo>
                    <a:pt x="628" y="1282"/>
                  </a:lnTo>
                  <a:lnTo>
                    <a:pt x="77" y="321"/>
                  </a:lnTo>
                  <a:lnTo>
                    <a:pt x="77" y="1229"/>
                  </a:lnTo>
                  <a:lnTo>
                    <a:pt x="0" y="1229"/>
                  </a:lnTo>
                  <a:lnTo>
                    <a:pt x="0" y="0"/>
                  </a:lnTo>
                  <a:close/>
                </a:path>
              </a:pathLst>
            </a:custGeom>
            <a:solidFill>
              <a:srgbClr val="005B99"/>
            </a:solidFill>
            <a:ln w="9525">
              <a:noFill/>
              <a:round/>
              <a:headEnd/>
              <a:tailEnd/>
            </a:ln>
          </p:spPr>
          <p:txBody>
            <a:bodyPr/>
            <a:lstStyle/>
            <a:p>
              <a:endParaRPr lang="en-US"/>
            </a:p>
          </p:txBody>
        </p:sp>
        <p:sp>
          <p:nvSpPr>
            <p:cNvPr id="1079" name="Freeform 55"/>
            <p:cNvSpPr>
              <a:spLocks noChangeAspect="1" noEditPoints="1"/>
            </p:cNvSpPr>
            <p:nvPr/>
          </p:nvSpPr>
          <p:spPr bwMode="black">
            <a:xfrm>
              <a:off x="1897" y="3764"/>
              <a:ext cx="73" cy="129"/>
            </a:xfrm>
            <a:custGeom>
              <a:avLst/>
              <a:gdLst/>
              <a:ahLst/>
              <a:cxnLst>
                <a:cxn ang="0">
                  <a:pos x="237" y="118"/>
                </a:cxn>
                <a:cxn ang="0">
                  <a:pos x="260" y="124"/>
                </a:cxn>
                <a:cxn ang="0">
                  <a:pos x="282" y="137"/>
                </a:cxn>
                <a:cxn ang="0">
                  <a:pos x="301" y="154"/>
                </a:cxn>
                <a:cxn ang="0">
                  <a:pos x="328" y="193"/>
                </a:cxn>
                <a:cxn ang="0">
                  <a:pos x="352" y="254"/>
                </a:cxn>
                <a:cxn ang="0">
                  <a:pos x="365" y="327"/>
                </a:cxn>
                <a:cxn ang="0">
                  <a:pos x="367" y="408"/>
                </a:cxn>
                <a:cxn ang="0">
                  <a:pos x="359" y="487"/>
                </a:cxn>
                <a:cxn ang="0">
                  <a:pos x="339" y="556"/>
                </a:cxn>
                <a:cxn ang="0">
                  <a:pos x="310" y="610"/>
                </a:cxn>
                <a:cxn ang="0">
                  <a:pos x="291" y="630"/>
                </a:cxn>
                <a:cxn ang="0">
                  <a:pos x="270" y="645"/>
                </a:cxn>
                <a:cxn ang="0">
                  <a:pos x="246" y="655"/>
                </a:cxn>
                <a:cxn ang="0">
                  <a:pos x="219" y="658"/>
                </a:cxn>
                <a:cxn ang="0">
                  <a:pos x="195" y="655"/>
                </a:cxn>
                <a:cxn ang="0">
                  <a:pos x="172" y="645"/>
                </a:cxn>
                <a:cxn ang="0">
                  <a:pos x="151" y="629"/>
                </a:cxn>
                <a:cxn ang="0">
                  <a:pos x="134" y="607"/>
                </a:cxn>
                <a:cxn ang="0">
                  <a:pos x="105" y="551"/>
                </a:cxn>
                <a:cxn ang="0">
                  <a:pos x="85" y="482"/>
                </a:cxn>
                <a:cxn ang="0">
                  <a:pos x="77" y="405"/>
                </a:cxn>
                <a:cxn ang="0">
                  <a:pos x="79" y="327"/>
                </a:cxn>
                <a:cxn ang="0">
                  <a:pos x="92" y="257"/>
                </a:cxn>
                <a:cxn ang="0">
                  <a:pos x="116" y="195"/>
                </a:cxn>
                <a:cxn ang="0">
                  <a:pos x="148" y="149"/>
                </a:cxn>
                <a:cxn ang="0">
                  <a:pos x="174" y="128"/>
                </a:cxn>
                <a:cxn ang="0">
                  <a:pos x="196" y="119"/>
                </a:cxn>
                <a:cxn ang="0">
                  <a:pos x="219" y="117"/>
                </a:cxn>
                <a:cxn ang="0">
                  <a:pos x="363" y="124"/>
                </a:cxn>
                <a:cxn ang="0">
                  <a:pos x="340" y="84"/>
                </a:cxn>
                <a:cxn ang="0">
                  <a:pos x="314" y="51"/>
                </a:cxn>
                <a:cxn ang="0">
                  <a:pos x="285" y="25"/>
                </a:cxn>
                <a:cxn ang="0">
                  <a:pos x="255" y="9"/>
                </a:cxn>
                <a:cxn ang="0">
                  <a:pos x="223" y="0"/>
                </a:cxn>
                <a:cxn ang="0">
                  <a:pos x="188" y="1"/>
                </a:cxn>
                <a:cxn ang="0">
                  <a:pos x="153" y="12"/>
                </a:cxn>
                <a:cxn ang="0">
                  <a:pos x="123" y="31"/>
                </a:cxn>
                <a:cxn ang="0">
                  <a:pos x="95" y="57"/>
                </a:cxn>
                <a:cxn ang="0">
                  <a:pos x="70" y="91"/>
                </a:cxn>
                <a:cxn ang="0">
                  <a:pos x="50" y="129"/>
                </a:cxn>
                <a:cxn ang="0">
                  <a:pos x="31" y="174"/>
                </a:cxn>
                <a:cxn ang="0">
                  <a:pos x="8" y="275"/>
                </a:cxn>
                <a:cxn ang="0">
                  <a:pos x="0" y="388"/>
                </a:cxn>
                <a:cxn ang="0">
                  <a:pos x="9" y="498"/>
                </a:cxn>
                <a:cxn ang="0">
                  <a:pos x="33" y="599"/>
                </a:cxn>
                <a:cxn ang="0">
                  <a:pos x="50" y="642"/>
                </a:cxn>
                <a:cxn ang="0">
                  <a:pos x="71" y="682"/>
                </a:cxn>
                <a:cxn ang="0">
                  <a:pos x="95" y="714"/>
                </a:cxn>
                <a:cxn ang="0">
                  <a:pos x="123" y="741"/>
                </a:cxn>
                <a:cxn ang="0">
                  <a:pos x="153" y="759"/>
                </a:cxn>
                <a:cxn ang="0">
                  <a:pos x="186" y="770"/>
                </a:cxn>
                <a:cxn ang="0">
                  <a:pos x="220" y="772"/>
                </a:cxn>
                <a:cxn ang="0">
                  <a:pos x="254" y="765"/>
                </a:cxn>
                <a:cxn ang="0">
                  <a:pos x="285" y="750"/>
                </a:cxn>
                <a:cxn ang="0">
                  <a:pos x="313" y="725"/>
                </a:cxn>
                <a:cxn ang="0">
                  <a:pos x="339" y="693"/>
                </a:cxn>
                <a:cxn ang="0">
                  <a:pos x="363" y="651"/>
                </a:cxn>
                <a:cxn ang="0">
                  <a:pos x="440" y="20"/>
                </a:cxn>
              </a:cxnLst>
              <a:rect l="0" t="0" r="r" b="b"/>
              <a:pathLst>
                <a:path w="440" h="772">
                  <a:moveTo>
                    <a:pt x="219" y="117"/>
                  </a:moveTo>
                  <a:lnTo>
                    <a:pt x="228" y="117"/>
                  </a:lnTo>
                  <a:lnTo>
                    <a:pt x="237" y="118"/>
                  </a:lnTo>
                  <a:lnTo>
                    <a:pt x="245" y="119"/>
                  </a:lnTo>
                  <a:lnTo>
                    <a:pt x="253" y="121"/>
                  </a:lnTo>
                  <a:lnTo>
                    <a:pt x="260" y="124"/>
                  </a:lnTo>
                  <a:lnTo>
                    <a:pt x="268" y="127"/>
                  </a:lnTo>
                  <a:lnTo>
                    <a:pt x="275" y="132"/>
                  </a:lnTo>
                  <a:lnTo>
                    <a:pt x="282" y="137"/>
                  </a:lnTo>
                  <a:lnTo>
                    <a:pt x="288" y="141"/>
                  </a:lnTo>
                  <a:lnTo>
                    <a:pt x="295" y="148"/>
                  </a:lnTo>
                  <a:lnTo>
                    <a:pt x="301" y="154"/>
                  </a:lnTo>
                  <a:lnTo>
                    <a:pt x="308" y="161"/>
                  </a:lnTo>
                  <a:lnTo>
                    <a:pt x="319" y="176"/>
                  </a:lnTo>
                  <a:lnTo>
                    <a:pt x="328" y="193"/>
                  </a:lnTo>
                  <a:lnTo>
                    <a:pt x="338" y="211"/>
                  </a:lnTo>
                  <a:lnTo>
                    <a:pt x="346" y="232"/>
                  </a:lnTo>
                  <a:lnTo>
                    <a:pt x="352" y="254"/>
                  </a:lnTo>
                  <a:lnTo>
                    <a:pt x="358" y="277"/>
                  </a:lnTo>
                  <a:lnTo>
                    <a:pt x="362" y="301"/>
                  </a:lnTo>
                  <a:lnTo>
                    <a:pt x="365" y="327"/>
                  </a:lnTo>
                  <a:lnTo>
                    <a:pt x="367" y="353"/>
                  </a:lnTo>
                  <a:lnTo>
                    <a:pt x="368" y="381"/>
                  </a:lnTo>
                  <a:lnTo>
                    <a:pt x="367" y="408"/>
                  </a:lnTo>
                  <a:lnTo>
                    <a:pt x="366" y="435"/>
                  </a:lnTo>
                  <a:lnTo>
                    <a:pt x="363" y="462"/>
                  </a:lnTo>
                  <a:lnTo>
                    <a:pt x="359" y="487"/>
                  </a:lnTo>
                  <a:lnTo>
                    <a:pt x="353" y="511"/>
                  </a:lnTo>
                  <a:lnTo>
                    <a:pt x="347" y="534"/>
                  </a:lnTo>
                  <a:lnTo>
                    <a:pt x="339" y="556"/>
                  </a:lnTo>
                  <a:lnTo>
                    <a:pt x="331" y="575"/>
                  </a:lnTo>
                  <a:lnTo>
                    <a:pt x="321" y="593"/>
                  </a:lnTo>
                  <a:lnTo>
                    <a:pt x="310" y="610"/>
                  </a:lnTo>
                  <a:lnTo>
                    <a:pt x="304" y="617"/>
                  </a:lnTo>
                  <a:lnTo>
                    <a:pt x="297" y="624"/>
                  </a:lnTo>
                  <a:lnTo>
                    <a:pt x="291" y="630"/>
                  </a:lnTo>
                  <a:lnTo>
                    <a:pt x="284" y="636"/>
                  </a:lnTo>
                  <a:lnTo>
                    <a:pt x="278" y="641"/>
                  </a:lnTo>
                  <a:lnTo>
                    <a:pt x="270" y="645"/>
                  </a:lnTo>
                  <a:lnTo>
                    <a:pt x="263" y="649"/>
                  </a:lnTo>
                  <a:lnTo>
                    <a:pt x="254" y="653"/>
                  </a:lnTo>
                  <a:lnTo>
                    <a:pt x="246" y="655"/>
                  </a:lnTo>
                  <a:lnTo>
                    <a:pt x="238" y="657"/>
                  </a:lnTo>
                  <a:lnTo>
                    <a:pt x="229" y="658"/>
                  </a:lnTo>
                  <a:lnTo>
                    <a:pt x="219" y="658"/>
                  </a:lnTo>
                  <a:lnTo>
                    <a:pt x="211" y="658"/>
                  </a:lnTo>
                  <a:lnTo>
                    <a:pt x="203" y="657"/>
                  </a:lnTo>
                  <a:lnTo>
                    <a:pt x="195" y="655"/>
                  </a:lnTo>
                  <a:lnTo>
                    <a:pt x="187" y="653"/>
                  </a:lnTo>
                  <a:lnTo>
                    <a:pt x="179" y="649"/>
                  </a:lnTo>
                  <a:lnTo>
                    <a:pt x="172" y="645"/>
                  </a:lnTo>
                  <a:lnTo>
                    <a:pt x="165" y="640"/>
                  </a:lnTo>
                  <a:lnTo>
                    <a:pt x="158" y="634"/>
                  </a:lnTo>
                  <a:lnTo>
                    <a:pt x="151" y="629"/>
                  </a:lnTo>
                  <a:lnTo>
                    <a:pt x="146" y="622"/>
                  </a:lnTo>
                  <a:lnTo>
                    <a:pt x="139" y="615"/>
                  </a:lnTo>
                  <a:lnTo>
                    <a:pt x="134" y="607"/>
                  </a:lnTo>
                  <a:lnTo>
                    <a:pt x="123" y="590"/>
                  </a:lnTo>
                  <a:lnTo>
                    <a:pt x="114" y="572"/>
                  </a:lnTo>
                  <a:lnTo>
                    <a:pt x="105" y="551"/>
                  </a:lnTo>
                  <a:lnTo>
                    <a:pt x="97" y="530"/>
                  </a:lnTo>
                  <a:lnTo>
                    <a:pt x="91" y="506"/>
                  </a:lnTo>
                  <a:lnTo>
                    <a:pt x="85" y="482"/>
                  </a:lnTo>
                  <a:lnTo>
                    <a:pt x="82" y="457"/>
                  </a:lnTo>
                  <a:lnTo>
                    <a:pt x="79" y="432"/>
                  </a:lnTo>
                  <a:lnTo>
                    <a:pt x="77" y="405"/>
                  </a:lnTo>
                  <a:lnTo>
                    <a:pt x="77" y="378"/>
                  </a:lnTo>
                  <a:lnTo>
                    <a:pt x="77" y="353"/>
                  </a:lnTo>
                  <a:lnTo>
                    <a:pt x="79" y="327"/>
                  </a:lnTo>
                  <a:lnTo>
                    <a:pt x="82" y="303"/>
                  </a:lnTo>
                  <a:lnTo>
                    <a:pt x="87" y="279"/>
                  </a:lnTo>
                  <a:lnTo>
                    <a:pt x="92" y="257"/>
                  </a:lnTo>
                  <a:lnTo>
                    <a:pt x="98" y="234"/>
                  </a:lnTo>
                  <a:lnTo>
                    <a:pt x="107" y="215"/>
                  </a:lnTo>
                  <a:lnTo>
                    <a:pt x="116" y="195"/>
                  </a:lnTo>
                  <a:lnTo>
                    <a:pt x="125" y="178"/>
                  </a:lnTo>
                  <a:lnTo>
                    <a:pt x="136" y="163"/>
                  </a:lnTo>
                  <a:lnTo>
                    <a:pt x="148" y="149"/>
                  </a:lnTo>
                  <a:lnTo>
                    <a:pt x="161" y="138"/>
                  </a:lnTo>
                  <a:lnTo>
                    <a:pt x="168" y="133"/>
                  </a:lnTo>
                  <a:lnTo>
                    <a:pt x="174" y="128"/>
                  </a:lnTo>
                  <a:lnTo>
                    <a:pt x="182" y="125"/>
                  </a:lnTo>
                  <a:lnTo>
                    <a:pt x="188" y="122"/>
                  </a:lnTo>
                  <a:lnTo>
                    <a:pt x="196" y="119"/>
                  </a:lnTo>
                  <a:lnTo>
                    <a:pt x="204" y="118"/>
                  </a:lnTo>
                  <a:lnTo>
                    <a:pt x="212" y="117"/>
                  </a:lnTo>
                  <a:lnTo>
                    <a:pt x="219" y="117"/>
                  </a:lnTo>
                  <a:close/>
                  <a:moveTo>
                    <a:pt x="440" y="20"/>
                  </a:moveTo>
                  <a:lnTo>
                    <a:pt x="363" y="20"/>
                  </a:lnTo>
                  <a:lnTo>
                    <a:pt x="363" y="124"/>
                  </a:lnTo>
                  <a:lnTo>
                    <a:pt x="355" y="110"/>
                  </a:lnTo>
                  <a:lnTo>
                    <a:pt x="348" y="96"/>
                  </a:lnTo>
                  <a:lnTo>
                    <a:pt x="340" y="84"/>
                  </a:lnTo>
                  <a:lnTo>
                    <a:pt x="332" y="72"/>
                  </a:lnTo>
                  <a:lnTo>
                    <a:pt x="323" y="61"/>
                  </a:lnTo>
                  <a:lnTo>
                    <a:pt x="314" y="51"/>
                  </a:lnTo>
                  <a:lnTo>
                    <a:pt x="305" y="41"/>
                  </a:lnTo>
                  <a:lnTo>
                    <a:pt x="295" y="33"/>
                  </a:lnTo>
                  <a:lnTo>
                    <a:pt x="285" y="25"/>
                  </a:lnTo>
                  <a:lnTo>
                    <a:pt x="275" y="18"/>
                  </a:lnTo>
                  <a:lnTo>
                    <a:pt x="265" y="13"/>
                  </a:lnTo>
                  <a:lnTo>
                    <a:pt x="255" y="9"/>
                  </a:lnTo>
                  <a:lnTo>
                    <a:pt x="244" y="4"/>
                  </a:lnTo>
                  <a:lnTo>
                    <a:pt x="233" y="2"/>
                  </a:lnTo>
                  <a:lnTo>
                    <a:pt x="223" y="0"/>
                  </a:lnTo>
                  <a:lnTo>
                    <a:pt x="212" y="0"/>
                  </a:lnTo>
                  <a:lnTo>
                    <a:pt x="200" y="0"/>
                  </a:lnTo>
                  <a:lnTo>
                    <a:pt x="188" y="1"/>
                  </a:lnTo>
                  <a:lnTo>
                    <a:pt x="176" y="4"/>
                  </a:lnTo>
                  <a:lnTo>
                    <a:pt x="164" y="8"/>
                  </a:lnTo>
                  <a:lnTo>
                    <a:pt x="153" y="12"/>
                  </a:lnTo>
                  <a:lnTo>
                    <a:pt x="143" y="17"/>
                  </a:lnTo>
                  <a:lnTo>
                    <a:pt x="133" y="24"/>
                  </a:lnTo>
                  <a:lnTo>
                    <a:pt x="123" y="31"/>
                  </a:lnTo>
                  <a:lnTo>
                    <a:pt x="114" y="39"/>
                  </a:lnTo>
                  <a:lnTo>
                    <a:pt x="104" y="47"/>
                  </a:lnTo>
                  <a:lnTo>
                    <a:pt x="95" y="57"/>
                  </a:lnTo>
                  <a:lnTo>
                    <a:pt x="87" y="68"/>
                  </a:lnTo>
                  <a:lnTo>
                    <a:pt x="78" y="79"/>
                  </a:lnTo>
                  <a:lnTo>
                    <a:pt x="70" y="91"/>
                  </a:lnTo>
                  <a:lnTo>
                    <a:pt x="63" y="102"/>
                  </a:lnTo>
                  <a:lnTo>
                    <a:pt x="56" y="115"/>
                  </a:lnTo>
                  <a:lnTo>
                    <a:pt x="50" y="129"/>
                  </a:lnTo>
                  <a:lnTo>
                    <a:pt x="43" y="143"/>
                  </a:lnTo>
                  <a:lnTo>
                    <a:pt x="38" y="159"/>
                  </a:lnTo>
                  <a:lnTo>
                    <a:pt x="31" y="174"/>
                  </a:lnTo>
                  <a:lnTo>
                    <a:pt x="23" y="206"/>
                  </a:lnTo>
                  <a:lnTo>
                    <a:pt x="14" y="239"/>
                  </a:lnTo>
                  <a:lnTo>
                    <a:pt x="8" y="275"/>
                  </a:lnTo>
                  <a:lnTo>
                    <a:pt x="3" y="312"/>
                  </a:lnTo>
                  <a:lnTo>
                    <a:pt x="1" y="350"/>
                  </a:lnTo>
                  <a:lnTo>
                    <a:pt x="0" y="388"/>
                  </a:lnTo>
                  <a:lnTo>
                    <a:pt x="1" y="426"/>
                  </a:lnTo>
                  <a:lnTo>
                    <a:pt x="3" y="463"/>
                  </a:lnTo>
                  <a:lnTo>
                    <a:pt x="9" y="498"/>
                  </a:lnTo>
                  <a:lnTo>
                    <a:pt x="14" y="533"/>
                  </a:lnTo>
                  <a:lnTo>
                    <a:pt x="23" y="566"/>
                  </a:lnTo>
                  <a:lnTo>
                    <a:pt x="33" y="599"/>
                  </a:lnTo>
                  <a:lnTo>
                    <a:pt x="38" y="614"/>
                  </a:lnTo>
                  <a:lnTo>
                    <a:pt x="44" y="628"/>
                  </a:lnTo>
                  <a:lnTo>
                    <a:pt x="50" y="642"/>
                  </a:lnTo>
                  <a:lnTo>
                    <a:pt x="56" y="656"/>
                  </a:lnTo>
                  <a:lnTo>
                    <a:pt x="64" y="669"/>
                  </a:lnTo>
                  <a:lnTo>
                    <a:pt x="71" y="682"/>
                  </a:lnTo>
                  <a:lnTo>
                    <a:pt x="79" y="693"/>
                  </a:lnTo>
                  <a:lnTo>
                    <a:pt x="87" y="704"/>
                  </a:lnTo>
                  <a:lnTo>
                    <a:pt x="95" y="714"/>
                  </a:lnTo>
                  <a:lnTo>
                    <a:pt x="104" y="724"/>
                  </a:lnTo>
                  <a:lnTo>
                    <a:pt x="114" y="732"/>
                  </a:lnTo>
                  <a:lnTo>
                    <a:pt x="123" y="741"/>
                  </a:lnTo>
                  <a:lnTo>
                    <a:pt x="133" y="748"/>
                  </a:lnTo>
                  <a:lnTo>
                    <a:pt x="143" y="754"/>
                  </a:lnTo>
                  <a:lnTo>
                    <a:pt x="153" y="759"/>
                  </a:lnTo>
                  <a:lnTo>
                    <a:pt x="163" y="764"/>
                  </a:lnTo>
                  <a:lnTo>
                    <a:pt x="175" y="768"/>
                  </a:lnTo>
                  <a:lnTo>
                    <a:pt x="186" y="770"/>
                  </a:lnTo>
                  <a:lnTo>
                    <a:pt x="198" y="771"/>
                  </a:lnTo>
                  <a:lnTo>
                    <a:pt x="210" y="772"/>
                  </a:lnTo>
                  <a:lnTo>
                    <a:pt x="220" y="772"/>
                  </a:lnTo>
                  <a:lnTo>
                    <a:pt x="232" y="770"/>
                  </a:lnTo>
                  <a:lnTo>
                    <a:pt x="243" y="768"/>
                  </a:lnTo>
                  <a:lnTo>
                    <a:pt x="254" y="765"/>
                  </a:lnTo>
                  <a:lnTo>
                    <a:pt x="265" y="761"/>
                  </a:lnTo>
                  <a:lnTo>
                    <a:pt x="275" y="755"/>
                  </a:lnTo>
                  <a:lnTo>
                    <a:pt x="285" y="750"/>
                  </a:lnTo>
                  <a:lnTo>
                    <a:pt x="295" y="742"/>
                  </a:lnTo>
                  <a:lnTo>
                    <a:pt x="305" y="735"/>
                  </a:lnTo>
                  <a:lnTo>
                    <a:pt x="313" y="725"/>
                  </a:lnTo>
                  <a:lnTo>
                    <a:pt x="322" y="715"/>
                  </a:lnTo>
                  <a:lnTo>
                    <a:pt x="331" y="704"/>
                  </a:lnTo>
                  <a:lnTo>
                    <a:pt x="339" y="693"/>
                  </a:lnTo>
                  <a:lnTo>
                    <a:pt x="348" y="680"/>
                  </a:lnTo>
                  <a:lnTo>
                    <a:pt x="355" y="666"/>
                  </a:lnTo>
                  <a:lnTo>
                    <a:pt x="363" y="651"/>
                  </a:lnTo>
                  <a:lnTo>
                    <a:pt x="363" y="754"/>
                  </a:lnTo>
                  <a:lnTo>
                    <a:pt x="440" y="754"/>
                  </a:lnTo>
                  <a:lnTo>
                    <a:pt x="440" y="20"/>
                  </a:lnTo>
                  <a:close/>
                </a:path>
              </a:pathLst>
            </a:custGeom>
            <a:solidFill>
              <a:srgbClr val="005B99"/>
            </a:solidFill>
            <a:ln w="9525">
              <a:noFill/>
              <a:round/>
              <a:headEnd/>
              <a:tailEnd/>
            </a:ln>
          </p:spPr>
          <p:txBody>
            <a:bodyPr/>
            <a:lstStyle/>
            <a:p>
              <a:endParaRPr lang="en-US"/>
            </a:p>
          </p:txBody>
        </p:sp>
        <p:sp>
          <p:nvSpPr>
            <p:cNvPr id="1080" name="Freeform 56"/>
            <p:cNvSpPr>
              <a:spLocks noChangeAspect="1"/>
            </p:cNvSpPr>
            <p:nvPr/>
          </p:nvSpPr>
          <p:spPr bwMode="black">
            <a:xfrm>
              <a:off x="1986" y="3723"/>
              <a:ext cx="33" cy="167"/>
            </a:xfrm>
            <a:custGeom>
              <a:avLst/>
              <a:gdLst/>
              <a:ahLst/>
              <a:cxnLst>
                <a:cxn ang="0">
                  <a:pos x="122" y="998"/>
                </a:cxn>
                <a:cxn ang="0">
                  <a:pos x="45" y="998"/>
                </a:cxn>
                <a:cxn ang="0">
                  <a:pos x="45" y="379"/>
                </a:cxn>
                <a:cxn ang="0">
                  <a:pos x="0" y="379"/>
                </a:cxn>
                <a:cxn ang="0">
                  <a:pos x="0" y="264"/>
                </a:cxn>
                <a:cxn ang="0">
                  <a:pos x="45" y="264"/>
                </a:cxn>
                <a:cxn ang="0">
                  <a:pos x="45" y="0"/>
                </a:cxn>
                <a:cxn ang="0">
                  <a:pos x="122" y="0"/>
                </a:cxn>
                <a:cxn ang="0">
                  <a:pos x="122" y="264"/>
                </a:cxn>
                <a:cxn ang="0">
                  <a:pos x="198" y="264"/>
                </a:cxn>
                <a:cxn ang="0">
                  <a:pos x="198" y="379"/>
                </a:cxn>
                <a:cxn ang="0">
                  <a:pos x="122" y="379"/>
                </a:cxn>
                <a:cxn ang="0">
                  <a:pos x="122" y="998"/>
                </a:cxn>
              </a:cxnLst>
              <a:rect l="0" t="0" r="r" b="b"/>
              <a:pathLst>
                <a:path w="198" h="998">
                  <a:moveTo>
                    <a:pt x="122" y="998"/>
                  </a:moveTo>
                  <a:lnTo>
                    <a:pt x="45" y="998"/>
                  </a:lnTo>
                  <a:lnTo>
                    <a:pt x="45" y="379"/>
                  </a:lnTo>
                  <a:lnTo>
                    <a:pt x="0" y="379"/>
                  </a:lnTo>
                  <a:lnTo>
                    <a:pt x="0" y="264"/>
                  </a:lnTo>
                  <a:lnTo>
                    <a:pt x="45" y="264"/>
                  </a:lnTo>
                  <a:lnTo>
                    <a:pt x="45" y="0"/>
                  </a:lnTo>
                  <a:lnTo>
                    <a:pt x="122" y="0"/>
                  </a:lnTo>
                  <a:lnTo>
                    <a:pt x="122" y="264"/>
                  </a:lnTo>
                  <a:lnTo>
                    <a:pt x="198" y="264"/>
                  </a:lnTo>
                  <a:lnTo>
                    <a:pt x="198" y="379"/>
                  </a:lnTo>
                  <a:lnTo>
                    <a:pt x="122" y="379"/>
                  </a:lnTo>
                  <a:lnTo>
                    <a:pt x="122" y="998"/>
                  </a:lnTo>
                  <a:close/>
                </a:path>
              </a:pathLst>
            </a:custGeom>
            <a:solidFill>
              <a:srgbClr val="005B99"/>
            </a:solidFill>
            <a:ln w="9525">
              <a:noFill/>
              <a:round/>
              <a:headEnd/>
              <a:tailEnd/>
            </a:ln>
          </p:spPr>
          <p:txBody>
            <a:bodyPr/>
            <a:lstStyle/>
            <a:p>
              <a:endParaRPr lang="en-US"/>
            </a:p>
          </p:txBody>
        </p:sp>
        <p:sp>
          <p:nvSpPr>
            <p:cNvPr id="1081" name="Freeform 57"/>
            <p:cNvSpPr>
              <a:spLocks noChangeAspect="1" noEditPoints="1"/>
            </p:cNvSpPr>
            <p:nvPr/>
          </p:nvSpPr>
          <p:spPr bwMode="black">
            <a:xfrm>
              <a:off x="2030" y="3707"/>
              <a:ext cx="18" cy="183"/>
            </a:xfrm>
            <a:custGeom>
              <a:avLst/>
              <a:gdLst/>
              <a:ahLst/>
              <a:cxnLst>
                <a:cxn ang="0">
                  <a:pos x="16" y="1098"/>
                </a:cxn>
                <a:cxn ang="0">
                  <a:pos x="90" y="364"/>
                </a:cxn>
                <a:cxn ang="0">
                  <a:pos x="108" y="87"/>
                </a:cxn>
                <a:cxn ang="0">
                  <a:pos x="107" y="106"/>
                </a:cxn>
                <a:cxn ang="0">
                  <a:pos x="104" y="122"/>
                </a:cxn>
                <a:cxn ang="0">
                  <a:pos x="98" y="137"/>
                </a:cxn>
                <a:cxn ang="0">
                  <a:pos x="92" y="151"/>
                </a:cxn>
                <a:cxn ang="0">
                  <a:pos x="83" y="162"/>
                </a:cxn>
                <a:cxn ang="0">
                  <a:pos x="74" y="170"/>
                </a:cxn>
                <a:cxn ang="0">
                  <a:pos x="64" y="175"/>
                </a:cxn>
                <a:cxn ang="0">
                  <a:pos x="53" y="177"/>
                </a:cxn>
                <a:cxn ang="0">
                  <a:pos x="42" y="175"/>
                </a:cxn>
                <a:cxn ang="0">
                  <a:pos x="33" y="170"/>
                </a:cxn>
                <a:cxn ang="0">
                  <a:pos x="23" y="162"/>
                </a:cxn>
                <a:cxn ang="0">
                  <a:pos x="15" y="151"/>
                </a:cxn>
                <a:cxn ang="0">
                  <a:pos x="9" y="137"/>
                </a:cxn>
                <a:cxn ang="0">
                  <a:pos x="5" y="122"/>
                </a:cxn>
                <a:cxn ang="0">
                  <a:pos x="0" y="87"/>
                </a:cxn>
                <a:cxn ang="0">
                  <a:pos x="5" y="53"/>
                </a:cxn>
                <a:cxn ang="0">
                  <a:pos x="9" y="39"/>
                </a:cxn>
                <a:cxn ang="0">
                  <a:pos x="15" y="26"/>
                </a:cxn>
                <a:cxn ang="0">
                  <a:pos x="23" y="15"/>
                </a:cxn>
                <a:cxn ang="0">
                  <a:pos x="33" y="6"/>
                </a:cxn>
                <a:cxn ang="0">
                  <a:pos x="42" y="1"/>
                </a:cxn>
                <a:cxn ang="0">
                  <a:pos x="53" y="0"/>
                </a:cxn>
                <a:cxn ang="0">
                  <a:pos x="64" y="1"/>
                </a:cxn>
                <a:cxn ang="0">
                  <a:pos x="74" y="6"/>
                </a:cxn>
                <a:cxn ang="0">
                  <a:pos x="83" y="15"/>
                </a:cxn>
                <a:cxn ang="0">
                  <a:pos x="92" y="26"/>
                </a:cxn>
                <a:cxn ang="0">
                  <a:pos x="98" y="39"/>
                </a:cxn>
                <a:cxn ang="0">
                  <a:pos x="104" y="53"/>
                </a:cxn>
                <a:cxn ang="0">
                  <a:pos x="107" y="69"/>
                </a:cxn>
                <a:cxn ang="0">
                  <a:pos x="108" y="87"/>
                </a:cxn>
              </a:cxnLst>
              <a:rect l="0" t="0" r="r" b="b"/>
              <a:pathLst>
                <a:path w="108" h="1098">
                  <a:moveTo>
                    <a:pt x="90" y="1098"/>
                  </a:moveTo>
                  <a:lnTo>
                    <a:pt x="16" y="1098"/>
                  </a:lnTo>
                  <a:lnTo>
                    <a:pt x="16" y="364"/>
                  </a:lnTo>
                  <a:lnTo>
                    <a:pt x="90" y="364"/>
                  </a:lnTo>
                  <a:lnTo>
                    <a:pt x="90" y="1098"/>
                  </a:lnTo>
                  <a:close/>
                  <a:moveTo>
                    <a:pt x="108" y="87"/>
                  </a:moveTo>
                  <a:lnTo>
                    <a:pt x="108" y="96"/>
                  </a:lnTo>
                  <a:lnTo>
                    <a:pt x="107" y="106"/>
                  </a:lnTo>
                  <a:lnTo>
                    <a:pt x="106" y="114"/>
                  </a:lnTo>
                  <a:lnTo>
                    <a:pt x="104" y="122"/>
                  </a:lnTo>
                  <a:lnTo>
                    <a:pt x="102" y="130"/>
                  </a:lnTo>
                  <a:lnTo>
                    <a:pt x="98" y="137"/>
                  </a:lnTo>
                  <a:lnTo>
                    <a:pt x="95" y="144"/>
                  </a:lnTo>
                  <a:lnTo>
                    <a:pt x="92" y="151"/>
                  </a:lnTo>
                  <a:lnTo>
                    <a:pt x="88" y="156"/>
                  </a:lnTo>
                  <a:lnTo>
                    <a:pt x="83" y="162"/>
                  </a:lnTo>
                  <a:lnTo>
                    <a:pt x="79" y="166"/>
                  </a:lnTo>
                  <a:lnTo>
                    <a:pt x="74" y="170"/>
                  </a:lnTo>
                  <a:lnTo>
                    <a:pt x="69" y="172"/>
                  </a:lnTo>
                  <a:lnTo>
                    <a:pt x="64" y="175"/>
                  </a:lnTo>
                  <a:lnTo>
                    <a:pt x="58" y="177"/>
                  </a:lnTo>
                  <a:lnTo>
                    <a:pt x="53" y="177"/>
                  </a:lnTo>
                  <a:lnTo>
                    <a:pt x="48" y="177"/>
                  </a:lnTo>
                  <a:lnTo>
                    <a:pt x="42" y="175"/>
                  </a:lnTo>
                  <a:lnTo>
                    <a:pt x="37" y="172"/>
                  </a:lnTo>
                  <a:lnTo>
                    <a:pt x="33" y="170"/>
                  </a:lnTo>
                  <a:lnTo>
                    <a:pt x="28" y="166"/>
                  </a:lnTo>
                  <a:lnTo>
                    <a:pt x="23" y="162"/>
                  </a:lnTo>
                  <a:lnTo>
                    <a:pt x="20" y="156"/>
                  </a:lnTo>
                  <a:lnTo>
                    <a:pt x="15" y="151"/>
                  </a:lnTo>
                  <a:lnTo>
                    <a:pt x="12" y="144"/>
                  </a:lnTo>
                  <a:lnTo>
                    <a:pt x="9" y="137"/>
                  </a:lnTo>
                  <a:lnTo>
                    <a:pt x="7" y="130"/>
                  </a:lnTo>
                  <a:lnTo>
                    <a:pt x="5" y="122"/>
                  </a:lnTo>
                  <a:lnTo>
                    <a:pt x="1" y="106"/>
                  </a:lnTo>
                  <a:lnTo>
                    <a:pt x="0" y="87"/>
                  </a:lnTo>
                  <a:lnTo>
                    <a:pt x="1" y="69"/>
                  </a:lnTo>
                  <a:lnTo>
                    <a:pt x="5" y="53"/>
                  </a:lnTo>
                  <a:lnTo>
                    <a:pt x="7" y="45"/>
                  </a:lnTo>
                  <a:lnTo>
                    <a:pt x="9" y="39"/>
                  </a:lnTo>
                  <a:lnTo>
                    <a:pt x="12" y="31"/>
                  </a:lnTo>
                  <a:lnTo>
                    <a:pt x="15" y="26"/>
                  </a:lnTo>
                  <a:lnTo>
                    <a:pt x="20" y="19"/>
                  </a:lnTo>
                  <a:lnTo>
                    <a:pt x="23" y="15"/>
                  </a:lnTo>
                  <a:lnTo>
                    <a:pt x="28" y="10"/>
                  </a:lnTo>
                  <a:lnTo>
                    <a:pt x="33" y="6"/>
                  </a:lnTo>
                  <a:lnTo>
                    <a:pt x="37" y="3"/>
                  </a:lnTo>
                  <a:lnTo>
                    <a:pt x="42" y="1"/>
                  </a:lnTo>
                  <a:lnTo>
                    <a:pt x="48" y="0"/>
                  </a:lnTo>
                  <a:lnTo>
                    <a:pt x="53" y="0"/>
                  </a:lnTo>
                  <a:lnTo>
                    <a:pt x="58" y="0"/>
                  </a:lnTo>
                  <a:lnTo>
                    <a:pt x="64" y="1"/>
                  </a:lnTo>
                  <a:lnTo>
                    <a:pt x="69" y="3"/>
                  </a:lnTo>
                  <a:lnTo>
                    <a:pt x="74" y="6"/>
                  </a:lnTo>
                  <a:lnTo>
                    <a:pt x="79" y="10"/>
                  </a:lnTo>
                  <a:lnTo>
                    <a:pt x="83" y="15"/>
                  </a:lnTo>
                  <a:lnTo>
                    <a:pt x="88" y="19"/>
                  </a:lnTo>
                  <a:lnTo>
                    <a:pt x="92" y="26"/>
                  </a:lnTo>
                  <a:lnTo>
                    <a:pt x="95" y="31"/>
                  </a:lnTo>
                  <a:lnTo>
                    <a:pt x="98" y="39"/>
                  </a:lnTo>
                  <a:lnTo>
                    <a:pt x="102" y="45"/>
                  </a:lnTo>
                  <a:lnTo>
                    <a:pt x="104" y="53"/>
                  </a:lnTo>
                  <a:lnTo>
                    <a:pt x="106" y="61"/>
                  </a:lnTo>
                  <a:lnTo>
                    <a:pt x="107" y="69"/>
                  </a:lnTo>
                  <a:lnTo>
                    <a:pt x="108" y="78"/>
                  </a:lnTo>
                  <a:lnTo>
                    <a:pt x="108" y="87"/>
                  </a:lnTo>
                  <a:close/>
                </a:path>
              </a:pathLst>
            </a:custGeom>
            <a:solidFill>
              <a:srgbClr val="005B99"/>
            </a:solidFill>
            <a:ln w="9525">
              <a:noFill/>
              <a:round/>
              <a:headEnd/>
              <a:tailEnd/>
            </a:ln>
          </p:spPr>
          <p:txBody>
            <a:bodyPr/>
            <a:lstStyle/>
            <a:p>
              <a:endParaRPr lang="en-US"/>
            </a:p>
          </p:txBody>
        </p:sp>
        <p:sp>
          <p:nvSpPr>
            <p:cNvPr id="1082" name="Freeform 58"/>
            <p:cNvSpPr>
              <a:spLocks noChangeAspect="1" noEditPoints="1"/>
            </p:cNvSpPr>
            <p:nvPr/>
          </p:nvSpPr>
          <p:spPr bwMode="black">
            <a:xfrm>
              <a:off x="2062" y="3764"/>
              <a:ext cx="77" cy="129"/>
            </a:xfrm>
            <a:custGeom>
              <a:avLst/>
              <a:gdLst/>
              <a:ahLst/>
              <a:cxnLst>
                <a:cxn ang="0">
                  <a:pos x="256" y="119"/>
                </a:cxn>
                <a:cxn ang="0">
                  <a:pos x="287" y="133"/>
                </a:cxn>
                <a:cxn ang="0">
                  <a:pos x="315" y="155"/>
                </a:cxn>
                <a:cxn ang="0">
                  <a:pos x="354" y="215"/>
                </a:cxn>
                <a:cxn ang="0">
                  <a:pos x="381" y="306"/>
                </a:cxn>
                <a:cxn ang="0">
                  <a:pos x="387" y="414"/>
                </a:cxn>
                <a:cxn ang="0">
                  <a:pos x="369" y="516"/>
                </a:cxn>
                <a:cxn ang="0">
                  <a:pos x="333" y="597"/>
                </a:cxn>
                <a:cxn ang="0">
                  <a:pos x="301" y="632"/>
                </a:cxn>
                <a:cxn ang="0">
                  <a:pos x="272" y="651"/>
                </a:cxn>
                <a:cxn ang="0">
                  <a:pos x="240" y="658"/>
                </a:cxn>
                <a:cxn ang="0">
                  <a:pos x="206" y="656"/>
                </a:cxn>
                <a:cxn ang="0">
                  <a:pos x="175" y="642"/>
                </a:cxn>
                <a:cxn ang="0">
                  <a:pos x="147" y="619"/>
                </a:cxn>
                <a:cxn ang="0">
                  <a:pos x="108" y="560"/>
                </a:cxn>
                <a:cxn ang="0">
                  <a:pos x="81" y="467"/>
                </a:cxn>
                <a:cxn ang="0">
                  <a:pos x="76" y="358"/>
                </a:cxn>
                <a:cxn ang="0">
                  <a:pos x="92" y="258"/>
                </a:cxn>
                <a:cxn ang="0">
                  <a:pos x="129" y="178"/>
                </a:cxn>
                <a:cxn ang="0">
                  <a:pos x="161" y="142"/>
                </a:cxn>
                <a:cxn ang="0">
                  <a:pos x="190" y="124"/>
                </a:cxn>
                <a:cxn ang="0">
                  <a:pos x="223" y="117"/>
                </a:cxn>
                <a:cxn ang="0">
                  <a:pos x="255" y="770"/>
                </a:cxn>
                <a:cxn ang="0">
                  <a:pos x="299" y="755"/>
                </a:cxn>
                <a:cxn ang="0">
                  <a:pos x="341" y="727"/>
                </a:cxn>
                <a:cxn ang="0">
                  <a:pos x="378" y="685"/>
                </a:cxn>
                <a:cxn ang="0">
                  <a:pos x="409" y="633"/>
                </a:cxn>
                <a:cxn ang="0">
                  <a:pos x="434" y="573"/>
                </a:cxn>
                <a:cxn ang="0">
                  <a:pos x="451" y="504"/>
                </a:cxn>
                <a:cxn ang="0">
                  <a:pos x="460" y="428"/>
                </a:cxn>
                <a:cxn ang="0">
                  <a:pos x="460" y="348"/>
                </a:cxn>
                <a:cxn ang="0">
                  <a:pos x="451" y="272"/>
                </a:cxn>
                <a:cxn ang="0">
                  <a:pos x="434" y="202"/>
                </a:cxn>
                <a:cxn ang="0">
                  <a:pos x="409" y="140"/>
                </a:cxn>
                <a:cxn ang="0">
                  <a:pos x="379" y="87"/>
                </a:cxn>
                <a:cxn ang="0">
                  <a:pos x="342" y="46"/>
                </a:cxn>
                <a:cxn ang="0">
                  <a:pos x="300" y="17"/>
                </a:cxn>
                <a:cxn ang="0">
                  <a:pos x="255" y="1"/>
                </a:cxn>
                <a:cxn ang="0">
                  <a:pos x="207" y="1"/>
                </a:cxn>
                <a:cxn ang="0">
                  <a:pos x="162" y="17"/>
                </a:cxn>
                <a:cxn ang="0">
                  <a:pos x="120" y="46"/>
                </a:cxn>
                <a:cxn ang="0">
                  <a:pos x="83" y="87"/>
                </a:cxn>
                <a:cxn ang="0">
                  <a:pos x="52" y="140"/>
                </a:cxn>
                <a:cxn ang="0">
                  <a:pos x="28" y="202"/>
                </a:cxn>
                <a:cxn ang="0">
                  <a:pos x="11" y="272"/>
                </a:cxn>
                <a:cxn ang="0">
                  <a:pos x="2" y="348"/>
                </a:cxn>
                <a:cxn ang="0">
                  <a:pos x="2" y="428"/>
                </a:cxn>
                <a:cxn ang="0">
                  <a:pos x="11" y="504"/>
                </a:cxn>
                <a:cxn ang="0">
                  <a:pos x="28" y="573"/>
                </a:cxn>
                <a:cxn ang="0">
                  <a:pos x="53" y="633"/>
                </a:cxn>
                <a:cxn ang="0">
                  <a:pos x="84" y="685"/>
                </a:cxn>
                <a:cxn ang="0">
                  <a:pos x="121" y="727"/>
                </a:cxn>
                <a:cxn ang="0">
                  <a:pos x="162" y="755"/>
                </a:cxn>
                <a:cxn ang="0">
                  <a:pos x="207" y="770"/>
                </a:cxn>
              </a:cxnLst>
              <a:rect l="0" t="0" r="r" b="b"/>
              <a:pathLst>
                <a:path w="461" h="772">
                  <a:moveTo>
                    <a:pt x="231" y="117"/>
                  </a:moveTo>
                  <a:lnTo>
                    <a:pt x="240" y="117"/>
                  </a:lnTo>
                  <a:lnTo>
                    <a:pt x="249" y="118"/>
                  </a:lnTo>
                  <a:lnTo>
                    <a:pt x="256" y="119"/>
                  </a:lnTo>
                  <a:lnTo>
                    <a:pt x="265" y="122"/>
                  </a:lnTo>
                  <a:lnTo>
                    <a:pt x="272" y="124"/>
                  </a:lnTo>
                  <a:lnTo>
                    <a:pt x="280" y="128"/>
                  </a:lnTo>
                  <a:lnTo>
                    <a:pt x="287" y="133"/>
                  </a:lnTo>
                  <a:lnTo>
                    <a:pt x="295" y="137"/>
                  </a:lnTo>
                  <a:lnTo>
                    <a:pt x="301" y="142"/>
                  </a:lnTo>
                  <a:lnTo>
                    <a:pt x="309" y="149"/>
                  </a:lnTo>
                  <a:lnTo>
                    <a:pt x="315" y="155"/>
                  </a:lnTo>
                  <a:lnTo>
                    <a:pt x="321" y="162"/>
                  </a:lnTo>
                  <a:lnTo>
                    <a:pt x="333" y="178"/>
                  </a:lnTo>
                  <a:lnTo>
                    <a:pt x="345" y="195"/>
                  </a:lnTo>
                  <a:lnTo>
                    <a:pt x="354" y="215"/>
                  </a:lnTo>
                  <a:lnTo>
                    <a:pt x="363" y="235"/>
                  </a:lnTo>
                  <a:lnTo>
                    <a:pt x="369" y="258"/>
                  </a:lnTo>
                  <a:lnTo>
                    <a:pt x="376" y="282"/>
                  </a:lnTo>
                  <a:lnTo>
                    <a:pt x="381" y="306"/>
                  </a:lnTo>
                  <a:lnTo>
                    <a:pt x="385" y="332"/>
                  </a:lnTo>
                  <a:lnTo>
                    <a:pt x="387" y="358"/>
                  </a:lnTo>
                  <a:lnTo>
                    <a:pt x="388" y="386"/>
                  </a:lnTo>
                  <a:lnTo>
                    <a:pt x="387" y="414"/>
                  </a:lnTo>
                  <a:lnTo>
                    <a:pt x="385" y="441"/>
                  </a:lnTo>
                  <a:lnTo>
                    <a:pt x="381" y="467"/>
                  </a:lnTo>
                  <a:lnTo>
                    <a:pt x="376" y="492"/>
                  </a:lnTo>
                  <a:lnTo>
                    <a:pt x="369" y="516"/>
                  </a:lnTo>
                  <a:lnTo>
                    <a:pt x="363" y="538"/>
                  </a:lnTo>
                  <a:lnTo>
                    <a:pt x="354" y="560"/>
                  </a:lnTo>
                  <a:lnTo>
                    <a:pt x="345" y="579"/>
                  </a:lnTo>
                  <a:lnTo>
                    <a:pt x="333" y="597"/>
                  </a:lnTo>
                  <a:lnTo>
                    <a:pt x="321" y="612"/>
                  </a:lnTo>
                  <a:lnTo>
                    <a:pt x="315" y="619"/>
                  </a:lnTo>
                  <a:lnTo>
                    <a:pt x="309" y="626"/>
                  </a:lnTo>
                  <a:lnTo>
                    <a:pt x="301" y="632"/>
                  </a:lnTo>
                  <a:lnTo>
                    <a:pt x="295" y="638"/>
                  </a:lnTo>
                  <a:lnTo>
                    <a:pt x="287" y="642"/>
                  </a:lnTo>
                  <a:lnTo>
                    <a:pt x="280" y="646"/>
                  </a:lnTo>
                  <a:lnTo>
                    <a:pt x="272" y="651"/>
                  </a:lnTo>
                  <a:lnTo>
                    <a:pt x="265" y="653"/>
                  </a:lnTo>
                  <a:lnTo>
                    <a:pt x="256" y="656"/>
                  </a:lnTo>
                  <a:lnTo>
                    <a:pt x="249" y="657"/>
                  </a:lnTo>
                  <a:lnTo>
                    <a:pt x="240" y="658"/>
                  </a:lnTo>
                  <a:lnTo>
                    <a:pt x="231" y="658"/>
                  </a:lnTo>
                  <a:lnTo>
                    <a:pt x="223" y="658"/>
                  </a:lnTo>
                  <a:lnTo>
                    <a:pt x="214" y="657"/>
                  </a:lnTo>
                  <a:lnTo>
                    <a:pt x="206" y="656"/>
                  </a:lnTo>
                  <a:lnTo>
                    <a:pt x="198" y="653"/>
                  </a:lnTo>
                  <a:lnTo>
                    <a:pt x="190" y="651"/>
                  </a:lnTo>
                  <a:lnTo>
                    <a:pt x="183" y="646"/>
                  </a:lnTo>
                  <a:lnTo>
                    <a:pt x="175" y="642"/>
                  </a:lnTo>
                  <a:lnTo>
                    <a:pt x="168" y="638"/>
                  </a:lnTo>
                  <a:lnTo>
                    <a:pt x="161" y="632"/>
                  </a:lnTo>
                  <a:lnTo>
                    <a:pt x="154" y="626"/>
                  </a:lnTo>
                  <a:lnTo>
                    <a:pt x="147" y="619"/>
                  </a:lnTo>
                  <a:lnTo>
                    <a:pt x="141" y="612"/>
                  </a:lnTo>
                  <a:lnTo>
                    <a:pt x="129" y="597"/>
                  </a:lnTo>
                  <a:lnTo>
                    <a:pt x="118" y="579"/>
                  </a:lnTo>
                  <a:lnTo>
                    <a:pt x="108" y="560"/>
                  </a:lnTo>
                  <a:lnTo>
                    <a:pt x="100" y="538"/>
                  </a:lnTo>
                  <a:lnTo>
                    <a:pt x="92" y="516"/>
                  </a:lnTo>
                  <a:lnTo>
                    <a:pt x="87" y="492"/>
                  </a:lnTo>
                  <a:lnTo>
                    <a:pt x="81" y="467"/>
                  </a:lnTo>
                  <a:lnTo>
                    <a:pt x="78" y="441"/>
                  </a:lnTo>
                  <a:lnTo>
                    <a:pt x="76" y="414"/>
                  </a:lnTo>
                  <a:lnTo>
                    <a:pt x="75" y="386"/>
                  </a:lnTo>
                  <a:lnTo>
                    <a:pt x="76" y="358"/>
                  </a:lnTo>
                  <a:lnTo>
                    <a:pt x="78" y="332"/>
                  </a:lnTo>
                  <a:lnTo>
                    <a:pt x="81" y="306"/>
                  </a:lnTo>
                  <a:lnTo>
                    <a:pt x="87" y="282"/>
                  </a:lnTo>
                  <a:lnTo>
                    <a:pt x="92" y="258"/>
                  </a:lnTo>
                  <a:lnTo>
                    <a:pt x="100" y="235"/>
                  </a:lnTo>
                  <a:lnTo>
                    <a:pt x="108" y="215"/>
                  </a:lnTo>
                  <a:lnTo>
                    <a:pt x="118" y="195"/>
                  </a:lnTo>
                  <a:lnTo>
                    <a:pt x="129" y="178"/>
                  </a:lnTo>
                  <a:lnTo>
                    <a:pt x="141" y="162"/>
                  </a:lnTo>
                  <a:lnTo>
                    <a:pt x="147" y="155"/>
                  </a:lnTo>
                  <a:lnTo>
                    <a:pt x="154" y="149"/>
                  </a:lnTo>
                  <a:lnTo>
                    <a:pt x="161" y="142"/>
                  </a:lnTo>
                  <a:lnTo>
                    <a:pt x="168" y="137"/>
                  </a:lnTo>
                  <a:lnTo>
                    <a:pt x="175" y="133"/>
                  </a:lnTo>
                  <a:lnTo>
                    <a:pt x="183" y="128"/>
                  </a:lnTo>
                  <a:lnTo>
                    <a:pt x="190" y="124"/>
                  </a:lnTo>
                  <a:lnTo>
                    <a:pt x="198" y="122"/>
                  </a:lnTo>
                  <a:lnTo>
                    <a:pt x="206" y="119"/>
                  </a:lnTo>
                  <a:lnTo>
                    <a:pt x="214" y="118"/>
                  </a:lnTo>
                  <a:lnTo>
                    <a:pt x="223" y="117"/>
                  </a:lnTo>
                  <a:lnTo>
                    <a:pt x="231" y="117"/>
                  </a:lnTo>
                  <a:close/>
                  <a:moveTo>
                    <a:pt x="231" y="772"/>
                  </a:moveTo>
                  <a:lnTo>
                    <a:pt x="243" y="772"/>
                  </a:lnTo>
                  <a:lnTo>
                    <a:pt x="255" y="770"/>
                  </a:lnTo>
                  <a:lnTo>
                    <a:pt x="266" y="768"/>
                  </a:lnTo>
                  <a:lnTo>
                    <a:pt x="278" y="765"/>
                  </a:lnTo>
                  <a:lnTo>
                    <a:pt x="288" y="761"/>
                  </a:lnTo>
                  <a:lnTo>
                    <a:pt x="299" y="755"/>
                  </a:lnTo>
                  <a:lnTo>
                    <a:pt x="310" y="750"/>
                  </a:lnTo>
                  <a:lnTo>
                    <a:pt x="321" y="742"/>
                  </a:lnTo>
                  <a:lnTo>
                    <a:pt x="331" y="735"/>
                  </a:lnTo>
                  <a:lnTo>
                    <a:pt x="341" y="727"/>
                  </a:lnTo>
                  <a:lnTo>
                    <a:pt x="351" y="717"/>
                  </a:lnTo>
                  <a:lnTo>
                    <a:pt x="360" y="708"/>
                  </a:lnTo>
                  <a:lnTo>
                    <a:pt x="369" y="697"/>
                  </a:lnTo>
                  <a:lnTo>
                    <a:pt x="378" y="685"/>
                  </a:lnTo>
                  <a:lnTo>
                    <a:pt x="386" y="673"/>
                  </a:lnTo>
                  <a:lnTo>
                    <a:pt x="394" y="661"/>
                  </a:lnTo>
                  <a:lnTo>
                    <a:pt x="402" y="647"/>
                  </a:lnTo>
                  <a:lnTo>
                    <a:pt x="409" y="633"/>
                  </a:lnTo>
                  <a:lnTo>
                    <a:pt x="416" y="619"/>
                  </a:lnTo>
                  <a:lnTo>
                    <a:pt x="422" y="604"/>
                  </a:lnTo>
                  <a:lnTo>
                    <a:pt x="428" y="589"/>
                  </a:lnTo>
                  <a:lnTo>
                    <a:pt x="434" y="573"/>
                  </a:lnTo>
                  <a:lnTo>
                    <a:pt x="439" y="556"/>
                  </a:lnTo>
                  <a:lnTo>
                    <a:pt x="444" y="539"/>
                  </a:lnTo>
                  <a:lnTo>
                    <a:pt x="447" y="521"/>
                  </a:lnTo>
                  <a:lnTo>
                    <a:pt x="451" y="504"/>
                  </a:lnTo>
                  <a:lnTo>
                    <a:pt x="455" y="485"/>
                  </a:lnTo>
                  <a:lnTo>
                    <a:pt x="457" y="467"/>
                  </a:lnTo>
                  <a:lnTo>
                    <a:pt x="459" y="448"/>
                  </a:lnTo>
                  <a:lnTo>
                    <a:pt x="460" y="428"/>
                  </a:lnTo>
                  <a:lnTo>
                    <a:pt x="461" y="409"/>
                  </a:lnTo>
                  <a:lnTo>
                    <a:pt x="461" y="388"/>
                  </a:lnTo>
                  <a:lnTo>
                    <a:pt x="461" y="368"/>
                  </a:lnTo>
                  <a:lnTo>
                    <a:pt x="460" y="348"/>
                  </a:lnTo>
                  <a:lnTo>
                    <a:pt x="459" y="329"/>
                  </a:lnTo>
                  <a:lnTo>
                    <a:pt x="457" y="310"/>
                  </a:lnTo>
                  <a:lnTo>
                    <a:pt x="455" y="290"/>
                  </a:lnTo>
                  <a:lnTo>
                    <a:pt x="451" y="272"/>
                  </a:lnTo>
                  <a:lnTo>
                    <a:pt x="448" y="254"/>
                  </a:lnTo>
                  <a:lnTo>
                    <a:pt x="444" y="236"/>
                  </a:lnTo>
                  <a:lnTo>
                    <a:pt x="440" y="219"/>
                  </a:lnTo>
                  <a:lnTo>
                    <a:pt x="434" y="202"/>
                  </a:lnTo>
                  <a:lnTo>
                    <a:pt x="429" y="186"/>
                  </a:lnTo>
                  <a:lnTo>
                    <a:pt x="423" y="170"/>
                  </a:lnTo>
                  <a:lnTo>
                    <a:pt x="417" y="155"/>
                  </a:lnTo>
                  <a:lnTo>
                    <a:pt x="409" y="140"/>
                  </a:lnTo>
                  <a:lnTo>
                    <a:pt x="403" y="126"/>
                  </a:lnTo>
                  <a:lnTo>
                    <a:pt x="395" y="112"/>
                  </a:lnTo>
                  <a:lnTo>
                    <a:pt x="387" y="100"/>
                  </a:lnTo>
                  <a:lnTo>
                    <a:pt x="379" y="87"/>
                  </a:lnTo>
                  <a:lnTo>
                    <a:pt x="371" y="77"/>
                  </a:lnTo>
                  <a:lnTo>
                    <a:pt x="361" y="66"/>
                  </a:lnTo>
                  <a:lnTo>
                    <a:pt x="352" y="55"/>
                  </a:lnTo>
                  <a:lnTo>
                    <a:pt x="342" y="46"/>
                  </a:lnTo>
                  <a:lnTo>
                    <a:pt x="333" y="38"/>
                  </a:lnTo>
                  <a:lnTo>
                    <a:pt x="322" y="30"/>
                  </a:lnTo>
                  <a:lnTo>
                    <a:pt x="311" y="23"/>
                  </a:lnTo>
                  <a:lnTo>
                    <a:pt x="300" y="17"/>
                  </a:lnTo>
                  <a:lnTo>
                    <a:pt x="290" y="12"/>
                  </a:lnTo>
                  <a:lnTo>
                    <a:pt x="279" y="8"/>
                  </a:lnTo>
                  <a:lnTo>
                    <a:pt x="267" y="4"/>
                  </a:lnTo>
                  <a:lnTo>
                    <a:pt x="255" y="1"/>
                  </a:lnTo>
                  <a:lnTo>
                    <a:pt x="243" y="0"/>
                  </a:lnTo>
                  <a:lnTo>
                    <a:pt x="231" y="0"/>
                  </a:lnTo>
                  <a:lnTo>
                    <a:pt x="219" y="0"/>
                  </a:lnTo>
                  <a:lnTo>
                    <a:pt x="207" y="1"/>
                  </a:lnTo>
                  <a:lnTo>
                    <a:pt x="196" y="4"/>
                  </a:lnTo>
                  <a:lnTo>
                    <a:pt x="184" y="8"/>
                  </a:lnTo>
                  <a:lnTo>
                    <a:pt x="173" y="12"/>
                  </a:lnTo>
                  <a:lnTo>
                    <a:pt x="162" y="17"/>
                  </a:lnTo>
                  <a:lnTo>
                    <a:pt x="151" y="23"/>
                  </a:lnTo>
                  <a:lnTo>
                    <a:pt x="141" y="30"/>
                  </a:lnTo>
                  <a:lnTo>
                    <a:pt x="130" y="38"/>
                  </a:lnTo>
                  <a:lnTo>
                    <a:pt x="120" y="46"/>
                  </a:lnTo>
                  <a:lnTo>
                    <a:pt x="110" y="55"/>
                  </a:lnTo>
                  <a:lnTo>
                    <a:pt x="102" y="66"/>
                  </a:lnTo>
                  <a:lnTo>
                    <a:pt x="92" y="77"/>
                  </a:lnTo>
                  <a:lnTo>
                    <a:pt x="83" y="87"/>
                  </a:lnTo>
                  <a:lnTo>
                    <a:pt x="75" y="100"/>
                  </a:lnTo>
                  <a:lnTo>
                    <a:pt x="67" y="112"/>
                  </a:lnTo>
                  <a:lnTo>
                    <a:pt x="60" y="126"/>
                  </a:lnTo>
                  <a:lnTo>
                    <a:pt x="52" y="140"/>
                  </a:lnTo>
                  <a:lnTo>
                    <a:pt x="46" y="155"/>
                  </a:lnTo>
                  <a:lnTo>
                    <a:pt x="39" y="170"/>
                  </a:lnTo>
                  <a:lnTo>
                    <a:pt x="34" y="186"/>
                  </a:lnTo>
                  <a:lnTo>
                    <a:pt x="28" y="202"/>
                  </a:lnTo>
                  <a:lnTo>
                    <a:pt x="23" y="219"/>
                  </a:lnTo>
                  <a:lnTo>
                    <a:pt x="19" y="236"/>
                  </a:lnTo>
                  <a:lnTo>
                    <a:pt x="14" y="254"/>
                  </a:lnTo>
                  <a:lnTo>
                    <a:pt x="11" y="272"/>
                  </a:lnTo>
                  <a:lnTo>
                    <a:pt x="8" y="290"/>
                  </a:lnTo>
                  <a:lnTo>
                    <a:pt x="6" y="310"/>
                  </a:lnTo>
                  <a:lnTo>
                    <a:pt x="3" y="329"/>
                  </a:lnTo>
                  <a:lnTo>
                    <a:pt x="2" y="348"/>
                  </a:lnTo>
                  <a:lnTo>
                    <a:pt x="1" y="368"/>
                  </a:lnTo>
                  <a:lnTo>
                    <a:pt x="0" y="388"/>
                  </a:lnTo>
                  <a:lnTo>
                    <a:pt x="1" y="409"/>
                  </a:lnTo>
                  <a:lnTo>
                    <a:pt x="2" y="428"/>
                  </a:lnTo>
                  <a:lnTo>
                    <a:pt x="3" y="448"/>
                  </a:lnTo>
                  <a:lnTo>
                    <a:pt x="6" y="467"/>
                  </a:lnTo>
                  <a:lnTo>
                    <a:pt x="8" y="485"/>
                  </a:lnTo>
                  <a:lnTo>
                    <a:pt x="11" y="504"/>
                  </a:lnTo>
                  <a:lnTo>
                    <a:pt x="14" y="521"/>
                  </a:lnTo>
                  <a:lnTo>
                    <a:pt x="19" y="539"/>
                  </a:lnTo>
                  <a:lnTo>
                    <a:pt x="24" y="556"/>
                  </a:lnTo>
                  <a:lnTo>
                    <a:pt x="28" y="573"/>
                  </a:lnTo>
                  <a:lnTo>
                    <a:pt x="34" y="589"/>
                  </a:lnTo>
                  <a:lnTo>
                    <a:pt x="40" y="604"/>
                  </a:lnTo>
                  <a:lnTo>
                    <a:pt x="47" y="619"/>
                  </a:lnTo>
                  <a:lnTo>
                    <a:pt x="53" y="633"/>
                  </a:lnTo>
                  <a:lnTo>
                    <a:pt x="61" y="647"/>
                  </a:lnTo>
                  <a:lnTo>
                    <a:pt x="68" y="661"/>
                  </a:lnTo>
                  <a:lnTo>
                    <a:pt x="76" y="673"/>
                  </a:lnTo>
                  <a:lnTo>
                    <a:pt x="84" y="685"/>
                  </a:lnTo>
                  <a:lnTo>
                    <a:pt x="93" y="697"/>
                  </a:lnTo>
                  <a:lnTo>
                    <a:pt x="103" y="708"/>
                  </a:lnTo>
                  <a:lnTo>
                    <a:pt x="111" y="717"/>
                  </a:lnTo>
                  <a:lnTo>
                    <a:pt x="121" y="727"/>
                  </a:lnTo>
                  <a:lnTo>
                    <a:pt x="131" y="735"/>
                  </a:lnTo>
                  <a:lnTo>
                    <a:pt x="142" y="742"/>
                  </a:lnTo>
                  <a:lnTo>
                    <a:pt x="152" y="750"/>
                  </a:lnTo>
                  <a:lnTo>
                    <a:pt x="162" y="755"/>
                  </a:lnTo>
                  <a:lnTo>
                    <a:pt x="174" y="761"/>
                  </a:lnTo>
                  <a:lnTo>
                    <a:pt x="185" y="765"/>
                  </a:lnTo>
                  <a:lnTo>
                    <a:pt x="196" y="768"/>
                  </a:lnTo>
                  <a:lnTo>
                    <a:pt x="207" y="770"/>
                  </a:lnTo>
                  <a:lnTo>
                    <a:pt x="219" y="772"/>
                  </a:lnTo>
                  <a:lnTo>
                    <a:pt x="231" y="772"/>
                  </a:lnTo>
                  <a:close/>
                </a:path>
              </a:pathLst>
            </a:custGeom>
            <a:solidFill>
              <a:srgbClr val="005B99"/>
            </a:solidFill>
            <a:ln w="9525">
              <a:noFill/>
              <a:round/>
              <a:headEnd/>
              <a:tailEnd/>
            </a:ln>
          </p:spPr>
          <p:txBody>
            <a:bodyPr/>
            <a:lstStyle/>
            <a:p>
              <a:endParaRPr lang="en-US"/>
            </a:p>
          </p:txBody>
        </p:sp>
        <p:sp>
          <p:nvSpPr>
            <p:cNvPr id="1083" name="Freeform 59"/>
            <p:cNvSpPr>
              <a:spLocks noChangeAspect="1"/>
            </p:cNvSpPr>
            <p:nvPr/>
          </p:nvSpPr>
          <p:spPr bwMode="black">
            <a:xfrm>
              <a:off x="2153" y="3764"/>
              <a:ext cx="59" cy="126"/>
            </a:xfrm>
            <a:custGeom>
              <a:avLst/>
              <a:gdLst/>
              <a:ahLst/>
              <a:cxnLst>
                <a:cxn ang="0">
                  <a:pos x="90" y="84"/>
                </a:cxn>
                <a:cxn ang="0">
                  <a:pos x="110" y="53"/>
                </a:cxn>
                <a:cxn ang="0">
                  <a:pos x="125" y="36"/>
                </a:cxn>
                <a:cxn ang="0">
                  <a:pos x="140" y="22"/>
                </a:cxn>
                <a:cxn ang="0">
                  <a:pos x="157" y="11"/>
                </a:cxn>
                <a:cxn ang="0">
                  <a:pos x="174" y="3"/>
                </a:cxn>
                <a:cxn ang="0">
                  <a:pos x="194" y="0"/>
                </a:cxn>
                <a:cxn ang="0">
                  <a:pos x="215" y="0"/>
                </a:cxn>
                <a:cxn ang="0">
                  <a:pos x="236" y="3"/>
                </a:cxn>
                <a:cxn ang="0">
                  <a:pos x="255" y="10"/>
                </a:cxn>
                <a:cxn ang="0">
                  <a:pos x="271" y="19"/>
                </a:cxn>
                <a:cxn ang="0">
                  <a:pos x="287" y="31"/>
                </a:cxn>
                <a:cxn ang="0">
                  <a:pos x="300" y="46"/>
                </a:cxn>
                <a:cxn ang="0">
                  <a:pos x="310" y="64"/>
                </a:cxn>
                <a:cxn ang="0">
                  <a:pos x="320" y="83"/>
                </a:cxn>
                <a:cxn ang="0">
                  <a:pos x="332" y="117"/>
                </a:cxn>
                <a:cxn ang="0">
                  <a:pos x="343" y="167"/>
                </a:cxn>
                <a:cxn ang="0">
                  <a:pos x="349" y="224"/>
                </a:cxn>
                <a:cxn ang="0">
                  <a:pos x="352" y="285"/>
                </a:cxn>
                <a:cxn ang="0">
                  <a:pos x="352" y="754"/>
                </a:cxn>
                <a:cxn ang="0">
                  <a:pos x="279" y="341"/>
                </a:cxn>
                <a:cxn ang="0">
                  <a:pos x="277" y="256"/>
                </a:cxn>
                <a:cxn ang="0">
                  <a:pos x="273" y="218"/>
                </a:cxn>
                <a:cxn ang="0">
                  <a:pos x="265" y="183"/>
                </a:cxn>
                <a:cxn ang="0">
                  <a:pos x="253" y="155"/>
                </a:cxn>
                <a:cxn ang="0">
                  <a:pos x="247" y="145"/>
                </a:cxn>
                <a:cxn ang="0">
                  <a:pos x="237" y="135"/>
                </a:cxn>
                <a:cxn ang="0">
                  <a:pos x="227" y="126"/>
                </a:cxn>
                <a:cxn ang="0">
                  <a:pos x="215" y="121"/>
                </a:cxn>
                <a:cxn ang="0">
                  <a:pos x="201" y="118"/>
                </a:cxn>
                <a:cxn ang="0">
                  <a:pos x="186" y="117"/>
                </a:cxn>
                <a:cxn ang="0">
                  <a:pos x="168" y="118"/>
                </a:cxn>
                <a:cxn ang="0">
                  <a:pos x="152" y="123"/>
                </a:cxn>
                <a:cxn ang="0">
                  <a:pos x="138" y="132"/>
                </a:cxn>
                <a:cxn ang="0">
                  <a:pos x="126" y="142"/>
                </a:cxn>
                <a:cxn ang="0">
                  <a:pos x="115" y="156"/>
                </a:cxn>
                <a:cxn ang="0">
                  <a:pos x="106" y="173"/>
                </a:cxn>
                <a:cxn ang="0">
                  <a:pos x="93" y="211"/>
                </a:cxn>
                <a:cxn ang="0">
                  <a:pos x="85" y="257"/>
                </a:cxn>
                <a:cxn ang="0">
                  <a:pos x="79" y="304"/>
                </a:cxn>
                <a:cxn ang="0">
                  <a:pos x="77" y="405"/>
                </a:cxn>
                <a:cxn ang="0">
                  <a:pos x="0" y="754"/>
                </a:cxn>
                <a:cxn ang="0">
                  <a:pos x="77" y="20"/>
                </a:cxn>
              </a:cxnLst>
              <a:rect l="0" t="0" r="r" b="b"/>
              <a:pathLst>
                <a:path w="352" h="754">
                  <a:moveTo>
                    <a:pt x="77" y="108"/>
                  </a:moveTo>
                  <a:lnTo>
                    <a:pt x="90" y="84"/>
                  </a:lnTo>
                  <a:lnTo>
                    <a:pt x="103" y="63"/>
                  </a:lnTo>
                  <a:lnTo>
                    <a:pt x="110" y="53"/>
                  </a:lnTo>
                  <a:lnTo>
                    <a:pt x="117" y="43"/>
                  </a:lnTo>
                  <a:lnTo>
                    <a:pt x="125" y="36"/>
                  </a:lnTo>
                  <a:lnTo>
                    <a:pt x="132" y="28"/>
                  </a:lnTo>
                  <a:lnTo>
                    <a:pt x="140" y="22"/>
                  </a:lnTo>
                  <a:lnTo>
                    <a:pt x="148" y="16"/>
                  </a:lnTo>
                  <a:lnTo>
                    <a:pt x="157" y="11"/>
                  </a:lnTo>
                  <a:lnTo>
                    <a:pt x="166" y="6"/>
                  </a:lnTo>
                  <a:lnTo>
                    <a:pt x="174" y="3"/>
                  </a:lnTo>
                  <a:lnTo>
                    <a:pt x="184" y="1"/>
                  </a:lnTo>
                  <a:lnTo>
                    <a:pt x="194" y="0"/>
                  </a:lnTo>
                  <a:lnTo>
                    <a:pt x="205" y="0"/>
                  </a:lnTo>
                  <a:lnTo>
                    <a:pt x="215" y="0"/>
                  </a:lnTo>
                  <a:lnTo>
                    <a:pt x="226" y="1"/>
                  </a:lnTo>
                  <a:lnTo>
                    <a:pt x="236" y="3"/>
                  </a:lnTo>
                  <a:lnTo>
                    <a:pt x="246" y="6"/>
                  </a:lnTo>
                  <a:lnTo>
                    <a:pt x="255" y="10"/>
                  </a:lnTo>
                  <a:lnTo>
                    <a:pt x="263" y="14"/>
                  </a:lnTo>
                  <a:lnTo>
                    <a:pt x="271" y="19"/>
                  </a:lnTo>
                  <a:lnTo>
                    <a:pt x="279" y="25"/>
                  </a:lnTo>
                  <a:lnTo>
                    <a:pt x="287" y="31"/>
                  </a:lnTo>
                  <a:lnTo>
                    <a:pt x="293" y="39"/>
                  </a:lnTo>
                  <a:lnTo>
                    <a:pt x="300" y="46"/>
                  </a:lnTo>
                  <a:lnTo>
                    <a:pt x="305" y="55"/>
                  </a:lnTo>
                  <a:lnTo>
                    <a:pt x="310" y="64"/>
                  </a:lnTo>
                  <a:lnTo>
                    <a:pt x="316" y="73"/>
                  </a:lnTo>
                  <a:lnTo>
                    <a:pt x="320" y="83"/>
                  </a:lnTo>
                  <a:lnTo>
                    <a:pt x="324" y="94"/>
                  </a:lnTo>
                  <a:lnTo>
                    <a:pt x="332" y="117"/>
                  </a:lnTo>
                  <a:lnTo>
                    <a:pt x="338" y="141"/>
                  </a:lnTo>
                  <a:lnTo>
                    <a:pt x="343" y="167"/>
                  </a:lnTo>
                  <a:lnTo>
                    <a:pt x="347" y="195"/>
                  </a:lnTo>
                  <a:lnTo>
                    <a:pt x="349" y="224"/>
                  </a:lnTo>
                  <a:lnTo>
                    <a:pt x="351" y="255"/>
                  </a:lnTo>
                  <a:lnTo>
                    <a:pt x="352" y="285"/>
                  </a:lnTo>
                  <a:lnTo>
                    <a:pt x="352" y="317"/>
                  </a:lnTo>
                  <a:lnTo>
                    <a:pt x="352" y="754"/>
                  </a:lnTo>
                  <a:lnTo>
                    <a:pt x="279" y="754"/>
                  </a:lnTo>
                  <a:lnTo>
                    <a:pt x="279" y="341"/>
                  </a:lnTo>
                  <a:lnTo>
                    <a:pt x="278" y="297"/>
                  </a:lnTo>
                  <a:lnTo>
                    <a:pt x="277" y="256"/>
                  </a:lnTo>
                  <a:lnTo>
                    <a:pt x="275" y="236"/>
                  </a:lnTo>
                  <a:lnTo>
                    <a:pt x="273" y="218"/>
                  </a:lnTo>
                  <a:lnTo>
                    <a:pt x="269" y="200"/>
                  </a:lnTo>
                  <a:lnTo>
                    <a:pt x="265" y="183"/>
                  </a:lnTo>
                  <a:lnTo>
                    <a:pt x="260" y="169"/>
                  </a:lnTo>
                  <a:lnTo>
                    <a:pt x="253" y="155"/>
                  </a:lnTo>
                  <a:lnTo>
                    <a:pt x="250" y="150"/>
                  </a:lnTo>
                  <a:lnTo>
                    <a:pt x="247" y="145"/>
                  </a:lnTo>
                  <a:lnTo>
                    <a:pt x="242" y="139"/>
                  </a:lnTo>
                  <a:lnTo>
                    <a:pt x="237" y="135"/>
                  </a:lnTo>
                  <a:lnTo>
                    <a:pt x="233" y="131"/>
                  </a:lnTo>
                  <a:lnTo>
                    <a:pt x="227" y="126"/>
                  </a:lnTo>
                  <a:lnTo>
                    <a:pt x="221" y="123"/>
                  </a:lnTo>
                  <a:lnTo>
                    <a:pt x="215" y="121"/>
                  </a:lnTo>
                  <a:lnTo>
                    <a:pt x="209" y="119"/>
                  </a:lnTo>
                  <a:lnTo>
                    <a:pt x="201" y="118"/>
                  </a:lnTo>
                  <a:lnTo>
                    <a:pt x="194" y="117"/>
                  </a:lnTo>
                  <a:lnTo>
                    <a:pt x="186" y="117"/>
                  </a:lnTo>
                  <a:lnTo>
                    <a:pt x="176" y="117"/>
                  </a:lnTo>
                  <a:lnTo>
                    <a:pt x="168" y="118"/>
                  </a:lnTo>
                  <a:lnTo>
                    <a:pt x="159" y="120"/>
                  </a:lnTo>
                  <a:lnTo>
                    <a:pt x="152" y="123"/>
                  </a:lnTo>
                  <a:lnTo>
                    <a:pt x="144" y="127"/>
                  </a:lnTo>
                  <a:lnTo>
                    <a:pt x="138" y="132"/>
                  </a:lnTo>
                  <a:lnTo>
                    <a:pt x="131" y="137"/>
                  </a:lnTo>
                  <a:lnTo>
                    <a:pt x="126" y="142"/>
                  </a:lnTo>
                  <a:lnTo>
                    <a:pt x="120" y="150"/>
                  </a:lnTo>
                  <a:lnTo>
                    <a:pt x="115" y="156"/>
                  </a:lnTo>
                  <a:lnTo>
                    <a:pt x="111" y="165"/>
                  </a:lnTo>
                  <a:lnTo>
                    <a:pt x="106" y="173"/>
                  </a:lnTo>
                  <a:lnTo>
                    <a:pt x="99" y="191"/>
                  </a:lnTo>
                  <a:lnTo>
                    <a:pt x="93" y="211"/>
                  </a:lnTo>
                  <a:lnTo>
                    <a:pt x="88" y="233"/>
                  </a:lnTo>
                  <a:lnTo>
                    <a:pt x="85" y="257"/>
                  </a:lnTo>
                  <a:lnTo>
                    <a:pt x="81" y="280"/>
                  </a:lnTo>
                  <a:lnTo>
                    <a:pt x="79" y="304"/>
                  </a:lnTo>
                  <a:lnTo>
                    <a:pt x="78" y="355"/>
                  </a:lnTo>
                  <a:lnTo>
                    <a:pt x="77" y="405"/>
                  </a:lnTo>
                  <a:lnTo>
                    <a:pt x="77" y="754"/>
                  </a:lnTo>
                  <a:lnTo>
                    <a:pt x="0" y="754"/>
                  </a:lnTo>
                  <a:lnTo>
                    <a:pt x="0" y="20"/>
                  </a:lnTo>
                  <a:lnTo>
                    <a:pt x="77" y="20"/>
                  </a:lnTo>
                  <a:lnTo>
                    <a:pt x="77" y="108"/>
                  </a:lnTo>
                  <a:close/>
                </a:path>
              </a:pathLst>
            </a:custGeom>
            <a:solidFill>
              <a:srgbClr val="005B99"/>
            </a:solidFill>
            <a:ln w="9525">
              <a:noFill/>
              <a:round/>
              <a:headEnd/>
              <a:tailEnd/>
            </a:ln>
          </p:spPr>
          <p:txBody>
            <a:bodyPr/>
            <a:lstStyle/>
            <a:p>
              <a:endParaRPr lang="en-US"/>
            </a:p>
          </p:txBody>
        </p:sp>
        <p:sp>
          <p:nvSpPr>
            <p:cNvPr id="1084" name="Freeform 60"/>
            <p:cNvSpPr>
              <a:spLocks noChangeAspect="1" noEditPoints="1"/>
            </p:cNvSpPr>
            <p:nvPr/>
          </p:nvSpPr>
          <p:spPr bwMode="black">
            <a:xfrm>
              <a:off x="2226" y="3764"/>
              <a:ext cx="74" cy="129"/>
            </a:xfrm>
            <a:custGeom>
              <a:avLst/>
              <a:gdLst/>
              <a:ahLst/>
              <a:cxnLst>
                <a:cxn ang="0">
                  <a:pos x="237" y="118"/>
                </a:cxn>
                <a:cxn ang="0">
                  <a:pos x="261" y="124"/>
                </a:cxn>
                <a:cxn ang="0">
                  <a:pos x="283" y="137"/>
                </a:cxn>
                <a:cxn ang="0">
                  <a:pos x="302" y="154"/>
                </a:cxn>
                <a:cxn ang="0">
                  <a:pos x="329" y="193"/>
                </a:cxn>
                <a:cxn ang="0">
                  <a:pos x="353" y="254"/>
                </a:cxn>
                <a:cxn ang="0">
                  <a:pos x="366" y="327"/>
                </a:cxn>
                <a:cxn ang="0">
                  <a:pos x="368" y="408"/>
                </a:cxn>
                <a:cxn ang="0">
                  <a:pos x="359" y="487"/>
                </a:cxn>
                <a:cxn ang="0">
                  <a:pos x="340" y="556"/>
                </a:cxn>
                <a:cxn ang="0">
                  <a:pos x="310" y="610"/>
                </a:cxn>
                <a:cxn ang="0">
                  <a:pos x="291" y="630"/>
                </a:cxn>
                <a:cxn ang="0">
                  <a:pos x="270" y="645"/>
                </a:cxn>
                <a:cxn ang="0">
                  <a:pos x="246" y="655"/>
                </a:cxn>
                <a:cxn ang="0">
                  <a:pos x="220" y="658"/>
                </a:cxn>
                <a:cxn ang="0">
                  <a:pos x="195" y="655"/>
                </a:cxn>
                <a:cxn ang="0">
                  <a:pos x="173" y="645"/>
                </a:cxn>
                <a:cxn ang="0">
                  <a:pos x="152" y="629"/>
                </a:cxn>
                <a:cxn ang="0">
                  <a:pos x="134" y="607"/>
                </a:cxn>
                <a:cxn ang="0">
                  <a:pos x="106" y="551"/>
                </a:cxn>
                <a:cxn ang="0">
                  <a:pos x="86" y="482"/>
                </a:cxn>
                <a:cxn ang="0">
                  <a:pos x="78" y="405"/>
                </a:cxn>
                <a:cxn ang="0">
                  <a:pos x="80" y="327"/>
                </a:cxn>
                <a:cxn ang="0">
                  <a:pos x="93" y="257"/>
                </a:cxn>
                <a:cxn ang="0">
                  <a:pos x="115" y="195"/>
                </a:cxn>
                <a:cxn ang="0">
                  <a:pos x="148" y="149"/>
                </a:cxn>
                <a:cxn ang="0">
                  <a:pos x="175" y="128"/>
                </a:cxn>
                <a:cxn ang="0">
                  <a:pos x="196" y="119"/>
                </a:cxn>
                <a:cxn ang="0">
                  <a:pos x="220" y="117"/>
                </a:cxn>
                <a:cxn ang="0">
                  <a:pos x="363" y="124"/>
                </a:cxn>
                <a:cxn ang="0">
                  <a:pos x="340" y="84"/>
                </a:cxn>
                <a:cxn ang="0">
                  <a:pos x="314" y="51"/>
                </a:cxn>
                <a:cxn ang="0">
                  <a:pos x="286" y="25"/>
                </a:cxn>
                <a:cxn ang="0">
                  <a:pos x="255" y="9"/>
                </a:cxn>
                <a:cxn ang="0">
                  <a:pos x="223" y="0"/>
                </a:cxn>
                <a:cxn ang="0">
                  <a:pos x="188" y="1"/>
                </a:cxn>
                <a:cxn ang="0">
                  <a:pos x="154" y="12"/>
                </a:cxn>
                <a:cxn ang="0">
                  <a:pos x="123" y="31"/>
                </a:cxn>
                <a:cxn ang="0">
                  <a:pos x="95" y="57"/>
                </a:cxn>
                <a:cxn ang="0">
                  <a:pos x="71" y="91"/>
                </a:cxn>
                <a:cxn ang="0">
                  <a:pos x="50" y="129"/>
                </a:cxn>
                <a:cxn ang="0">
                  <a:pos x="32" y="174"/>
                </a:cxn>
                <a:cxn ang="0">
                  <a:pos x="9" y="275"/>
                </a:cxn>
                <a:cxn ang="0">
                  <a:pos x="0" y="388"/>
                </a:cxn>
                <a:cxn ang="0">
                  <a:pos x="9" y="498"/>
                </a:cxn>
                <a:cxn ang="0">
                  <a:pos x="33" y="599"/>
                </a:cxn>
                <a:cxn ang="0">
                  <a:pos x="51" y="642"/>
                </a:cxn>
                <a:cxn ang="0">
                  <a:pos x="71" y="682"/>
                </a:cxn>
                <a:cxn ang="0">
                  <a:pos x="96" y="714"/>
                </a:cxn>
                <a:cxn ang="0">
                  <a:pos x="123" y="741"/>
                </a:cxn>
                <a:cxn ang="0">
                  <a:pos x="153" y="759"/>
                </a:cxn>
                <a:cxn ang="0">
                  <a:pos x="187" y="770"/>
                </a:cxn>
                <a:cxn ang="0">
                  <a:pos x="221" y="772"/>
                </a:cxn>
                <a:cxn ang="0">
                  <a:pos x="255" y="765"/>
                </a:cxn>
                <a:cxn ang="0">
                  <a:pos x="286" y="750"/>
                </a:cxn>
                <a:cxn ang="0">
                  <a:pos x="314" y="725"/>
                </a:cxn>
                <a:cxn ang="0">
                  <a:pos x="340" y="693"/>
                </a:cxn>
                <a:cxn ang="0">
                  <a:pos x="363" y="651"/>
                </a:cxn>
                <a:cxn ang="0">
                  <a:pos x="440" y="20"/>
                </a:cxn>
              </a:cxnLst>
              <a:rect l="0" t="0" r="r" b="b"/>
              <a:pathLst>
                <a:path w="440" h="772">
                  <a:moveTo>
                    <a:pt x="220" y="117"/>
                  </a:moveTo>
                  <a:lnTo>
                    <a:pt x="229" y="117"/>
                  </a:lnTo>
                  <a:lnTo>
                    <a:pt x="237" y="118"/>
                  </a:lnTo>
                  <a:lnTo>
                    <a:pt x="245" y="119"/>
                  </a:lnTo>
                  <a:lnTo>
                    <a:pt x="254" y="121"/>
                  </a:lnTo>
                  <a:lnTo>
                    <a:pt x="261" y="124"/>
                  </a:lnTo>
                  <a:lnTo>
                    <a:pt x="269" y="127"/>
                  </a:lnTo>
                  <a:lnTo>
                    <a:pt x="275" y="132"/>
                  </a:lnTo>
                  <a:lnTo>
                    <a:pt x="283" y="137"/>
                  </a:lnTo>
                  <a:lnTo>
                    <a:pt x="289" y="141"/>
                  </a:lnTo>
                  <a:lnTo>
                    <a:pt x="296" y="148"/>
                  </a:lnTo>
                  <a:lnTo>
                    <a:pt x="302" y="154"/>
                  </a:lnTo>
                  <a:lnTo>
                    <a:pt x="308" y="161"/>
                  </a:lnTo>
                  <a:lnTo>
                    <a:pt x="319" y="176"/>
                  </a:lnTo>
                  <a:lnTo>
                    <a:pt x="329" y="193"/>
                  </a:lnTo>
                  <a:lnTo>
                    <a:pt x="338" y="211"/>
                  </a:lnTo>
                  <a:lnTo>
                    <a:pt x="346" y="232"/>
                  </a:lnTo>
                  <a:lnTo>
                    <a:pt x="353" y="254"/>
                  </a:lnTo>
                  <a:lnTo>
                    <a:pt x="358" y="277"/>
                  </a:lnTo>
                  <a:lnTo>
                    <a:pt x="363" y="301"/>
                  </a:lnTo>
                  <a:lnTo>
                    <a:pt x="366" y="327"/>
                  </a:lnTo>
                  <a:lnTo>
                    <a:pt x="368" y="353"/>
                  </a:lnTo>
                  <a:lnTo>
                    <a:pt x="368" y="381"/>
                  </a:lnTo>
                  <a:lnTo>
                    <a:pt x="368" y="408"/>
                  </a:lnTo>
                  <a:lnTo>
                    <a:pt x="366" y="435"/>
                  </a:lnTo>
                  <a:lnTo>
                    <a:pt x="363" y="462"/>
                  </a:lnTo>
                  <a:lnTo>
                    <a:pt x="359" y="487"/>
                  </a:lnTo>
                  <a:lnTo>
                    <a:pt x="354" y="511"/>
                  </a:lnTo>
                  <a:lnTo>
                    <a:pt x="348" y="534"/>
                  </a:lnTo>
                  <a:lnTo>
                    <a:pt x="340" y="556"/>
                  </a:lnTo>
                  <a:lnTo>
                    <a:pt x="331" y="575"/>
                  </a:lnTo>
                  <a:lnTo>
                    <a:pt x="322" y="593"/>
                  </a:lnTo>
                  <a:lnTo>
                    <a:pt x="310" y="610"/>
                  </a:lnTo>
                  <a:lnTo>
                    <a:pt x="304" y="617"/>
                  </a:lnTo>
                  <a:lnTo>
                    <a:pt x="298" y="624"/>
                  </a:lnTo>
                  <a:lnTo>
                    <a:pt x="291" y="630"/>
                  </a:lnTo>
                  <a:lnTo>
                    <a:pt x="285" y="636"/>
                  </a:lnTo>
                  <a:lnTo>
                    <a:pt x="277" y="641"/>
                  </a:lnTo>
                  <a:lnTo>
                    <a:pt x="270" y="645"/>
                  </a:lnTo>
                  <a:lnTo>
                    <a:pt x="262" y="649"/>
                  </a:lnTo>
                  <a:lnTo>
                    <a:pt x="255" y="653"/>
                  </a:lnTo>
                  <a:lnTo>
                    <a:pt x="246" y="655"/>
                  </a:lnTo>
                  <a:lnTo>
                    <a:pt x="237" y="657"/>
                  </a:lnTo>
                  <a:lnTo>
                    <a:pt x="229" y="658"/>
                  </a:lnTo>
                  <a:lnTo>
                    <a:pt x="220" y="658"/>
                  </a:lnTo>
                  <a:lnTo>
                    <a:pt x="212" y="658"/>
                  </a:lnTo>
                  <a:lnTo>
                    <a:pt x="203" y="657"/>
                  </a:lnTo>
                  <a:lnTo>
                    <a:pt x="195" y="655"/>
                  </a:lnTo>
                  <a:lnTo>
                    <a:pt x="188" y="653"/>
                  </a:lnTo>
                  <a:lnTo>
                    <a:pt x="180" y="649"/>
                  </a:lnTo>
                  <a:lnTo>
                    <a:pt x="173" y="645"/>
                  </a:lnTo>
                  <a:lnTo>
                    <a:pt x="165" y="640"/>
                  </a:lnTo>
                  <a:lnTo>
                    <a:pt x="159" y="634"/>
                  </a:lnTo>
                  <a:lnTo>
                    <a:pt x="152" y="629"/>
                  </a:lnTo>
                  <a:lnTo>
                    <a:pt x="146" y="622"/>
                  </a:lnTo>
                  <a:lnTo>
                    <a:pt x="140" y="615"/>
                  </a:lnTo>
                  <a:lnTo>
                    <a:pt x="134" y="607"/>
                  </a:lnTo>
                  <a:lnTo>
                    <a:pt x="123" y="590"/>
                  </a:lnTo>
                  <a:lnTo>
                    <a:pt x="113" y="572"/>
                  </a:lnTo>
                  <a:lnTo>
                    <a:pt x="106" y="551"/>
                  </a:lnTo>
                  <a:lnTo>
                    <a:pt x="98" y="530"/>
                  </a:lnTo>
                  <a:lnTo>
                    <a:pt x="92" y="506"/>
                  </a:lnTo>
                  <a:lnTo>
                    <a:pt x="86" y="482"/>
                  </a:lnTo>
                  <a:lnTo>
                    <a:pt x="82" y="457"/>
                  </a:lnTo>
                  <a:lnTo>
                    <a:pt x="80" y="432"/>
                  </a:lnTo>
                  <a:lnTo>
                    <a:pt x="78" y="405"/>
                  </a:lnTo>
                  <a:lnTo>
                    <a:pt x="77" y="378"/>
                  </a:lnTo>
                  <a:lnTo>
                    <a:pt x="78" y="353"/>
                  </a:lnTo>
                  <a:lnTo>
                    <a:pt x="80" y="327"/>
                  </a:lnTo>
                  <a:lnTo>
                    <a:pt x="83" y="303"/>
                  </a:lnTo>
                  <a:lnTo>
                    <a:pt x="87" y="279"/>
                  </a:lnTo>
                  <a:lnTo>
                    <a:pt x="93" y="257"/>
                  </a:lnTo>
                  <a:lnTo>
                    <a:pt x="99" y="234"/>
                  </a:lnTo>
                  <a:lnTo>
                    <a:pt x="107" y="215"/>
                  </a:lnTo>
                  <a:lnTo>
                    <a:pt x="115" y="195"/>
                  </a:lnTo>
                  <a:lnTo>
                    <a:pt x="125" y="178"/>
                  </a:lnTo>
                  <a:lnTo>
                    <a:pt x="136" y="163"/>
                  </a:lnTo>
                  <a:lnTo>
                    <a:pt x="148" y="149"/>
                  </a:lnTo>
                  <a:lnTo>
                    <a:pt x="161" y="138"/>
                  </a:lnTo>
                  <a:lnTo>
                    <a:pt x="167" y="133"/>
                  </a:lnTo>
                  <a:lnTo>
                    <a:pt x="175" y="128"/>
                  </a:lnTo>
                  <a:lnTo>
                    <a:pt x="181" y="125"/>
                  </a:lnTo>
                  <a:lnTo>
                    <a:pt x="189" y="122"/>
                  </a:lnTo>
                  <a:lnTo>
                    <a:pt x="196" y="119"/>
                  </a:lnTo>
                  <a:lnTo>
                    <a:pt x="204" y="118"/>
                  </a:lnTo>
                  <a:lnTo>
                    <a:pt x="212" y="117"/>
                  </a:lnTo>
                  <a:lnTo>
                    <a:pt x="220" y="117"/>
                  </a:lnTo>
                  <a:close/>
                  <a:moveTo>
                    <a:pt x="440" y="20"/>
                  </a:moveTo>
                  <a:lnTo>
                    <a:pt x="363" y="20"/>
                  </a:lnTo>
                  <a:lnTo>
                    <a:pt x="363" y="124"/>
                  </a:lnTo>
                  <a:lnTo>
                    <a:pt x="356" y="110"/>
                  </a:lnTo>
                  <a:lnTo>
                    <a:pt x="349" y="96"/>
                  </a:lnTo>
                  <a:lnTo>
                    <a:pt x="340" y="84"/>
                  </a:lnTo>
                  <a:lnTo>
                    <a:pt x="332" y="72"/>
                  </a:lnTo>
                  <a:lnTo>
                    <a:pt x="324" y="61"/>
                  </a:lnTo>
                  <a:lnTo>
                    <a:pt x="314" y="51"/>
                  </a:lnTo>
                  <a:lnTo>
                    <a:pt x="305" y="41"/>
                  </a:lnTo>
                  <a:lnTo>
                    <a:pt x="296" y="33"/>
                  </a:lnTo>
                  <a:lnTo>
                    <a:pt x="286" y="25"/>
                  </a:lnTo>
                  <a:lnTo>
                    <a:pt x="276" y="18"/>
                  </a:lnTo>
                  <a:lnTo>
                    <a:pt x="265" y="13"/>
                  </a:lnTo>
                  <a:lnTo>
                    <a:pt x="255" y="9"/>
                  </a:lnTo>
                  <a:lnTo>
                    <a:pt x="245" y="4"/>
                  </a:lnTo>
                  <a:lnTo>
                    <a:pt x="234" y="2"/>
                  </a:lnTo>
                  <a:lnTo>
                    <a:pt x="223" y="0"/>
                  </a:lnTo>
                  <a:lnTo>
                    <a:pt x="213" y="0"/>
                  </a:lnTo>
                  <a:lnTo>
                    <a:pt x="200" y="0"/>
                  </a:lnTo>
                  <a:lnTo>
                    <a:pt x="188" y="1"/>
                  </a:lnTo>
                  <a:lnTo>
                    <a:pt x="176" y="4"/>
                  </a:lnTo>
                  <a:lnTo>
                    <a:pt x="165" y="8"/>
                  </a:lnTo>
                  <a:lnTo>
                    <a:pt x="154" y="12"/>
                  </a:lnTo>
                  <a:lnTo>
                    <a:pt x="143" y="17"/>
                  </a:lnTo>
                  <a:lnTo>
                    <a:pt x="133" y="24"/>
                  </a:lnTo>
                  <a:lnTo>
                    <a:pt x="123" y="31"/>
                  </a:lnTo>
                  <a:lnTo>
                    <a:pt x="113" y="39"/>
                  </a:lnTo>
                  <a:lnTo>
                    <a:pt x="105" y="47"/>
                  </a:lnTo>
                  <a:lnTo>
                    <a:pt x="95" y="57"/>
                  </a:lnTo>
                  <a:lnTo>
                    <a:pt x="87" y="68"/>
                  </a:lnTo>
                  <a:lnTo>
                    <a:pt x="79" y="79"/>
                  </a:lnTo>
                  <a:lnTo>
                    <a:pt x="71" y="91"/>
                  </a:lnTo>
                  <a:lnTo>
                    <a:pt x="64" y="102"/>
                  </a:lnTo>
                  <a:lnTo>
                    <a:pt x="56" y="115"/>
                  </a:lnTo>
                  <a:lnTo>
                    <a:pt x="50" y="129"/>
                  </a:lnTo>
                  <a:lnTo>
                    <a:pt x="44" y="143"/>
                  </a:lnTo>
                  <a:lnTo>
                    <a:pt x="38" y="159"/>
                  </a:lnTo>
                  <a:lnTo>
                    <a:pt x="32" y="174"/>
                  </a:lnTo>
                  <a:lnTo>
                    <a:pt x="23" y="206"/>
                  </a:lnTo>
                  <a:lnTo>
                    <a:pt x="15" y="239"/>
                  </a:lnTo>
                  <a:lnTo>
                    <a:pt x="9" y="275"/>
                  </a:lnTo>
                  <a:lnTo>
                    <a:pt x="4" y="312"/>
                  </a:lnTo>
                  <a:lnTo>
                    <a:pt x="1" y="350"/>
                  </a:lnTo>
                  <a:lnTo>
                    <a:pt x="0" y="388"/>
                  </a:lnTo>
                  <a:lnTo>
                    <a:pt x="1" y="426"/>
                  </a:lnTo>
                  <a:lnTo>
                    <a:pt x="4" y="463"/>
                  </a:lnTo>
                  <a:lnTo>
                    <a:pt x="9" y="498"/>
                  </a:lnTo>
                  <a:lnTo>
                    <a:pt x="15" y="533"/>
                  </a:lnTo>
                  <a:lnTo>
                    <a:pt x="24" y="566"/>
                  </a:lnTo>
                  <a:lnTo>
                    <a:pt x="33" y="599"/>
                  </a:lnTo>
                  <a:lnTo>
                    <a:pt x="39" y="614"/>
                  </a:lnTo>
                  <a:lnTo>
                    <a:pt x="44" y="628"/>
                  </a:lnTo>
                  <a:lnTo>
                    <a:pt x="51" y="642"/>
                  </a:lnTo>
                  <a:lnTo>
                    <a:pt x="57" y="656"/>
                  </a:lnTo>
                  <a:lnTo>
                    <a:pt x="65" y="669"/>
                  </a:lnTo>
                  <a:lnTo>
                    <a:pt x="71" y="682"/>
                  </a:lnTo>
                  <a:lnTo>
                    <a:pt x="80" y="693"/>
                  </a:lnTo>
                  <a:lnTo>
                    <a:pt x="87" y="704"/>
                  </a:lnTo>
                  <a:lnTo>
                    <a:pt x="96" y="714"/>
                  </a:lnTo>
                  <a:lnTo>
                    <a:pt x="105" y="724"/>
                  </a:lnTo>
                  <a:lnTo>
                    <a:pt x="113" y="732"/>
                  </a:lnTo>
                  <a:lnTo>
                    <a:pt x="123" y="741"/>
                  </a:lnTo>
                  <a:lnTo>
                    <a:pt x="133" y="748"/>
                  </a:lnTo>
                  <a:lnTo>
                    <a:pt x="143" y="754"/>
                  </a:lnTo>
                  <a:lnTo>
                    <a:pt x="153" y="759"/>
                  </a:lnTo>
                  <a:lnTo>
                    <a:pt x="164" y="764"/>
                  </a:lnTo>
                  <a:lnTo>
                    <a:pt x="175" y="768"/>
                  </a:lnTo>
                  <a:lnTo>
                    <a:pt x="187" y="770"/>
                  </a:lnTo>
                  <a:lnTo>
                    <a:pt x="197" y="771"/>
                  </a:lnTo>
                  <a:lnTo>
                    <a:pt x="209" y="772"/>
                  </a:lnTo>
                  <a:lnTo>
                    <a:pt x="221" y="772"/>
                  </a:lnTo>
                  <a:lnTo>
                    <a:pt x="233" y="770"/>
                  </a:lnTo>
                  <a:lnTo>
                    <a:pt x="244" y="768"/>
                  </a:lnTo>
                  <a:lnTo>
                    <a:pt x="255" y="765"/>
                  </a:lnTo>
                  <a:lnTo>
                    <a:pt x="265" y="761"/>
                  </a:lnTo>
                  <a:lnTo>
                    <a:pt x="275" y="755"/>
                  </a:lnTo>
                  <a:lnTo>
                    <a:pt x="286" y="750"/>
                  </a:lnTo>
                  <a:lnTo>
                    <a:pt x="296" y="742"/>
                  </a:lnTo>
                  <a:lnTo>
                    <a:pt x="304" y="735"/>
                  </a:lnTo>
                  <a:lnTo>
                    <a:pt x="314" y="725"/>
                  </a:lnTo>
                  <a:lnTo>
                    <a:pt x="323" y="715"/>
                  </a:lnTo>
                  <a:lnTo>
                    <a:pt x="331" y="704"/>
                  </a:lnTo>
                  <a:lnTo>
                    <a:pt x="340" y="693"/>
                  </a:lnTo>
                  <a:lnTo>
                    <a:pt x="348" y="680"/>
                  </a:lnTo>
                  <a:lnTo>
                    <a:pt x="355" y="666"/>
                  </a:lnTo>
                  <a:lnTo>
                    <a:pt x="363" y="651"/>
                  </a:lnTo>
                  <a:lnTo>
                    <a:pt x="363" y="754"/>
                  </a:lnTo>
                  <a:lnTo>
                    <a:pt x="440" y="754"/>
                  </a:lnTo>
                  <a:lnTo>
                    <a:pt x="440" y="20"/>
                  </a:lnTo>
                  <a:close/>
                </a:path>
              </a:pathLst>
            </a:custGeom>
            <a:solidFill>
              <a:srgbClr val="005B99"/>
            </a:solidFill>
            <a:ln w="9525">
              <a:noFill/>
              <a:round/>
              <a:headEnd/>
              <a:tailEnd/>
            </a:ln>
          </p:spPr>
          <p:txBody>
            <a:bodyPr/>
            <a:lstStyle/>
            <a:p>
              <a:endParaRPr lang="en-US"/>
            </a:p>
          </p:txBody>
        </p:sp>
        <p:sp>
          <p:nvSpPr>
            <p:cNvPr id="1085" name="Rectangle 61"/>
            <p:cNvSpPr>
              <a:spLocks noChangeAspect="1" noChangeArrowheads="1"/>
            </p:cNvSpPr>
            <p:nvPr/>
          </p:nvSpPr>
          <p:spPr bwMode="black">
            <a:xfrm>
              <a:off x="2322" y="3675"/>
              <a:ext cx="13" cy="215"/>
            </a:xfrm>
            <a:prstGeom prst="rect">
              <a:avLst/>
            </a:prstGeom>
            <a:solidFill>
              <a:srgbClr val="005B99"/>
            </a:solidFill>
            <a:ln w="9525">
              <a:noFill/>
              <a:miter lim="800000"/>
              <a:headEnd/>
              <a:tailEnd/>
            </a:ln>
          </p:spPr>
          <p:txBody>
            <a:bodyPr/>
            <a:lstStyle/>
            <a:p>
              <a:endParaRPr lang="en-US"/>
            </a:p>
          </p:txBody>
        </p:sp>
        <p:sp>
          <p:nvSpPr>
            <p:cNvPr id="1086" name="Freeform 62"/>
            <p:cNvSpPr>
              <a:spLocks noChangeAspect="1"/>
            </p:cNvSpPr>
            <p:nvPr/>
          </p:nvSpPr>
          <p:spPr bwMode="black">
            <a:xfrm>
              <a:off x="2406" y="3693"/>
              <a:ext cx="46" cy="197"/>
            </a:xfrm>
            <a:custGeom>
              <a:avLst/>
              <a:gdLst/>
              <a:ahLst/>
              <a:cxnLst>
                <a:cxn ang="0">
                  <a:pos x="80" y="1056"/>
                </a:cxn>
                <a:cxn ang="0">
                  <a:pos x="276" y="1056"/>
                </a:cxn>
                <a:cxn ang="0">
                  <a:pos x="276" y="1178"/>
                </a:cxn>
                <a:cxn ang="0">
                  <a:pos x="0" y="1178"/>
                </a:cxn>
                <a:cxn ang="0">
                  <a:pos x="0" y="0"/>
                </a:cxn>
                <a:cxn ang="0">
                  <a:pos x="80" y="0"/>
                </a:cxn>
                <a:cxn ang="0">
                  <a:pos x="80" y="1056"/>
                </a:cxn>
              </a:cxnLst>
              <a:rect l="0" t="0" r="r" b="b"/>
              <a:pathLst>
                <a:path w="276" h="1178">
                  <a:moveTo>
                    <a:pt x="80" y="1056"/>
                  </a:moveTo>
                  <a:lnTo>
                    <a:pt x="276" y="1056"/>
                  </a:lnTo>
                  <a:lnTo>
                    <a:pt x="276" y="1178"/>
                  </a:lnTo>
                  <a:lnTo>
                    <a:pt x="0" y="1178"/>
                  </a:lnTo>
                  <a:lnTo>
                    <a:pt x="0" y="0"/>
                  </a:lnTo>
                  <a:lnTo>
                    <a:pt x="80" y="0"/>
                  </a:lnTo>
                  <a:lnTo>
                    <a:pt x="80" y="1056"/>
                  </a:lnTo>
                  <a:close/>
                </a:path>
              </a:pathLst>
            </a:custGeom>
            <a:solidFill>
              <a:srgbClr val="005B99"/>
            </a:solidFill>
            <a:ln w="9525">
              <a:noFill/>
              <a:round/>
              <a:headEnd/>
              <a:tailEnd/>
            </a:ln>
          </p:spPr>
          <p:txBody>
            <a:bodyPr/>
            <a:lstStyle/>
            <a:p>
              <a:endParaRPr lang="en-US"/>
            </a:p>
          </p:txBody>
        </p:sp>
        <p:sp>
          <p:nvSpPr>
            <p:cNvPr id="1087" name="Freeform 63"/>
            <p:cNvSpPr>
              <a:spLocks noChangeAspect="1" noEditPoints="1"/>
            </p:cNvSpPr>
            <p:nvPr/>
          </p:nvSpPr>
          <p:spPr bwMode="black">
            <a:xfrm>
              <a:off x="2458" y="3764"/>
              <a:ext cx="74" cy="129"/>
            </a:xfrm>
            <a:custGeom>
              <a:avLst/>
              <a:gdLst/>
              <a:ahLst/>
              <a:cxnLst>
                <a:cxn ang="0">
                  <a:pos x="236" y="118"/>
                </a:cxn>
                <a:cxn ang="0">
                  <a:pos x="260" y="124"/>
                </a:cxn>
                <a:cxn ang="0">
                  <a:pos x="281" y="137"/>
                </a:cxn>
                <a:cxn ang="0">
                  <a:pos x="301" y="154"/>
                </a:cxn>
                <a:cxn ang="0">
                  <a:pos x="329" y="193"/>
                </a:cxn>
                <a:cxn ang="0">
                  <a:pos x="353" y="254"/>
                </a:cxn>
                <a:cxn ang="0">
                  <a:pos x="366" y="327"/>
                </a:cxn>
                <a:cxn ang="0">
                  <a:pos x="368" y="408"/>
                </a:cxn>
                <a:cxn ang="0">
                  <a:pos x="358" y="487"/>
                </a:cxn>
                <a:cxn ang="0">
                  <a:pos x="340" y="556"/>
                </a:cxn>
                <a:cxn ang="0">
                  <a:pos x="310" y="610"/>
                </a:cxn>
                <a:cxn ang="0">
                  <a:pos x="291" y="630"/>
                </a:cxn>
                <a:cxn ang="0">
                  <a:pos x="270" y="645"/>
                </a:cxn>
                <a:cxn ang="0">
                  <a:pos x="246" y="655"/>
                </a:cxn>
                <a:cxn ang="0">
                  <a:pos x="220" y="658"/>
                </a:cxn>
                <a:cxn ang="0">
                  <a:pos x="195" y="655"/>
                </a:cxn>
                <a:cxn ang="0">
                  <a:pos x="172" y="645"/>
                </a:cxn>
                <a:cxn ang="0">
                  <a:pos x="152" y="629"/>
                </a:cxn>
                <a:cxn ang="0">
                  <a:pos x="134" y="607"/>
                </a:cxn>
                <a:cxn ang="0">
                  <a:pos x="104" y="551"/>
                </a:cxn>
                <a:cxn ang="0">
                  <a:pos x="86" y="482"/>
                </a:cxn>
                <a:cxn ang="0">
                  <a:pos x="77" y="405"/>
                </a:cxn>
                <a:cxn ang="0">
                  <a:pos x="80" y="327"/>
                </a:cxn>
                <a:cxn ang="0">
                  <a:pos x="93" y="257"/>
                </a:cxn>
                <a:cxn ang="0">
                  <a:pos x="115" y="195"/>
                </a:cxn>
                <a:cxn ang="0">
                  <a:pos x="148" y="149"/>
                </a:cxn>
                <a:cxn ang="0">
                  <a:pos x="174" y="128"/>
                </a:cxn>
                <a:cxn ang="0">
                  <a:pos x="196" y="119"/>
                </a:cxn>
                <a:cxn ang="0">
                  <a:pos x="220" y="117"/>
                </a:cxn>
                <a:cxn ang="0">
                  <a:pos x="366" y="124"/>
                </a:cxn>
                <a:cxn ang="0">
                  <a:pos x="348" y="96"/>
                </a:cxn>
                <a:cxn ang="0">
                  <a:pos x="324" y="61"/>
                </a:cxn>
                <a:cxn ang="0">
                  <a:pos x="297" y="33"/>
                </a:cxn>
                <a:cxn ang="0">
                  <a:pos x="266" y="13"/>
                </a:cxn>
                <a:cxn ang="0">
                  <a:pos x="234" y="2"/>
                </a:cxn>
                <a:cxn ang="0">
                  <a:pos x="199" y="0"/>
                </a:cxn>
                <a:cxn ang="0">
                  <a:pos x="165" y="8"/>
                </a:cxn>
                <a:cxn ang="0">
                  <a:pos x="132" y="24"/>
                </a:cxn>
                <a:cxn ang="0">
                  <a:pos x="103" y="47"/>
                </a:cxn>
                <a:cxn ang="0">
                  <a:pos x="79" y="79"/>
                </a:cxn>
                <a:cxn ang="0">
                  <a:pos x="56" y="115"/>
                </a:cxn>
                <a:cxn ang="0">
                  <a:pos x="37" y="159"/>
                </a:cxn>
                <a:cxn ang="0">
                  <a:pos x="14" y="239"/>
                </a:cxn>
                <a:cxn ang="0">
                  <a:pos x="1" y="350"/>
                </a:cxn>
                <a:cxn ang="0">
                  <a:pos x="4" y="463"/>
                </a:cxn>
                <a:cxn ang="0">
                  <a:pos x="22" y="566"/>
                </a:cxn>
                <a:cxn ang="0">
                  <a:pos x="44" y="628"/>
                </a:cxn>
                <a:cxn ang="0">
                  <a:pos x="63" y="669"/>
                </a:cxn>
                <a:cxn ang="0">
                  <a:pos x="87" y="704"/>
                </a:cxn>
                <a:cxn ang="0">
                  <a:pos x="113" y="732"/>
                </a:cxn>
                <a:cxn ang="0">
                  <a:pos x="142" y="754"/>
                </a:cxn>
                <a:cxn ang="0">
                  <a:pos x="175" y="768"/>
                </a:cxn>
                <a:cxn ang="0">
                  <a:pos x="209" y="772"/>
                </a:cxn>
                <a:cxn ang="0">
                  <a:pos x="244" y="768"/>
                </a:cxn>
                <a:cxn ang="0">
                  <a:pos x="275" y="755"/>
                </a:cxn>
                <a:cxn ang="0">
                  <a:pos x="304" y="735"/>
                </a:cxn>
                <a:cxn ang="0">
                  <a:pos x="331" y="704"/>
                </a:cxn>
                <a:cxn ang="0">
                  <a:pos x="355" y="666"/>
                </a:cxn>
                <a:cxn ang="0">
                  <a:pos x="366" y="754"/>
                </a:cxn>
              </a:cxnLst>
              <a:rect l="0" t="0" r="r" b="b"/>
              <a:pathLst>
                <a:path w="439" h="772">
                  <a:moveTo>
                    <a:pt x="220" y="117"/>
                  </a:moveTo>
                  <a:lnTo>
                    <a:pt x="229" y="117"/>
                  </a:lnTo>
                  <a:lnTo>
                    <a:pt x="236" y="118"/>
                  </a:lnTo>
                  <a:lnTo>
                    <a:pt x="245" y="119"/>
                  </a:lnTo>
                  <a:lnTo>
                    <a:pt x="252" y="121"/>
                  </a:lnTo>
                  <a:lnTo>
                    <a:pt x="260" y="124"/>
                  </a:lnTo>
                  <a:lnTo>
                    <a:pt x="267" y="127"/>
                  </a:lnTo>
                  <a:lnTo>
                    <a:pt x="275" y="132"/>
                  </a:lnTo>
                  <a:lnTo>
                    <a:pt x="281" y="137"/>
                  </a:lnTo>
                  <a:lnTo>
                    <a:pt x="289" y="141"/>
                  </a:lnTo>
                  <a:lnTo>
                    <a:pt x="296" y="148"/>
                  </a:lnTo>
                  <a:lnTo>
                    <a:pt x="301" y="154"/>
                  </a:lnTo>
                  <a:lnTo>
                    <a:pt x="307" y="161"/>
                  </a:lnTo>
                  <a:lnTo>
                    <a:pt x="318" y="176"/>
                  </a:lnTo>
                  <a:lnTo>
                    <a:pt x="329" y="193"/>
                  </a:lnTo>
                  <a:lnTo>
                    <a:pt x="338" y="211"/>
                  </a:lnTo>
                  <a:lnTo>
                    <a:pt x="345" y="232"/>
                  </a:lnTo>
                  <a:lnTo>
                    <a:pt x="353" y="254"/>
                  </a:lnTo>
                  <a:lnTo>
                    <a:pt x="358" y="277"/>
                  </a:lnTo>
                  <a:lnTo>
                    <a:pt x="362" y="301"/>
                  </a:lnTo>
                  <a:lnTo>
                    <a:pt x="366" y="327"/>
                  </a:lnTo>
                  <a:lnTo>
                    <a:pt x="368" y="353"/>
                  </a:lnTo>
                  <a:lnTo>
                    <a:pt x="368" y="381"/>
                  </a:lnTo>
                  <a:lnTo>
                    <a:pt x="368" y="408"/>
                  </a:lnTo>
                  <a:lnTo>
                    <a:pt x="366" y="435"/>
                  </a:lnTo>
                  <a:lnTo>
                    <a:pt x="362" y="462"/>
                  </a:lnTo>
                  <a:lnTo>
                    <a:pt x="358" y="487"/>
                  </a:lnTo>
                  <a:lnTo>
                    <a:pt x="354" y="511"/>
                  </a:lnTo>
                  <a:lnTo>
                    <a:pt x="347" y="534"/>
                  </a:lnTo>
                  <a:lnTo>
                    <a:pt x="340" y="556"/>
                  </a:lnTo>
                  <a:lnTo>
                    <a:pt x="330" y="575"/>
                  </a:lnTo>
                  <a:lnTo>
                    <a:pt x="320" y="593"/>
                  </a:lnTo>
                  <a:lnTo>
                    <a:pt x="310" y="610"/>
                  </a:lnTo>
                  <a:lnTo>
                    <a:pt x="304" y="617"/>
                  </a:lnTo>
                  <a:lnTo>
                    <a:pt x="298" y="624"/>
                  </a:lnTo>
                  <a:lnTo>
                    <a:pt x="291" y="630"/>
                  </a:lnTo>
                  <a:lnTo>
                    <a:pt x="284" y="636"/>
                  </a:lnTo>
                  <a:lnTo>
                    <a:pt x="277" y="641"/>
                  </a:lnTo>
                  <a:lnTo>
                    <a:pt x="270" y="645"/>
                  </a:lnTo>
                  <a:lnTo>
                    <a:pt x="262" y="649"/>
                  </a:lnTo>
                  <a:lnTo>
                    <a:pt x="254" y="653"/>
                  </a:lnTo>
                  <a:lnTo>
                    <a:pt x="246" y="655"/>
                  </a:lnTo>
                  <a:lnTo>
                    <a:pt x="237" y="657"/>
                  </a:lnTo>
                  <a:lnTo>
                    <a:pt x="229" y="658"/>
                  </a:lnTo>
                  <a:lnTo>
                    <a:pt x="220" y="658"/>
                  </a:lnTo>
                  <a:lnTo>
                    <a:pt x="211" y="658"/>
                  </a:lnTo>
                  <a:lnTo>
                    <a:pt x="203" y="657"/>
                  </a:lnTo>
                  <a:lnTo>
                    <a:pt x="195" y="655"/>
                  </a:lnTo>
                  <a:lnTo>
                    <a:pt x="186" y="653"/>
                  </a:lnTo>
                  <a:lnTo>
                    <a:pt x="179" y="649"/>
                  </a:lnTo>
                  <a:lnTo>
                    <a:pt x="172" y="645"/>
                  </a:lnTo>
                  <a:lnTo>
                    <a:pt x="165" y="640"/>
                  </a:lnTo>
                  <a:lnTo>
                    <a:pt x="158" y="634"/>
                  </a:lnTo>
                  <a:lnTo>
                    <a:pt x="152" y="629"/>
                  </a:lnTo>
                  <a:lnTo>
                    <a:pt x="145" y="622"/>
                  </a:lnTo>
                  <a:lnTo>
                    <a:pt x="139" y="615"/>
                  </a:lnTo>
                  <a:lnTo>
                    <a:pt x="134" y="607"/>
                  </a:lnTo>
                  <a:lnTo>
                    <a:pt x="123" y="590"/>
                  </a:lnTo>
                  <a:lnTo>
                    <a:pt x="113" y="572"/>
                  </a:lnTo>
                  <a:lnTo>
                    <a:pt x="104" y="551"/>
                  </a:lnTo>
                  <a:lnTo>
                    <a:pt x="97" y="530"/>
                  </a:lnTo>
                  <a:lnTo>
                    <a:pt x="91" y="506"/>
                  </a:lnTo>
                  <a:lnTo>
                    <a:pt x="86" y="482"/>
                  </a:lnTo>
                  <a:lnTo>
                    <a:pt x="82" y="457"/>
                  </a:lnTo>
                  <a:lnTo>
                    <a:pt x="79" y="432"/>
                  </a:lnTo>
                  <a:lnTo>
                    <a:pt x="77" y="405"/>
                  </a:lnTo>
                  <a:lnTo>
                    <a:pt x="76" y="378"/>
                  </a:lnTo>
                  <a:lnTo>
                    <a:pt x="77" y="353"/>
                  </a:lnTo>
                  <a:lnTo>
                    <a:pt x="80" y="327"/>
                  </a:lnTo>
                  <a:lnTo>
                    <a:pt x="82" y="303"/>
                  </a:lnTo>
                  <a:lnTo>
                    <a:pt x="86" y="279"/>
                  </a:lnTo>
                  <a:lnTo>
                    <a:pt x="93" y="257"/>
                  </a:lnTo>
                  <a:lnTo>
                    <a:pt x="99" y="234"/>
                  </a:lnTo>
                  <a:lnTo>
                    <a:pt x="107" y="215"/>
                  </a:lnTo>
                  <a:lnTo>
                    <a:pt x="115" y="195"/>
                  </a:lnTo>
                  <a:lnTo>
                    <a:pt x="125" y="178"/>
                  </a:lnTo>
                  <a:lnTo>
                    <a:pt x="136" y="163"/>
                  </a:lnTo>
                  <a:lnTo>
                    <a:pt x="148" y="149"/>
                  </a:lnTo>
                  <a:lnTo>
                    <a:pt x="161" y="138"/>
                  </a:lnTo>
                  <a:lnTo>
                    <a:pt x="167" y="133"/>
                  </a:lnTo>
                  <a:lnTo>
                    <a:pt x="174" y="128"/>
                  </a:lnTo>
                  <a:lnTo>
                    <a:pt x="181" y="125"/>
                  </a:lnTo>
                  <a:lnTo>
                    <a:pt x="189" y="122"/>
                  </a:lnTo>
                  <a:lnTo>
                    <a:pt x="196" y="119"/>
                  </a:lnTo>
                  <a:lnTo>
                    <a:pt x="204" y="118"/>
                  </a:lnTo>
                  <a:lnTo>
                    <a:pt x="211" y="117"/>
                  </a:lnTo>
                  <a:lnTo>
                    <a:pt x="220" y="117"/>
                  </a:lnTo>
                  <a:close/>
                  <a:moveTo>
                    <a:pt x="439" y="20"/>
                  </a:moveTo>
                  <a:lnTo>
                    <a:pt x="366" y="20"/>
                  </a:lnTo>
                  <a:lnTo>
                    <a:pt x="366" y="124"/>
                  </a:lnTo>
                  <a:lnTo>
                    <a:pt x="362" y="124"/>
                  </a:lnTo>
                  <a:lnTo>
                    <a:pt x="356" y="110"/>
                  </a:lnTo>
                  <a:lnTo>
                    <a:pt x="348" y="96"/>
                  </a:lnTo>
                  <a:lnTo>
                    <a:pt x="340" y="84"/>
                  </a:lnTo>
                  <a:lnTo>
                    <a:pt x="332" y="72"/>
                  </a:lnTo>
                  <a:lnTo>
                    <a:pt x="324" y="61"/>
                  </a:lnTo>
                  <a:lnTo>
                    <a:pt x="315" y="51"/>
                  </a:lnTo>
                  <a:lnTo>
                    <a:pt x="305" y="41"/>
                  </a:lnTo>
                  <a:lnTo>
                    <a:pt x="297" y="33"/>
                  </a:lnTo>
                  <a:lnTo>
                    <a:pt x="287" y="25"/>
                  </a:lnTo>
                  <a:lnTo>
                    <a:pt x="276" y="18"/>
                  </a:lnTo>
                  <a:lnTo>
                    <a:pt x="266" y="13"/>
                  </a:lnTo>
                  <a:lnTo>
                    <a:pt x="256" y="9"/>
                  </a:lnTo>
                  <a:lnTo>
                    <a:pt x="245" y="4"/>
                  </a:lnTo>
                  <a:lnTo>
                    <a:pt x="234" y="2"/>
                  </a:lnTo>
                  <a:lnTo>
                    <a:pt x="223" y="0"/>
                  </a:lnTo>
                  <a:lnTo>
                    <a:pt x="211" y="0"/>
                  </a:lnTo>
                  <a:lnTo>
                    <a:pt x="199" y="0"/>
                  </a:lnTo>
                  <a:lnTo>
                    <a:pt x="188" y="1"/>
                  </a:lnTo>
                  <a:lnTo>
                    <a:pt x="176" y="4"/>
                  </a:lnTo>
                  <a:lnTo>
                    <a:pt x="165" y="8"/>
                  </a:lnTo>
                  <a:lnTo>
                    <a:pt x="154" y="12"/>
                  </a:lnTo>
                  <a:lnTo>
                    <a:pt x="143" y="17"/>
                  </a:lnTo>
                  <a:lnTo>
                    <a:pt x="132" y="24"/>
                  </a:lnTo>
                  <a:lnTo>
                    <a:pt x="123" y="31"/>
                  </a:lnTo>
                  <a:lnTo>
                    <a:pt x="113" y="39"/>
                  </a:lnTo>
                  <a:lnTo>
                    <a:pt x="103" y="47"/>
                  </a:lnTo>
                  <a:lnTo>
                    <a:pt x="95" y="57"/>
                  </a:lnTo>
                  <a:lnTo>
                    <a:pt x="86" y="68"/>
                  </a:lnTo>
                  <a:lnTo>
                    <a:pt x="79" y="79"/>
                  </a:lnTo>
                  <a:lnTo>
                    <a:pt x="71" y="91"/>
                  </a:lnTo>
                  <a:lnTo>
                    <a:pt x="63" y="102"/>
                  </a:lnTo>
                  <a:lnTo>
                    <a:pt x="56" y="115"/>
                  </a:lnTo>
                  <a:lnTo>
                    <a:pt x="49" y="129"/>
                  </a:lnTo>
                  <a:lnTo>
                    <a:pt x="43" y="143"/>
                  </a:lnTo>
                  <a:lnTo>
                    <a:pt x="37" y="159"/>
                  </a:lnTo>
                  <a:lnTo>
                    <a:pt x="32" y="174"/>
                  </a:lnTo>
                  <a:lnTo>
                    <a:pt x="22" y="206"/>
                  </a:lnTo>
                  <a:lnTo>
                    <a:pt x="14" y="239"/>
                  </a:lnTo>
                  <a:lnTo>
                    <a:pt x="8" y="275"/>
                  </a:lnTo>
                  <a:lnTo>
                    <a:pt x="3" y="312"/>
                  </a:lnTo>
                  <a:lnTo>
                    <a:pt x="1" y="350"/>
                  </a:lnTo>
                  <a:lnTo>
                    <a:pt x="0" y="388"/>
                  </a:lnTo>
                  <a:lnTo>
                    <a:pt x="1" y="426"/>
                  </a:lnTo>
                  <a:lnTo>
                    <a:pt x="4" y="463"/>
                  </a:lnTo>
                  <a:lnTo>
                    <a:pt x="8" y="498"/>
                  </a:lnTo>
                  <a:lnTo>
                    <a:pt x="15" y="533"/>
                  </a:lnTo>
                  <a:lnTo>
                    <a:pt x="22" y="566"/>
                  </a:lnTo>
                  <a:lnTo>
                    <a:pt x="32" y="599"/>
                  </a:lnTo>
                  <a:lnTo>
                    <a:pt x="37" y="614"/>
                  </a:lnTo>
                  <a:lnTo>
                    <a:pt x="44" y="628"/>
                  </a:lnTo>
                  <a:lnTo>
                    <a:pt x="50" y="642"/>
                  </a:lnTo>
                  <a:lnTo>
                    <a:pt x="57" y="656"/>
                  </a:lnTo>
                  <a:lnTo>
                    <a:pt x="63" y="669"/>
                  </a:lnTo>
                  <a:lnTo>
                    <a:pt x="71" y="682"/>
                  </a:lnTo>
                  <a:lnTo>
                    <a:pt x="79" y="693"/>
                  </a:lnTo>
                  <a:lnTo>
                    <a:pt x="87" y="704"/>
                  </a:lnTo>
                  <a:lnTo>
                    <a:pt x="96" y="714"/>
                  </a:lnTo>
                  <a:lnTo>
                    <a:pt x="104" y="724"/>
                  </a:lnTo>
                  <a:lnTo>
                    <a:pt x="113" y="732"/>
                  </a:lnTo>
                  <a:lnTo>
                    <a:pt x="123" y="741"/>
                  </a:lnTo>
                  <a:lnTo>
                    <a:pt x="132" y="748"/>
                  </a:lnTo>
                  <a:lnTo>
                    <a:pt x="142" y="754"/>
                  </a:lnTo>
                  <a:lnTo>
                    <a:pt x="153" y="759"/>
                  </a:lnTo>
                  <a:lnTo>
                    <a:pt x="164" y="764"/>
                  </a:lnTo>
                  <a:lnTo>
                    <a:pt x="175" y="768"/>
                  </a:lnTo>
                  <a:lnTo>
                    <a:pt x="185" y="770"/>
                  </a:lnTo>
                  <a:lnTo>
                    <a:pt x="197" y="771"/>
                  </a:lnTo>
                  <a:lnTo>
                    <a:pt x="209" y="772"/>
                  </a:lnTo>
                  <a:lnTo>
                    <a:pt x="221" y="772"/>
                  </a:lnTo>
                  <a:lnTo>
                    <a:pt x="232" y="770"/>
                  </a:lnTo>
                  <a:lnTo>
                    <a:pt x="244" y="768"/>
                  </a:lnTo>
                  <a:lnTo>
                    <a:pt x="254" y="765"/>
                  </a:lnTo>
                  <a:lnTo>
                    <a:pt x="265" y="761"/>
                  </a:lnTo>
                  <a:lnTo>
                    <a:pt x="275" y="755"/>
                  </a:lnTo>
                  <a:lnTo>
                    <a:pt x="285" y="750"/>
                  </a:lnTo>
                  <a:lnTo>
                    <a:pt x="294" y="742"/>
                  </a:lnTo>
                  <a:lnTo>
                    <a:pt x="304" y="735"/>
                  </a:lnTo>
                  <a:lnTo>
                    <a:pt x="314" y="725"/>
                  </a:lnTo>
                  <a:lnTo>
                    <a:pt x="323" y="715"/>
                  </a:lnTo>
                  <a:lnTo>
                    <a:pt x="331" y="704"/>
                  </a:lnTo>
                  <a:lnTo>
                    <a:pt x="339" y="693"/>
                  </a:lnTo>
                  <a:lnTo>
                    <a:pt x="347" y="680"/>
                  </a:lnTo>
                  <a:lnTo>
                    <a:pt x="355" y="666"/>
                  </a:lnTo>
                  <a:lnTo>
                    <a:pt x="362" y="651"/>
                  </a:lnTo>
                  <a:lnTo>
                    <a:pt x="366" y="651"/>
                  </a:lnTo>
                  <a:lnTo>
                    <a:pt x="366" y="754"/>
                  </a:lnTo>
                  <a:lnTo>
                    <a:pt x="439" y="754"/>
                  </a:lnTo>
                  <a:lnTo>
                    <a:pt x="439" y="20"/>
                  </a:lnTo>
                  <a:close/>
                </a:path>
              </a:pathLst>
            </a:custGeom>
            <a:solidFill>
              <a:srgbClr val="005B99"/>
            </a:solidFill>
            <a:ln w="9525">
              <a:noFill/>
              <a:round/>
              <a:headEnd/>
              <a:tailEnd/>
            </a:ln>
          </p:spPr>
          <p:txBody>
            <a:bodyPr/>
            <a:lstStyle/>
            <a:p>
              <a:endParaRPr lang="en-US"/>
            </a:p>
          </p:txBody>
        </p:sp>
        <p:sp>
          <p:nvSpPr>
            <p:cNvPr id="1088" name="Freeform 64"/>
            <p:cNvSpPr>
              <a:spLocks noChangeAspect="1" noEditPoints="1"/>
            </p:cNvSpPr>
            <p:nvPr/>
          </p:nvSpPr>
          <p:spPr bwMode="black">
            <a:xfrm>
              <a:off x="2554" y="3675"/>
              <a:ext cx="74" cy="218"/>
            </a:xfrm>
            <a:custGeom>
              <a:avLst/>
              <a:gdLst/>
              <a:ahLst/>
              <a:cxnLst>
                <a:cxn ang="0">
                  <a:pos x="231" y="653"/>
                </a:cxn>
                <a:cxn ang="0">
                  <a:pos x="255" y="659"/>
                </a:cxn>
                <a:cxn ang="0">
                  <a:pos x="277" y="672"/>
                </a:cxn>
                <a:cxn ang="0">
                  <a:pos x="296" y="689"/>
                </a:cxn>
                <a:cxn ang="0">
                  <a:pos x="323" y="728"/>
                </a:cxn>
                <a:cxn ang="0">
                  <a:pos x="347" y="789"/>
                </a:cxn>
                <a:cxn ang="0">
                  <a:pos x="360" y="862"/>
                </a:cxn>
                <a:cxn ang="0">
                  <a:pos x="362" y="943"/>
                </a:cxn>
                <a:cxn ang="0">
                  <a:pos x="353" y="1022"/>
                </a:cxn>
                <a:cxn ang="0">
                  <a:pos x="334" y="1091"/>
                </a:cxn>
                <a:cxn ang="0">
                  <a:pos x="305" y="1145"/>
                </a:cxn>
                <a:cxn ang="0">
                  <a:pos x="285" y="1165"/>
                </a:cxn>
                <a:cxn ang="0">
                  <a:pos x="265" y="1180"/>
                </a:cxn>
                <a:cxn ang="0">
                  <a:pos x="241" y="1190"/>
                </a:cxn>
                <a:cxn ang="0">
                  <a:pos x="214" y="1193"/>
                </a:cxn>
                <a:cxn ang="0">
                  <a:pos x="189" y="1190"/>
                </a:cxn>
                <a:cxn ang="0">
                  <a:pos x="166" y="1180"/>
                </a:cxn>
                <a:cxn ang="0">
                  <a:pos x="146" y="1164"/>
                </a:cxn>
                <a:cxn ang="0">
                  <a:pos x="129" y="1142"/>
                </a:cxn>
                <a:cxn ang="0">
                  <a:pos x="99" y="1086"/>
                </a:cxn>
                <a:cxn ang="0">
                  <a:pos x="80" y="1017"/>
                </a:cxn>
                <a:cxn ang="0">
                  <a:pos x="71" y="940"/>
                </a:cxn>
                <a:cxn ang="0">
                  <a:pos x="74" y="862"/>
                </a:cxn>
                <a:cxn ang="0">
                  <a:pos x="87" y="792"/>
                </a:cxn>
                <a:cxn ang="0">
                  <a:pos x="110" y="730"/>
                </a:cxn>
                <a:cxn ang="0">
                  <a:pos x="143" y="684"/>
                </a:cxn>
                <a:cxn ang="0">
                  <a:pos x="169" y="663"/>
                </a:cxn>
                <a:cxn ang="0">
                  <a:pos x="190" y="654"/>
                </a:cxn>
                <a:cxn ang="0">
                  <a:pos x="214" y="652"/>
                </a:cxn>
                <a:cxn ang="0">
                  <a:pos x="74" y="1186"/>
                </a:cxn>
                <a:cxn ang="0">
                  <a:pos x="91" y="1215"/>
                </a:cxn>
                <a:cxn ang="0">
                  <a:pos x="115" y="1250"/>
                </a:cxn>
                <a:cxn ang="0">
                  <a:pos x="142" y="1277"/>
                </a:cxn>
                <a:cxn ang="0">
                  <a:pos x="173" y="1296"/>
                </a:cxn>
                <a:cxn ang="0">
                  <a:pos x="205" y="1305"/>
                </a:cxn>
                <a:cxn ang="0">
                  <a:pos x="240" y="1306"/>
                </a:cxn>
                <a:cxn ang="0">
                  <a:pos x="273" y="1299"/>
                </a:cxn>
                <a:cxn ang="0">
                  <a:pos x="306" y="1283"/>
                </a:cxn>
                <a:cxn ang="0">
                  <a:pos x="334" y="1259"/>
                </a:cxn>
                <a:cxn ang="0">
                  <a:pos x="360" y="1228"/>
                </a:cxn>
                <a:cxn ang="0">
                  <a:pos x="382" y="1191"/>
                </a:cxn>
                <a:cxn ang="0">
                  <a:pos x="401" y="1148"/>
                </a:cxn>
                <a:cxn ang="0">
                  <a:pos x="424" y="1067"/>
                </a:cxn>
                <a:cxn ang="0">
                  <a:pos x="438" y="959"/>
                </a:cxn>
                <a:cxn ang="0">
                  <a:pos x="435" y="845"/>
                </a:cxn>
                <a:cxn ang="0">
                  <a:pos x="417" y="740"/>
                </a:cxn>
                <a:cxn ang="0">
                  <a:pos x="395" y="678"/>
                </a:cxn>
                <a:cxn ang="0">
                  <a:pos x="375" y="637"/>
                </a:cxn>
                <a:cxn ang="0">
                  <a:pos x="351" y="602"/>
                </a:cxn>
                <a:cxn ang="0">
                  <a:pos x="325" y="574"/>
                </a:cxn>
                <a:cxn ang="0">
                  <a:pos x="295" y="552"/>
                </a:cxn>
                <a:cxn ang="0">
                  <a:pos x="262" y="539"/>
                </a:cxn>
                <a:cxn ang="0">
                  <a:pos x="228" y="535"/>
                </a:cxn>
                <a:cxn ang="0">
                  <a:pos x="193" y="539"/>
                </a:cxn>
                <a:cxn ang="0">
                  <a:pos x="162" y="553"/>
                </a:cxn>
                <a:cxn ang="0">
                  <a:pos x="133" y="576"/>
                </a:cxn>
                <a:cxn ang="0">
                  <a:pos x="106" y="607"/>
                </a:cxn>
                <a:cxn ang="0">
                  <a:pos x="83" y="645"/>
                </a:cxn>
                <a:cxn ang="0">
                  <a:pos x="74" y="0"/>
                </a:cxn>
              </a:cxnLst>
              <a:rect l="0" t="0" r="r" b="b"/>
              <a:pathLst>
                <a:path w="440" h="1307">
                  <a:moveTo>
                    <a:pt x="214" y="652"/>
                  </a:moveTo>
                  <a:lnTo>
                    <a:pt x="223" y="652"/>
                  </a:lnTo>
                  <a:lnTo>
                    <a:pt x="231" y="653"/>
                  </a:lnTo>
                  <a:lnTo>
                    <a:pt x="240" y="654"/>
                  </a:lnTo>
                  <a:lnTo>
                    <a:pt x="247" y="656"/>
                  </a:lnTo>
                  <a:lnTo>
                    <a:pt x="255" y="659"/>
                  </a:lnTo>
                  <a:lnTo>
                    <a:pt x="262" y="662"/>
                  </a:lnTo>
                  <a:lnTo>
                    <a:pt x="270" y="667"/>
                  </a:lnTo>
                  <a:lnTo>
                    <a:pt x="277" y="672"/>
                  </a:lnTo>
                  <a:lnTo>
                    <a:pt x="283" y="676"/>
                  </a:lnTo>
                  <a:lnTo>
                    <a:pt x="289" y="683"/>
                  </a:lnTo>
                  <a:lnTo>
                    <a:pt x="296" y="689"/>
                  </a:lnTo>
                  <a:lnTo>
                    <a:pt x="301" y="696"/>
                  </a:lnTo>
                  <a:lnTo>
                    <a:pt x="313" y="711"/>
                  </a:lnTo>
                  <a:lnTo>
                    <a:pt x="323" y="728"/>
                  </a:lnTo>
                  <a:lnTo>
                    <a:pt x="333" y="746"/>
                  </a:lnTo>
                  <a:lnTo>
                    <a:pt x="340" y="767"/>
                  </a:lnTo>
                  <a:lnTo>
                    <a:pt x="347" y="789"/>
                  </a:lnTo>
                  <a:lnTo>
                    <a:pt x="352" y="812"/>
                  </a:lnTo>
                  <a:lnTo>
                    <a:pt x="356" y="836"/>
                  </a:lnTo>
                  <a:lnTo>
                    <a:pt x="360" y="862"/>
                  </a:lnTo>
                  <a:lnTo>
                    <a:pt x="362" y="888"/>
                  </a:lnTo>
                  <a:lnTo>
                    <a:pt x="363" y="916"/>
                  </a:lnTo>
                  <a:lnTo>
                    <a:pt x="362" y="943"/>
                  </a:lnTo>
                  <a:lnTo>
                    <a:pt x="361" y="970"/>
                  </a:lnTo>
                  <a:lnTo>
                    <a:pt x="357" y="997"/>
                  </a:lnTo>
                  <a:lnTo>
                    <a:pt x="353" y="1022"/>
                  </a:lnTo>
                  <a:lnTo>
                    <a:pt x="348" y="1046"/>
                  </a:lnTo>
                  <a:lnTo>
                    <a:pt x="341" y="1069"/>
                  </a:lnTo>
                  <a:lnTo>
                    <a:pt x="334" y="1091"/>
                  </a:lnTo>
                  <a:lnTo>
                    <a:pt x="325" y="1110"/>
                  </a:lnTo>
                  <a:lnTo>
                    <a:pt x="315" y="1128"/>
                  </a:lnTo>
                  <a:lnTo>
                    <a:pt x="305" y="1145"/>
                  </a:lnTo>
                  <a:lnTo>
                    <a:pt x="298" y="1152"/>
                  </a:lnTo>
                  <a:lnTo>
                    <a:pt x="292" y="1159"/>
                  </a:lnTo>
                  <a:lnTo>
                    <a:pt x="285" y="1165"/>
                  </a:lnTo>
                  <a:lnTo>
                    <a:pt x="279" y="1171"/>
                  </a:lnTo>
                  <a:lnTo>
                    <a:pt x="271" y="1176"/>
                  </a:lnTo>
                  <a:lnTo>
                    <a:pt x="265" y="1180"/>
                  </a:lnTo>
                  <a:lnTo>
                    <a:pt x="257" y="1184"/>
                  </a:lnTo>
                  <a:lnTo>
                    <a:pt x="248" y="1188"/>
                  </a:lnTo>
                  <a:lnTo>
                    <a:pt x="241" y="1190"/>
                  </a:lnTo>
                  <a:lnTo>
                    <a:pt x="232" y="1192"/>
                  </a:lnTo>
                  <a:lnTo>
                    <a:pt x="224" y="1193"/>
                  </a:lnTo>
                  <a:lnTo>
                    <a:pt x="214" y="1193"/>
                  </a:lnTo>
                  <a:lnTo>
                    <a:pt x="205" y="1193"/>
                  </a:lnTo>
                  <a:lnTo>
                    <a:pt x="198" y="1192"/>
                  </a:lnTo>
                  <a:lnTo>
                    <a:pt x="189" y="1190"/>
                  </a:lnTo>
                  <a:lnTo>
                    <a:pt x="182" y="1188"/>
                  </a:lnTo>
                  <a:lnTo>
                    <a:pt x="174" y="1184"/>
                  </a:lnTo>
                  <a:lnTo>
                    <a:pt x="166" y="1180"/>
                  </a:lnTo>
                  <a:lnTo>
                    <a:pt x="160" y="1175"/>
                  </a:lnTo>
                  <a:lnTo>
                    <a:pt x="152" y="1169"/>
                  </a:lnTo>
                  <a:lnTo>
                    <a:pt x="146" y="1164"/>
                  </a:lnTo>
                  <a:lnTo>
                    <a:pt x="139" y="1157"/>
                  </a:lnTo>
                  <a:lnTo>
                    <a:pt x="134" y="1150"/>
                  </a:lnTo>
                  <a:lnTo>
                    <a:pt x="129" y="1142"/>
                  </a:lnTo>
                  <a:lnTo>
                    <a:pt x="118" y="1125"/>
                  </a:lnTo>
                  <a:lnTo>
                    <a:pt x="108" y="1107"/>
                  </a:lnTo>
                  <a:lnTo>
                    <a:pt x="99" y="1086"/>
                  </a:lnTo>
                  <a:lnTo>
                    <a:pt x="92" y="1065"/>
                  </a:lnTo>
                  <a:lnTo>
                    <a:pt x="85" y="1041"/>
                  </a:lnTo>
                  <a:lnTo>
                    <a:pt x="80" y="1017"/>
                  </a:lnTo>
                  <a:lnTo>
                    <a:pt x="77" y="992"/>
                  </a:lnTo>
                  <a:lnTo>
                    <a:pt x="74" y="967"/>
                  </a:lnTo>
                  <a:lnTo>
                    <a:pt x="71" y="940"/>
                  </a:lnTo>
                  <a:lnTo>
                    <a:pt x="71" y="913"/>
                  </a:lnTo>
                  <a:lnTo>
                    <a:pt x="71" y="888"/>
                  </a:lnTo>
                  <a:lnTo>
                    <a:pt x="74" y="862"/>
                  </a:lnTo>
                  <a:lnTo>
                    <a:pt x="77" y="838"/>
                  </a:lnTo>
                  <a:lnTo>
                    <a:pt x="81" y="814"/>
                  </a:lnTo>
                  <a:lnTo>
                    <a:pt x="87" y="792"/>
                  </a:lnTo>
                  <a:lnTo>
                    <a:pt x="93" y="769"/>
                  </a:lnTo>
                  <a:lnTo>
                    <a:pt x="102" y="750"/>
                  </a:lnTo>
                  <a:lnTo>
                    <a:pt x="110" y="730"/>
                  </a:lnTo>
                  <a:lnTo>
                    <a:pt x="120" y="713"/>
                  </a:lnTo>
                  <a:lnTo>
                    <a:pt x="131" y="698"/>
                  </a:lnTo>
                  <a:lnTo>
                    <a:pt x="143" y="684"/>
                  </a:lnTo>
                  <a:lnTo>
                    <a:pt x="155" y="673"/>
                  </a:lnTo>
                  <a:lnTo>
                    <a:pt x="162" y="668"/>
                  </a:lnTo>
                  <a:lnTo>
                    <a:pt x="169" y="663"/>
                  </a:lnTo>
                  <a:lnTo>
                    <a:pt x="176" y="660"/>
                  </a:lnTo>
                  <a:lnTo>
                    <a:pt x="183" y="657"/>
                  </a:lnTo>
                  <a:lnTo>
                    <a:pt x="190" y="654"/>
                  </a:lnTo>
                  <a:lnTo>
                    <a:pt x="198" y="653"/>
                  </a:lnTo>
                  <a:lnTo>
                    <a:pt x="206" y="652"/>
                  </a:lnTo>
                  <a:lnTo>
                    <a:pt x="214" y="652"/>
                  </a:lnTo>
                  <a:close/>
                  <a:moveTo>
                    <a:pt x="0" y="1289"/>
                  </a:moveTo>
                  <a:lnTo>
                    <a:pt x="74" y="1289"/>
                  </a:lnTo>
                  <a:lnTo>
                    <a:pt x="74" y="1186"/>
                  </a:lnTo>
                  <a:lnTo>
                    <a:pt x="77" y="1186"/>
                  </a:lnTo>
                  <a:lnTo>
                    <a:pt x="83" y="1201"/>
                  </a:lnTo>
                  <a:lnTo>
                    <a:pt x="91" y="1215"/>
                  </a:lnTo>
                  <a:lnTo>
                    <a:pt x="98" y="1228"/>
                  </a:lnTo>
                  <a:lnTo>
                    <a:pt x="106" y="1239"/>
                  </a:lnTo>
                  <a:lnTo>
                    <a:pt x="115" y="1250"/>
                  </a:lnTo>
                  <a:lnTo>
                    <a:pt x="123" y="1260"/>
                  </a:lnTo>
                  <a:lnTo>
                    <a:pt x="133" y="1270"/>
                  </a:lnTo>
                  <a:lnTo>
                    <a:pt x="142" y="1277"/>
                  </a:lnTo>
                  <a:lnTo>
                    <a:pt x="152" y="1285"/>
                  </a:lnTo>
                  <a:lnTo>
                    <a:pt x="162" y="1290"/>
                  </a:lnTo>
                  <a:lnTo>
                    <a:pt x="173" y="1296"/>
                  </a:lnTo>
                  <a:lnTo>
                    <a:pt x="183" y="1300"/>
                  </a:lnTo>
                  <a:lnTo>
                    <a:pt x="193" y="1303"/>
                  </a:lnTo>
                  <a:lnTo>
                    <a:pt x="205" y="1305"/>
                  </a:lnTo>
                  <a:lnTo>
                    <a:pt x="216" y="1307"/>
                  </a:lnTo>
                  <a:lnTo>
                    <a:pt x="228" y="1307"/>
                  </a:lnTo>
                  <a:lnTo>
                    <a:pt x="240" y="1306"/>
                  </a:lnTo>
                  <a:lnTo>
                    <a:pt x="252" y="1305"/>
                  </a:lnTo>
                  <a:lnTo>
                    <a:pt x="262" y="1303"/>
                  </a:lnTo>
                  <a:lnTo>
                    <a:pt x="273" y="1299"/>
                  </a:lnTo>
                  <a:lnTo>
                    <a:pt x="285" y="1294"/>
                  </a:lnTo>
                  <a:lnTo>
                    <a:pt x="295" y="1289"/>
                  </a:lnTo>
                  <a:lnTo>
                    <a:pt x="306" y="1283"/>
                  </a:lnTo>
                  <a:lnTo>
                    <a:pt x="315" y="1276"/>
                  </a:lnTo>
                  <a:lnTo>
                    <a:pt x="325" y="1267"/>
                  </a:lnTo>
                  <a:lnTo>
                    <a:pt x="334" y="1259"/>
                  </a:lnTo>
                  <a:lnTo>
                    <a:pt x="343" y="1249"/>
                  </a:lnTo>
                  <a:lnTo>
                    <a:pt x="351" y="1238"/>
                  </a:lnTo>
                  <a:lnTo>
                    <a:pt x="360" y="1228"/>
                  </a:lnTo>
                  <a:lnTo>
                    <a:pt x="367" y="1216"/>
                  </a:lnTo>
                  <a:lnTo>
                    <a:pt x="375" y="1204"/>
                  </a:lnTo>
                  <a:lnTo>
                    <a:pt x="382" y="1191"/>
                  </a:lnTo>
                  <a:lnTo>
                    <a:pt x="389" y="1177"/>
                  </a:lnTo>
                  <a:lnTo>
                    <a:pt x="395" y="1163"/>
                  </a:lnTo>
                  <a:lnTo>
                    <a:pt x="401" y="1148"/>
                  </a:lnTo>
                  <a:lnTo>
                    <a:pt x="406" y="1133"/>
                  </a:lnTo>
                  <a:lnTo>
                    <a:pt x="417" y="1101"/>
                  </a:lnTo>
                  <a:lnTo>
                    <a:pt x="424" y="1067"/>
                  </a:lnTo>
                  <a:lnTo>
                    <a:pt x="431" y="1032"/>
                  </a:lnTo>
                  <a:lnTo>
                    <a:pt x="435" y="996"/>
                  </a:lnTo>
                  <a:lnTo>
                    <a:pt x="438" y="959"/>
                  </a:lnTo>
                  <a:lnTo>
                    <a:pt x="440" y="921"/>
                  </a:lnTo>
                  <a:lnTo>
                    <a:pt x="438" y="882"/>
                  </a:lnTo>
                  <a:lnTo>
                    <a:pt x="435" y="845"/>
                  </a:lnTo>
                  <a:lnTo>
                    <a:pt x="431" y="809"/>
                  </a:lnTo>
                  <a:lnTo>
                    <a:pt x="424" y="773"/>
                  </a:lnTo>
                  <a:lnTo>
                    <a:pt x="417" y="740"/>
                  </a:lnTo>
                  <a:lnTo>
                    <a:pt x="406" y="708"/>
                  </a:lnTo>
                  <a:lnTo>
                    <a:pt x="401" y="692"/>
                  </a:lnTo>
                  <a:lnTo>
                    <a:pt x="395" y="678"/>
                  </a:lnTo>
                  <a:lnTo>
                    <a:pt x="389" y="663"/>
                  </a:lnTo>
                  <a:lnTo>
                    <a:pt x="382" y="650"/>
                  </a:lnTo>
                  <a:lnTo>
                    <a:pt x="375" y="637"/>
                  </a:lnTo>
                  <a:lnTo>
                    <a:pt x="367" y="625"/>
                  </a:lnTo>
                  <a:lnTo>
                    <a:pt x="360" y="614"/>
                  </a:lnTo>
                  <a:lnTo>
                    <a:pt x="351" y="602"/>
                  </a:lnTo>
                  <a:lnTo>
                    <a:pt x="343" y="592"/>
                  </a:lnTo>
                  <a:lnTo>
                    <a:pt x="334" y="582"/>
                  </a:lnTo>
                  <a:lnTo>
                    <a:pt x="325" y="574"/>
                  </a:lnTo>
                  <a:lnTo>
                    <a:pt x="315" y="566"/>
                  </a:lnTo>
                  <a:lnTo>
                    <a:pt x="306" y="559"/>
                  </a:lnTo>
                  <a:lnTo>
                    <a:pt x="295" y="552"/>
                  </a:lnTo>
                  <a:lnTo>
                    <a:pt x="285" y="547"/>
                  </a:lnTo>
                  <a:lnTo>
                    <a:pt x="273" y="543"/>
                  </a:lnTo>
                  <a:lnTo>
                    <a:pt x="262" y="539"/>
                  </a:lnTo>
                  <a:lnTo>
                    <a:pt x="252" y="536"/>
                  </a:lnTo>
                  <a:lnTo>
                    <a:pt x="240" y="535"/>
                  </a:lnTo>
                  <a:lnTo>
                    <a:pt x="228" y="535"/>
                  </a:lnTo>
                  <a:lnTo>
                    <a:pt x="216" y="535"/>
                  </a:lnTo>
                  <a:lnTo>
                    <a:pt x="205" y="537"/>
                  </a:lnTo>
                  <a:lnTo>
                    <a:pt x="193" y="539"/>
                  </a:lnTo>
                  <a:lnTo>
                    <a:pt x="183" y="544"/>
                  </a:lnTo>
                  <a:lnTo>
                    <a:pt x="173" y="548"/>
                  </a:lnTo>
                  <a:lnTo>
                    <a:pt x="162" y="553"/>
                  </a:lnTo>
                  <a:lnTo>
                    <a:pt x="152" y="560"/>
                  </a:lnTo>
                  <a:lnTo>
                    <a:pt x="142" y="568"/>
                  </a:lnTo>
                  <a:lnTo>
                    <a:pt x="133" y="576"/>
                  </a:lnTo>
                  <a:lnTo>
                    <a:pt x="123" y="586"/>
                  </a:lnTo>
                  <a:lnTo>
                    <a:pt x="115" y="596"/>
                  </a:lnTo>
                  <a:lnTo>
                    <a:pt x="106" y="607"/>
                  </a:lnTo>
                  <a:lnTo>
                    <a:pt x="98" y="619"/>
                  </a:lnTo>
                  <a:lnTo>
                    <a:pt x="91" y="631"/>
                  </a:lnTo>
                  <a:lnTo>
                    <a:pt x="83" y="645"/>
                  </a:lnTo>
                  <a:lnTo>
                    <a:pt x="77" y="659"/>
                  </a:lnTo>
                  <a:lnTo>
                    <a:pt x="74" y="659"/>
                  </a:lnTo>
                  <a:lnTo>
                    <a:pt x="74" y="0"/>
                  </a:lnTo>
                  <a:lnTo>
                    <a:pt x="0" y="0"/>
                  </a:lnTo>
                  <a:lnTo>
                    <a:pt x="0" y="1289"/>
                  </a:lnTo>
                  <a:close/>
                </a:path>
              </a:pathLst>
            </a:custGeom>
            <a:solidFill>
              <a:srgbClr val="005B99"/>
            </a:solidFill>
            <a:ln w="9525">
              <a:noFill/>
              <a:round/>
              <a:headEnd/>
              <a:tailEnd/>
            </a:ln>
          </p:spPr>
          <p:txBody>
            <a:bodyPr/>
            <a:lstStyle/>
            <a:p>
              <a:endParaRPr lang="en-US"/>
            </a:p>
          </p:txBody>
        </p:sp>
        <p:sp>
          <p:nvSpPr>
            <p:cNvPr id="1089" name="Freeform 65"/>
            <p:cNvSpPr>
              <a:spLocks noChangeAspect="1" noEditPoints="1"/>
            </p:cNvSpPr>
            <p:nvPr/>
          </p:nvSpPr>
          <p:spPr bwMode="black">
            <a:xfrm>
              <a:off x="2638" y="3764"/>
              <a:ext cx="77" cy="129"/>
            </a:xfrm>
            <a:custGeom>
              <a:avLst/>
              <a:gdLst/>
              <a:ahLst/>
              <a:cxnLst>
                <a:cxn ang="0">
                  <a:pos x="258" y="119"/>
                </a:cxn>
                <a:cxn ang="0">
                  <a:pos x="290" y="133"/>
                </a:cxn>
                <a:cxn ang="0">
                  <a:pos x="317" y="155"/>
                </a:cxn>
                <a:cxn ang="0">
                  <a:pos x="355" y="215"/>
                </a:cxn>
                <a:cxn ang="0">
                  <a:pos x="382" y="306"/>
                </a:cxn>
                <a:cxn ang="0">
                  <a:pos x="389" y="414"/>
                </a:cxn>
                <a:cxn ang="0">
                  <a:pos x="372" y="516"/>
                </a:cxn>
                <a:cxn ang="0">
                  <a:pos x="335" y="597"/>
                </a:cxn>
                <a:cxn ang="0">
                  <a:pos x="304" y="632"/>
                </a:cxn>
                <a:cxn ang="0">
                  <a:pos x="274" y="651"/>
                </a:cxn>
                <a:cxn ang="0">
                  <a:pos x="242" y="658"/>
                </a:cxn>
                <a:cxn ang="0">
                  <a:pos x="208" y="656"/>
                </a:cxn>
                <a:cxn ang="0">
                  <a:pos x="177" y="642"/>
                </a:cxn>
                <a:cxn ang="0">
                  <a:pos x="149" y="619"/>
                </a:cxn>
                <a:cxn ang="0">
                  <a:pos x="110" y="560"/>
                </a:cxn>
                <a:cxn ang="0">
                  <a:pos x="83" y="467"/>
                </a:cxn>
                <a:cxn ang="0">
                  <a:pos x="78" y="358"/>
                </a:cxn>
                <a:cxn ang="0">
                  <a:pos x="94" y="258"/>
                </a:cxn>
                <a:cxn ang="0">
                  <a:pos x="131" y="178"/>
                </a:cxn>
                <a:cxn ang="0">
                  <a:pos x="162" y="142"/>
                </a:cxn>
                <a:cxn ang="0">
                  <a:pos x="192" y="124"/>
                </a:cxn>
                <a:cxn ang="0">
                  <a:pos x="225" y="117"/>
                </a:cxn>
                <a:cxn ang="0">
                  <a:pos x="256" y="770"/>
                </a:cxn>
                <a:cxn ang="0">
                  <a:pos x="301" y="755"/>
                </a:cxn>
                <a:cxn ang="0">
                  <a:pos x="342" y="727"/>
                </a:cxn>
                <a:cxn ang="0">
                  <a:pos x="379" y="685"/>
                </a:cxn>
                <a:cxn ang="0">
                  <a:pos x="410" y="633"/>
                </a:cxn>
                <a:cxn ang="0">
                  <a:pos x="435" y="573"/>
                </a:cxn>
                <a:cxn ang="0">
                  <a:pos x="454" y="504"/>
                </a:cxn>
                <a:cxn ang="0">
                  <a:pos x="462" y="428"/>
                </a:cxn>
                <a:cxn ang="0">
                  <a:pos x="462" y="348"/>
                </a:cxn>
                <a:cxn ang="0">
                  <a:pos x="454" y="272"/>
                </a:cxn>
                <a:cxn ang="0">
                  <a:pos x="436" y="202"/>
                </a:cxn>
                <a:cxn ang="0">
                  <a:pos x="412" y="140"/>
                </a:cxn>
                <a:cxn ang="0">
                  <a:pos x="380" y="87"/>
                </a:cxn>
                <a:cxn ang="0">
                  <a:pos x="344" y="46"/>
                </a:cxn>
                <a:cxn ang="0">
                  <a:pos x="303" y="17"/>
                </a:cxn>
                <a:cxn ang="0">
                  <a:pos x="257" y="1"/>
                </a:cxn>
                <a:cxn ang="0">
                  <a:pos x="209" y="1"/>
                </a:cxn>
                <a:cxn ang="0">
                  <a:pos x="163" y="17"/>
                </a:cxn>
                <a:cxn ang="0">
                  <a:pos x="121" y="46"/>
                </a:cxn>
                <a:cxn ang="0">
                  <a:pos x="84" y="87"/>
                </a:cxn>
                <a:cxn ang="0">
                  <a:pos x="53" y="140"/>
                </a:cxn>
                <a:cxn ang="0">
                  <a:pos x="28" y="202"/>
                </a:cxn>
                <a:cxn ang="0">
                  <a:pos x="10" y="272"/>
                </a:cxn>
                <a:cxn ang="0">
                  <a:pos x="1" y="348"/>
                </a:cxn>
                <a:cxn ang="0">
                  <a:pos x="1" y="428"/>
                </a:cxn>
                <a:cxn ang="0">
                  <a:pos x="10" y="504"/>
                </a:cxn>
                <a:cxn ang="0">
                  <a:pos x="28" y="573"/>
                </a:cxn>
                <a:cxn ang="0">
                  <a:pos x="53" y="633"/>
                </a:cxn>
                <a:cxn ang="0">
                  <a:pos x="84" y="685"/>
                </a:cxn>
                <a:cxn ang="0">
                  <a:pos x="121" y="727"/>
                </a:cxn>
                <a:cxn ang="0">
                  <a:pos x="163" y="755"/>
                </a:cxn>
                <a:cxn ang="0">
                  <a:pos x="209" y="770"/>
                </a:cxn>
              </a:cxnLst>
              <a:rect l="0" t="0" r="r" b="b"/>
              <a:pathLst>
                <a:path w="463" h="772">
                  <a:moveTo>
                    <a:pt x="233" y="117"/>
                  </a:moveTo>
                  <a:lnTo>
                    <a:pt x="242" y="117"/>
                  </a:lnTo>
                  <a:lnTo>
                    <a:pt x="250" y="118"/>
                  </a:lnTo>
                  <a:lnTo>
                    <a:pt x="258" y="119"/>
                  </a:lnTo>
                  <a:lnTo>
                    <a:pt x="267" y="122"/>
                  </a:lnTo>
                  <a:lnTo>
                    <a:pt x="274" y="124"/>
                  </a:lnTo>
                  <a:lnTo>
                    <a:pt x="282" y="128"/>
                  </a:lnTo>
                  <a:lnTo>
                    <a:pt x="290" y="133"/>
                  </a:lnTo>
                  <a:lnTo>
                    <a:pt x="297" y="137"/>
                  </a:lnTo>
                  <a:lnTo>
                    <a:pt x="304" y="142"/>
                  </a:lnTo>
                  <a:lnTo>
                    <a:pt x="310" y="149"/>
                  </a:lnTo>
                  <a:lnTo>
                    <a:pt x="317" y="155"/>
                  </a:lnTo>
                  <a:lnTo>
                    <a:pt x="323" y="162"/>
                  </a:lnTo>
                  <a:lnTo>
                    <a:pt x="335" y="178"/>
                  </a:lnTo>
                  <a:lnTo>
                    <a:pt x="346" y="195"/>
                  </a:lnTo>
                  <a:lnTo>
                    <a:pt x="355" y="215"/>
                  </a:lnTo>
                  <a:lnTo>
                    <a:pt x="364" y="235"/>
                  </a:lnTo>
                  <a:lnTo>
                    <a:pt x="372" y="258"/>
                  </a:lnTo>
                  <a:lnTo>
                    <a:pt x="378" y="282"/>
                  </a:lnTo>
                  <a:lnTo>
                    <a:pt x="382" y="306"/>
                  </a:lnTo>
                  <a:lnTo>
                    <a:pt x="387" y="332"/>
                  </a:lnTo>
                  <a:lnTo>
                    <a:pt x="389" y="358"/>
                  </a:lnTo>
                  <a:lnTo>
                    <a:pt x="389" y="386"/>
                  </a:lnTo>
                  <a:lnTo>
                    <a:pt x="389" y="414"/>
                  </a:lnTo>
                  <a:lnTo>
                    <a:pt x="387" y="441"/>
                  </a:lnTo>
                  <a:lnTo>
                    <a:pt x="382" y="467"/>
                  </a:lnTo>
                  <a:lnTo>
                    <a:pt x="378" y="492"/>
                  </a:lnTo>
                  <a:lnTo>
                    <a:pt x="372" y="516"/>
                  </a:lnTo>
                  <a:lnTo>
                    <a:pt x="364" y="538"/>
                  </a:lnTo>
                  <a:lnTo>
                    <a:pt x="355" y="560"/>
                  </a:lnTo>
                  <a:lnTo>
                    <a:pt x="346" y="579"/>
                  </a:lnTo>
                  <a:lnTo>
                    <a:pt x="335" y="597"/>
                  </a:lnTo>
                  <a:lnTo>
                    <a:pt x="323" y="612"/>
                  </a:lnTo>
                  <a:lnTo>
                    <a:pt x="317" y="619"/>
                  </a:lnTo>
                  <a:lnTo>
                    <a:pt x="310" y="626"/>
                  </a:lnTo>
                  <a:lnTo>
                    <a:pt x="304" y="632"/>
                  </a:lnTo>
                  <a:lnTo>
                    <a:pt x="297" y="638"/>
                  </a:lnTo>
                  <a:lnTo>
                    <a:pt x="290" y="642"/>
                  </a:lnTo>
                  <a:lnTo>
                    <a:pt x="282" y="646"/>
                  </a:lnTo>
                  <a:lnTo>
                    <a:pt x="274" y="651"/>
                  </a:lnTo>
                  <a:lnTo>
                    <a:pt x="267" y="653"/>
                  </a:lnTo>
                  <a:lnTo>
                    <a:pt x="258" y="656"/>
                  </a:lnTo>
                  <a:lnTo>
                    <a:pt x="250" y="657"/>
                  </a:lnTo>
                  <a:lnTo>
                    <a:pt x="242" y="658"/>
                  </a:lnTo>
                  <a:lnTo>
                    <a:pt x="233" y="658"/>
                  </a:lnTo>
                  <a:lnTo>
                    <a:pt x="225" y="658"/>
                  </a:lnTo>
                  <a:lnTo>
                    <a:pt x="216" y="657"/>
                  </a:lnTo>
                  <a:lnTo>
                    <a:pt x="208" y="656"/>
                  </a:lnTo>
                  <a:lnTo>
                    <a:pt x="200" y="653"/>
                  </a:lnTo>
                  <a:lnTo>
                    <a:pt x="192" y="651"/>
                  </a:lnTo>
                  <a:lnTo>
                    <a:pt x="184" y="646"/>
                  </a:lnTo>
                  <a:lnTo>
                    <a:pt x="177" y="642"/>
                  </a:lnTo>
                  <a:lnTo>
                    <a:pt x="170" y="638"/>
                  </a:lnTo>
                  <a:lnTo>
                    <a:pt x="162" y="632"/>
                  </a:lnTo>
                  <a:lnTo>
                    <a:pt x="156" y="626"/>
                  </a:lnTo>
                  <a:lnTo>
                    <a:pt x="149" y="619"/>
                  </a:lnTo>
                  <a:lnTo>
                    <a:pt x="143" y="612"/>
                  </a:lnTo>
                  <a:lnTo>
                    <a:pt x="131" y="597"/>
                  </a:lnTo>
                  <a:lnTo>
                    <a:pt x="120" y="579"/>
                  </a:lnTo>
                  <a:lnTo>
                    <a:pt x="110" y="560"/>
                  </a:lnTo>
                  <a:lnTo>
                    <a:pt x="102" y="538"/>
                  </a:lnTo>
                  <a:lnTo>
                    <a:pt x="94" y="516"/>
                  </a:lnTo>
                  <a:lnTo>
                    <a:pt x="88" y="492"/>
                  </a:lnTo>
                  <a:lnTo>
                    <a:pt x="83" y="467"/>
                  </a:lnTo>
                  <a:lnTo>
                    <a:pt x="80" y="441"/>
                  </a:lnTo>
                  <a:lnTo>
                    <a:pt x="78" y="414"/>
                  </a:lnTo>
                  <a:lnTo>
                    <a:pt x="77" y="386"/>
                  </a:lnTo>
                  <a:lnTo>
                    <a:pt x="78" y="358"/>
                  </a:lnTo>
                  <a:lnTo>
                    <a:pt x="80" y="332"/>
                  </a:lnTo>
                  <a:lnTo>
                    <a:pt x="83" y="306"/>
                  </a:lnTo>
                  <a:lnTo>
                    <a:pt x="88" y="282"/>
                  </a:lnTo>
                  <a:lnTo>
                    <a:pt x="94" y="258"/>
                  </a:lnTo>
                  <a:lnTo>
                    <a:pt x="102" y="235"/>
                  </a:lnTo>
                  <a:lnTo>
                    <a:pt x="110" y="215"/>
                  </a:lnTo>
                  <a:lnTo>
                    <a:pt x="120" y="195"/>
                  </a:lnTo>
                  <a:lnTo>
                    <a:pt x="131" y="178"/>
                  </a:lnTo>
                  <a:lnTo>
                    <a:pt x="143" y="162"/>
                  </a:lnTo>
                  <a:lnTo>
                    <a:pt x="149" y="155"/>
                  </a:lnTo>
                  <a:lnTo>
                    <a:pt x="156" y="149"/>
                  </a:lnTo>
                  <a:lnTo>
                    <a:pt x="162" y="142"/>
                  </a:lnTo>
                  <a:lnTo>
                    <a:pt x="170" y="137"/>
                  </a:lnTo>
                  <a:lnTo>
                    <a:pt x="177" y="133"/>
                  </a:lnTo>
                  <a:lnTo>
                    <a:pt x="184" y="128"/>
                  </a:lnTo>
                  <a:lnTo>
                    <a:pt x="192" y="124"/>
                  </a:lnTo>
                  <a:lnTo>
                    <a:pt x="200" y="122"/>
                  </a:lnTo>
                  <a:lnTo>
                    <a:pt x="208" y="119"/>
                  </a:lnTo>
                  <a:lnTo>
                    <a:pt x="216" y="118"/>
                  </a:lnTo>
                  <a:lnTo>
                    <a:pt x="225" y="117"/>
                  </a:lnTo>
                  <a:lnTo>
                    <a:pt x="233" y="117"/>
                  </a:lnTo>
                  <a:close/>
                  <a:moveTo>
                    <a:pt x="233" y="772"/>
                  </a:moveTo>
                  <a:lnTo>
                    <a:pt x="245" y="772"/>
                  </a:lnTo>
                  <a:lnTo>
                    <a:pt x="256" y="770"/>
                  </a:lnTo>
                  <a:lnTo>
                    <a:pt x="268" y="768"/>
                  </a:lnTo>
                  <a:lnTo>
                    <a:pt x="280" y="765"/>
                  </a:lnTo>
                  <a:lnTo>
                    <a:pt x="291" y="761"/>
                  </a:lnTo>
                  <a:lnTo>
                    <a:pt x="301" y="755"/>
                  </a:lnTo>
                  <a:lnTo>
                    <a:pt x="312" y="750"/>
                  </a:lnTo>
                  <a:lnTo>
                    <a:pt x="323" y="742"/>
                  </a:lnTo>
                  <a:lnTo>
                    <a:pt x="333" y="735"/>
                  </a:lnTo>
                  <a:lnTo>
                    <a:pt x="342" y="727"/>
                  </a:lnTo>
                  <a:lnTo>
                    <a:pt x="352" y="717"/>
                  </a:lnTo>
                  <a:lnTo>
                    <a:pt x="362" y="708"/>
                  </a:lnTo>
                  <a:lnTo>
                    <a:pt x="371" y="697"/>
                  </a:lnTo>
                  <a:lnTo>
                    <a:pt x="379" y="685"/>
                  </a:lnTo>
                  <a:lnTo>
                    <a:pt x="388" y="673"/>
                  </a:lnTo>
                  <a:lnTo>
                    <a:pt x="396" y="661"/>
                  </a:lnTo>
                  <a:lnTo>
                    <a:pt x="404" y="647"/>
                  </a:lnTo>
                  <a:lnTo>
                    <a:pt x="410" y="633"/>
                  </a:lnTo>
                  <a:lnTo>
                    <a:pt x="418" y="619"/>
                  </a:lnTo>
                  <a:lnTo>
                    <a:pt x="425" y="604"/>
                  </a:lnTo>
                  <a:lnTo>
                    <a:pt x="430" y="589"/>
                  </a:lnTo>
                  <a:lnTo>
                    <a:pt x="435" y="573"/>
                  </a:lnTo>
                  <a:lnTo>
                    <a:pt x="441" y="556"/>
                  </a:lnTo>
                  <a:lnTo>
                    <a:pt x="445" y="539"/>
                  </a:lnTo>
                  <a:lnTo>
                    <a:pt x="449" y="521"/>
                  </a:lnTo>
                  <a:lnTo>
                    <a:pt x="454" y="504"/>
                  </a:lnTo>
                  <a:lnTo>
                    <a:pt x="456" y="485"/>
                  </a:lnTo>
                  <a:lnTo>
                    <a:pt x="459" y="467"/>
                  </a:lnTo>
                  <a:lnTo>
                    <a:pt x="461" y="448"/>
                  </a:lnTo>
                  <a:lnTo>
                    <a:pt x="462" y="428"/>
                  </a:lnTo>
                  <a:lnTo>
                    <a:pt x="463" y="409"/>
                  </a:lnTo>
                  <a:lnTo>
                    <a:pt x="463" y="388"/>
                  </a:lnTo>
                  <a:lnTo>
                    <a:pt x="463" y="368"/>
                  </a:lnTo>
                  <a:lnTo>
                    <a:pt x="462" y="348"/>
                  </a:lnTo>
                  <a:lnTo>
                    <a:pt x="461" y="329"/>
                  </a:lnTo>
                  <a:lnTo>
                    <a:pt x="459" y="310"/>
                  </a:lnTo>
                  <a:lnTo>
                    <a:pt x="457" y="290"/>
                  </a:lnTo>
                  <a:lnTo>
                    <a:pt x="454" y="272"/>
                  </a:lnTo>
                  <a:lnTo>
                    <a:pt x="449" y="254"/>
                  </a:lnTo>
                  <a:lnTo>
                    <a:pt x="446" y="236"/>
                  </a:lnTo>
                  <a:lnTo>
                    <a:pt x="442" y="219"/>
                  </a:lnTo>
                  <a:lnTo>
                    <a:pt x="436" y="202"/>
                  </a:lnTo>
                  <a:lnTo>
                    <a:pt x="431" y="186"/>
                  </a:lnTo>
                  <a:lnTo>
                    <a:pt x="425" y="170"/>
                  </a:lnTo>
                  <a:lnTo>
                    <a:pt x="418" y="155"/>
                  </a:lnTo>
                  <a:lnTo>
                    <a:pt x="412" y="140"/>
                  </a:lnTo>
                  <a:lnTo>
                    <a:pt x="405" y="126"/>
                  </a:lnTo>
                  <a:lnTo>
                    <a:pt x="398" y="112"/>
                  </a:lnTo>
                  <a:lnTo>
                    <a:pt x="389" y="100"/>
                  </a:lnTo>
                  <a:lnTo>
                    <a:pt x="380" y="87"/>
                  </a:lnTo>
                  <a:lnTo>
                    <a:pt x="372" y="77"/>
                  </a:lnTo>
                  <a:lnTo>
                    <a:pt x="363" y="66"/>
                  </a:lnTo>
                  <a:lnTo>
                    <a:pt x="353" y="55"/>
                  </a:lnTo>
                  <a:lnTo>
                    <a:pt x="344" y="46"/>
                  </a:lnTo>
                  <a:lnTo>
                    <a:pt x="334" y="38"/>
                  </a:lnTo>
                  <a:lnTo>
                    <a:pt x="324" y="30"/>
                  </a:lnTo>
                  <a:lnTo>
                    <a:pt x="313" y="23"/>
                  </a:lnTo>
                  <a:lnTo>
                    <a:pt x="303" y="17"/>
                  </a:lnTo>
                  <a:lnTo>
                    <a:pt x="292" y="12"/>
                  </a:lnTo>
                  <a:lnTo>
                    <a:pt x="280" y="8"/>
                  </a:lnTo>
                  <a:lnTo>
                    <a:pt x="269" y="4"/>
                  </a:lnTo>
                  <a:lnTo>
                    <a:pt x="257" y="1"/>
                  </a:lnTo>
                  <a:lnTo>
                    <a:pt x="245" y="0"/>
                  </a:lnTo>
                  <a:lnTo>
                    <a:pt x="233" y="0"/>
                  </a:lnTo>
                  <a:lnTo>
                    <a:pt x="220" y="0"/>
                  </a:lnTo>
                  <a:lnTo>
                    <a:pt x="209" y="1"/>
                  </a:lnTo>
                  <a:lnTo>
                    <a:pt x="198" y="4"/>
                  </a:lnTo>
                  <a:lnTo>
                    <a:pt x="186" y="8"/>
                  </a:lnTo>
                  <a:lnTo>
                    <a:pt x="174" y="12"/>
                  </a:lnTo>
                  <a:lnTo>
                    <a:pt x="163" y="17"/>
                  </a:lnTo>
                  <a:lnTo>
                    <a:pt x="152" y="23"/>
                  </a:lnTo>
                  <a:lnTo>
                    <a:pt x="142" y="30"/>
                  </a:lnTo>
                  <a:lnTo>
                    <a:pt x="132" y="38"/>
                  </a:lnTo>
                  <a:lnTo>
                    <a:pt x="121" y="46"/>
                  </a:lnTo>
                  <a:lnTo>
                    <a:pt x="111" y="55"/>
                  </a:lnTo>
                  <a:lnTo>
                    <a:pt x="103" y="66"/>
                  </a:lnTo>
                  <a:lnTo>
                    <a:pt x="93" y="77"/>
                  </a:lnTo>
                  <a:lnTo>
                    <a:pt x="84" y="87"/>
                  </a:lnTo>
                  <a:lnTo>
                    <a:pt x="76" y="100"/>
                  </a:lnTo>
                  <a:lnTo>
                    <a:pt x="68" y="112"/>
                  </a:lnTo>
                  <a:lnTo>
                    <a:pt x="60" y="126"/>
                  </a:lnTo>
                  <a:lnTo>
                    <a:pt x="53" y="140"/>
                  </a:lnTo>
                  <a:lnTo>
                    <a:pt x="46" y="155"/>
                  </a:lnTo>
                  <a:lnTo>
                    <a:pt x="39" y="170"/>
                  </a:lnTo>
                  <a:lnTo>
                    <a:pt x="34" y="186"/>
                  </a:lnTo>
                  <a:lnTo>
                    <a:pt x="28" y="202"/>
                  </a:lnTo>
                  <a:lnTo>
                    <a:pt x="23" y="219"/>
                  </a:lnTo>
                  <a:lnTo>
                    <a:pt x="19" y="236"/>
                  </a:lnTo>
                  <a:lnTo>
                    <a:pt x="14" y="254"/>
                  </a:lnTo>
                  <a:lnTo>
                    <a:pt x="10" y="272"/>
                  </a:lnTo>
                  <a:lnTo>
                    <a:pt x="7" y="290"/>
                  </a:lnTo>
                  <a:lnTo>
                    <a:pt x="5" y="310"/>
                  </a:lnTo>
                  <a:lnTo>
                    <a:pt x="2" y="329"/>
                  </a:lnTo>
                  <a:lnTo>
                    <a:pt x="1" y="348"/>
                  </a:lnTo>
                  <a:lnTo>
                    <a:pt x="0" y="368"/>
                  </a:lnTo>
                  <a:lnTo>
                    <a:pt x="0" y="388"/>
                  </a:lnTo>
                  <a:lnTo>
                    <a:pt x="0" y="409"/>
                  </a:lnTo>
                  <a:lnTo>
                    <a:pt x="1" y="428"/>
                  </a:lnTo>
                  <a:lnTo>
                    <a:pt x="2" y="448"/>
                  </a:lnTo>
                  <a:lnTo>
                    <a:pt x="5" y="467"/>
                  </a:lnTo>
                  <a:lnTo>
                    <a:pt x="7" y="485"/>
                  </a:lnTo>
                  <a:lnTo>
                    <a:pt x="10" y="504"/>
                  </a:lnTo>
                  <a:lnTo>
                    <a:pt x="14" y="521"/>
                  </a:lnTo>
                  <a:lnTo>
                    <a:pt x="19" y="539"/>
                  </a:lnTo>
                  <a:lnTo>
                    <a:pt x="23" y="556"/>
                  </a:lnTo>
                  <a:lnTo>
                    <a:pt x="28" y="573"/>
                  </a:lnTo>
                  <a:lnTo>
                    <a:pt x="34" y="589"/>
                  </a:lnTo>
                  <a:lnTo>
                    <a:pt x="39" y="604"/>
                  </a:lnTo>
                  <a:lnTo>
                    <a:pt x="46" y="619"/>
                  </a:lnTo>
                  <a:lnTo>
                    <a:pt x="53" y="633"/>
                  </a:lnTo>
                  <a:lnTo>
                    <a:pt x="60" y="647"/>
                  </a:lnTo>
                  <a:lnTo>
                    <a:pt x="68" y="661"/>
                  </a:lnTo>
                  <a:lnTo>
                    <a:pt x="76" y="673"/>
                  </a:lnTo>
                  <a:lnTo>
                    <a:pt x="84" y="685"/>
                  </a:lnTo>
                  <a:lnTo>
                    <a:pt x="93" y="697"/>
                  </a:lnTo>
                  <a:lnTo>
                    <a:pt x="103" y="708"/>
                  </a:lnTo>
                  <a:lnTo>
                    <a:pt x="111" y="717"/>
                  </a:lnTo>
                  <a:lnTo>
                    <a:pt x="121" y="727"/>
                  </a:lnTo>
                  <a:lnTo>
                    <a:pt x="132" y="735"/>
                  </a:lnTo>
                  <a:lnTo>
                    <a:pt x="142" y="742"/>
                  </a:lnTo>
                  <a:lnTo>
                    <a:pt x="152" y="750"/>
                  </a:lnTo>
                  <a:lnTo>
                    <a:pt x="163" y="755"/>
                  </a:lnTo>
                  <a:lnTo>
                    <a:pt x="174" y="761"/>
                  </a:lnTo>
                  <a:lnTo>
                    <a:pt x="186" y="765"/>
                  </a:lnTo>
                  <a:lnTo>
                    <a:pt x="198" y="768"/>
                  </a:lnTo>
                  <a:lnTo>
                    <a:pt x="209" y="770"/>
                  </a:lnTo>
                  <a:lnTo>
                    <a:pt x="220" y="772"/>
                  </a:lnTo>
                  <a:lnTo>
                    <a:pt x="233" y="772"/>
                  </a:lnTo>
                  <a:close/>
                </a:path>
              </a:pathLst>
            </a:custGeom>
            <a:solidFill>
              <a:srgbClr val="005B99"/>
            </a:solidFill>
            <a:ln w="9525">
              <a:noFill/>
              <a:round/>
              <a:headEnd/>
              <a:tailEnd/>
            </a:ln>
          </p:spPr>
          <p:txBody>
            <a:bodyPr/>
            <a:lstStyle/>
            <a:p>
              <a:endParaRPr lang="en-US"/>
            </a:p>
          </p:txBody>
        </p:sp>
        <p:sp>
          <p:nvSpPr>
            <p:cNvPr id="1090" name="Freeform 66"/>
            <p:cNvSpPr>
              <a:spLocks noChangeAspect="1"/>
            </p:cNvSpPr>
            <p:nvPr/>
          </p:nvSpPr>
          <p:spPr bwMode="black">
            <a:xfrm>
              <a:off x="2729" y="3764"/>
              <a:ext cx="40" cy="126"/>
            </a:xfrm>
            <a:custGeom>
              <a:avLst/>
              <a:gdLst/>
              <a:ahLst/>
              <a:cxnLst>
                <a:cxn ang="0">
                  <a:pos x="75" y="100"/>
                </a:cxn>
                <a:cxn ang="0">
                  <a:pos x="77" y="100"/>
                </a:cxn>
                <a:cxn ang="0">
                  <a:pos x="87" y="79"/>
                </a:cxn>
                <a:cxn ang="0">
                  <a:pos x="97" y="59"/>
                </a:cxn>
                <a:cxn ang="0">
                  <a:pos x="106" y="43"/>
                </a:cxn>
                <a:cxn ang="0">
                  <a:pos x="117" y="28"/>
                </a:cxn>
                <a:cxn ang="0">
                  <a:pos x="122" y="22"/>
                </a:cxn>
                <a:cxn ang="0">
                  <a:pos x="129" y="16"/>
                </a:cxn>
                <a:cxn ang="0">
                  <a:pos x="135" y="11"/>
                </a:cxn>
                <a:cxn ang="0">
                  <a:pos x="142" y="8"/>
                </a:cxn>
                <a:cxn ang="0">
                  <a:pos x="148" y="4"/>
                </a:cxn>
                <a:cxn ang="0">
                  <a:pos x="156" y="1"/>
                </a:cxn>
                <a:cxn ang="0">
                  <a:pos x="165" y="0"/>
                </a:cxn>
                <a:cxn ang="0">
                  <a:pos x="173" y="0"/>
                </a:cxn>
                <a:cxn ang="0">
                  <a:pos x="183" y="0"/>
                </a:cxn>
                <a:cxn ang="0">
                  <a:pos x="192" y="2"/>
                </a:cxn>
                <a:cxn ang="0">
                  <a:pos x="201" y="4"/>
                </a:cxn>
                <a:cxn ang="0">
                  <a:pos x="209" y="9"/>
                </a:cxn>
                <a:cxn ang="0">
                  <a:pos x="217" y="14"/>
                </a:cxn>
                <a:cxn ang="0">
                  <a:pos x="226" y="19"/>
                </a:cxn>
                <a:cxn ang="0">
                  <a:pos x="234" y="26"/>
                </a:cxn>
                <a:cxn ang="0">
                  <a:pos x="242" y="33"/>
                </a:cxn>
                <a:cxn ang="0">
                  <a:pos x="205" y="148"/>
                </a:cxn>
                <a:cxn ang="0">
                  <a:pos x="195" y="136"/>
                </a:cxn>
                <a:cxn ang="0">
                  <a:pos x="185" y="126"/>
                </a:cxn>
                <a:cxn ang="0">
                  <a:pos x="180" y="122"/>
                </a:cxn>
                <a:cxn ang="0">
                  <a:pos x="174" y="119"/>
                </a:cxn>
                <a:cxn ang="0">
                  <a:pos x="167" y="117"/>
                </a:cxn>
                <a:cxn ang="0">
                  <a:pos x="159" y="117"/>
                </a:cxn>
                <a:cxn ang="0">
                  <a:pos x="153" y="117"/>
                </a:cxn>
                <a:cxn ang="0">
                  <a:pos x="145" y="118"/>
                </a:cxn>
                <a:cxn ang="0">
                  <a:pos x="139" y="121"/>
                </a:cxn>
                <a:cxn ang="0">
                  <a:pos x="132" y="124"/>
                </a:cxn>
                <a:cxn ang="0">
                  <a:pos x="127" y="127"/>
                </a:cxn>
                <a:cxn ang="0">
                  <a:pos x="121" y="133"/>
                </a:cxn>
                <a:cxn ang="0">
                  <a:pos x="116" y="138"/>
                </a:cxn>
                <a:cxn ang="0">
                  <a:pos x="112" y="145"/>
                </a:cxn>
                <a:cxn ang="0">
                  <a:pos x="104" y="160"/>
                </a:cxn>
                <a:cxn ang="0">
                  <a:pos x="97" y="176"/>
                </a:cxn>
                <a:cxn ang="0">
                  <a:pos x="91" y="195"/>
                </a:cxn>
                <a:cxn ang="0">
                  <a:pos x="87" y="216"/>
                </a:cxn>
                <a:cxn ang="0">
                  <a:pos x="83" y="236"/>
                </a:cxn>
                <a:cxn ang="0">
                  <a:pos x="80" y="259"/>
                </a:cxn>
                <a:cxn ang="0">
                  <a:pos x="78" y="282"/>
                </a:cxn>
                <a:cxn ang="0">
                  <a:pos x="77" y="303"/>
                </a:cxn>
                <a:cxn ang="0">
                  <a:pos x="75" y="347"/>
                </a:cxn>
                <a:cxn ang="0">
                  <a:pos x="75" y="386"/>
                </a:cxn>
                <a:cxn ang="0">
                  <a:pos x="75" y="754"/>
                </a:cxn>
                <a:cxn ang="0">
                  <a:pos x="0" y="754"/>
                </a:cxn>
                <a:cxn ang="0">
                  <a:pos x="0" y="20"/>
                </a:cxn>
                <a:cxn ang="0">
                  <a:pos x="75" y="20"/>
                </a:cxn>
                <a:cxn ang="0">
                  <a:pos x="75" y="100"/>
                </a:cxn>
              </a:cxnLst>
              <a:rect l="0" t="0" r="r" b="b"/>
              <a:pathLst>
                <a:path w="242" h="754">
                  <a:moveTo>
                    <a:pt x="75" y="100"/>
                  </a:moveTo>
                  <a:lnTo>
                    <a:pt x="77" y="100"/>
                  </a:lnTo>
                  <a:lnTo>
                    <a:pt x="87" y="79"/>
                  </a:lnTo>
                  <a:lnTo>
                    <a:pt x="97" y="59"/>
                  </a:lnTo>
                  <a:lnTo>
                    <a:pt x="106" y="43"/>
                  </a:lnTo>
                  <a:lnTo>
                    <a:pt x="117" y="28"/>
                  </a:lnTo>
                  <a:lnTo>
                    <a:pt x="122" y="22"/>
                  </a:lnTo>
                  <a:lnTo>
                    <a:pt x="129" y="16"/>
                  </a:lnTo>
                  <a:lnTo>
                    <a:pt x="135" y="11"/>
                  </a:lnTo>
                  <a:lnTo>
                    <a:pt x="142" y="8"/>
                  </a:lnTo>
                  <a:lnTo>
                    <a:pt x="148" y="4"/>
                  </a:lnTo>
                  <a:lnTo>
                    <a:pt x="156" y="1"/>
                  </a:lnTo>
                  <a:lnTo>
                    <a:pt x="165" y="0"/>
                  </a:lnTo>
                  <a:lnTo>
                    <a:pt x="173" y="0"/>
                  </a:lnTo>
                  <a:lnTo>
                    <a:pt x="183" y="0"/>
                  </a:lnTo>
                  <a:lnTo>
                    <a:pt x="192" y="2"/>
                  </a:lnTo>
                  <a:lnTo>
                    <a:pt x="201" y="4"/>
                  </a:lnTo>
                  <a:lnTo>
                    <a:pt x="209" y="9"/>
                  </a:lnTo>
                  <a:lnTo>
                    <a:pt x="217" y="14"/>
                  </a:lnTo>
                  <a:lnTo>
                    <a:pt x="226" y="19"/>
                  </a:lnTo>
                  <a:lnTo>
                    <a:pt x="234" y="26"/>
                  </a:lnTo>
                  <a:lnTo>
                    <a:pt x="242" y="33"/>
                  </a:lnTo>
                  <a:lnTo>
                    <a:pt x="205" y="148"/>
                  </a:lnTo>
                  <a:lnTo>
                    <a:pt x="195" y="136"/>
                  </a:lnTo>
                  <a:lnTo>
                    <a:pt x="185" y="126"/>
                  </a:lnTo>
                  <a:lnTo>
                    <a:pt x="180" y="122"/>
                  </a:lnTo>
                  <a:lnTo>
                    <a:pt x="174" y="119"/>
                  </a:lnTo>
                  <a:lnTo>
                    <a:pt x="167" y="117"/>
                  </a:lnTo>
                  <a:lnTo>
                    <a:pt x="159" y="117"/>
                  </a:lnTo>
                  <a:lnTo>
                    <a:pt x="153" y="117"/>
                  </a:lnTo>
                  <a:lnTo>
                    <a:pt x="145" y="118"/>
                  </a:lnTo>
                  <a:lnTo>
                    <a:pt x="139" y="121"/>
                  </a:lnTo>
                  <a:lnTo>
                    <a:pt x="132" y="124"/>
                  </a:lnTo>
                  <a:lnTo>
                    <a:pt x="127" y="127"/>
                  </a:lnTo>
                  <a:lnTo>
                    <a:pt x="121" y="133"/>
                  </a:lnTo>
                  <a:lnTo>
                    <a:pt x="116" y="138"/>
                  </a:lnTo>
                  <a:lnTo>
                    <a:pt x="112" y="145"/>
                  </a:lnTo>
                  <a:lnTo>
                    <a:pt x="104" y="160"/>
                  </a:lnTo>
                  <a:lnTo>
                    <a:pt x="97" y="176"/>
                  </a:lnTo>
                  <a:lnTo>
                    <a:pt x="91" y="195"/>
                  </a:lnTo>
                  <a:lnTo>
                    <a:pt x="87" y="216"/>
                  </a:lnTo>
                  <a:lnTo>
                    <a:pt x="83" y="236"/>
                  </a:lnTo>
                  <a:lnTo>
                    <a:pt x="80" y="259"/>
                  </a:lnTo>
                  <a:lnTo>
                    <a:pt x="78" y="282"/>
                  </a:lnTo>
                  <a:lnTo>
                    <a:pt x="77" y="303"/>
                  </a:lnTo>
                  <a:lnTo>
                    <a:pt x="75" y="347"/>
                  </a:lnTo>
                  <a:lnTo>
                    <a:pt x="75" y="386"/>
                  </a:lnTo>
                  <a:lnTo>
                    <a:pt x="75" y="754"/>
                  </a:lnTo>
                  <a:lnTo>
                    <a:pt x="0" y="754"/>
                  </a:lnTo>
                  <a:lnTo>
                    <a:pt x="0" y="20"/>
                  </a:lnTo>
                  <a:lnTo>
                    <a:pt x="75" y="20"/>
                  </a:lnTo>
                  <a:lnTo>
                    <a:pt x="75" y="100"/>
                  </a:lnTo>
                  <a:close/>
                </a:path>
              </a:pathLst>
            </a:custGeom>
            <a:solidFill>
              <a:srgbClr val="005B99"/>
            </a:solidFill>
            <a:ln w="9525">
              <a:noFill/>
              <a:round/>
              <a:headEnd/>
              <a:tailEnd/>
            </a:ln>
          </p:spPr>
          <p:txBody>
            <a:bodyPr/>
            <a:lstStyle/>
            <a:p>
              <a:endParaRPr lang="en-US"/>
            </a:p>
          </p:txBody>
        </p:sp>
        <p:sp>
          <p:nvSpPr>
            <p:cNvPr id="1091" name="Freeform 67"/>
            <p:cNvSpPr>
              <a:spLocks noChangeAspect="1" noEditPoints="1"/>
            </p:cNvSpPr>
            <p:nvPr/>
          </p:nvSpPr>
          <p:spPr bwMode="black">
            <a:xfrm>
              <a:off x="2772" y="3764"/>
              <a:ext cx="74" cy="129"/>
            </a:xfrm>
            <a:custGeom>
              <a:avLst/>
              <a:gdLst/>
              <a:ahLst/>
              <a:cxnLst>
                <a:cxn ang="0">
                  <a:pos x="236" y="118"/>
                </a:cxn>
                <a:cxn ang="0">
                  <a:pos x="260" y="124"/>
                </a:cxn>
                <a:cxn ang="0">
                  <a:pos x="281" y="137"/>
                </a:cxn>
                <a:cxn ang="0">
                  <a:pos x="301" y="154"/>
                </a:cxn>
                <a:cxn ang="0">
                  <a:pos x="328" y="193"/>
                </a:cxn>
                <a:cxn ang="0">
                  <a:pos x="352" y="254"/>
                </a:cxn>
                <a:cxn ang="0">
                  <a:pos x="365" y="327"/>
                </a:cxn>
                <a:cxn ang="0">
                  <a:pos x="367" y="408"/>
                </a:cxn>
                <a:cxn ang="0">
                  <a:pos x="358" y="487"/>
                </a:cxn>
                <a:cxn ang="0">
                  <a:pos x="339" y="556"/>
                </a:cxn>
                <a:cxn ang="0">
                  <a:pos x="309" y="610"/>
                </a:cxn>
                <a:cxn ang="0">
                  <a:pos x="291" y="630"/>
                </a:cxn>
                <a:cxn ang="0">
                  <a:pos x="271" y="645"/>
                </a:cxn>
                <a:cxn ang="0">
                  <a:pos x="248" y="655"/>
                </a:cxn>
                <a:cxn ang="0">
                  <a:pos x="222" y="658"/>
                </a:cxn>
                <a:cxn ang="0">
                  <a:pos x="196" y="655"/>
                </a:cxn>
                <a:cxn ang="0">
                  <a:pos x="173" y="645"/>
                </a:cxn>
                <a:cxn ang="0">
                  <a:pos x="152" y="629"/>
                </a:cxn>
                <a:cxn ang="0">
                  <a:pos x="134" y="607"/>
                </a:cxn>
                <a:cxn ang="0">
                  <a:pos x="104" y="551"/>
                </a:cxn>
                <a:cxn ang="0">
                  <a:pos x="86" y="482"/>
                </a:cxn>
                <a:cxn ang="0">
                  <a:pos x="76" y="405"/>
                </a:cxn>
                <a:cxn ang="0">
                  <a:pos x="78" y="327"/>
                </a:cxn>
                <a:cxn ang="0">
                  <a:pos x="92" y="257"/>
                </a:cxn>
                <a:cxn ang="0">
                  <a:pos x="116" y="195"/>
                </a:cxn>
                <a:cxn ang="0">
                  <a:pos x="149" y="149"/>
                </a:cxn>
                <a:cxn ang="0">
                  <a:pos x="175" y="128"/>
                </a:cxn>
                <a:cxn ang="0">
                  <a:pos x="196" y="119"/>
                </a:cxn>
                <a:cxn ang="0">
                  <a:pos x="219" y="117"/>
                </a:cxn>
                <a:cxn ang="0">
                  <a:pos x="365" y="124"/>
                </a:cxn>
                <a:cxn ang="0">
                  <a:pos x="347" y="96"/>
                </a:cxn>
                <a:cxn ang="0">
                  <a:pos x="324" y="61"/>
                </a:cxn>
                <a:cxn ang="0">
                  <a:pos x="295" y="33"/>
                </a:cxn>
                <a:cxn ang="0">
                  <a:pos x="266" y="13"/>
                </a:cxn>
                <a:cxn ang="0">
                  <a:pos x="234" y="2"/>
                </a:cxn>
                <a:cxn ang="0">
                  <a:pos x="199" y="0"/>
                </a:cxn>
                <a:cxn ang="0">
                  <a:pos x="164" y="8"/>
                </a:cxn>
                <a:cxn ang="0">
                  <a:pos x="132" y="24"/>
                </a:cxn>
                <a:cxn ang="0">
                  <a:pos x="103" y="47"/>
                </a:cxn>
                <a:cxn ang="0">
                  <a:pos x="77" y="79"/>
                </a:cxn>
                <a:cxn ang="0">
                  <a:pos x="56" y="115"/>
                </a:cxn>
                <a:cxn ang="0">
                  <a:pos x="37" y="159"/>
                </a:cxn>
                <a:cxn ang="0">
                  <a:pos x="14" y="239"/>
                </a:cxn>
                <a:cxn ang="0">
                  <a:pos x="1" y="350"/>
                </a:cxn>
                <a:cxn ang="0">
                  <a:pos x="3" y="463"/>
                </a:cxn>
                <a:cxn ang="0">
                  <a:pos x="22" y="566"/>
                </a:cxn>
                <a:cxn ang="0">
                  <a:pos x="44" y="628"/>
                </a:cxn>
                <a:cxn ang="0">
                  <a:pos x="63" y="669"/>
                </a:cxn>
                <a:cxn ang="0">
                  <a:pos x="87" y="704"/>
                </a:cxn>
                <a:cxn ang="0">
                  <a:pos x="114" y="732"/>
                </a:cxn>
                <a:cxn ang="0">
                  <a:pos x="143" y="754"/>
                </a:cxn>
                <a:cxn ang="0">
                  <a:pos x="176" y="768"/>
                </a:cxn>
                <a:cxn ang="0">
                  <a:pos x="211" y="772"/>
                </a:cxn>
                <a:cxn ang="0">
                  <a:pos x="245" y="768"/>
                </a:cxn>
                <a:cxn ang="0">
                  <a:pos x="276" y="755"/>
                </a:cxn>
                <a:cxn ang="0">
                  <a:pos x="305" y="735"/>
                </a:cxn>
                <a:cxn ang="0">
                  <a:pos x="331" y="704"/>
                </a:cxn>
                <a:cxn ang="0">
                  <a:pos x="355" y="666"/>
                </a:cxn>
                <a:cxn ang="0">
                  <a:pos x="365" y="754"/>
                </a:cxn>
              </a:cxnLst>
              <a:rect l="0" t="0" r="r" b="b"/>
              <a:pathLst>
                <a:path w="439" h="772">
                  <a:moveTo>
                    <a:pt x="219" y="117"/>
                  </a:moveTo>
                  <a:lnTo>
                    <a:pt x="227" y="117"/>
                  </a:lnTo>
                  <a:lnTo>
                    <a:pt x="236" y="118"/>
                  </a:lnTo>
                  <a:lnTo>
                    <a:pt x="245" y="119"/>
                  </a:lnTo>
                  <a:lnTo>
                    <a:pt x="252" y="121"/>
                  </a:lnTo>
                  <a:lnTo>
                    <a:pt x="260" y="124"/>
                  </a:lnTo>
                  <a:lnTo>
                    <a:pt x="267" y="127"/>
                  </a:lnTo>
                  <a:lnTo>
                    <a:pt x="275" y="132"/>
                  </a:lnTo>
                  <a:lnTo>
                    <a:pt x="281" y="137"/>
                  </a:lnTo>
                  <a:lnTo>
                    <a:pt x="288" y="141"/>
                  </a:lnTo>
                  <a:lnTo>
                    <a:pt x="294" y="148"/>
                  </a:lnTo>
                  <a:lnTo>
                    <a:pt x="301" y="154"/>
                  </a:lnTo>
                  <a:lnTo>
                    <a:pt x="307" y="161"/>
                  </a:lnTo>
                  <a:lnTo>
                    <a:pt x="318" y="176"/>
                  </a:lnTo>
                  <a:lnTo>
                    <a:pt x="328" y="193"/>
                  </a:lnTo>
                  <a:lnTo>
                    <a:pt x="338" y="211"/>
                  </a:lnTo>
                  <a:lnTo>
                    <a:pt x="345" y="232"/>
                  </a:lnTo>
                  <a:lnTo>
                    <a:pt x="352" y="254"/>
                  </a:lnTo>
                  <a:lnTo>
                    <a:pt x="357" y="277"/>
                  </a:lnTo>
                  <a:lnTo>
                    <a:pt x="361" y="301"/>
                  </a:lnTo>
                  <a:lnTo>
                    <a:pt x="365" y="327"/>
                  </a:lnTo>
                  <a:lnTo>
                    <a:pt x="367" y="353"/>
                  </a:lnTo>
                  <a:lnTo>
                    <a:pt x="368" y="381"/>
                  </a:lnTo>
                  <a:lnTo>
                    <a:pt x="367" y="408"/>
                  </a:lnTo>
                  <a:lnTo>
                    <a:pt x="366" y="435"/>
                  </a:lnTo>
                  <a:lnTo>
                    <a:pt x="362" y="462"/>
                  </a:lnTo>
                  <a:lnTo>
                    <a:pt x="358" y="487"/>
                  </a:lnTo>
                  <a:lnTo>
                    <a:pt x="353" y="511"/>
                  </a:lnTo>
                  <a:lnTo>
                    <a:pt x="346" y="534"/>
                  </a:lnTo>
                  <a:lnTo>
                    <a:pt x="339" y="556"/>
                  </a:lnTo>
                  <a:lnTo>
                    <a:pt x="330" y="575"/>
                  </a:lnTo>
                  <a:lnTo>
                    <a:pt x="320" y="593"/>
                  </a:lnTo>
                  <a:lnTo>
                    <a:pt x="309" y="610"/>
                  </a:lnTo>
                  <a:lnTo>
                    <a:pt x="304" y="617"/>
                  </a:lnTo>
                  <a:lnTo>
                    <a:pt x="298" y="624"/>
                  </a:lnTo>
                  <a:lnTo>
                    <a:pt x="291" y="630"/>
                  </a:lnTo>
                  <a:lnTo>
                    <a:pt x="285" y="636"/>
                  </a:lnTo>
                  <a:lnTo>
                    <a:pt x="278" y="641"/>
                  </a:lnTo>
                  <a:lnTo>
                    <a:pt x="271" y="645"/>
                  </a:lnTo>
                  <a:lnTo>
                    <a:pt x="263" y="649"/>
                  </a:lnTo>
                  <a:lnTo>
                    <a:pt x="256" y="653"/>
                  </a:lnTo>
                  <a:lnTo>
                    <a:pt x="248" y="655"/>
                  </a:lnTo>
                  <a:lnTo>
                    <a:pt x="239" y="657"/>
                  </a:lnTo>
                  <a:lnTo>
                    <a:pt x="231" y="658"/>
                  </a:lnTo>
                  <a:lnTo>
                    <a:pt x="222" y="658"/>
                  </a:lnTo>
                  <a:lnTo>
                    <a:pt x="213" y="658"/>
                  </a:lnTo>
                  <a:lnTo>
                    <a:pt x="205" y="657"/>
                  </a:lnTo>
                  <a:lnTo>
                    <a:pt x="196" y="655"/>
                  </a:lnTo>
                  <a:lnTo>
                    <a:pt x="189" y="653"/>
                  </a:lnTo>
                  <a:lnTo>
                    <a:pt x="181" y="649"/>
                  </a:lnTo>
                  <a:lnTo>
                    <a:pt x="173" y="645"/>
                  </a:lnTo>
                  <a:lnTo>
                    <a:pt x="166" y="640"/>
                  </a:lnTo>
                  <a:lnTo>
                    <a:pt x="158" y="634"/>
                  </a:lnTo>
                  <a:lnTo>
                    <a:pt x="152" y="629"/>
                  </a:lnTo>
                  <a:lnTo>
                    <a:pt x="145" y="622"/>
                  </a:lnTo>
                  <a:lnTo>
                    <a:pt x="140" y="615"/>
                  </a:lnTo>
                  <a:lnTo>
                    <a:pt x="134" y="607"/>
                  </a:lnTo>
                  <a:lnTo>
                    <a:pt x="123" y="590"/>
                  </a:lnTo>
                  <a:lnTo>
                    <a:pt x="113" y="572"/>
                  </a:lnTo>
                  <a:lnTo>
                    <a:pt x="104" y="551"/>
                  </a:lnTo>
                  <a:lnTo>
                    <a:pt x="97" y="530"/>
                  </a:lnTo>
                  <a:lnTo>
                    <a:pt x="90" y="506"/>
                  </a:lnTo>
                  <a:lnTo>
                    <a:pt x="86" y="482"/>
                  </a:lnTo>
                  <a:lnTo>
                    <a:pt x="82" y="457"/>
                  </a:lnTo>
                  <a:lnTo>
                    <a:pt x="78" y="432"/>
                  </a:lnTo>
                  <a:lnTo>
                    <a:pt x="76" y="405"/>
                  </a:lnTo>
                  <a:lnTo>
                    <a:pt x="76" y="378"/>
                  </a:lnTo>
                  <a:lnTo>
                    <a:pt x="77" y="353"/>
                  </a:lnTo>
                  <a:lnTo>
                    <a:pt x="78" y="327"/>
                  </a:lnTo>
                  <a:lnTo>
                    <a:pt x="82" y="303"/>
                  </a:lnTo>
                  <a:lnTo>
                    <a:pt x="87" y="279"/>
                  </a:lnTo>
                  <a:lnTo>
                    <a:pt x="92" y="257"/>
                  </a:lnTo>
                  <a:lnTo>
                    <a:pt x="99" y="234"/>
                  </a:lnTo>
                  <a:lnTo>
                    <a:pt x="107" y="215"/>
                  </a:lnTo>
                  <a:lnTo>
                    <a:pt x="116" y="195"/>
                  </a:lnTo>
                  <a:lnTo>
                    <a:pt x="126" y="178"/>
                  </a:lnTo>
                  <a:lnTo>
                    <a:pt x="137" y="163"/>
                  </a:lnTo>
                  <a:lnTo>
                    <a:pt x="149" y="149"/>
                  </a:lnTo>
                  <a:lnTo>
                    <a:pt x="162" y="138"/>
                  </a:lnTo>
                  <a:lnTo>
                    <a:pt x="168" y="133"/>
                  </a:lnTo>
                  <a:lnTo>
                    <a:pt x="175" y="128"/>
                  </a:lnTo>
                  <a:lnTo>
                    <a:pt x="181" y="125"/>
                  </a:lnTo>
                  <a:lnTo>
                    <a:pt x="189" y="122"/>
                  </a:lnTo>
                  <a:lnTo>
                    <a:pt x="196" y="119"/>
                  </a:lnTo>
                  <a:lnTo>
                    <a:pt x="204" y="118"/>
                  </a:lnTo>
                  <a:lnTo>
                    <a:pt x="211" y="117"/>
                  </a:lnTo>
                  <a:lnTo>
                    <a:pt x="219" y="117"/>
                  </a:lnTo>
                  <a:close/>
                  <a:moveTo>
                    <a:pt x="439" y="20"/>
                  </a:moveTo>
                  <a:lnTo>
                    <a:pt x="365" y="20"/>
                  </a:lnTo>
                  <a:lnTo>
                    <a:pt x="365" y="124"/>
                  </a:lnTo>
                  <a:lnTo>
                    <a:pt x="362" y="124"/>
                  </a:lnTo>
                  <a:lnTo>
                    <a:pt x="355" y="110"/>
                  </a:lnTo>
                  <a:lnTo>
                    <a:pt x="347" y="96"/>
                  </a:lnTo>
                  <a:lnTo>
                    <a:pt x="340" y="84"/>
                  </a:lnTo>
                  <a:lnTo>
                    <a:pt x="331" y="72"/>
                  </a:lnTo>
                  <a:lnTo>
                    <a:pt x="324" y="61"/>
                  </a:lnTo>
                  <a:lnTo>
                    <a:pt x="314" y="51"/>
                  </a:lnTo>
                  <a:lnTo>
                    <a:pt x="305" y="41"/>
                  </a:lnTo>
                  <a:lnTo>
                    <a:pt x="295" y="33"/>
                  </a:lnTo>
                  <a:lnTo>
                    <a:pt x="286" y="25"/>
                  </a:lnTo>
                  <a:lnTo>
                    <a:pt x="276" y="18"/>
                  </a:lnTo>
                  <a:lnTo>
                    <a:pt x="266" y="13"/>
                  </a:lnTo>
                  <a:lnTo>
                    <a:pt x="256" y="9"/>
                  </a:lnTo>
                  <a:lnTo>
                    <a:pt x="245" y="4"/>
                  </a:lnTo>
                  <a:lnTo>
                    <a:pt x="234" y="2"/>
                  </a:lnTo>
                  <a:lnTo>
                    <a:pt x="223" y="0"/>
                  </a:lnTo>
                  <a:lnTo>
                    <a:pt x="211" y="0"/>
                  </a:lnTo>
                  <a:lnTo>
                    <a:pt x="199" y="0"/>
                  </a:lnTo>
                  <a:lnTo>
                    <a:pt x="187" y="1"/>
                  </a:lnTo>
                  <a:lnTo>
                    <a:pt x="176" y="4"/>
                  </a:lnTo>
                  <a:lnTo>
                    <a:pt x="164" y="8"/>
                  </a:lnTo>
                  <a:lnTo>
                    <a:pt x="153" y="12"/>
                  </a:lnTo>
                  <a:lnTo>
                    <a:pt x="142" y="17"/>
                  </a:lnTo>
                  <a:lnTo>
                    <a:pt x="132" y="24"/>
                  </a:lnTo>
                  <a:lnTo>
                    <a:pt x="123" y="31"/>
                  </a:lnTo>
                  <a:lnTo>
                    <a:pt x="113" y="39"/>
                  </a:lnTo>
                  <a:lnTo>
                    <a:pt x="103" y="47"/>
                  </a:lnTo>
                  <a:lnTo>
                    <a:pt x="95" y="57"/>
                  </a:lnTo>
                  <a:lnTo>
                    <a:pt x="86" y="68"/>
                  </a:lnTo>
                  <a:lnTo>
                    <a:pt x="77" y="79"/>
                  </a:lnTo>
                  <a:lnTo>
                    <a:pt x="70" y="91"/>
                  </a:lnTo>
                  <a:lnTo>
                    <a:pt x="62" y="102"/>
                  </a:lnTo>
                  <a:lnTo>
                    <a:pt x="56" y="115"/>
                  </a:lnTo>
                  <a:lnTo>
                    <a:pt x="49" y="129"/>
                  </a:lnTo>
                  <a:lnTo>
                    <a:pt x="43" y="143"/>
                  </a:lnTo>
                  <a:lnTo>
                    <a:pt x="37" y="159"/>
                  </a:lnTo>
                  <a:lnTo>
                    <a:pt x="31" y="174"/>
                  </a:lnTo>
                  <a:lnTo>
                    <a:pt x="22" y="206"/>
                  </a:lnTo>
                  <a:lnTo>
                    <a:pt x="14" y="239"/>
                  </a:lnTo>
                  <a:lnTo>
                    <a:pt x="7" y="275"/>
                  </a:lnTo>
                  <a:lnTo>
                    <a:pt x="3" y="312"/>
                  </a:lnTo>
                  <a:lnTo>
                    <a:pt x="1" y="350"/>
                  </a:lnTo>
                  <a:lnTo>
                    <a:pt x="0" y="388"/>
                  </a:lnTo>
                  <a:lnTo>
                    <a:pt x="1" y="426"/>
                  </a:lnTo>
                  <a:lnTo>
                    <a:pt x="3" y="463"/>
                  </a:lnTo>
                  <a:lnTo>
                    <a:pt x="8" y="498"/>
                  </a:lnTo>
                  <a:lnTo>
                    <a:pt x="14" y="533"/>
                  </a:lnTo>
                  <a:lnTo>
                    <a:pt x="22" y="566"/>
                  </a:lnTo>
                  <a:lnTo>
                    <a:pt x="32" y="599"/>
                  </a:lnTo>
                  <a:lnTo>
                    <a:pt x="37" y="614"/>
                  </a:lnTo>
                  <a:lnTo>
                    <a:pt x="44" y="628"/>
                  </a:lnTo>
                  <a:lnTo>
                    <a:pt x="50" y="642"/>
                  </a:lnTo>
                  <a:lnTo>
                    <a:pt x="57" y="656"/>
                  </a:lnTo>
                  <a:lnTo>
                    <a:pt x="63" y="669"/>
                  </a:lnTo>
                  <a:lnTo>
                    <a:pt x="71" y="682"/>
                  </a:lnTo>
                  <a:lnTo>
                    <a:pt x="78" y="693"/>
                  </a:lnTo>
                  <a:lnTo>
                    <a:pt x="87" y="704"/>
                  </a:lnTo>
                  <a:lnTo>
                    <a:pt x="96" y="714"/>
                  </a:lnTo>
                  <a:lnTo>
                    <a:pt x="104" y="724"/>
                  </a:lnTo>
                  <a:lnTo>
                    <a:pt x="114" y="732"/>
                  </a:lnTo>
                  <a:lnTo>
                    <a:pt x="124" y="741"/>
                  </a:lnTo>
                  <a:lnTo>
                    <a:pt x="134" y="748"/>
                  </a:lnTo>
                  <a:lnTo>
                    <a:pt x="143" y="754"/>
                  </a:lnTo>
                  <a:lnTo>
                    <a:pt x="154" y="759"/>
                  </a:lnTo>
                  <a:lnTo>
                    <a:pt x="165" y="764"/>
                  </a:lnTo>
                  <a:lnTo>
                    <a:pt x="176" y="768"/>
                  </a:lnTo>
                  <a:lnTo>
                    <a:pt x="187" y="770"/>
                  </a:lnTo>
                  <a:lnTo>
                    <a:pt x="199" y="771"/>
                  </a:lnTo>
                  <a:lnTo>
                    <a:pt x="211" y="772"/>
                  </a:lnTo>
                  <a:lnTo>
                    <a:pt x="223" y="772"/>
                  </a:lnTo>
                  <a:lnTo>
                    <a:pt x="234" y="770"/>
                  </a:lnTo>
                  <a:lnTo>
                    <a:pt x="245" y="768"/>
                  </a:lnTo>
                  <a:lnTo>
                    <a:pt x="256" y="765"/>
                  </a:lnTo>
                  <a:lnTo>
                    <a:pt x="266" y="761"/>
                  </a:lnTo>
                  <a:lnTo>
                    <a:pt x="276" y="755"/>
                  </a:lnTo>
                  <a:lnTo>
                    <a:pt x="286" y="750"/>
                  </a:lnTo>
                  <a:lnTo>
                    <a:pt x="295" y="742"/>
                  </a:lnTo>
                  <a:lnTo>
                    <a:pt x="305" y="735"/>
                  </a:lnTo>
                  <a:lnTo>
                    <a:pt x="314" y="725"/>
                  </a:lnTo>
                  <a:lnTo>
                    <a:pt x="324" y="715"/>
                  </a:lnTo>
                  <a:lnTo>
                    <a:pt x="331" y="704"/>
                  </a:lnTo>
                  <a:lnTo>
                    <a:pt x="340" y="693"/>
                  </a:lnTo>
                  <a:lnTo>
                    <a:pt x="347" y="680"/>
                  </a:lnTo>
                  <a:lnTo>
                    <a:pt x="355" y="666"/>
                  </a:lnTo>
                  <a:lnTo>
                    <a:pt x="362" y="651"/>
                  </a:lnTo>
                  <a:lnTo>
                    <a:pt x="365" y="651"/>
                  </a:lnTo>
                  <a:lnTo>
                    <a:pt x="365" y="754"/>
                  </a:lnTo>
                  <a:lnTo>
                    <a:pt x="439" y="754"/>
                  </a:lnTo>
                  <a:lnTo>
                    <a:pt x="439" y="20"/>
                  </a:lnTo>
                  <a:close/>
                </a:path>
              </a:pathLst>
            </a:custGeom>
            <a:solidFill>
              <a:srgbClr val="005B99"/>
            </a:solidFill>
            <a:ln w="9525">
              <a:noFill/>
              <a:round/>
              <a:headEnd/>
              <a:tailEnd/>
            </a:ln>
          </p:spPr>
          <p:txBody>
            <a:bodyPr/>
            <a:lstStyle/>
            <a:p>
              <a:endParaRPr lang="en-US"/>
            </a:p>
          </p:txBody>
        </p:sp>
        <p:sp>
          <p:nvSpPr>
            <p:cNvPr id="1092" name="Freeform 68"/>
            <p:cNvSpPr>
              <a:spLocks noChangeAspect="1"/>
            </p:cNvSpPr>
            <p:nvPr/>
          </p:nvSpPr>
          <p:spPr bwMode="black">
            <a:xfrm>
              <a:off x="2862" y="3723"/>
              <a:ext cx="33" cy="167"/>
            </a:xfrm>
            <a:custGeom>
              <a:avLst/>
              <a:gdLst/>
              <a:ahLst/>
              <a:cxnLst>
                <a:cxn ang="0">
                  <a:pos x="119" y="998"/>
                </a:cxn>
                <a:cxn ang="0">
                  <a:pos x="46" y="998"/>
                </a:cxn>
                <a:cxn ang="0">
                  <a:pos x="46" y="379"/>
                </a:cxn>
                <a:cxn ang="0">
                  <a:pos x="0" y="379"/>
                </a:cxn>
                <a:cxn ang="0">
                  <a:pos x="0" y="264"/>
                </a:cxn>
                <a:cxn ang="0">
                  <a:pos x="46" y="264"/>
                </a:cxn>
                <a:cxn ang="0">
                  <a:pos x="46" y="0"/>
                </a:cxn>
                <a:cxn ang="0">
                  <a:pos x="119" y="0"/>
                </a:cxn>
                <a:cxn ang="0">
                  <a:pos x="119" y="264"/>
                </a:cxn>
                <a:cxn ang="0">
                  <a:pos x="199" y="264"/>
                </a:cxn>
                <a:cxn ang="0">
                  <a:pos x="199" y="379"/>
                </a:cxn>
                <a:cxn ang="0">
                  <a:pos x="119" y="379"/>
                </a:cxn>
                <a:cxn ang="0">
                  <a:pos x="119" y="998"/>
                </a:cxn>
              </a:cxnLst>
              <a:rect l="0" t="0" r="r" b="b"/>
              <a:pathLst>
                <a:path w="199" h="998">
                  <a:moveTo>
                    <a:pt x="119" y="998"/>
                  </a:moveTo>
                  <a:lnTo>
                    <a:pt x="46" y="998"/>
                  </a:lnTo>
                  <a:lnTo>
                    <a:pt x="46" y="379"/>
                  </a:lnTo>
                  <a:lnTo>
                    <a:pt x="0" y="379"/>
                  </a:lnTo>
                  <a:lnTo>
                    <a:pt x="0" y="264"/>
                  </a:lnTo>
                  <a:lnTo>
                    <a:pt x="46" y="264"/>
                  </a:lnTo>
                  <a:lnTo>
                    <a:pt x="46" y="0"/>
                  </a:lnTo>
                  <a:lnTo>
                    <a:pt x="119" y="0"/>
                  </a:lnTo>
                  <a:lnTo>
                    <a:pt x="119" y="264"/>
                  </a:lnTo>
                  <a:lnTo>
                    <a:pt x="199" y="264"/>
                  </a:lnTo>
                  <a:lnTo>
                    <a:pt x="199" y="379"/>
                  </a:lnTo>
                  <a:lnTo>
                    <a:pt x="119" y="379"/>
                  </a:lnTo>
                  <a:lnTo>
                    <a:pt x="119" y="998"/>
                  </a:lnTo>
                  <a:close/>
                </a:path>
              </a:pathLst>
            </a:custGeom>
            <a:solidFill>
              <a:srgbClr val="005B99"/>
            </a:solidFill>
            <a:ln w="9525">
              <a:noFill/>
              <a:round/>
              <a:headEnd/>
              <a:tailEnd/>
            </a:ln>
          </p:spPr>
          <p:txBody>
            <a:bodyPr/>
            <a:lstStyle/>
            <a:p>
              <a:endParaRPr lang="en-US"/>
            </a:p>
          </p:txBody>
        </p:sp>
        <p:sp>
          <p:nvSpPr>
            <p:cNvPr id="1093" name="Freeform 69"/>
            <p:cNvSpPr>
              <a:spLocks noChangeAspect="1" noEditPoints="1"/>
            </p:cNvSpPr>
            <p:nvPr/>
          </p:nvSpPr>
          <p:spPr bwMode="black">
            <a:xfrm>
              <a:off x="2900" y="3764"/>
              <a:ext cx="77" cy="129"/>
            </a:xfrm>
            <a:custGeom>
              <a:avLst/>
              <a:gdLst/>
              <a:ahLst/>
              <a:cxnLst>
                <a:cxn ang="0">
                  <a:pos x="256" y="119"/>
                </a:cxn>
                <a:cxn ang="0">
                  <a:pos x="287" y="133"/>
                </a:cxn>
                <a:cxn ang="0">
                  <a:pos x="314" y="155"/>
                </a:cxn>
                <a:cxn ang="0">
                  <a:pos x="353" y="215"/>
                </a:cxn>
                <a:cxn ang="0">
                  <a:pos x="380" y="306"/>
                </a:cxn>
                <a:cxn ang="0">
                  <a:pos x="386" y="414"/>
                </a:cxn>
                <a:cxn ang="0">
                  <a:pos x="369" y="516"/>
                </a:cxn>
                <a:cxn ang="0">
                  <a:pos x="333" y="597"/>
                </a:cxn>
                <a:cxn ang="0">
                  <a:pos x="301" y="632"/>
                </a:cxn>
                <a:cxn ang="0">
                  <a:pos x="272" y="651"/>
                </a:cxn>
                <a:cxn ang="0">
                  <a:pos x="239" y="658"/>
                </a:cxn>
                <a:cxn ang="0">
                  <a:pos x="205" y="656"/>
                </a:cxn>
                <a:cxn ang="0">
                  <a:pos x="174" y="642"/>
                </a:cxn>
                <a:cxn ang="0">
                  <a:pos x="147" y="619"/>
                </a:cxn>
                <a:cxn ang="0">
                  <a:pos x="108" y="560"/>
                </a:cxn>
                <a:cxn ang="0">
                  <a:pos x="81" y="467"/>
                </a:cxn>
                <a:cxn ang="0">
                  <a:pos x="75" y="358"/>
                </a:cxn>
                <a:cxn ang="0">
                  <a:pos x="92" y="258"/>
                </a:cxn>
                <a:cxn ang="0">
                  <a:pos x="129" y="178"/>
                </a:cxn>
                <a:cxn ang="0">
                  <a:pos x="160" y="142"/>
                </a:cxn>
                <a:cxn ang="0">
                  <a:pos x="189" y="124"/>
                </a:cxn>
                <a:cxn ang="0">
                  <a:pos x="221" y="117"/>
                </a:cxn>
                <a:cxn ang="0">
                  <a:pos x="254" y="770"/>
                </a:cxn>
                <a:cxn ang="0">
                  <a:pos x="299" y="755"/>
                </a:cxn>
                <a:cxn ang="0">
                  <a:pos x="340" y="727"/>
                </a:cxn>
                <a:cxn ang="0">
                  <a:pos x="377" y="685"/>
                </a:cxn>
                <a:cxn ang="0">
                  <a:pos x="408" y="633"/>
                </a:cxn>
                <a:cxn ang="0">
                  <a:pos x="433" y="573"/>
                </a:cxn>
                <a:cxn ang="0">
                  <a:pos x="450" y="504"/>
                </a:cxn>
                <a:cxn ang="0">
                  <a:pos x="460" y="428"/>
                </a:cxn>
                <a:cxn ang="0">
                  <a:pos x="460" y="348"/>
                </a:cxn>
                <a:cxn ang="0">
                  <a:pos x="450" y="272"/>
                </a:cxn>
                <a:cxn ang="0">
                  <a:pos x="434" y="202"/>
                </a:cxn>
                <a:cxn ang="0">
                  <a:pos x="409" y="140"/>
                </a:cxn>
                <a:cxn ang="0">
                  <a:pos x="378" y="87"/>
                </a:cxn>
                <a:cxn ang="0">
                  <a:pos x="341" y="46"/>
                </a:cxn>
                <a:cxn ang="0">
                  <a:pos x="300" y="17"/>
                </a:cxn>
                <a:cxn ang="0">
                  <a:pos x="255" y="1"/>
                </a:cxn>
                <a:cxn ang="0">
                  <a:pos x="206" y="1"/>
                </a:cxn>
                <a:cxn ang="0">
                  <a:pos x="161" y="17"/>
                </a:cxn>
                <a:cxn ang="0">
                  <a:pos x="120" y="46"/>
                </a:cxn>
                <a:cxn ang="0">
                  <a:pos x="83" y="87"/>
                </a:cxn>
                <a:cxn ang="0">
                  <a:pos x="52" y="140"/>
                </a:cxn>
                <a:cxn ang="0">
                  <a:pos x="27" y="202"/>
                </a:cxn>
                <a:cxn ang="0">
                  <a:pos x="10" y="272"/>
                </a:cxn>
                <a:cxn ang="0">
                  <a:pos x="1" y="348"/>
                </a:cxn>
                <a:cxn ang="0">
                  <a:pos x="1" y="428"/>
                </a:cxn>
                <a:cxn ang="0">
                  <a:pos x="10" y="504"/>
                </a:cxn>
                <a:cxn ang="0">
                  <a:pos x="28" y="573"/>
                </a:cxn>
                <a:cxn ang="0">
                  <a:pos x="53" y="633"/>
                </a:cxn>
                <a:cxn ang="0">
                  <a:pos x="84" y="685"/>
                </a:cxn>
                <a:cxn ang="0">
                  <a:pos x="121" y="727"/>
                </a:cxn>
                <a:cxn ang="0">
                  <a:pos x="162" y="755"/>
                </a:cxn>
                <a:cxn ang="0">
                  <a:pos x="207" y="770"/>
                </a:cxn>
              </a:cxnLst>
              <a:rect l="0" t="0" r="r" b="b"/>
              <a:pathLst>
                <a:path w="461" h="772">
                  <a:moveTo>
                    <a:pt x="230" y="117"/>
                  </a:moveTo>
                  <a:lnTo>
                    <a:pt x="239" y="117"/>
                  </a:lnTo>
                  <a:lnTo>
                    <a:pt x="247" y="118"/>
                  </a:lnTo>
                  <a:lnTo>
                    <a:pt x="256" y="119"/>
                  </a:lnTo>
                  <a:lnTo>
                    <a:pt x="264" y="122"/>
                  </a:lnTo>
                  <a:lnTo>
                    <a:pt x="272" y="124"/>
                  </a:lnTo>
                  <a:lnTo>
                    <a:pt x="280" y="128"/>
                  </a:lnTo>
                  <a:lnTo>
                    <a:pt x="287" y="133"/>
                  </a:lnTo>
                  <a:lnTo>
                    <a:pt x="294" y="137"/>
                  </a:lnTo>
                  <a:lnTo>
                    <a:pt x="301" y="142"/>
                  </a:lnTo>
                  <a:lnTo>
                    <a:pt x="308" y="149"/>
                  </a:lnTo>
                  <a:lnTo>
                    <a:pt x="314" y="155"/>
                  </a:lnTo>
                  <a:lnTo>
                    <a:pt x="321" y="162"/>
                  </a:lnTo>
                  <a:lnTo>
                    <a:pt x="333" y="178"/>
                  </a:lnTo>
                  <a:lnTo>
                    <a:pt x="343" y="195"/>
                  </a:lnTo>
                  <a:lnTo>
                    <a:pt x="353" y="215"/>
                  </a:lnTo>
                  <a:lnTo>
                    <a:pt x="362" y="235"/>
                  </a:lnTo>
                  <a:lnTo>
                    <a:pt x="369" y="258"/>
                  </a:lnTo>
                  <a:lnTo>
                    <a:pt x="376" y="282"/>
                  </a:lnTo>
                  <a:lnTo>
                    <a:pt x="380" y="306"/>
                  </a:lnTo>
                  <a:lnTo>
                    <a:pt x="383" y="332"/>
                  </a:lnTo>
                  <a:lnTo>
                    <a:pt x="386" y="358"/>
                  </a:lnTo>
                  <a:lnTo>
                    <a:pt x="387" y="386"/>
                  </a:lnTo>
                  <a:lnTo>
                    <a:pt x="386" y="414"/>
                  </a:lnTo>
                  <a:lnTo>
                    <a:pt x="383" y="441"/>
                  </a:lnTo>
                  <a:lnTo>
                    <a:pt x="380" y="467"/>
                  </a:lnTo>
                  <a:lnTo>
                    <a:pt x="376" y="492"/>
                  </a:lnTo>
                  <a:lnTo>
                    <a:pt x="369" y="516"/>
                  </a:lnTo>
                  <a:lnTo>
                    <a:pt x="362" y="538"/>
                  </a:lnTo>
                  <a:lnTo>
                    <a:pt x="353" y="560"/>
                  </a:lnTo>
                  <a:lnTo>
                    <a:pt x="343" y="579"/>
                  </a:lnTo>
                  <a:lnTo>
                    <a:pt x="333" y="597"/>
                  </a:lnTo>
                  <a:lnTo>
                    <a:pt x="321" y="612"/>
                  </a:lnTo>
                  <a:lnTo>
                    <a:pt x="314" y="619"/>
                  </a:lnTo>
                  <a:lnTo>
                    <a:pt x="308" y="626"/>
                  </a:lnTo>
                  <a:lnTo>
                    <a:pt x="301" y="632"/>
                  </a:lnTo>
                  <a:lnTo>
                    <a:pt x="294" y="638"/>
                  </a:lnTo>
                  <a:lnTo>
                    <a:pt x="287" y="642"/>
                  </a:lnTo>
                  <a:lnTo>
                    <a:pt x="280" y="646"/>
                  </a:lnTo>
                  <a:lnTo>
                    <a:pt x="272" y="651"/>
                  </a:lnTo>
                  <a:lnTo>
                    <a:pt x="264" y="653"/>
                  </a:lnTo>
                  <a:lnTo>
                    <a:pt x="256" y="656"/>
                  </a:lnTo>
                  <a:lnTo>
                    <a:pt x="247" y="657"/>
                  </a:lnTo>
                  <a:lnTo>
                    <a:pt x="239" y="658"/>
                  </a:lnTo>
                  <a:lnTo>
                    <a:pt x="230" y="658"/>
                  </a:lnTo>
                  <a:lnTo>
                    <a:pt x="221" y="658"/>
                  </a:lnTo>
                  <a:lnTo>
                    <a:pt x="214" y="657"/>
                  </a:lnTo>
                  <a:lnTo>
                    <a:pt x="205" y="656"/>
                  </a:lnTo>
                  <a:lnTo>
                    <a:pt x="197" y="653"/>
                  </a:lnTo>
                  <a:lnTo>
                    <a:pt x="189" y="651"/>
                  </a:lnTo>
                  <a:lnTo>
                    <a:pt x="181" y="646"/>
                  </a:lnTo>
                  <a:lnTo>
                    <a:pt x="174" y="642"/>
                  </a:lnTo>
                  <a:lnTo>
                    <a:pt x="167" y="638"/>
                  </a:lnTo>
                  <a:lnTo>
                    <a:pt x="160" y="632"/>
                  </a:lnTo>
                  <a:lnTo>
                    <a:pt x="153" y="626"/>
                  </a:lnTo>
                  <a:lnTo>
                    <a:pt x="147" y="619"/>
                  </a:lnTo>
                  <a:lnTo>
                    <a:pt x="140" y="612"/>
                  </a:lnTo>
                  <a:lnTo>
                    <a:pt x="129" y="597"/>
                  </a:lnTo>
                  <a:lnTo>
                    <a:pt x="118" y="579"/>
                  </a:lnTo>
                  <a:lnTo>
                    <a:pt x="108" y="560"/>
                  </a:lnTo>
                  <a:lnTo>
                    <a:pt x="99" y="538"/>
                  </a:lnTo>
                  <a:lnTo>
                    <a:pt x="92" y="516"/>
                  </a:lnTo>
                  <a:lnTo>
                    <a:pt x="85" y="492"/>
                  </a:lnTo>
                  <a:lnTo>
                    <a:pt x="81" y="467"/>
                  </a:lnTo>
                  <a:lnTo>
                    <a:pt x="77" y="441"/>
                  </a:lnTo>
                  <a:lnTo>
                    <a:pt x="75" y="414"/>
                  </a:lnTo>
                  <a:lnTo>
                    <a:pt x="75" y="386"/>
                  </a:lnTo>
                  <a:lnTo>
                    <a:pt x="75" y="358"/>
                  </a:lnTo>
                  <a:lnTo>
                    <a:pt x="77" y="332"/>
                  </a:lnTo>
                  <a:lnTo>
                    <a:pt x="81" y="306"/>
                  </a:lnTo>
                  <a:lnTo>
                    <a:pt x="85" y="282"/>
                  </a:lnTo>
                  <a:lnTo>
                    <a:pt x="92" y="258"/>
                  </a:lnTo>
                  <a:lnTo>
                    <a:pt x="99" y="235"/>
                  </a:lnTo>
                  <a:lnTo>
                    <a:pt x="108" y="215"/>
                  </a:lnTo>
                  <a:lnTo>
                    <a:pt x="118" y="195"/>
                  </a:lnTo>
                  <a:lnTo>
                    <a:pt x="129" y="178"/>
                  </a:lnTo>
                  <a:lnTo>
                    <a:pt x="140" y="162"/>
                  </a:lnTo>
                  <a:lnTo>
                    <a:pt x="147" y="155"/>
                  </a:lnTo>
                  <a:lnTo>
                    <a:pt x="153" y="149"/>
                  </a:lnTo>
                  <a:lnTo>
                    <a:pt x="160" y="142"/>
                  </a:lnTo>
                  <a:lnTo>
                    <a:pt x="167" y="137"/>
                  </a:lnTo>
                  <a:lnTo>
                    <a:pt x="174" y="133"/>
                  </a:lnTo>
                  <a:lnTo>
                    <a:pt x="181" y="128"/>
                  </a:lnTo>
                  <a:lnTo>
                    <a:pt x="189" y="124"/>
                  </a:lnTo>
                  <a:lnTo>
                    <a:pt x="197" y="122"/>
                  </a:lnTo>
                  <a:lnTo>
                    <a:pt x="205" y="119"/>
                  </a:lnTo>
                  <a:lnTo>
                    <a:pt x="214" y="118"/>
                  </a:lnTo>
                  <a:lnTo>
                    <a:pt x="221" y="117"/>
                  </a:lnTo>
                  <a:lnTo>
                    <a:pt x="230" y="117"/>
                  </a:lnTo>
                  <a:close/>
                  <a:moveTo>
                    <a:pt x="230" y="772"/>
                  </a:moveTo>
                  <a:lnTo>
                    <a:pt x="242" y="772"/>
                  </a:lnTo>
                  <a:lnTo>
                    <a:pt x="254" y="770"/>
                  </a:lnTo>
                  <a:lnTo>
                    <a:pt x="266" y="768"/>
                  </a:lnTo>
                  <a:lnTo>
                    <a:pt x="276" y="765"/>
                  </a:lnTo>
                  <a:lnTo>
                    <a:pt x="288" y="761"/>
                  </a:lnTo>
                  <a:lnTo>
                    <a:pt x="299" y="755"/>
                  </a:lnTo>
                  <a:lnTo>
                    <a:pt x="310" y="750"/>
                  </a:lnTo>
                  <a:lnTo>
                    <a:pt x="320" y="742"/>
                  </a:lnTo>
                  <a:lnTo>
                    <a:pt x="330" y="735"/>
                  </a:lnTo>
                  <a:lnTo>
                    <a:pt x="340" y="727"/>
                  </a:lnTo>
                  <a:lnTo>
                    <a:pt x="350" y="717"/>
                  </a:lnTo>
                  <a:lnTo>
                    <a:pt x="360" y="708"/>
                  </a:lnTo>
                  <a:lnTo>
                    <a:pt x="368" y="697"/>
                  </a:lnTo>
                  <a:lnTo>
                    <a:pt x="377" y="685"/>
                  </a:lnTo>
                  <a:lnTo>
                    <a:pt x="386" y="673"/>
                  </a:lnTo>
                  <a:lnTo>
                    <a:pt x="393" y="661"/>
                  </a:lnTo>
                  <a:lnTo>
                    <a:pt x="401" y="647"/>
                  </a:lnTo>
                  <a:lnTo>
                    <a:pt x="408" y="633"/>
                  </a:lnTo>
                  <a:lnTo>
                    <a:pt x="415" y="619"/>
                  </a:lnTo>
                  <a:lnTo>
                    <a:pt x="421" y="604"/>
                  </a:lnTo>
                  <a:lnTo>
                    <a:pt x="428" y="589"/>
                  </a:lnTo>
                  <a:lnTo>
                    <a:pt x="433" y="573"/>
                  </a:lnTo>
                  <a:lnTo>
                    <a:pt x="438" y="556"/>
                  </a:lnTo>
                  <a:lnTo>
                    <a:pt x="443" y="539"/>
                  </a:lnTo>
                  <a:lnTo>
                    <a:pt x="447" y="521"/>
                  </a:lnTo>
                  <a:lnTo>
                    <a:pt x="450" y="504"/>
                  </a:lnTo>
                  <a:lnTo>
                    <a:pt x="454" y="485"/>
                  </a:lnTo>
                  <a:lnTo>
                    <a:pt x="457" y="467"/>
                  </a:lnTo>
                  <a:lnTo>
                    <a:pt x="458" y="448"/>
                  </a:lnTo>
                  <a:lnTo>
                    <a:pt x="460" y="428"/>
                  </a:lnTo>
                  <a:lnTo>
                    <a:pt x="461" y="409"/>
                  </a:lnTo>
                  <a:lnTo>
                    <a:pt x="461" y="388"/>
                  </a:lnTo>
                  <a:lnTo>
                    <a:pt x="461" y="368"/>
                  </a:lnTo>
                  <a:lnTo>
                    <a:pt x="460" y="348"/>
                  </a:lnTo>
                  <a:lnTo>
                    <a:pt x="458" y="329"/>
                  </a:lnTo>
                  <a:lnTo>
                    <a:pt x="457" y="310"/>
                  </a:lnTo>
                  <a:lnTo>
                    <a:pt x="454" y="290"/>
                  </a:lnTo>
                  <a:lnTo>
                    <a:pt x="450" y="272"/>
                  </a:lnTo>
                  <a:lnTo>
                    <a:pt x="447" y="254"/>
                  </a:lnTo>
                  <a:lnTo>
                    <a:pt x="443" y="236"/>
                  </a:lnTo>
                  <a:lnTo>
                    <a:pt x="438" y="219"/>
                  </a:lnTo>
                  <a:lnTo>
                    <a:pt x="434" y="202"/>
                  </a:lnTo>
                  <a:lnTo>
                    <a:pt x="428" y="186"/>
                  </a:lnTo>
                  <a:lnTo>
                    <a:pt x="422" y="170"/>
                  </a:lnTo>
                  <a:lnTo>
                    <a:pt x="416" y="155"/>
                  </a:lnTo>
                  <a:lnTo>
                    <a:pt x="409" y="140"/>
                  </a:lnTo>
                  <a:lnTo>
                    <a:pt x="402" y="126"/>
                  </a:lnTo>
                  <a:lnTo>
                    <a:pt x="394" y="112"/>
                  </a:lnTo>
                  <a:lnTo>
                    <a:pt x="387" y="100"/>
                  </a:lnTo>
                  <a:lnTo>
                    <a:pt x="378" y="87"/>
                  </a:lnTo>
                  <a:lnTo>
                    <a:pt x="369" y="77"/>
                  </a:lnTo>
                  <a:lnTo>
                    <a:pt x="361" y="66"/>
                  </a:lnTo>
                  <a:lnTo>
                    <a:pt x="351" y="55"/>
                  </a:lnTo>
                  <a:lnTo>
                    <a:pt x="341" y="46"/>
                  </a:lnTo>
                  <a:lnTo>
                    <a:pt x="332" y="38"/>
                  </a:lnTo>
                  <a:lnTo>
                    <a:pt x="321" y="30"/>
                  </a:lnTo>
                  <a:lnTo>
                    <a:pt x="311" y="23"/>
                  </a:lnTo>
                  <a:lnTo>
                    <a:pt x="300" y="17"/>
                  </a:lnTo>
                  <a:lnTo>
                    <a:pt x="289" y="12"/>
                  </a:lnTo>
                  <a:lnTo>
                    <a:pt x="278" y="8"/>
                  </a:lnTo>
                  <a:lnTo>
                    <a:pt x="266" y="4"/>
                  </a:lnTo>
                  <a:lnTo>
                    <a:pt x="255" y="1"/>
                  </a:lnTo>
                  <a:lnTo>
                    <a:pt x="243" y="0"/>
                  </a:lnTo>
                  <a:lnTo>
                    <a:pt x="230" y="0"/>
                  </a:lnTo>
                  <a:lnTo>
                    <a:pt x="218" y="0"/>
                  </a:lnTo>
                  <a:lnTo>
                    <a:pt x="206" y="1"/>
                  </a:lnTo>
                  <a:lnTo>
                    <a:pt x="194" y="4"/>
                  </a:lnTo>
                  <a:lnTo>
                    <a:pt x="184" y="8"/>
                  </a:lnTo>
                  <a:lnTo>
                    <a:pt x="172" y="12"/>
                  </a:lnTo>
                  <a:lnTo>
                    <a:pt x="161" y="17"/>
                  </a:lnTo>
                  <a:lnTo>
                    <a:pt x="150" y="23"/>
                  </a:lnTo>
                  <a:lnTo>
                    <a:pt x="139" y="30"/>
                  </a:lnTo>
                  <a:lnTo>
                    <a:pt x="130" y="38"/>
                  </a:lnTo>
                  <a:lnTo>
                    <a:pt x="120" y="46"/>
                  </a:lnTo>
                  <a:lnTo>
                    <a:pt x="110" y="55"/>
                  </a:lnTo>
                  <a:lnTo>
                    <a:pt x="101" y="66"/>
                  </a:lnTo>
                  <a:lnTo>
                    <a:pt x="92" y="77"/>
                  </a:lnTo>
                  <a:lnTo>
                    <a:pt x="83" y="87"/>
                  </a:lnTo>
                  <a:lnTo>
                    <a:pt x="75" y="100"/>
                  </a:lnTo>
                  <a:lnTo>
                    <a:pt x="67" y="112"/>
                  </a:lnTo>
                  <a:lnTo>
                    <a:pt x="59" y="126"/>
                  </a:lnTo>
                  <a:lnTo>
                    <a:pt x="52" y="140"/>
                  </a:lnTo>
                  <a:lnTo>
                    <a:pt x="45" y="155"/>
                  </a:lnTo>
                  <a:lnTo>
                    <a:pt x="39" y="170"/>
                  </a:lnTo>
                  <a:lnTo>
                    <a:pt x="32" y="186"/>
                  </a:lnTo>
                  <a:lnTo>
                    <a:pt x="27" y="202"/>
                  </a:lnTo>
                  <a:lnTo>
                    <a:pt x="23" y="219"/>
                  </a:lnTo>
                  <a:lnTo>
                    <a:pt x="17" y="236"/>
                  </a:lnTo>
                  <a:lnTo>
                    <a:pt x="14" y="254"/>
                  </a:lnTo>
                  <a:lnTo>
                    <a:pt x="10" y="272"/>
                  </a:lnTo>
                  <a:lnTo>
                    <a:pt x="7" y="290"/>
                  </a:lnTo>
                  <a:lnTo>
                    <a:pt x="4" y="310"/>
                  </a:lnTo>
                  <a:lnTo>
                    <a:pt x="2" y="329"/>
                  </a:lnTo>
                  <a:lnTo>
                    <a:pt x="1" y="348"/>
                  </a:lnTo>
                  <a:lnTo>
                    <a:pt x="0" y="368"/>
                  </a:lnTo>
                  <a:lnTo>
                    <a:pt x="0" y="388"/>
                  </a:lnTo>
                  <a:lnTo>
                    <a:pt x="0" y="409"/>
                  </a:lnTo>
                  <a:lnTo>
                    <a:pt x="1" y="428"/>
                  </a:lnTo>
                  <a:lnTo>
                    <a:pt x="2" y="448"/>
                  </a:lnTo>
                  <a:lnTo>
                    <a:pt x="4" y="467"/>
                  </a:lnTo>
                  <a:lnTo>
                    <a:pt x="8" y="485"/>
                  </a:lnTo>
                  <a:lnTo>
                    <a:pt x="10" y="504"/>
                  </a:lnTo>
                  <a:lnTo>
                    <a:pt x="14" y="521"/>
                  </a:lnTo>
                  <a:lnTo>
                    <a:pt x="18" y="539"/>
                  </a:lnTo>
                  <a:lnTo>
                    <a:pt x="23" y="556"/>
                  </a:lnTo>
                  <a:lnTo>
                    <a:pt x="28" y="573"/>
                  </a:lnTo>
                  <a:lnTo>
                    <a:pt x="34" y="589"/>
                  </a:lnTo>
                  <a:lnTo>
                    <a:pt x="39" y="604"/>
                  </a:lnTo>
                  <a:lnTo>
                    <a:pt x="45" y="619"/>
                  </a:lnTo>
                  <a:lnTo>
                    <a:pt x="53" y="633"/>
                  </a:lnTo>
                  <a:lnTo>
                    <a:pt x="59" y="647"/>
                  </a:lnTo>
                  <a:lnTo>
                    <a:pt x="67" y="661"/>
                  </a:lnTo>
                  <a:lnTo>
                    <a:pt x="76" y="673"/>
                  </a:lnTo>
                  <a:lnTo>
                    <a:pt x="84" y="685"/>
                  </a:lnTo>
                  <a:lnTo>
                    <a:pt x="93" y="697"/>
                  </a:lnTo>
                  <a:lnTo>
                    <a:pt x="102" y="708"/>
                  </a:lnTo>
                  <a:lnTo>
                    <a:pt x="111" y="717"/>
                  </a:lnTo>
                  <a:lnTo>
                    <a:pt x="121" y="727"/>
                  </a:lnTo>
                  <a:lnTo>
                    <a:pt x="131" y="735"/>
                  </a:lnTo>
                  <a:lnTo>
                    <a:pt x="140" y="742"/>
                  </a:lnTo>
                  <a:lnTo>
                    <a:pt x="151" y="750"/>
                  </a:lnTo>
                  <a:lnTo>
                    <a:pt x="162" y="755"/>
                  </a:lnTo>
                  <a:lnTo>
                    <a:pt x="173" y="761"/>
                  </a:lnTo>
                  <a:lnTo>
                    <a:pt x="184" y="765"/>
                  </a:lnTo>
                  <a:lnTo>
                    <a:pt x="196" y="768"/>
                  </a:lnTo>
                  <a:lnTo>
                    <a:pt x="207" y="770"/>
                  </a:lnTo>
                  <a:lnTo>
                    <a:pt x="218" y="772"/>
                  </a:lnTo>
                  <a:lnTo>
                    <a:pt x="230" y="772"/>
                  </a:lnTo>
                  <a:close/>
                </a:path>
              </a:pathLst>
            </a:custGeom>
            <a:solidFill>
              <a:srgbClr val="005B99"/>
            </a:solidFill>
            <a:ln w="9525">
              <a:noFill/>
              <a:round/>
              <a:headEnd/>
              <a:tailEnd/>
            </a:ln>
          </p:spPr>
          <p:txBody>
            <a:bodyPr/>
            <a:lstStyle/>
            <a:p>
              <a:endParaRPr lang="en-US"/>
            </a:p>
          </p:txBody>
        </p:sp>
        <p:sp>
          <p:nvSpPr>
            <p:cNvPr id="1094" name="Freeform 70"/>
            <p:cNvSpPr>
              <a:spLocks noChangeAspect="1"/>
            </p:cNvSpPr>
            <p:nvPr/>
          </p:nvSpPr>
          <p:spPr bwMode="black">
            <a:xfrm>
              <a:off x="2994" y="3764"/>
              <a:ext cx="40" cy="126"/>
            </a:xfrm>
            <a:custGeom>
              <a:avLst/>
              <a:gdLst/>
              <a:ahLst/>
              <a:cxnLst>
                <a:cxn ang="0">
                  <a:pos x="74" y="100"/>
                </a:cxn>
                <a:cxn ang="0">
                  <a:pos x="76" y="100"/>
                </a:cxn>
                <a:cxn ang="0">
                  <a:pos x="86" y="79"/>
                </a:cxn>
                <a:cxn ang="0">
                  <a:pos x="96" y="59"/>
                </a:cxn>
                <a:cxn ang="0">
                  <a:pos x="105" y="43"/>
                </a:cxn>
                <a:cxn ang="0">
                  <a:pos x="116" y="28"/>
                </a:cxn>
                <a:cxn ang="0">
                  <a:pos x="123" y="22"/>
                </a:cxn>
                <a:cxn ang="0">
                  <a:pos x="128" y="16"/>
                </a:cxn>
                <a:cxn ang="0">
                  <a:pos x="134" y="11"/>
                </a:cxn>
                <a:cxn ang="0">
                  <a:pos x="142" y="8"/>
                </a:cxn>
                <a:cxn ang="0">
                  <a:pos x="148" y="4"/>
                </a:cxn>
                <a:cxn ang="0">
                  <a:pos x="157" y="1"/>
                </a:cxn>
                <a:cxn ang="0">
                  <a:pos x="166" y="0"/>
                </a:cxn>
                <a:cxn ang="0">
                  <a:pos x="174" y="0"/>
                </a:cxn>
                <a:cxn ang="0">
                  <a:pos x="183" y="0"/>
                </a:cxn>
                <a:cxn ang="0">
                  <a:pos x="192" y="2"/>
                </a:cxn>
                <a:cxn ang="0">
                  <a:pos x="200" y="4"/>
                </a:cxn>
                <a:cxn ang="0">
                  <a:pos x="209" y="9"/>
                </a:cxn>
                <a:cxn ang="0">
                  <a:pos x="217" y="14"/>
                </a:cxn>
                <a:cxn ang="0">
                  <a:pos x="225" y="19"/>
                </a:cxn>
                <a:cxn ang="0">
                  <a:pos x="233" y="26"/>
                </a:cxn>
                <a:cxn ang="0">
                  <a:pos x="240" y="33"/>
                </a:cxn>
                <a:cxn ang="0">
                  <a:pos x="207" y="148"/>
                </a:cxn>
                <a:cxn ang="0">
                  <a:pos x="195" y="136"/>
                </a:cxn>
                <a:cxn ang="0">
                  <a:pos x="185" y="126"/>
                </a:cxn>
                <a:cxn ang="0">
                  <a:pos x="180" y="122"/>
                </a:cxn>
                <a:cxn ang="0">
                  <a:pos x="173" y="119"/>
                </a:cxn>
                <a:cxn ang="0">
                  <a:pos x="168" y="117"/>
                </a:cxn>
                <a:cxn ang="0">
                  <a:pos x="161" y="117"/>
                </a:cxn>
                <a:cxn ang="0">
                  <a:pos x="154" y="117"/>
                </a:cxn>
                <a:cxn ang="0">
                  <a:pos x="146" y="118"/>
                </a:cxn>
                <a:cxn ang="0">
                  <a:pos x="140" y="121"/>
                </a:cxn>
                <a:cxn ang="0">
                  <a:pos x="133" y="124"/>
                </a:cxn>
                <a:cxn ang="0">
                  <a:pos x="128" y="127"/>
                </a:cxn>
                <a:cxn ang="0">
                  <a:pos x="123" y="133"/>
                </a:cxn>
                <a:cxn ang="0">
                  <a:pos x="117" y="138"/>
                </a:cxn>
                <a:cxn ang="0">
                  <a:pos x="113" y="145"/>
                </a:cxn>
                <a:cxn ang="0">
                  <a:pos x="104" y="160"/>
                </a:cxn>
                <a:cxn ang="0">
                  <a:pos x="98" y="176"/>
                </a:cxn>
                <a:cxn ang="0">
                  <a:pos x="91" y="195"/>
                </a:cxn>
                <a:cxn ang="0">
                  <a:pos x="87" y="216"/>
                </a:cxn>
                <a:cxn ang="0">
                  <a:pos x="83" y="236"/>
                </a:cxn>
                <a:cxn ang="0">
                  <a:pos x="79" y="259"/>
                </a:cxn>
                <a:cxn ang="0">
                  <a:pos x="77" y="282"/>
                </a:cxn>
                <a:cxn ang="0">
                  <a:pos x="76" y="303"/>
                </a:cxn>
                <a:cxn ang="0">
                  <a:pos x="74" y="347"/>
                </a:cxn>
                <a:cxn ang="0">
                  <a:pos x="74" y="386"/>
                </a:cxn>
                <a:cxn ang="0">
                  <a:pos x="74" y="754"/>
                </a:cxn>
                <a:cxn ang="0">
                  <a:pos x="0" y="754"/>
                </a:cxn>
                <a:cxn ang="0">
                  <a:pos x="0" y="20"/>
                </a:cxn>
                <a:cxn ang="0">
                  <a:pos x="74" y="20"/>
                </a:cxn>
                <a:cxn ang="0">
                  <a:pos x="74" y="100"/>
                </a:cxn>
              </a:cxnLst>
              <a:rect l="0" t="0" r="r" b="b"/>
              <a:pathLst>
                <a:path w="240" h="754">
                  <a:moveTo>
                    <a:pt x="74" y="100"/>
                  </a:moveTo>
                  <a:lnTo>
                    <a:pt x="76" y="100"/>
                  </a:lnTo>
                  <a:lnTo>
                    <a:pt x="86" y="79"/>
                  </a:lnTo>
                  <a:lnTo>
                    <a:pt x="96" y="59"/>
                  </a:lnTo>
                  <a:lnTo>
                    <a:pt x="105" y="43"/>
                  </a:lnTo>
                  <a:lnTo>
                    <a:pt x="116" y="28"/>
                  </a:lnTo>
                  <a:lnTo>
                    <a:pt x="123" y="22"/>
                  </a:lnTo>
                  <a:lnTo>
                    <a:pt x="128" y="16"/>
                  </a:lnTo>
                  <a:lnTo>
                    <a:pt x="134" y="11"/>
                  </a:lnTo>
                  <a:lnTo>
                    <a:pt x="142" y="8"/>
                  </a:lnTo>
                  <a:lnTo>
                    <a:pt x="148" y="4"/>
                  </a:lnTo>
                  <a:lnTo>
                    <a:pt x="157" y="1"/>
                  </a:lnTo>
                  <a:lnTo>
                    <a:pt x="166" y="0"/>
                  </a:lnTo>
                  <a:lnTo>
                    <a:pt x="174" y="0"/>
                  </a:lnTo>
                  <a:lnTo>
                    <a:pt x="183" y="0"/>
                  </a:lnTo>
                  <a:lnTo>
                    <a:pt x="192" y="2"/>
                  </a:lnTo>
                  <a:lnTo>
                    <a:pt x="200" y="4"/>
                  </a:lnTo>
                  <a:lnTo>
                    <a:pt x="209" y="9"/>
                  </a:lnTo>
                  <a:lnTo>
                    <a:pt x="217" y="14"/>
                  </a:lnTo>
                  <a:lnTo>
                    <a:pt x="225" y="19"/>
                  </a:lnTo>
                  <a:lnTo>
                    <a:pt x="233" y="26"/>
                  </a:lnTo>
                  <a:lnTo>
                    <a:pt x="240" y="33"/>
                  </a:lnTo>
                  <a:lnTo>
                    <a:pt x="207" y="148"/>
                  </a:lnTo>
                  <a:lnTo>
                    <a:pt x="195" y="136"/>
                  </a:lnTo>
                  <a:lnTo>
                    <a:pt x="185" y="126"/>
                  </a:lnTo>
                  <a:lnTo>
                    <a:pt x="180" y="122"/>
                  </a:lnTo>
                  <a:lnTo>
                    <a:pt x="173" y="119"/>
                  </a:lnTo>
                  <a:lnTo>
                    <a:pt x="168" y="117"/>
                  </a:lnTo>
                  <a:lnTo>
                    <a:pt x="161" y="117"/>
                  </a:lnTo>
                  <a:lnTo>
                    <a:pt x="154" y="117"/>
                  </a:lnTo>
                  <a:lnTo>
                    <a:pt x="146" y="118"/>
                  </a:lnTo>
                  <a:lnTo>
                    <a:pt x="140" y="121"/>
                  </a:lnTo>
                  <a:lnTo>
                    <a:pt x="133" y="124"/>
                  </a:lnTo>
                  <a:lnTo>
                    <a:pt x="128" y="127"/>
                  </a:lnTo>
                  <a:lnTo>
                    <a:pt x="123" y="133"/>
                  </a:lnTo>
                  <a:lnTo>
                    <a:pt x="117" y="138"/>
                  </a:lnTo>
                  <a:lnTo>
                    <a:pt x="113" y="145"/>
                  </a:lnTo>
                  <a:lnTo>
                    <a:pt x="104" y="160"/>
                  </a:lnTo>
                  <a:lnTo>
                    <a:pt x="98" y="176"/>
                  </a:lnTo>
                  <a:lnTo>
                    <a:pt x="91" y="195"/>
                  </a:lnTo>
                  <a:lnTo>
                    <a:pt x="87" y="216"/>
                  </a:lnTo>
                  <a:lnTo>
                    <a:pt x="83" y="236"/>
                  </a:lnTo>
                  <a:lnTo>
                    <a:pt x="79" y="259"/>
                  </a:lnTo>
                  <a:lnTo>
                    <a:pt x="77" y="282"/>
                  </a:lnTo>
                  <a:lnTo>
                    <a:pt x="76" y="303"/>
                  </a:lnTo>
                  <a:lnTo>
                    <a:pt x="74" y="347"/>
                  </a:lnTo>
                  <a:lnTo>
                    <a:pt x="74" y="386"/>
                  </a:lnTo>
                  <a:lnTo>
                    <a:pt x="74" y="754"/>
                  </a:lnTo>
                  <a:lnTo>
                    <a:pt x="0" y="754"/>
                  </a:lnTo>
                  <a:lnTo>
                    <a:pt x="0" y="20"/>
                  </a:lnTo>
                  <a:lnTo>
                    <a:pt x="74" y="20"/>
                  </a:lnTo>
                  <a:lnTo>
                    <a:pt x="74" y="100"/>
                  </a:lnTo>
                  <a:close/>
                </a:path>
              </a:pathLst>
            </a:custGeom>
            <a:solidFill>
              <a:srgbClr val="005B99"/>
            </a:solidFill>
            <a:ln w="9525">
              <a:noFill/>
              <a:round/>
              <a:headEnd/>
              <a:tailEnd/>
            </a:ln>
          </p:spPr>
          <p:txBody>
            <a:bodyPr/>
            <a:lstStyle/>
            <a:p>
              <a:endParaRPr lang="en-US"/>
            </a:p>
          </p:txBody>
        </p:sp>
        <p:sp>
          <p:nvSpPr>
            <p:cNvPr id="1095" name="Freeform 71"/>
            <p:cNvSpPr>
              <a:spLocks noChangeAspect="1"/>
            </p:cNvSpPr>
            <p:nvPr/>
          </p:nvSpPr>
          <p:spPr bwMode="black">
            <a:xfrm>
              <a:off x="3040" y="3767"/>
              <a:ext cx="79" cy="191"/>
            </a:xfrm>
            <a:custGeom>
              <a:avLst/>
              <a:gdLst/>
              <a:ahLst/>
              <a:cxnLst>
                <a:cxn ang="0">
                  <a:pos x="0" y="0"/>
                </a:cxn>
                <a:cxn ang="0">
                  <a:pos x="88" y="0"/>
                </a:cxn>
                <a:cxn ang="0">
                  <a:pos x="244" y="525"/>
                </a:cxn>
                <a:cxn ang="0">
                  <a:pos x="387" y="0"/>
                </a:cxn>
                <a:cxn ang="0">
                  <a:pos x="472" y="0"/>
                </a:cxn>
                <a:cxn ang="0">
                  <a:pos x="146" y="1144"/>
                </a:cxn>
                <a:cxn ang="0">
                  <a:pos x="62" y="1144"/>
                </a:cxn>
                <a:cxn ang="0">
                  <a:pos x="204" y="665"/>
                </a:cxn>
                <a:cxn ang="0">
                  <a:pos x="0" y="0"/>
                </a:cxn>
              </a:cxnLst>
              <a:rect l="0" t="0" r="r" b="b"/>
              <a:pathLst>
                <a:path w="472" h="1144">
                  <a:moveTo>
                    <a:pt x="0" y="0"/>
                  </a:moveTo>
                  <a:lnTo>
                    <a:pt x="88" y="0"/>
                  </a:lnTo>
                  <a:lnTo>
                    <a:pt x="244" y="525"/>
                  </a:lnTo>
                  <a:lnTo>
                    <a:pt x="387" y="0"/>
                  </a:lnTo>
                  <a:lnTo>
                    <a:pt x="472" y="0"/>
                  </a:lnTo>
                  <a:lnTo>
                    <a:pt x="146" y="1144"/>
                  </a:lnTo>
                  <a:lnTo>
                    <a:pt x="62" y="1144"/>
                  </a:lnTo>
                  <a:lnTo>
                    <a:pt x="204" y="665"/>
                  </a:lnTo>
                  <a:lnTo>
                    <a:pt x="0" y="0"/>
                  </a:lnTo>
                  <a:close/>
                </a:path>
              </a:pathLst>
            </a:custGeom>
            <a:solidFill>
              <a:srgbClr val="005B99"/>
            </a:solidFill>
            <a:ln w="9525">
              <a:noFill/>
              <a:round/>
              <a:headEnd/>
              <a:tailEnd/>
            </a:ln>
          </p:spPr>
          <p:txBody>
            <a:bodyPr/>
            <a:lstStyle/>
            <a:p>
              <a:endParaRPr lang="en-US"/>
            </a:p>
          </p:txBody>
        </p:sp>
        <p:sp>
          <p:nvSpPr>
            <p:cNvPr id="1096" name="Freeform 72"/>
            <p:cNvSpPr>
              <a:spLocks noChangeAspect="1"/>
            </p:cNvSpPr>
            <p:nvPr/>
          </p:nvSpPr>
          <p:spPr bwMode="black">
            <a:xfrm>
              <a:off x="1178" y="3969"/>
              <a:ext cx="93" cy="33"/>
            </a:xfrm>
            <a:custGeom>
              <a:avLst/>
              <a:gdLst/>
              <a:ahLst/>
              <a:cxnLst>
                <a:cxn ang="0">
                  <a:pos x="557" y="0"/>
                </a:cxn>
                <a:cxn ang="0">
                  <a:pos x="535" y="20"/>
                </a:cxn>
                <a:cxn ang="0">
                  <a:pos x="511" y="39"/>
                </a:cxn>
                <a:cxn ang="0">
                  <a:pos x="485" y="57"/>
                </a:cxn>
                <a:cxn ang="0">
                  <a:pos x="457" y="73"/>
                </a:cxn>
                <a:cxn ang="0">
                  <a:pos x="428" y="89"/>
                </a:cxn>
                <a:cxn ang="0">
                  <a:pos x="396" y="103"/>
                </a:cxn>
                <a:cxn ang="0">
                  <a:pos x="364" y="117"/>
                </a:cxn>
                <a:cxn ang="0">
                  <a:pos x="330" y="130"/>
                </a:cxn>
                <a:cxn ang="0">
                  <a:pos x="294" y="141"/>
                </a:cxn>
                <a:cxn ang="0">
                  <a:pos x="256" y="152"/>
                </a:cxn>
                <a:cxn ang="0">
                  <a:pos x="217" y="162"/>
                </a:cxn>
                <a:cxn ang="0">
                  <a:pos x="176" y="170"/>
                </a:cxn>
                <a:cxn ang="0">
                  <a:pos x="134" y="179"/>
                </a:cxn>
                <a:cxn ang="0">
                  <a:pos x="91" y="185"/>
                </a:cxn>
                <a:cxn ang="0">
                  <a:pos x="47" y="191"/>
                </a:cxn>
                <a:cxn ang="0">
                  <a:pos x="0" y="196"/>
                </a:cxn>
                <a:cxn ang="0">
                  <a:pos x="50" y="193"/>
                </a:cxn>
                <a:cxn ang="0">
                  <a:pos x="96" y="189"/>
                </a:cxn>
                <a:cxn ang="0">
                  <a:pos x="142" y="182"/>
                </a:cxn>
                <a:cxn ang="0">
                  <a:pos x="186" y="176"/>
                </a:cxn>
                <a:cxn ang="0">
                  <a:pos x="227" y="168"/>
                </a:cxn>
                <a:cxn ang="0">
                  <a:pos x="267" y="158"/>
                </a:cxn>
                <a:cxn ang="0">
                  <a:pos x="305" y="149"/>
                </a:cxn>
                <a:cxn ang="0">
                  <a:pos x="341" y="137"/>
                </a:cxn>
                <a:cxn ang="0">
                  <a:pos x="376" y="124"/>
                </a:cxn>
                <a:cxn ang="0">
                  <a:pos x="407" y="111"/>
                </a:cxn>
                <a:cxn ang="0">
                  <a:pos x="437" y="96"/>
                </a:cxn>
                <a:cxn ang="0">
                  <a:pos x="466" y="79"/>
                </a:cxn>
                <a:cxn ang="0">
                  <a:pos x="480" y="70"/>
                </a:cxn>
                <a:cxn ang="0">
                  <a:pos x="491" y="61"/>
                </a:cxn>
                <a:cxn ang="0">
                  <a:pos x="504" y="52"/>
                </a:cxn>
                <a:cxn ang="0">
                  <a:pos x="515" y="42"/>
                </a:cxn>
                <a:cxn ang="0">
                  <a:pos x="527" y="32"/>
                </a:cxn>
                <a:cxn ang="0">
                  <a:pos x="538" y="22"/>
                </a:cxn>
                <a:cxn ang="0">
                  <a:pos x="548" y="12"/>
                </a:cxn>
                <a:cxn ang="0">
                  <a:pos x="557" y="0"/>
                </a:cxn>
              </a:cxnLst>
              <a:rect l="0" t="0" r="r" b="b"/>
              <a:pathLst>
                <a:path w="557" h="196">
                  <a:moveTo>
                    <a:pt x="557" y="0"/>
                  </a:moveTo>
                  <a:lnTo>
                    <a:pt x="535" y="20"/>
                  </a:lnTo>
                  <a:lnTo>
                    <a:pt x="511" y="39"/>
                  </a:lnTo>
                  <a:lnTo>
                    <a:pt x="485" y="57"/>
                  </a:lnTo>
                  <a:lnTo>
                    <a:pt x="457" y="73"/>
                  </a:lnTo>
                  <a:lnTo>
                    <a:pt x="428" y="89"/>
                  </a:lnTo>
                  <a:lnTo>
                    <a:pt x="396" y="103"/>
                  </a:lnTo>
                  <a:lnTo>
                    <a:pt x="364" y="117"/>
                  </a:lnTo>
                  <a:lnTo>
                    <a:pt x="330" y="130"/>
                  </a:lnTo>
                  <a:lnTo>
                    <a:pt x="294" y="141"/>
                  </a:lnTo>
                  <a:lnTo>
                    <a:pt x="256" y="152"/>
                  </a:lnTo>
                  <a:lnTo>
                    <a:pt x="217" y="162"/>
                  </a:lnTo>
                  <a:lnTo>
                    <a:pt x="176" y="170"/>
                  </a:lnTo>
                  <a:lnTo>
                    <a:pt x="134" y="179"/>
                  </a:lnTo>
                  <a:lnTo>
                    <a:pt x="91" y="185"/>
                  </a:lnTo>
                  <a:lnTo>
                    <a:pt x="47" y="191"/>
                  </a:lnTo>
                  <a:lnTo>
                    <a:pt x="0" y="196"/>
                  </a:lnTo>
                  <a:lnTo>
                    <a:pt x="50" y="193"/>
                  </a:lnTo>
                  <a:lnTo>
                    <a:pt x="96" y="189"/>
                  </a:lnTo>
                  <a:lnTo>
                    <a:pt x="142" y="182"/>
                  </a:lnTo>
                  <a:lnTo>
                    <a:pt x="186" y="176"/>
                  </a:lnTo>
                  <a:lnTo>
                    <a:pt x="227" y="168"/>
                  </a:lnTo>
                  <a:lnTo>
                    <a:pt x="267" y="158"/>
                  </a:lnTo>
                  <a:lnTo>
                    <a:pt x="305" y="149"/>
                  </a:lnTo>
                  <a:lnTo>
                    <a:pt x="341" y="137"/>
                  </a:lnTo>
                  <a:lnTo>
                    <a:pt x="376" y="124"/>
                  </a:lnTo>
                  <a:lnTo>
                    <a:pt x="407" y="111"/>
                  </a:lnTo>
                  <a:lnTo>
                    <a:pt x="437" y="96"/>
                  </a:lnTo>
                  <a:lnTo>
                    <a:pt x="466" y="79"/>
                  </a:lnTo>
                  <a:lnTo>
                    <a:pt x="480" y="70"/>
                  </a:lnTo>
                  <a:lnTo>
                    <a:pt x="491" y="61"/>
                  </a:lnTo>
                  <a:lnTo>
                    <a:pt x="504" y="52"/>
                  </a:lnTo>
                  <a:lnTo>
                    <a:pt x="515" y="42"/>
                  </a:lnTo>
                  <a:lnTo>
                    <a:pt x="527" y="32"/>
                  </a:lnTo>
                  <a:lnTo>
                    <a:pt x="538" y="22"/>
                  </a:lnTo>
                  <a:lnTo>
                    <a:pt x="548" y="12"/>
                  </a:lnTo>
                  <a:lnTo>
                    <a:pt x="557" y="0"/>
                  </a:lnTo>
                  <a:close/>
                </a:path>
              </a:pathLst>
            </a:custGeom>
            <a:solidFill>
              <a:srgbClr val="005B99"/>
            </a:solidFill>
            <a:ln w="9525">
              <a:noFill/>
              <a:round/>
              <a:headEnd/>
              <a:tailEnd/>
            </a:ln>
          </p:spPr>
          <p:txBody>
            <a:bodyPr/>
            <a:lstStyle/>
            <a:p>
              <a:endParaRPr lang="en-US"/>
            </a:p>
          </p:txBody>
        </p:sp>
        <p:sp>
          <p:nvSpPr>
            <p:cNvPr id="1097" name="Freeform 73"/>
            <p:cNvSpPr>
              <a:spLocks noChangeAspect="1"/>
            </p:cNvSpPr>
            <p:nvPr/>
          </p:nvSpPr>
          <p:spPr bwMode="black">
            <a:xfrm>
              <a:off x="270" y="3456"/>
              <a:ext cx="305" cy="106"/>
            </a:xfrm>
            <a:custGeom>
              <a:avLst/>
              <a:gdLst/>
              <a:ahLst/>
              <a:cxnLst>
                <a:cxn ang="0">
                  <a:pos x="1451" y="6"/>
                </a:cxn>
                <a:cxn ang="0">
                  <a:pos x="1373" y="32"/>
                </a:cxn>
                <a:cxn ang="0">
                  <a:pos x="1307" y="76"/>
                </a:cxn>
                <a:cxn ang="0">
                  <a:pos x="1255" y="135"/>
                </a:cxn>
                <a:cxn ang="0">
                  <a:pos x="997" y="126"/>
                </a:cxn>
                <a:cxn ang="0">
                  <a:pos x="696" y="119"/>
                </a:cxn>
                <a:cxn ang="0">
                  <a:pos x="563" y="125"/>
                </a:cxn>
                <a:cxn ang="0">
                  <a:pos x="400" y="146"/>
                </a:cxn>
                <a:cxn ang="0">
                  <a:pos x="265" y="177"/>
                </a:cxn>
                <a:cxn ang="0">
                  <a:pos x="183" y="209"/>
                </a:cxn>
                <a:cxn ang="0">
                  <a:pos x="117" y="250"/>
                </a:cxn>
                <a:cxn ang="0">
                  <a:pos x="67" y="297"/>
                </a:cxn>
                <a:cxn ang="0">
                  <a:pos x="31" y="348"/>
                </a:cxn>
                <a:cxn ang="0">
                  <a:pos x="10" y="406"/>
                </a:cxn>
                <a:cxn ang="0">
                  <a:pos x="1" y="468"/>
                </a:cxn>
                <a:cxn ang="0">
                  <a:pos x="4" y="535"/>
                </a:cxn>
                <a:cxn ang="0">
                  <a:pos x="16" y="578"/>
                </a:cxn>
                <a:cxn ang="0">
                  <a:pos x="32" y="531"/>
                </a:cxn>
                <a:cxn ang="0">
                  <a:pos x="94" y="463"/>
                </a:cxn>
                <a:cxn ang="0">
                  <a:pos x="185" y="409"/>
                </a:cxn>
                <a:cxn ang="0">
                  <a:pos x="305" y="369"/>
                </a:cxn>
                <a:cxn ang="0">
                  <a:pos x="451" y="342"/>
                </a:cxn>
                <a:cxn ang="0">
                  <a:pos x="621" y="330"/>
                </a:cxn>
                <a:cxn ang="0">
                  <a:pos x="814" y="331"/>
                </a:cxn>
                <a:cxn ang="0">
                  <a:pos x="1027" y="346"/>
                </a:cxn>
                <a:cxn ang="0">
                  <a:pos x="1202" y="380"/>
                </a:cxn>
                <a:cxn ang="0">
                  <a:pos x="1218" y="434"/>
                </a:cxn>
                <a:cxn ang="0">
                  <a:pos x="1243" y="484"/>
                </a:cxn>
                <a:cxn ang="0">
                  <a:pos x="1276" y="529"/>
                </a:cxn>
                <a:cxn ang="0">
                  <a:pos x="1316" y="566"/>
                </a:cxn>
                <a:cxn ang="0">
                  <a:pos x="1363" y="598"/>
                </a:cxn>
                <a:cxn ang="0">
                  <a:pos x="1414" y="619"/>
                </a:cxn>
                <a:cxn ang="0">
                  <a:pos x="1471" y="632"/>
                </a:cxn>
                <a:cxn ang="0">
                  <a:pos x="1530" y="634"/>
                </a:cxn>
                <a:cxn ang="0">
                  <a:pos x="1594" y="626"/>
                </a:cxn>
                <a:cxn ang="0">
                  <a:pos x="1652" y="604"/>
                </a:cxn>
                <a:cxn ang="0">
                  <a:pos x="1704" y="572"/>
                </a:cxn>
                <a:cxn ang="0">
                  <a:pos x="1749" y="531"/>
                </a:cxn>
                <a:cxn ang="0">
                  <a:pos x="1786" y="482"/>
                </a:cxn>
                <a:cxn ang="0">
                  <a:pos x="1813" y="426"/>
                </a:cxn>
                <a:cxn ang="0">
                  <a:pos x="1828" y="366"/>
                </a:cxn>
                <a:cxn ang="0">
                  <a:pos x="1831" y="301"/>
                </a:cxn>
                <a:cxn ang="0">
                  <a:pos x="1822" y="238"/>
                </a:cxn>
                <a:cxn ang="0">
                  <a:pos x="1801" y="180"/>
                </a:cxn>
                <a:cxn ang="0">
                  <a:pos x="1768" y="128"/>
                </a:cxn>
                <a:cxn ang="0">
                  <a:pos x="1727" y="83"/>
                </a:cxn>
                <a:cxn ang="0">
                  <a:pos x="1679" y="46"/>
                </a:cxn>
                <a:cxn ang="0">
                  <a:pos x="1623" y="19"/>
                </a:cxn>
                <a:cxn ang="0">
                  <a:pos x="1562" y="3"/>
                </a:cxn>
              </a:cxnLst>
              <a:rect l="0" t="0" r="r" b="b"/>
              <a:pathLst>
                <a:path w="1832" h="635">
                  <a:moveTo>
                    <a:pt x="1514" y="0"/>
                  </a:moveTo>
                  <a:lnTo>
                    <a:pt x="1492" y="1"/>
                  </a:lnTo>
                  <a:lnTo>
                    <a:pt x="1472" y="3"/>
                  </a:lnTo>
                  <a:lnTo>
                    <a:pt x="1451" y="6"/>
                  </a:lnTo>
                  <a:lnTo>
                    <a:pt x="1431" y="11"/>
                  </a:lnTo>
                  <a:lnTo>
                    <a:pt x="1411" y="17"/>
                  </a:lnTo>
                  <a:lnTo>
                    <a:pt x="1392" y="24"/>
                  </a:lnTo>
                  <a:lnTo>
                    <a:pt x="1373" y="32"/>
                  </a:lnTo>
                  <a:lnTo>
                    <a:pt x="1356" y="42"/>
                  </a:lnTo>
                  <a:lnTo>
                    <a:pt x="1339" y="52"/>
                  </a:lnTo>
                  <a:lnTo>
                    <a:pt x="1323" y="64"/>
                  </a:lnTo>
                  <a:lnTo>
                    <a:pt x="1307" y="76"/>
                  </a:lnTo>
                  <a:lnTo>
                    <a:pt x="1293" y="90"/>
                  </a:lnTo>
                  <a:lnTo>
                    <a:pt x="1279" y="104"/>
                  </a:lnTo>
                  <a:lnTo>
                    <a:pt x="1266" y="119"/>
                  </a:lnTo>
                  <a:lnTo>
                    <a:pt x="1255" y="135"/>
                  </a:lnTo>
                  <a:lnTo>
                    <a:pt x="1244" y="151"/>
                  </a:lnTo>
                  <a:lnTo>
                    <a:pt x="1160" y="141"/>
                  </a:lnTo>
                  <a:lnTo>
                    <a:pt x="1078" y="133"/>
                  </a:lnTo>
                  <a:lnTo>
                    <a:pt x="997" y="126"/>
                  </a:lnTo>
                  <a:lnTo>
                    <a:pt x="919" y="122"/>
                  </a:lnTo>
                  <a:lnTo>
                    <a:pt x="842" y="119"/>
                  </a:lnTo>
                  <a:lnTo>
                    <a:pt x="768" y="118"/>
                  </a:lnTo>
                  <a:lnTo>
                    <a:pt x="696" y="119"/>
                  </a:lnTo>
                  <a:lnTo>
                    <a:pt x="626" y="122"/>
                  </a:lnTo>
                  <a:lnTo>
                    <a:pt x="617" y="122"/>
                  </a:lnTo>
                  <a:lnTo>
                    <a:pt x="606" y="122"/>
                  </a:lnTo>
                  <a:lnTo>
                    <a:pt x="563" y="125"/>
                  </a:lnTo>
                  <a:lnTo>
                    <a:pt x="520" y="129"/>
                  </a:lnTo>
                  <a:lnTo>
                    <a:pt x="478" y="134"/>
                  </a:lnTo>
                  <a:lnTo>
                    <a:pt x="438" y="139"/>
                  </a:lnTo>
                  <a:lnTo>
                    <a:pt x="400" y="146"/>
                  </a:lnTo>
                  <a:lnTo>
                    <a:pt x="361" y="153"/>
                  </a:lnTo>
                  <a:lnTo>
                    <a:pt x="324" y="161"/>
                  </a:lnTo>
                  <a:lnTo>
                    <a:pt x="287" y="169"/>
                  </a:lnTo>
                  <a:lnTo>
                    <a:pt x="265" y="177"/>
                  </a:lnTo>
                  <a:lnTo>
                    <a:pt x="243" y="184"/>
                  </a:lnTo>
                  <a:lnTo>
                    <a:pt x="221" y="192"/>
                  </a:lnTo>
                  <a:lnTo>
                    <a:pt x="202" y="201"/>
                  </a:lnTo>
                  <a:lnTo>
                    <a:pt x="183" y="209"/>
                  </a:lnTo>
                  <a:lnTo>
                    <a:pt x="165" y="219"/>
                  </a:lnTo>
                  <a:lnTo>
                    <a:pt x="148" y="229"/>
                  </a:lnTo>
                  <a:lnTo>
                    <a:pt x="132" y="239"/>
                  </a:lnTo>
                  <a:lnTo>
                    <a:pt x="117" y="250"/>
                  </a:lnTo>
                  <a:lnTo>
                    <a:pt x="103" y="261"/>
                  </a:lnTo>
                  <a:lnTo>
                    <a:pt x="90" y="272"/>
                  </a:lnTo>
                  <a:lnTo>
                    <a:pt x="78" y="284"/>
                  </a:lnTo>
                  <a:lnTo>
                    <a:pt x="67" y="297"/>
                  </a:lnTo>
                  <a:lnTo>
                    <a:pt x="56" y="309"/>
                  </a:lnTo>
                  <a:lnTo>
                    <a:pt x="48" y="321"/>
                  </a:lnTo>
                  <a:lnTo>
                    <a:pt x="39" y="334"/>
                  </a:lnTo>
                  <a:lnTo>
                    <a:pt x="31" y="348"/>
                  </a:lnTo>
                  <a:lnTo>
                    <a:pt x="25" y="362"/>
                  </a:lnTo>
                  <a:lnTo>
                    <a:pt x="18" y="377"/>
                  </a:lnTo>
                  <a:lnTo>
                    <a:pt x="14" y="392"/>
                  </a:lnTo>
                  <a:lnTo>
                    <a:pt x="10" y="406"/>
                  </a:lnTo>
                  <a:lnTo>
                    <a:pt x="7" y="421"/>
                  </a:lnTo>
                  <a:lnTo>
                    <a:pt x="3" y="437"/>
                  </a:lnTo>
                  <a:lnTo>
                    <a:pt x="2" y="452"/>
                  </a:lnTo>
                  <a:lnTo>
                    <a:pt x="1" y="468"/>
                  </a:lnTo>
                  <a:lnTo>
                    <a:pt x="0" y="484"/>
                  </a:lnTo>
                  <a:lnTo>
                    <a:pt x="1" y="502"/>
                  </a:lnTo>
                  <a:lnTo>
                    <a:pt x="2" y="518"/>
                  </a:lnTo>
                  <a:lnTo>
                    <a:pt x="4" y="535"/>
                  </a:lnTo>
                  <a:lnTo>
                    <a:pt x="7" y="552"/>
                  </a:lnTo>
                  <a:lnTo>
                    <a:pt x="11" y="570"/>
                  </a:lnTo>
                  <a:lnTo>
                    <a:pt x="14" y="588"/>
                  </a:lnTo>
                  <a:lnTo>
                    <a:pt x="16" y="578"/>
                  </a:lnTo>
                  <a:lnTo>
                    <a:pt x="18" y="570"/>
                  </a:lnTo>
                  <a:lnTo>
                    <a:pt x="21" y="560"/>
                  </a:lnTo>
                  <a:lnTo>
                    <a:pt x="23" y="550"/>
                  </a:lnTo>
                  <a:lnTo>
                    <a:pt x="32" y="531"/>
                  </a:lnTo>
                  <a:lnTo>
                    <a:pt x="45" y="512"/>
                  </a:lnTo>
                  <a:lnTo>
                    <a:pt x="59" y="495"/>
                  </a:lnTo>
                  <a:lnTo>
                    <a:pt x="76" y="478"/>
                  </a:lnTo>
                  <a:lnTo>
                    <a:pt x="94" y="463"/>
                  </a:lnTo>
                  <a:lnTo>
                    <a:pt x="113" y="448"/>
                  </a:lnTo>
                  <a:lnTo>
                    <a:pt x="136" y="434"/>
                  </a:lnTo>
                  <a:lnTo>
                    <a:pt x="160" y="421"/>
                  </a:lnTo>
                  <a:lnTo>
                    <a:pt x="185" y="409"/>
                  </a:lnTo>
                  <a:lnTo>
                    <a:pt x="213" y="397"/>
                  </a:lnTo>
                  <a:lnTo>
                    <a:pt x="242" y="387"/>
                  </a:lnTo>
                  <a:lnTo>
                    <a:pt x="272" y="378"/>
                  </a:lnTo>
                  <a:lnTo>
                    <a:pt x="305" y="369"/>
                  </a:lnTo>
                  <a:lnTo>
                    <a:pt x="339" y="360"/>
                  </a:lnTo>
                  <a:lnTo>
                    <a:pt x="375" y="354"/>
                  </a:lnTo>
                  <a:lnTo>
                    <a:pt x="412" y="347"/>
                  </a:lnTo>
                  <a:lnTo>
                    <a:pt x="451" y="342"/>
                  </a:lnTo>
                  <a:lnTo>
                    <a:pt x="491" y="338"/>
                  </a:lnTo>
                  <a:lnTo>
                    <a:pt x="533" y="334"/>
                  </a:lnTo>
                  <a:lnTo>
                    <a:pt x="577" y="332"/>
                  </a:lnTo>
                  <a:lnTo>
                    <a:pt x="621" y="330"/>
                  </a:lnTo>
                  <a:lnTo>
                    <a:pt x="667" y="329"/>
                  </a:lnTo>
                  <a:lnTo>
                    <a:pt x="715" y="329"/>
                  </a:lnTo>
                  <a:lnTo>
                    <a:pt x="764" y="330"/>
                  </a:lnTo>
                  <a:lnTo>
                    <a:pt x="814" y="331"/>
                  </a:lnTo>
                  <a:lnTo>
                    <a:pt x="866" y="333"/>
                  </a:lnTo>
                  <a:lnTo>
                    <a:pt x="918" y="337"/>
                  </a:lnTo>
                  <a:lnTo>
                    <a:pt x="972" y="341"/>
                  </a:lnTo>
                  <a:lnTo>
                    <a:pt x="1027" y="346"/>
                  </a:lnTo>
                  <a:lnTo>
                    <a:pt x="1083" y="352"/>
                  </a:lnTo>
                  <a:lnTo>
                    <a:pt x="1140" y="358"/>
                  </a:lnTo>
                  <a:lnTo>
                    <a:pt x="1198" y="366"/>
                  </a:lnTo>
                  <a:lnTo>
                    <a:pt x="1202" y="380"/>
                  </a:lnTo>
                  <a:lnTo>
                    <a:pt x="1205" y="394"/>
                  </a:lnTo>
                  <a:lnTo>
                    <a:pt x="1208" y="408"/>
                  </a:lnTo>
                  <a:lnTo>
                    <a:pt x="1212" y="421"/>
                  </a:lnTo>
                  <a:lnTo>
                    <a:pt x="1218" y="434"/>
                  </a:lnTo>
                  <a:lnTo>
                    <a:pt x="1223" y="448"/>
                  </a:lnTo>
                  <a:lnTo>
                    <a:pt x="1230" y="460"/>
                  </a:lnTo>
                  <a:lnTo>
                    <a:pt x="1236" y="473"/>
                  </a:lnTo>
                  <a:lnTo>
                    <a:pt x="1243" y="484"/>
                  </a:lnTo>
                  <a:lnTo>
                    <a:pt x="1250" y="496"/>
                  </a:lnTo>
                  <a:lnTo>
                    <a:pt x="1259" y="507"/>
                  </a:lnTo>
                  <a:lnTo>
                    <a:pt x="1268" y="518"/>
                  </a:lnTo>
                  <a:lnTo>
                    <a:pt x="1276" y="529"/>
                  </a:lnTo>
                  <a:lnTo>
                    <a:pt x="1286" y="538"/>
                  </a:lnTo>
                  <a:lnTo>
                    <a:pt x="1296" y="548"/>
                  </a:lnTo>
                  <a:lnTo>
                    <a:pt x="1305" y="558"/>
                  </a:lnTo>
                  <a:lnTo>
                    <a:pt x="1316" y="566"/>
                  </a:lnTo>
                  <a:lnTo>
                    <a:pt x="1328" y="575"/>
                  </a:lnTo>
                  <a:lnTo>
                    <a:pt x="1339" y="583"/>
                  </a:lnTo>
                  <a:lnTo>
                    <a:pt x="1351" y="590"/>
                  </a:lnTo>
                  <a:lnTo>
                    <a:pt x="1363" y="598"/>
                  </a:lnTo>
                  <a:lnTo>
                    <a:pt x="1376" y="603"/>
                  </a:lnTo>
                  <a:lnTo>
                    <a:pt x="1388" y="610"/>
                  </a:lnTo>
                  <a:lnTo>
                    <a:pt x="1401" y="615"/>
                  </a:lnTo>
                  <a:lnTo>
                    <a:pt x="1414" y="619"/>
                  </a:lnTo>
                  <a:lnTo>
                    <a:pt x="1428" y="624"/>
                  </a:lnTo>
                  <a:lnTo>
                    <a:pt x="1441" y="627"/>
                  </a:lnTo>
                  <a:lnTo>
                    <a:pt x="1455" y="630"/>
                  </a:lnTo>
                  <a:lnTo>
                    <a:pt x="1471" y="632"/>
                  </a:lnTo>
                  <a:lnTo>
                    <a:pt x="1485" y="634"/>
                  </a:lnTo>
                  <a:lnTo>
                    <a:pt x="1500" y="635"/>
                  </a:lnTo>
                  <a:lnTo>
                    <a:pt x="1514" y="635"/>
                  </a:lnTo>
                  <a:lnTo>
                    <a:pt x="1530" y="634"/>
                  </a:lnTo>
                  <a:lnTo>
                    <a:pt x="1546" y="633"/>
                  </a:lnTo>
                  <a:lnTo>
                    <a:pt x="1562" y="631"/>
                  </a:lnTo>
                  <a:lnTo>
                    <a:pt x="1578" y="629"/>
                  </a:lnTo>
                  <a:lnTo>
                    <a:pt x="1594" y="626"/>
                  </a:lnTo>
                  <a:lnTo>
                    <a:pt x="1609" y="621"/>
                  </a:lnTo>
                  <a:lnTo>
                    <a:pt x="1623" y="616"/>
                  </a:lnTo>
                  <a:lnTo>
                    <a:pt x="1638" y="611"/>
                  </a:lnTo>
                  <a:lnTo>
                    <a:pt x="1652" y="604"/>
                  </a:lnTo>
                  <a:lnTo>
                    <a:pt x="1665" y="597"/>
                  </a:lnTo>
                  <a:lnTo>
                    <a:pt x="1679" y="589"/>
                  </a:lnTo>
                  <a:lnTo>
                    <a:pt x="1692" y="580"/>
                  </a:lnTo>
                  <a:lnTo>
                    <a:pt x="1704" y="572"/>
                  </a:lnTo>
                  <a:lnTo>
                    <a:pt x="1716" y="562"/>
                  </a:lnTo>
                  <a:lnTo>
                    <a:pt x="1727" y="552"/>
                  </a:lnTo>
                  <a:lnTo>
                    <a:pt x="1738" y="542"/>
                  </a:lnTo>
                  <a:lnTo>
                    <a:pt x="1749" y="531"/>
                  </a:lnTo>
                  <a:lnTo>
                    <a:pt x="1759" y="519"/>
                  </a:lnTo>
                  <a:lnTo>
                    <a:pt x="1768" y="507"/>
                  </a:lnTo>
                  <a:lnTo>
                    <a:pt x="1777" y="495"/>
                  </a:lnTo>
                  <a:lnTo>
                    <a:pt x="1786" y="482"/>
                  </a:lnTo>
                  <a:lnTo>
                    <a:pt x="1793" y="468"/>
                  </a:lnTo>
                  <a:lnTo>
                    <a:pt x="1801" y="455"/>
                  </a:lnTo>
                  <a:lnTo>
                    <a:pt x="1807" y="441"/>
                  </a:lnTo>
                  <a:lnTo>
                    <a:pt x="1813" y="426"/>
                  </a:lnTo>
                  <a:lnTo>
                    <a:pt x="1818" y="412"/>
                  </a:lnTo>
                  <a:lnTo>
                    <a:pt x="1822" y="397"/>
                  </a:lnTo>
                  <a:lnTo>
                    <a:pt x="1826" y="382"/>
                  </a:lnTo>
                  <a:lnTo>
                    <a:pt x="1828" y="366"/>
                  </a:lnTo>
                  <a:lnTo>
                    <a:pt x="1830" y="350"/>
                  </a:lnTo>
                  <a:lnTo>
                    <a:pt x="1831" y="334"/>
                  </a:lnTo>
                  <a:lnTo>
                    <a:pt x="1832" y="317"/>
                  </a:lnTo>
                  <a:lnTo>
                    <a:pt x="1831" y="301"/>
                  </a:lnTo>
                  <a:lnTo>
                    <a:pt x="1830" y="285"/>
                  </a:lnTo>
                  <a:lnTo>
                    <a:pt x="1828" y="270"/>
                  </a:lnTo>
                  <a:lnTo>
                    <a:pt x="1826" y="254"/>
                  </a:lnTo>
                  <a:lnTo>
                    <a:pt x="1822" y="238"/>
                  </a:lnTo>
                  <a:lnTo>
                    <a:pt x="1818" y="223"/>
                  </a:lnTo>
                  <a:lnTo>
                    <a:pt x="1813" y="208"/>
                  </a:lnTo>
                  <a:lnTo>
                    <a:pt x="1807" y="194"/>
                  </a:lnTo>
                  <a:lnTo>
                    <a:pt x="1801" y="180"/>
                  </a:lnTo>
                  <a:lnTo>
                    <a:pt x="1793" y="166"/>
                  </a:lnTo>
                  <a:lnTo>
                    <a:pt x="1786" y="153"/>
                  </a:lnTo>
                  <a:lnTo>
                    <a:pt x="1777" y="140"/>
                  </a:lnTo>
                  <a:lnTo>
                    <a:pt x="1768" y="128"/>
                  </a:lnTo>
                  <a:lnTo>
                    <a:pt x="1759" y="115"/>
                  </a:lnTo>
                  <a:lnTo>
                    <a:pt x="1749" y="105"/>
                  </a:lnTo>
                  <a:lnTo>
                    <a:pt x="1738" y="93"/>
                  </a:lnTo>
                  <a:lnTo>
                    <a:pt x="1727" y="83"/>
                  </a:lnTo>
                  <a:lnTo>
                    <a:pt x="1716" y="72"/>
                  </a:lnTo>
                  <a:lnTo>
                    <a:pt x="1704" y="64"/>
                  </a:lnTo>
                  <a:lnTo>
                    <a:pt x="1692" y="54"/>
                  </a:lnTo>
                  <a:lnTo>
                    <a:pt x="1679" y="46"/>
                  </a:lnTo>
                  <a:lnTo>
                    <a:pt x="1665" y="39"/>
                  </a:lnTo>
                  <a:lnTo>
                    <a:pt x="1652" y="31"/>
                  </a:lnTo>
                  <a:lnTo>
                    <a:pt x="1638" y="25"/>
                  </a:lnTo>
                  <a:lnTo>
                    <a:pt x="1623" y="19"/>
                  </a:lnTo>
                  <a:lnTo>
                    <a:pt x="1609" y="14"/>
                  </a:lnTo>
                  <a:lnTo>
                    <a:pt x="1594" y="10"/>
                  </a:lnTo>
                  <a:lnTo>
                    <a:pt x="1578" y="6"/>
                  </a:lnTo>
                  <a:lnTo>
                    <a:pt x="1562" y="3"/>
                  </a:lnTo>
                  <a:lnTo>
                    <a:pt x="1546" y="2"/>
                  </a:lnTo>
                  <a:lnTo>
                    <a:pt x="1530" y="0"/>
                  </a:lnTo>
                  <a:lnTo>
                    <a:pt x="1514" y="0"/>
                  </a:lnTo>
                  <a:close/>
                </a:path>
              </a:pathLst>
            </a:custGeom>
            <a:solidFill>
              <a:srgbClr val="005B99"/>
            </a:solidFill>
            <a:ln w="9525">
              <a:noFill/>
              <a:round/>
              <a:headEnd/>
              <a:tailEnd/>
            </a:ln>
          </p:spPr>
          <p:txBody>
            <a:bodyPr/>
            <a:lstStyle/>
            <a:p>
              <a:endParaRPr lang="en-US"/>
            </a:p>
          </p:txBody>
        </p:sp>
        <p:sp>
          <p:nvSpPr>
            <p:cNvPr id="1098" name="Freeform 74"/>
            <p:cNvSpPr>
              <a:spLocks noChangeAspect="1"/>
            </p:cNvSpPr>
            <p:nvPr/>
          </p:nvSpPr>
          <p:spPr bwMode="black">
            <a:xfrm>
              <a:off x="464" y="3579"/>
              <a:ext cx="116" cy="237"/>
            </a:xfrm>
            <a:custGeom>
              <a:avLst/>
              <a:gdLst/>
              <a:ahLst/>
              <a:cxnLst>
                <a:cxn ang="0">
                  <a:pos x="694" y="0"/>
                </a:cxn>
                <a:cxn ang="0">
                  <a:pos x="0" y="0"/>
                </a:cxn>
                <a:cxn ang="0">
                  <a:pos x="0" y="1016"/>
                </a:cxn>
                <a:cxn ang="0">
                  <a:pos x="84" y="1069"/>
                </a:cxn>
                <a:cxn ang="0">
                  <a:pos x="170" y="1122"/>
                </a:cxn>
                <a:cxn ang="0">
                  <a:pos x="256" y="1175"/>
                </a:cxn>
                <a:cxn ang="0">
                  <a:pos x="343" y="1227"/>
                </a:cxn>
                <a:cxn ang="0">
                  <a:pos x="431" y="1277"/>
                </a:cxn>
                <a:cxn ang="0">
                  <a:pos x="518" y="1326"/>
                </a:cxn>
                <a:cxn ang="0">
                  <a:pos x="607" y="1374"/>
                </a:cxn>
                <a:cxn ang="0">
                  <a:pos x="694" y="1421"/>
                </a:cxn>
                <a:cxn ang="0">
                  <a:pos x="694" y="0"/>
                </a:cxn>
              </a:cxnLst>
              <a:rect l="0" t="0" r="r" b="b"/>
              <a:pathLst>
                <a:path w="694" h="1421">
                  <a:moveTo>
                    <a:pt x="694" y="0"/>
                  </a:moveTo>
                  <a:lnTo>
                    <a:pt x="0" y="0"/>
                  </a:lnTo>
                  <a:lnTo>
                    <a:pt x="0" y="1016"/>
                  </a:lnTo>
                  <a:lnTo>
                    <a:pt x="84" y="1069"/>
                  </a:lnTo>
                  <a:lnTo>
                    <a:pt x="170" y="1122"/>
                  </a:lnTo>
                  <a:lnTo>
                    <a:pt x="256" y="1175"/>
                  </a:lnTo>
                  <a:lnTo>
                    <a:pt x="343" y="1227"/>
                  </a:lnTo>
                  <a:lnTo>
                    <a:pt x="431" y="1277"/>
                  </a:lnTo>
                  <a:lnTo>
                    <a:pt x="518" y="1326"/>
                  </a:lnTo>
                  <a:lnTo>
                    <a:pt x="607" y="1374"/>
                  </a:lnTo>
                  <a:lnTo>
                    <a:pt x="694" y="1421"/>
                  </a:lnTo>
                  <a:lnTo>
                    <a:pt x="694" y="0"/>
                  </a:lnTo>
                  <a:close/>
                </a:path>
              </a:pathLst>
            </a:custGeom>
            <a:solidFill>
              <a:srgbClr val="005B99"/>
            </a:solidFill>
            <a:ln w="9525">
              <a:noFill/>
              <a:round/>
              <a:headEnd/>
              <a:tailEnd/>
            </a:ln>
          </p:spPr>
          <p:txBody>
            <a:bodyPr/>
            <a:lstStyle/>
            <a:p>
              <a:endParaRPr lang="en-US"/>
            </a:p>
          </p:txBody>
        </p:sp>
        <p:sp>
          <p:nvSpPr>
            <p:cNvPr id="1099" name="Freeform 75"/>
            <p:cNvSpPr>
              <a:spLocks noChangeAspect="1"/>
            </p:cNvSpPr>
            <p:nvPr/>
          </p:nvSpPr>
          <p:spPr bwMode="black">
            <a:xfrm>
              <a:off x="240" y="3518"/>
              <a:ext cx="1050" cy="497"/>
            </a:xfrm>
            <a:custGeom>
              <a:avLst/>
              <a:gdLst/>
              <a:ahLst/>
              <a:cxnLst>
                <a:cxn ang="0">
                  <a:pos x="4258" y="793"/>
                </a:cxn>
                <a:cxn ang="0">
                  <a:pos x="4081" y="709"/>
                </a:cxn>
                <a:cxn ang="0">
                  <a:pos x="3127" y="316"/>
                </a:cxn>
                <a:cxn ang="0">
                  <a:pos x="2682" y="193"/>
                </a:cxn>
                <a:cxn ang="0">
                  <a:pos x="3217" y="376"/>
                </a:cxn>
                <a:cxn ang="0">
                  <a:pos x="2274" y="1909"/>
                </a:cxn>
                <a:cxn ang="0">
                  <a:pos x="2706" y="2104"/>
                </a:cxn>
                <a:cxn ang="0">
                  <a:pos x="2939" y="2197"/>
                </a:cxn>
                <a:cxn ang="0">
                  <a:pos x="3330" y="2346"/>
                </a:cxn>
                <a:cxn ang="0">
                  <a:pos x="3711" y="2476"/>
                </a:cxn>
                <a:cxn ang="0">
                  <a:pos x="4081" y="2588"/>
                </a:cxn>
                <a:cxn ang="0">
                  <a:pos x="4229" y="808"/>
                </a:cxn>
                <a:cxn ang="0">
                  <a:pos x="4488" y="2692"/>
                </a:cxn>
                <a:cxn ang="0">
                  <a:pos x="4973" y="2786"/>
                </a:cxn>
                <a:cxn ang="0">
                  <a:pos x="5400" y="2829"/>
                </a:cxn>
                <a:cxn ang="0">
                  <a:pos x="5086" y="1288"/>
                </a:cxn>
                <a:cxn ang="0">
                  <a:pos x="5510" y="1584"/>
                </a:cxn>
                <a:cxn ang="0">
                  <a:pos x="5852" y="1874"/>
                </a:cxn>
                <a:cxn ang="0">
                  <a:pos x="6097" y="2148"/>
                </a:cxn>
                <a:cxn ang="0">
                  <a:pos x="6231" y="2397"/>
                </a:cxn>
                <a:cxn ang="0">
                  <a:pos x="6240" y="2610"/>
                </a:cxn>
                <a:cxn ang="0">
                  <a:pos x="6026" y="2821"/>
                </a:cxn>
                <a:cxn ang="0">
                  <a:pos x="5569" y="2903"/>
                </a:cxn>
                <a:cxn ang="0">
                  <a:pos x="4924" y="2855"/>
                </a:cxn>
                <a:cxn ang="0">
                  <a:pos x="4145" y="2689"/>
                </a:cxn>
                <a:cxn ang="0">
                  <a:pos x="3281" y="2418"/>
                </a:cxn>
                <a:cxn ang="0">
                  <a:pos x="2586" y="2148"/>
                </a:cxn>
                <a:cxn ang="0">
                  <a:pos x="2040" y="1889"/>
                </a:cxn>
                <a:cxn ang="0">
                  <a:pos x="1476" y="1571"/>
                </a:cxn>
                <a:cxn ang="0">
                  <a:pos x="965" y="1235"/>
                </a:cxn>
                <a:cxn ang="0">
                  <a:pos x="561" y="909"/>
                </a:cxn>
                <a:cxn ang="0">
                  <a:pos x="272" y="600"/>
                </a:cxn>
                <a:cxn ang="0">
                  <a:pos x="105" y="325"/>
                </a:cxn>
                <a:cxn ang="0">
                  <a:pos x="67" y="94"/>
                </a:cxn>
                <a:cxn ang="0">
                  <a:pos x="68" y="38"/>
                </a:cxn>
                <a:cxn ang="0">
                  <a:pos x="17" y="142"/>
                </a:cxn>
                <a:cxn ang="0">
                  <a:pos x="15" y="366"/>
                </a:cxn>
                <a:cxn ang="0">
                  <a:pos x="139" y="628"/>
                </a:cxn>
                <a:cxn ang="0">
                  <a:pos x="388" y="922"/>
                </a:cxn>
                <a:cxn ang="0">
                  <a:pos x="759" y="1238"/>
                </a:cxn>
                <a:cxn ang="0">
                  <a:pos x="1250" y="1571"/>
                </a:cxn>
                <a:cxn ang="0">
                  <a:pos x="2096" y="2035"/>
                </a:cxn>
                <a:cxn ang="0">
                  <a:pos x="2274" y="2120"/>
                </a:cxn>
                <a:cxn ang="0">
                  <a:pos x="3022" y="2442"/>
                </a:cxn>
                <a:cxn ang="0">
                  <a:pos x="3310" y="2925"/>
                </a:cxn>
                <a:cxn ang="0">
                  <a:pos x="4200" y="2812"/>
                </a:cxn>
                <a:cxn ang="0">
                  <a:pos x="4761" y="2925"/>
                </a:cxn>
                <a:cxn ang="0">
                  <a:pos x="5179" y="2972"/>
                </a:cxn>
                <a:cxn ang="0">
                  <a:pos x="5545" y="2978"/>
                </a:cxn>
                <a:cxn ang="0">
                  <a:pos x="5850" y="2938"/>
                </a:cxn>
                <a:cxn ang="0">
                  <a:pos x="6086" y="2852"/>
                </a:cxn>
                <a:cxn ang="0">
                  <a:pos x="6242" y="2717"/>
                </a:cxn>
                <a:cxn ang="0">
                  <a:pos x="6301" y="2527"/>
                </a:cxn>
                <a:cxn ang="0">
                  <a:pos x="6228" y="2289"/>
                </a:cxn>
                <a:cxn ang="0">
                  <a:pos x="6033" y="2018"/>
                </a:cxn>
                <a:cxn ang="0">
                  <a:pos x="5726" y="1721"/>
                </a:cxn>
                <a:cxn ang="0">
                  <a:pos x="5324" y="1413"/>
                </a:cxn>
              </a:cxnLst>
              <a:rect l="0" t="0" r="r" b="b"/>
              <a:pathLst>
                <a:path w="6301" h="2981">
                  <a:moveTo>
                    <a:pt x="5008" y="1207"/>
                  </a:moveTo>
                  <a:lnTo>
                    <a:pt x="5008" y="366"/>
                  </a:lnTo>
                  <a:lnTo>
                    <a:pt x="4316" y="366"/>
                  </a:lnTo>
                  <a:lnTo>
                    <a:pt x="4316" y="821"/>
                  </a:lnTo>
                  <a:lnTo>
                    <a:pt x="4287" y="807"/>
                  </a:lnTo>
                  <a:lnTo>
                    <a:pt x="4258" y="793"/>
                  </a:lnTo>
                  <a:lnTo>
                    <a:pt x="4229" y="779"/>
                  </a:lnTo>
                  <a:lnTo>
                    <a:pt x="4200" y="765"/>
                  </a:lnTo>
                  <a:lnTo>
                    <a:pt x="4170" y="751"/>
                  </a:lnTo>
                  <a:lnTo>
                    <a:pt x="4140" y="737"/>
                  </a:lnTo>
                  <a:lnTo>
                    <a:pt x="4110" y="723"/>
                  </a:lnTo>
                  <a:lnTo>
                    <a:pt x="4081" y="709"/>
                  </a:lnTo>
                  <a:lnTo>
                    <a:pt x="4081" y="366"/>
                  </a:lnTo>
                  <a:lnTo>
                    <a:pt x="3416" y="366"/>
                  </a:lnTo>
                  <a:lnTo>
                    <a:pt x="3416" y="426"/>
                  </a:lnTo>
                  <a:lnTo>
                    <a:pt x="3318" y="388"/>
                  </a:lnTo>
                  <a:lnTo>
                    <a:pt x="3221" y="351"/>
                  </a:lnTo>
                  <a:lnTo>
                    <a:pt x="3127" y="316"/>
                  </a:lnTo>
                  <a:lnTo>
                    <a:pt x="3034" y="283"/>
                  </a:lnTo>
                  <a:lnTo>
                    <a:pt x="2943" y="252"/>
                  </a:lnTo>
                  <a:lnTo>
                    <a:pt x="2856" y="222"/>
                  </a:lnTo>
                  <a:lnTo>
                    <a:pt x="2770" y="196"/>
                  </a:lnTo>
                  <a:lnTo>
                    <a:pt x="2687" y="170"/>
                  </a:lnTo>
                  <a:lnTo>
                    <a:pt x="2682" y="193"/>
                  </a:lnTo>
                  <a:lnTo>
                    <a:pt x="2765" y="219"/>
                  </a:lnTo>
                  <a:lnTo>
                    <a:pt x="2850" y="246"/>
                  </a:lnTo>
                  <a:lnTo>
                    <a:pt x="2939" y="276"/>
                  </a:lnTo>
                  <a:lnTo>
                    <a:pt x="3029" y="308"/>
                  </a:lnTo>
                  <a:lnTo>
                    <a:pt x="3122" y="340"/>
                  </a:lnTo>
                  <a:lnTo>
                    <a:pt x="3217" y="376"/>
                  </a:lnTo>
                  <a:lnTo>
                    <a:pt x="3316" y="413"/>
                  </a:lnTo>
                  <a:lnTo>
                    <a:pt x="3416" y="452"/>
                  </a:lnTo>
                  <a:lnTo>
                    <a:pt x="3416" y="1562"/>
                  </a:lnTo>
                  <a:lnTo>
                    <a:pt x="2986" y="366"/>
                  </a:lnTo>
                  <a:lnTo>
                    <a:pt x="2274" y="366"/>
                  </a:lnTo>
                  <a:lnTo>
                    <a:pt x="2274" y="1909"/>
                  </a:lnTo>
                  <a:lnTo>
                    <a:pt x="2349" y="1944"/>
                  </a:lnTo>
                  <a:lnTo>
                    <a:pt x="2423" y="1980"/>
                  </a:lnTo>
                  <a:lnTo>
                    <a:pt x="2496" y="2013"/>
                  </a:lnTo>
                  <a:lnTo>
                    <a:pt x="2567" y="2045"/>
                  </a:lnTo>
                  <a:lnTo>
                    <a:pt x="2638" y="2076"/>
                  </a:lnTo>
                  <a:lnTo>
                    <a:pt x="2706" y="2104"/>
                  </a:lnTo>
                  <a:lnTo>
                    <a:pt x="2772" y="2132"/>
                  </a:lnTo>
                  <a:lnTo>
                    <a:pt x="2838" y="2158"/>
                  </a:lnTo>
                  <a:lnTo>
                    <a:pt x="2863" y="2168"/>
                  </a:lnTo>
                  <a:lnTo>
                    <a:pt x="2889" y="2177"/>
                  </a:lnTo>
                  <a:lnTo>
                    <a:pt x="2914" y="2187"/>
                  </a:lnTo>
                  <a:lnTo>
                    <a:pt x="2939" y="2197"/>
                  </a:lnTo>
                  <a:lnTo>
                    <a:pt x="2939" y="1869"/>
                  </a:lnTo>
                  <a:lnTo>
                    <a:pt x="3072" y="2250"/>
                  </a:lnTo>
                  <a:lnTo>
                    <a:pt x="3136" y="2274"/>
                  </a:lnTo>
                  <a:lnTo>
                    <a:pt x="3201" y="2299"/>
                  </a:lnTo>
                  <a:lnTo>
                    <a:pt x="3266" y="2323"/>
                  </a:lnTo>
                  <a:lnTo>
                    <a:pt x="3330" y="2346"/>
                  </a:lnTo>
                  <a:lnTo>
                    <a:pt x="3394" y="2368"/>
                  </a:lnTo>
                  <a:lnTo>
                    <a:pt x="3458" y="2391"/>
                  </a:lnTo>
                  <a:lnTo>
                    <a:pt x="3522" y="2412"/>
                  </a:lnTo>
                  <a:lnTo>
                    <a:pt x="3585" y="2434"/>
                  </a:lnTo>
                  <a:lnTo>
                    <a:pt x="3648" y="2456"/>
                  </a:lnTo>
                  <a:lnTo>
                    <a:pt x="3711" y="2476"/>
                  </a:lnTo>
                  <a:lnTo>
                    <a:pt x="3773" y="2496"/>
                  </a:lnTo>
                  <a:lnTo>
                    <a:pt x="3836" y="2515"/>
                  </a:lnTo>
                  <a:lnTo>
                    <a:pt x="3897" y="2534"/>
                  </a:lnTo>
                  <a:lnTo>
                    <a:pt x="3959" y="2553"/>
                  </a:lnTo>
                  <a:lnTo>
                    <a:pt x="4019" y="2571"/>
                  </a:lnTo>
                  <a:lnTo>
                    <a:pt x="4081" y="2588"/>
                  </a:lnTo>
                  <a:lnTo>
                    <a:pt x="4081" y="738"/>
                  </a:lnTo>
                  <a:lnTo>
                    <a:pt x="4110" y="752"/>
                  </a:lnTo>
                  <a:lnTo>
                    <a:pt x="4140" y="766"/>
                  </a:lnTo>
                  <a:lnTo>
                    <a:pt x="4170" y="780"/>
                  </a:lnTo>
                  <a:lnTo>
                    <a:pt x="4200" y="794"/>
                  </a:lnTo>
                  <a:lnTo>
                    <a:pt x="4229" y="808"/>
                  </a:lnTo>
                  <a:lnTo>
                    <a:pt x="4258" y="823"/>
                  </a:lnTo>
                  <a:lnTo>
                    <a:pt x="4287" y="837"/>
                  </a:lnTo>
                  <a:lnTo>
                    <a:pt x="4316" y="853"/>
                  </a:lnTo>
                  <a:lnTo>
                    <a:pt x="4316" y="2650"/>
                  </a:lnTo>
                  <a:lnTo>
                    <a:pt x="4403" y="2671"/>
                  </a:lnTo>
                  <a:lnTo>
                    <a:pt x="4488" y="2692"/>
                  </a:lnTo>
                  <a:lnTo>
                    <a:pt x="4572" y="2711"/>
                  </a:lnTo>
                  <a:lnTo>
                    <a:pt x="4655" y="2729"/>
                  </a:lnTo>
                  <a:lnTo>
                    <a:pt x="4736" y="2745"/>
                  </a:lnTo>
                  <a:lnTo>
                    <a:pt x="4816" y="2760"/>
                  </a:lnTo>
                  <a:lnTo>
                    <a:pt x="4895" y="2774"/>
                  </a:lnTo>
                  <a:lnTo>
                    <a:pt x="4973" y="2786"/>
                  </a:lnTo>
                  <a:lnTo>
                    <a:pt x="5048" y="2797"/>
                  </a:lnTo>
                  <a:lnTo>
                    <a:pt x="5122" y="2806"/>
                  </a:lnTo>
                  <a:lnTo>
                    <a:pt x="5194" y="2814"/>
                  </a:lnTo>
                  <a:lnTo>
                    <a:pt x="5264" y="2820"/>
                  </a:lnTo>
                  <a:lnTo>
                    <a:pt x="5333" y="2826"/>
                  </a:lnTo>
                  <a:lnTo>
                    <a:pt x="5400" y="2829"/>
                  </a:lnTo>
                  <a:lnTo>
                    <a:pt x="5465" y="2832"/>
                  </a:lnTo>
                  <a:lnTo>
                    <a:pt x="5528" y="2832"/>
                  </a:lnTo>
                  <a:lnTo>
                    <a:pt x="5528" y="2322"/>
                  </a:lnTo>
                  <a:lnTo>
                    <a:pt x="5008" y="2322"/>
                  </a:lnTo>
                  <a:lnTo>
                    <a:pt x="5008" y="1239"/>
                  </a:lnTo>
                  <a:lnTo>
                    <a:pt x="5086" y="1288"/>
                  </a:lnTo>
                  <a:lnTo>
                    <a:pt x="5162" y="1338"/>
                  </a:lnTo>
                  <a:lnTo>
                    <a:pt x="5235" y="1387"/>
                  </a:lnTo>
                  <a:lnTo>
                    <a:pt x="5307" y="1436"/>
                  </a:lnTo>
                  <a:lnTo>
                    <a:pt x="5378" y="1486"/>
                  </a:lnTo>
                  <a:lnTo>
                    <a:pt x="5445" y="1535"/>
                  </a:lnTo>
                  <a:lnTo>
                    <a:pt x="5510" y="1584"/>
                  </a:lnTo>
                  <a:lnTo>
                    <a:pt x="5573" y="1634"/>
                  </a:lnTo>
                  <a:lnTo>
                    <a:pt x="5633" y="1682"/>
                  </a:lnTo>
                  <a:lnTo>
                    <a:pt x="5692" y="1731"/>
                  </a:lnTo>
                  <a:lnTo>
                    <a:pt x="5748" y="1779"/>
                  </a:lnTo>
                  <a:lnTo>
                    <a:pt x="5801" y="1827"/>
                  </a:lnTo>
                  <a:lnTo>
                    <a:pt x="5852" y="1874"/>
                  </a:lnTo>
                  <a:lnTo>
                    <a:pt x="5900" y="1922"/>
                  </a:lnTo>
                  <a:lnTo>
                    <a:pt x="5944" y="1968"/>
                  </a:lnTo>
                  <a:lnTo>
                    <a:pt x="5988" y="2013"/>
                  </a:lnTo>
                  <a:lnTo>
                    <a:pt x="6026" y="2060"/>
                  </a:lnTo>
                  <a:lnTo>
                    <a:pt x="6063" y="2104"/>
                  </a:lnTo>
                  <a:lnTo>
                    <a:pt x="6097" y="2148"/>
                  </a:lnTo>
                  <a:lnTo>
                    <a:pt x="6127" y="2192"/>
                  </a:lnTo>
                  <a:lnTo>
                    <a:pt x="6155" y="2234"/>
                  </a:lnTo>
                  <a:lnTo>
                    <a:pt x="6179" y="2277"/>
                  </a:lnTo>
                  <a:lnTo>
                    <a:pt x="6199" y="2318"/>
                  </a:lnTo>
                  <a:lnTo>
                    <a:pt x="6216" y="2357"/>
                  </a:lnTo>
                  <a:lnTo>
                    <a:pt x="6231" y="2397"/>
                  </a:lnTo>
                  <a:lnTo>
                    <a:pt x="6241" y="2435"/>
                  </a:lnTo>
                  <a:lnTo>
                    <a:pt x="6249" y="2473"/>
                  </a:lnTo>
                  <a:lnTo>
                    <a:pt x="6252" y="2508"/>
                  </a:lnTo>
                  <a:lnTo>
                    <a:pt x="6252" y="2544"/>
                  </a:lnTo>
                  <a:lnTo>
                    <a:pt x="6249" y="2578"/>
                  </a:lnTo>
                  <a:lnTo>
                    <a:pt x="6240" y="2610"/>
                  </a:lnTo>
                  <a:lnTo>
                    <a:pt x="6229" y="2642"/>
                  </a:lnTo>
                  <a:lnTo>
                    <a:pt x="6204" y="2686"/>
                  </a:lnTo>
                  <a:lnTo>
                    <a:pt x="6170" y="2726"/>
                  </a:lnTo>
                  <a:lnTo>
                    <a:pt x="6129" y="2762"/>
                  </a:lnTo>
                  <a:lnTo>
                    <a:pt x="6082" y="2793"/>
                  </a:lnTo>
                  <a:lnTo>
                    <a:pt x="6026" y="2821"/>
                  </a:lnTo>
                  <a:lnTo>
                    <a:pt x="5965" y="2844"/>
                  </a:lnTo>
                  <a:lnTo>
                    <a:pt x="5898" y="2863"/>
                  </a:lnTo>
                  <a:lnTo>
                    <a:pt x="5825" y="2880"/>
                  </a:lnTo>
                  <a:lnTo>
                    <a:pt x="5745" y="2891"/>
                  </a:lnTo>
                  <a:lnTo>
                    <a:pt x="5659" y="2899"/>
                  </a:lnTo>
                  <a:lnTo>
                    <a:pt x="5569" y="2903"/>
                  </a:lnTo>
                  <a:lnTo>
                    <a:pt x="5473" y="2904"/>
                  </a:lnTo>
                  <a:lnTo>
                    <a:pt x="5372" y="2901"/>
                  </a:lnTo>
                  <a:lnTo>
                    <a:pt x="5266" y="2895"/>
                  </a:lnTo>
                  <a:lnTo>
                    <a:pt x="5157" y="2885"/>
                  </a:lnTo>
                  <a:lnTo>
                    <a:pt x="5043" y="2871"/>
                  </a:lnTo>
                  <a:lnTo>
                    <a:pt x="4924" y="2855"/>
                  </a:lnTo>
                  <a:lnTo>
                    <a:pt x="4803" y="2834"/>
                  </a:lnTo>
                  <a:lnTo>
                    <a:pt x="4677" y="2812"/>
                  </a:lnTo>
                  <a:lnTo>
                    <a:pt x="4548" y="2786"/>
                  </a:lnTo>
                  <a:lnTo>
                    <a:pt x="4417" y="2756"/>
                  </a:lnTo>
                  <a:lnTo>
                    <a:pt x="4282" y="2723"/>
                  </a:lnTo>
                  <a:lnTo>
                    <a:pt x="4145" y="2689"/>
                  </a:lnTo>
                  <a:lnTo>
                    <a:pt x="4005" y="2650"/>
                  </a:lnTo>
                  <a:lnTo>
                    <a:pt x="3864" y="2609"/>
                  </a:lnTo>
                  <a:lnTo>
                    <a:pt x="3720" y="2565"/>
                  </a:lnTo>
                  <a:lnTo>
                    <a:pt x="3576" y="2518"/>
                  </a:lnTo>
                  <a:lnTo>
                    <a:pt x="3429" y="2470"/>
                  </a:lnTo>
                  <a:lnTo>
                    <a:pt x="3281" y="2418"/>
                  </a:lnTo>
                  <a:lnTo>
                    <a:pt x="3132" y="2363"/>
                  </a:lnTo>
                  <a:lnTo>
                    <a:pt x="2983" y="2307"/>
                  </a:lnTo>
                  <a:lnTo>
                    <a:pt x="2833" y="2247"/>
                  </a:lnTo>
                  <a:lnTo>
                    <a:pt x="2753" y="2217"/>
                  </a:lnTo>
                  <a:lnTo>
                    <a:pt x="2671" y="2184"/>
                  </a:lnTo>
                  <a:lnTo>
                    <a:pt x="2586" y="2148"/>
                  </a:lnTo>
                  <a:lnTo>
                    <a:pt x="2498" y="2110"/>
                  </a:lnTo>
                  <a:lnTo>
                    <a:pt x="2410" y="2070"/>
                  </a:lnTo>
                  <a:lnTo>
                    <a:pt x="2319" y="2027"/>
                  </a:lnTo>
                  <a:lnTo>
                    <a:pt x="2227" y="1983"/>
                  </a:lnTo>
                  <a:lnTo>
                    <a:pt x="2134" y="1938"/>
                  </a:lnTo>
                  <a:lnTo>
                    <a:pt x="2040" y="1889"/>
                  </a:lnTo>
                  <a:lnTo>
                    <a:pt x="1947" y="1840"/>
                  </a:lnTo>
                  <a:lnTo>
                    <a:pt x="1852" y="1789"/>
                  </a:lnTo>
                  <a:lnTo>
                    <a:pt x="1757" y="1736"/>
                  </a:lnTo>
                  <a:lnTo>
                    <a:pt x="1663" y="1682"/>
                  </a:lnTo>
                  <a:lnTo>
                    <a:pt x="1569" y="1627"/>
                  </a:lnTo>
                  <a:lnTo>
                    <a:pt x="1476" y="1571"/>
                  </a:lnTo>
                  <a:lnTo>
                    <a:pt x="1384" y="1514"/>
                  </a:lnTo>
                  <a:lnTo>
                    <a:pt x="1294" y="1459"/>
                  </a:lnTo>
                  <a:lnTo>
                    <a:pt x="1208" y="1403"/>
                  </a:lnTo>
                  <a:lnTo>
                    <a:pt x="1124" y="1348"/>
                  </a:lnTo>
                  <a:lnTo>
                    <a:pt x="1043" y="1292"/>
                  </a:lnTo>
                  <a:lnTo>
                    <a:pt x="965" y="1235"/>
                  </a:lnTo>
                  <a:lnTo>
                    <a:pt x="891" y="1180"/>
                  </a:lnTo>
                  <a:lnTo>
                    <a:pt x="818" y="1125"/>
                  </a:lnTo>
                  <a:lnTo>
                    <a:pt x="749" y="1070"/>
                  </a:lnTo>
                  <a:lnTo>
                    <a:pt x="683" y="1016"/>
                  </a:lnTo>
                  <a:lnTo>
                    <a:pt x="621" y="963"/>
                  </a:lnTo>
                  <a:lnTo>
                    <a:pt x="561" y="909"/>
                  </a:lnTo>
                  <a:lnTo>
                    <a:pt x="505" y="856"/>
                  </a:lnTo>
                  <a:lnTo>
                    <a:pt x="452" y="803"/>
                  </a:lnTo>
                  <a:lnTo>
                    <a:pt x="402" y="751"/>
                  </a:lnTo>
                  <a:lnTo>
                    <a:pt x="355" y="700"/>
                  </a:lnTo>
                  <a:lnTo>
                    <a:pt x="312" y="650"/>
                  </a:lnTo>
                  <a:lnTo>
                    <a:pt x="272" y="600"/>
                  </a:lnTo>
                  <a:lnTo>
                    <a:pt x="235" y="552"/>
                  </a:lnTo>
                  <a:lnTo>
                    <a:pt x="203" y="504"/>
                  </a:lnTo>
                  <a:lnTo>
                    <a:pt x="173" y="458"/>
                  </a:lnTo>
                  <a:lnTo>
                    <a:pt x="147" y="412"/>
                  </a:lnTo>
                  <a:lnTo>
                    <a:pt x="124" y="368"/>
                  </a:lnTo>
                  <a:lnTo>
                    <a:pt x="105" y="325"/>
                  </a:lnTo>
                  <a:lnTo>
                    <a:pt x="90" y="283"/>
                  </a:lnTo>
                  <a:lnTo>
                    <a:pt x="78" y="242"/>
                  </a:lnTo>
                  <a:lnTo>
                    <a:pt x="69" y="203"/>
                  </a:lnTo>
                  <a:lnTo>
                    <a:pt x="65" y="165"/>
                  </a:lnTo>
                  <a:lnTo>
                    <a:pt x="64" y="129"/>
                  </a:lnTo>
                  <a:lnTo>
                    <a:pt x="67" y="94"/>
                  </a:lnTo>
                  <a:lnTo>
                    <a:pt x="73" y="62"/>
                  </a:lnTo>
                  <a:lnTo>
                    <a:pt x="84" y="29"/>
                  </a:lnTo>
                  <a:lnTo>
                    <a:pt x="99" y="0"/>
                  </a:lnTo>
                  <a:lnTo>
                    <a:pt x="89" y="12"/>
                  </a:lnTo>
                  <a:lnTo>
                    <a:pt x="78" y="25"/>
                  </a:lnTo>
                  <a:lnTo>
                    <a:pt x="68" y="38"/>
                  </a:lnTo>
                  <a:lnTo>
                    <a:pt x="59" y="51"/>
                  </a:lnTo>
                  <a:lnTo>
                    <a:pt x="51" y="65"/>
                  </a:lnTo>
                  <a:lnTo>
                    <a:pt x="43" y="79"/>
                  </a:lnTo>
                  <a:lnTo>
                    <a:pt x="37" y="94"/>
                  </a:lnTo>
                  <a:lnTo>
                    <a:pt x="30" y="109"/>
                  </a:lnTo>
                  <a:lnTo>
                    <a:pt x="17" y="142"/>
                  </a:lnTo>
                  <a:lnTo>
                    <a:pt x="8" y="176"/>
                  </a:lnTo>
                  <a:lnTo>
                    <a:pt x="2" y="212"/>
                  </a:lnTo>
                  <a:lnTo>
                    <a:pt x="0" y="248"/>
                  </a:lnTo>
                  <a:lnTo>
                    <a:pt x="1" y="286"/>
                  </a:lnTo>
                  <a:lnTo>
                    <a:pt x="6" y="326"/>
                  </a:lnTo>
                  <a:lnTo>
                    <a:pt x="15" y="366"/>
                  </a:lnTo>
                  <a:lnTo>
                    <a:pt x="27" y="407"/>
                  </a:lnTo>
                  <a:lnTo>
                    <a:pt x="42" y="449"/>
                  </a:lnTo>
                  <a:lnTo>
                    <a:pt x="62" y="492"/>
                  </a:lnTo>
                  <a:lnTo>
                    <a:pt x="83" y="536"/>
                  </a:lnTo>
                  <a:lnTo>
                    <a:pt x="109" y="582"/>
                  </a:lnTo>
                  <a:lnTo>
                    <a:pt x="139" y="628"/>
                  </a:lnTo>
                  <a:lnTo>
                    <a:pt x="172" y="675"/>
                  </a:lnTo>
                  <a:lnTo>
                    <a:pt x="208" y="723"/>
                  </a:lnTo>
                  <a:lnTo>
                    <a:pt x="248" y="772"/>
                  </a:lnTo>
                  <a:lnTo>
                    <a:pt x="291" y="820"/>
                  </a:lnTo>
                  <a:lnTo>
                    <a:pt x="338" y="871"/>
                  </a:lnTo>
                  <a:lnTo>
                    <a:pt x="388" y="922"/>
                  </a:lnTo>
                  <a:lnTo>
                    <a:pt x="442" y="972"/>
                  </a:lnTo>
                  <a:lnTo>
                    <a:pt x="498" y="1024"/>
                  </a:lnTo>
                  <a:lnTo>
                    <a:pt x="558" y="1077"/>
                  </a:lnTo>
                  <a:lnTo>
                    <a:pt x="622" y="1130"/>
                  </a:lnTo>
                  <a:lnTo>
                    <a:pt x="689" y="1184"/>
                  </a:lnTo>
                  <a:lnTo>
                    <a:pt x="759" y="1238"/>
                  </a:lnTo>
                  <a:lnTo>
                    <a:pt x="832" y="1293"/>
                  </a:lnTo>
                  <a:lnTo>
                    <a:pt x="909" y="1348"/>
                  </a:lnTo>
                  <a:lnTo>
                    <a:pt x="990" y="1403"/>
                  </a:lnTo>
                  <a:lnTo>
                    <a:pt x="1073" y="1459"/>
                  </a:lnTo>
                  <a:lnTo>
                    <a:pt x="1161" y="1515"/>
                  </a:lnTo>
                  <a:lnTo>
                    <a:pt x="1250" y="1571"/>
                  </a:lnTo>
                  <a:lnTo>
                    <a:pt x="1344" y="1628"/>
                  </a:lnTo>
                  <a:lnTo>
                    <a:pt x="1344" y="2925"/>
                  </a:lnTo>
                  <a:lnTo>
                    <a:pt x="2038" y="2925"/>
                  </a:lnTo>
                  <a:lnTo>
                    <a:pt x="2038" y="2007"/>
                  </a:lnTo>
                  <a:lnTo>
                    <a:pt x="2067" y="2021"/>
                  </a:lnTo>
                  <a:lnTo>
                    <a:pt x="2096" y="2035"/>
                  </a:lnTo>
                  <a:lnTo>
                    <a:pt x="2125" y="2048"/>
                  </a:lnTo>
                  <a:lnTo>
                    <a:pt x="2154" y="2063"/>
                  </a:lnTo>
                  <a:lnTo>
                    <a:pt x="2183" y="2077"/>
                  </a:lnTo>
                  <a:lnTo>
                    <a:pt x="2213" y="2091"/>
                  </a:lnTo>
                  <a:lnTo>
                    <a:pt x="2243" y="2106"/>
                  </a:lnTo>
                  <a:lnTo>
                    <a:pt x="2274" y="2120"/>
                  </a:lnTo>
                  <a:lnTo>
                    <a:pt x="2274" y="2925"/>
                  </a:lnTo>
                  <a:lnTo>
                    <a:pt x="2939" y="2925"/>
                  </a:lnTo>
                  <a:lnTo>
                    <a:pt x="2939" y="2409"/>
                  </a:lnTo>
                  <a:lnTo>
                    <a:pt x="2967" y="2420"/>
                  </a:lnTo>
                  <a:lnTo>
                    <a:pt x="2994" y="2431"/>
                  </a:lnTo>
                  <a:lnTo>
                    <a:pt x="3022" y="2442"/>
                  </a:lnTo>
                  <a:lnTo>
                    <a:pt x="3049" y="2452"/>
                  </a:lnTo>
                  <a:lnTo>
                    <a:pt x="3076" y="2463"/>
                  </a:lnTo>
                  <a:lnTo>
                    <a:pt x="3103" y="2473"/>
                  </a:lnTo>
                  <a:lnTo>
                    <a:pt x="3130" y="2484"/>
                  </a:lnTo>
                  <a:lnTo>
                    <a:pt x="3156" y="2493"/>
                  </a:lnTo>
                  <a:lnTo>
                    <a:pt x="3310" y="2925"/>
                  </a:lnTo>
                  <a:lnTo>
                    <a:pt x="4081" y="2925"/>
                  </a:lnTo>
                  <a:lnTo>
                    <a:pt x="4081" y="2783"/>
                  </a:lnTo>
                  <a:lnTo>
                    <a:pt x="4110" y="2790"/>
                  </a:lnTo>
                  <a:lnTo>
                    <a:pt x="4140" y="2798"/>
                  </a:lnTo>
                  <a:lnTo>
                    <a:pt x="4170" y="2805"/>
                  </a:lnTo>
                  <a:lnTo>
                    <a:pt x="4200" y="2812"/>
                  </a:lnTo>
                  <a:lnTo>
                    <a:pt x="4229" y="2819"/>
                  </a:lnTo>
                  <a:lnTo>
                    <a:pt x="4258" y="2826"/>
                  </a:lnTo>
                  <a:lnTo>
                    <a:pt x="4287" y="2831"/>
                  </a:lnTo>
                  <a:lnTo>
                    <a:pt x="4316" y="2838"/>
                  </a:lnTo>
                  <a:lnTo>
                    <a:pt x="4316" y="2925"/>
                  </a:lnTo>
                  <a:lnTo>
                    <a:pt x="4761" y="2925"/>
                  </a:lnTo>
                  <a:lnTo>
                    <a:pt x="4835" y="2936"/>
                  </a:lnTo>
                  <a:lnTo>
                    <a:pt x="4906" y="2945"/>
                  </a:lnTo>
                  <a:lnTo>
                    <a:pt x="4976" y="2954"/>
                  </a:lnTo>
                  <a:lnTo>
                    <a:pt x="5045" y="2962"/>
                  </a:lnTo>
                  <a:lnTo>
                    <a:pt x="5113" y="2968"/>
                  </a:lnTo>
                  <a:lnTo>
                    <a:pt x="5179" y="2972"/>
                  </a:lnTo>
                  <a:lnTo>
                    <a:pt x="5244" y="2977"/>
                  </a:lnTo>
                  <a:lnTo>
                    <a:pt x="5307" y="2979"/>
                  </a:lnTo>
                  <a:lnTo>
                    <a:pt x="5369" y="2981"/>
                  </a:lnTo>
                  <a:lnTo>
                    <a:pt x="5429" y="2981"/>
                  </a:lnTo>
                  <a:lnTo>
                    <a:pt x="5488" y="2980"/>
                  </a:lnTo>
                  <a:lnTo>
                    <a:pt x="5545" y="2978"/>
                  </a:lnTo>
                  <a:lnTo>
                    <a:pt x="5601" y="2975"/>
                  </a:lnTo>
                  <a:lnTo>
                    <a:pt x="5654" y="2969"/>
                  </a:lnTo>
                  <a:lnTo>
                    <a:pt x="5706" y="2964"/>
                  </a:lnTo>
                  <a:lnTo>
                    <a:pt x="5757" y="2956"/>
                  </a:lnTo>
                  <a:lnTo>
                    <a:pt x="5805" y="2948"/>
                  </a:lnTo>
                  <a:lnTo>
                    <a:pt x="5850" y="2938"/>
                  </a:lnTo>
                  <a:lnTo>
                    <a:pt x="5896" y="2927"/>
                  </a:lnTo>
                  <a:lnTo>
                    <a:pt x="5938" y="2914"/>
                  </a:lnTo>
                  <a:lnTo>
                    <a:pt x="5978" y="2901"/>
                  </a:lnTo>
                  <a:lnTo>
                    <a:pt x="6017" y="2886"/>
                  </a:lnTo>
                  <a:lnTo>
                    <a:pt x="6052" y="2870"/>
                  </a:lnTo>
                  <a:lnTo>
                    <a:pt x="6086" y="2852"/>
                  </a:lnTo>
                  <a:lnTo>
                    <a:pt x="6118" y="2832"/>
                  </a:lnTo>
                  <a:lnTo>
                    <a:pt x="6147" y="2812"/>
                  </a:lnTo>
                  <a:lnTo>
                    <a:pt x="6174" y="2790"/>
                  </a:lnTo>
                  <a:lnTo>
                    <a:pt x="6199" y="2767"/>
                  </a:lnTo>
                  <a:lnTo>
                    <a:pt x="6222" y="2743"/>
                  </a:lnTo>
                  <a:lnTo>
                    <a:pt x="6242" y="2717"/>
                  </a:lnTo>
                  <a:lnTo>
                    <a:pt x="6260" y="2689"/>
                  </a:lnTo>
                  <a:lnTo>
                    <a:pt x="6275" y="2661"/>
                  </a:lnTo>
                  <a:lnTo>
                    <a:pt x="6287" y="2629"/>
                  </a:lnTo>
                  <a:lnTo>
                    <a:pt x="6295" y="2596"/>
                  </a:lnTo>
                  <a:lnTo>
                    <a:pt x="6301" y="2562"/>
                  </a:lnTo>
                  <a:lnTo>
                    <a:pt x="6301" y="2527"/>
                  </a:lnTo>
                  <a:lnTo>
                    <a:pt x="6299" y="2490"/>
                  </a:lnTo>
                  <a:lnTo>
                    <a:pt x="6292" y="2452"/>
                  </a:lnTo>
                  <a:lnTo>
                    <a:pt x="6281" y="2414"/>
                  </a:lnTo>
                  <a:lnTo>
                    <a:pt x="6267" y="2373"/>
                  </a:lnTo>
                  <a:lnTo>
                    <a:pt x="6250" y="2332"/>
                  </a:lnTo>
                  <a:lnTo>
                    <a:pt x="6228" y="2289"/>
                  </a:lnTo>
                  <a:lnTo>
                    <a:pt x="6205" y="2246"/>
                  </a:lnTo>
                  <a:lnTo>
                    <a:pt x="6177" y="2202"/>
                  </a:lnTo>
                  <a:lnTo>
                    <a:pt x="6145" y="2157"/>
                  </a:lnTo>
                  <a:lnTo>
                    <a:pt x="6111" y="2111"/>
                  </a:lnTo>
                  <a:lnTo>
                    <a:pt x="6073" y="2064"/>
                  </a:lnTo>
                  <a:lnTo>
                    <a:pt x="6033" y="2018"/>
                  </a:lnTo>
                  <a:lnTo>
                    <a:pt x="5989" y="1969"/>
                  </a:lnTo>
                  <a:lnTo>
                    <a:pt x="5942" y="1921"/>
                  </a:lnTo>
                  <a:lnTo>
                    <a:pt x="5893" y="1872"/>
                  </a:lnTo>
                  <a:lnTo>
                    <a:pt x="5840" y="1822"/>
                  </a:lnTo>
                  <a:lnTo>
                    <a:pt x="5785" y="1772"/>
                  </a:lnTo>
                  <a:lnTo>
                    <a:pt x="5726" y="1721"/>
                  </a:lnTo>
                  <a:lnTo>
                    <a:pt x="5666" y="1670"/>
                  </a:lnTo>
                  <a:lnTo>
                    <a:pt x="5602" y="1620"/>
                  </a:lnTo>
                  <a:lnTo>
                    <a:pt x="5536" y="1569"/>
                  </a:lnTo>
                  <a:lnTo>
                    <a:pt x="5468" y="1517"/>
                  </a:lnTo>
                  <a:lnTo>
                    <a:pt x="5397" y="1465"/>
                  </a:lnTo>
                  <a:lnTo>
                    <a:pt x="5324" y="1413"/>
                  </a:lnTo>
                  <a:lnTo>
                    <a:pt x="5248" y="1362"/>
                  </a:lnTo>
                  <a:lnTo>
                    <a:pt x="5170" y="1310"/>
                  </a:lnTo>
                  <a:lnTo>
                    <a:pt x="5090" y="1258"/>
                  </a:lnTo>
                  <a:lnTo>
                    <a:pt x="5008" y="1207"/>
                  </a:lnTo>
                  <a:close/>
                </a:path>
              </a:pathLst>
            </a:custGeom>
            <a:solidFill>
              <a:srgbClr val="005B99"/>
            </a:solidFill>
            <a:ln w="9525">
              <a:noFill/>
              <a:round/>
              <a:headEnd/>
              <a:tailEnd/>
            </a:ln>
          </p:spPr>
          <p:txBody>
            <a:bodyPr/>
            <a:lstStyle/>
            <a:p>
              <a:endParaRPr lang="en-US"/>
            </a:p>
          </p:txBody>
        </p:sp>
      </p:grpSp>
      <p:grpSp>
        <p:nvGrpSpPr>
          <p:cNvPr id="1100" name="Group 76"/>
          <p:cNvGrpSpPr>
            <a:grpSpLocks/>
          </p:cNvGrpSpPr>
          <p:nvPr userDrawn="1"/>
        </p:nvGrpSpPr>
        <p:grpSpPr bwMode="auto">
          <a:xfrm>
            <a:off x="454025" y="309563"/>
            <a:ext cx="6221413" cy="314325"/>
            <a:chOff x="286" y="195"/>
            <a:chExt cx="3919" cy="198"/>
          </a:xfrm>
        </p:grpSpPr>
        <p:sp>
          <p:nvSpPr>
            <p:cNvPr id="1101" name="Line 77"/>
            <p:cNvSpPr>
              <a:spLocks noChangeShapeType="1"/>
            </p:cNvSpPr>
            <p:nvPr userDrawn="1"/>
          </p:nvSpPr>
          <p:spPr bwMode="auto">
            <a:xfrm>
              <a:off x="286" y="196"/>
              <a:ext cx="1688" cy="0"/>
            </a:xfrm>
            <a:prstGeom prst="line">
              <a:avLst/>
            </a:prstGeom>
            <a:noFill/>
            <a:ln w="12700">
              <a:solidFill>
                <a:srgbClr val="FF6600"/>
              </a:solidFill>
              <a:round/>
              <a:headEnd/>
              <a:tailEnd/>
            </a:ln>
            <a:effectLst/>
          </p:spPr>
          <p:txBody>
            <a:bodyPr/>
            <a:lstStyle/>
            <a:p>
              <a:endParaRPr lang="en-US"/>
            </a:p>
          </p:txBody>
        </p:sp>
        <p:sp>
          <p:nvSpPr>
            <p:cNvPr id="1102" name="Line 78"/>
            <p:cNvSpPr>
              <a:spLocks noChangeShapeType="1"/>
            </p:cNvSpPr>
            <p:nvPr userDrawn="1"/>
          </p:nvSpPr>
          <p:spPr bwMode="auto">
            <a:xfrm>
              <a:off x="1969" y="195"/>
              <a:ext cx="196" cy="196"/>
            </a:xfrm>
            <a:prstGeom prst="line">
              <a:avLst/>
            </a:prstGeom>
            <a:noFill/>
            <a:ln w="12700">
              <a:solidFill>
                <a:srgbClr val="FF6600"/>
              </a:solidFill>
              <a:round/>
              <a:headEnd/>
              <a:tailEnd/>
            </a:ln>
            <a:effectLst/>
          </p:spPr>
          <p:txBody>
            <a:bodyPr/>
            <a:lstStyle/>
            <a:p>
              <a:endParaRPr lang="en-US"/>
            </a:p>
          </p:txBody>
        </p:sp>
        <p:sp>
          <p:nvSpPr>
            <p:cNvPr id="1103" name="Line 79"/>
            <p:cNvSpPr>
              <a:spLocks noChangeShapeType="1"/>
            </p:cNvSpPr>
            <p:nvPr userDrawn="1"/>
          </p:nvSpPr>
          <p:spPr bwMode="auto">
            <a:xfrm>
              <a:off x="2165" y="393"/>
              <a:ext cx="2040" cy="0"/>
            </a:xfrm>
            <a:prstGeom prst="line">
              <a:avLst/>
            </a:prstGeom>
            <a:noFill/>
            <a:ln w="12700">
              <a:solidFill>
                <a:srgbClr val="FF6600"/>
              </a:solidFill>
              <a:round/>
              <a:headEnd/>
              <a:tailEnd/>
            </a:ln>
            <a:effectLst/>
          </p:spPr>
          <p:txBody>
            <a:bodyPr/>
            <a:lstStyle/>
            <a:p>
              <a:endParaRPr lang="en-US"/>
            </a:p>
          </p:txBody>
        </p:sp>
      </p:grpSp>
      <p:grpSp>
        <p:nvGrpSpPr>
          <p:cNvPr id="1104" name="Group 80"/>
          <p:cNvGrpSpPr>
            <a:grpSpLocks/>
          </p:cNvGrpSpPr>
          <p:nvPr userDrawn="1"/>
        </p:nvGrpSpPr>
        <p:grpSpPr bwMode="auto">
          <a:xfrm>
            <a:off x="458788" y="163513"/>
            <a:ext cx="8255000" cy="593725"/>
            <a:chOff x="289" y="103"/>
            <a:chExt cx="5200" cy="374"/>
          </a:xfrm>
        </p:grpSpPr>
        <p:sp>
          <p:nvSpPr>
            <p:cNvPr id="1105" name="Rectangle 81"/>
            <p:cNvSpPr>
              <a:spLocks noChangeArrowheads="1"/>
            </p:cNvSpPr>
            <p:nvPr userDrawn="1"/>
          </p:nvSpPr>
          <p:spPr bwMode="auto">
            <a:xfrm>
              <a:off x="289" y="155"/>
              <a:ext cx="1879"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106" name="Rectangle 82"/>
            <p:cNvSpPr>
              <a:spLocks noChangeArrowheads="1"/>
            </p:cNvSpPr>
            <p:nvPr userDrawn="1"/>
          </p:nvSpPr>
          <p:spPr bwMode="auto">
            <a:xfrm rot="2700000">
              <a:off x="2113" y="287"/>
              <a:ext cx="374" cy="6"/>
            </a:xfrm>
            <a:prstGeom prst="rect">
              <a:avLst/>
            </a:prstGeom>
            <a:solidFill>
              <a:srgbClr val="FF6600">
                <a:alpha val="30000"/>
              </a:srgbClr>
            </a:solidFill>
            <a:ln w="9525">
              <a:noFill/>
              <a:miter lim="800000"/>
              <a:headEnd/>
              <a:tailEnd/>
            </a:ln>
            <a:effectLst/>
          </p:spPr>
          <p:txBody>
            <a:bodyPr wrap="none" anchor="ctr"/>
            <a:lstStyle/>
            <a:p>
              <a:endParaRPr lang="en-US"/>
            </a:p>
          </p:txBody>
        </p:sp>
        <p:sp>
          <p:nvSpPr>
            <p:cNvPr id="1107" name="Rectangle 83"/>
            <p:cNvSpPr>
              <a:spLocks noChangeArrowheads="1"/>
            </p:cNvSpPr>
            <p:nvPr userDrawn="1"/>
          </p:nvSpPr>
          <p:spPr bwMode="auto">
            <a:xfrm>
              <a:off x="2431" y="423"/>
              <a:ext cx="3058" cy="6"/>
            </a:xfrm>
            <a:prstGeom prst="rect">
              <a:avLst/>
            </a:prstGeom>
            <a:solidFill>
              <a:srgbClr val="FF6600">
                <a:alpha val="30000"/>
              </a:srgbClr>
            </a:solidFill>
            <a:ln w="9525">
              <a:noFill/>
              <a:miter lim="800000"/>
              <a:headEnd/>
              <a:tailEnd/>
            </a:ln>
            <a:effectLst/>
          </p:spPr>
          <p:txBody>
            <a:bodyPr wrap="none" anchor="ctr"/>
            <a:lstStyle/>
            <a:p>
              <a:endParaRPr lang="en-US"/>
            </a:p>
          </p:txBody>
        </p:sp>
      </p:grpSp>
      <p:sp>
        <p:nvSpPr>
          <p:cNvPr id="1108" name="Rectangle 84"/>
          <p:cNvSpPr>
            <a:spLocks noGrp="1" noChangeArrowheads="1"/>
          </p:cNvSpPr>
          <p:nvPr>
            <p:ph type="ftr" sz="quarter" idx="3"/>
          </p:nvPr>
        </p:nvSpPr>
        <p:spPr bwMode="auto">
          <a:xfrm>
            <a:off x="6908800" y="6553200"/>
            <a:ext cx="1804988"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defRPr>
            </a:lvl1pPr>
          </a:lstStyle>
          <a:p>
            <a:endParaRPr lang="en-US"/>
          </a:p>
        </p:txBody>
      </p:sp>
      <p:sp>
        <p:nvSpPr>
          <p:cNvPr id="1109" name="Rectangle 85"/>
          <p:cNvSpPr>
            <a:spLocks noGrp="1" noChangeArrowheads="1"/>
          </p:cNvSpPr>
          <p:nvPr>
            <p:ph type="sldNum" sz="quarter" idx="4"/>
          </p:nvPr>
        </p:nvSpPr>
        <p:spPr bwMode="auto">
          <a:xfrm>
            <a:off x="8715375" y="6553200"/>
            <a:ext cx="260350" cy="1222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800">
                <a:latin typeface="+mn-lt"/>
              </a:defRPr>
            </a:lvl1pPr>
          </a:lstStyle>
          <a:p>
            <a:fld id="{C5A7D643-C2D2-4214-8434-F1CD84C0087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p:titleStyle>
    <p:bodyStyle>
      <a:lvl1pPr marL="230188" indent="-230188" algn="l" rtl="0" eaLnBrk="0" fontAlgn="base" hangingPunct="0">
        <a:lnSpc>
          <a:spcPct val="85000"/>
        </a:lnSpc>
        <a:spcBef>
          <a:spcPct val="40000"/>
        </a:spcBef>
        <a:spcAft>
          <a:spcPct val="0"/>
        </a:spcAft>
        <a:buClr>
          <a:srgbClr val="FF6600"/>
        </a:buClr>
        <a:buChar char="•"/>
        <a:defRPr sz="2000">
          <a:solidFill>
            <a:schemeClr val="tx1"/>
          </a:solidFill>
          <a:latin typeface="+mn-lt"/>
          <a:ea typeface="+mn-ea"/>
          <a:cs typeface="+mn-cs"/>
        </a:defRPr>
      </a:lvl1pPr>
      <a:lvl2pPr marL="684213" indent="-227013"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2pPr>
      <a:lvl3pPr marL="1143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3pPr>
      <a:lvl4pPr marL="1600200" indent="-228600" algn="l" rtl="0" eaLnBrk="0" fontAlgn="base" hangingPunct="0">
        <a:lnSpc>
          <a:spcPct val="85000"/>
        </a:lnSpc>
        <a:spcBef>
          <a:spcPct val="20000"/>
        </a:spcBef>
        <a:spcAft>
          <a:spcPct val="0"/>
        </a:spcAft>
        <a:buClr>
          <a:srgbClr val="FF6600"/>
        </a:buClr>
        <a:buFont typeface="Times New Roman" pitchFamily="18" charset="0"/>
        <a:buChar char="–"/>
        <a:defRPr sz="2000">
          <a:solidFill>
            <a:schemeClr val="tx1"/>
          </a:solidFill>
          <a:latin typeface="+mn-lt"/>
        </a:defRPr>
      </a:lvl4pPr>
      <a:lvl5pPr marL="20574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5pPr>
      <a:lvl6pPr marL="25146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6pPr>
      <a:lvl7pPr marL="29718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7pPr>
      <a:lvl8pPr marL="34290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8pPr>
      <a:lvl9pPr marL="3886200" indent="-228600" algn="l" rtl="0" eaLnBrk="0" fontAlgn="base" hangingPunct="0">
        <a:lnSpc>
          <a:spcPct val="85000"/>
        </a:lnSpc>
        <a:spcBef>
          <a:spcPct val="20000"/>
        </a:spcBef>
        <a:spcAft>
          <a:spcPct val="0"/>
        </a:spcAft>
        <a:buClr>
          <a:srgbClr val="FF6600"/>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ctrTitle"/>
          </p:nvPr>
        </p:nvSpPr>
        <p:spPr>
          <a:xfrm>
            <a:off x="2892425" y="1717001"/>
            <a:ext cx="5797550" cy="430887"/>
          </a:xfrm>
        </p:spPr>
        <p:txBody>
          <a:bodyPr/>
          <a:lstStyle/>
          <a:p>
            <a:r>
              <a:rPr lang="en-US" b="0" dirty="0" smtClean="0"/>
              <a:t>Coupling a Code with RAVEN</a:t>
            </a:r>
            <a:endParaRPr lang="en-US" b="0" dirty="0"/>
          </a:p>
        </p:txBody>
      </p:sp>
      <p:sp>
        <p:nvSpPr>
          <p:cNvPr id="68613" name="Rectangle 5"/>
          <p:cNvSpPr>
            <a:spLocks noGrp="1" noChangeArrowheads="1"/>
          </p:cNvSpPr>
          <p:nvPr>
            <p:ph type="subTitle" idx="1"/>
          </p:nvPr>
        </p:nvSpPr>
        <p:spPr>
          <a:xfrm>
            <a:off x="2914650" y="2514600"/>
            <a:ext cx="5775325" cy="612775"/>
          </a:xfrm>
        </p:spPr>
        <p:txBody>
          <a:bodyPr/>
          <a:lstStyle/>
          <a:p>
            <a:r>
              <a:rPr lang="en-US" b="0" dirty="0" smtClean="0"/>
              <a:t>RAVEN Workshop</a:t>
            </a:r>
            <a:endParaRPr lang="en-US" b="0" dirty="0"/>
          </a:p>
        </p:txBody>
      </p:sp>
      <p:sp>
        <p:nvSpPr>
          <p:cNvPr id="68614" name="Text Box 6"/>
          <p:cNvSpPr txBox="1">
            <a:spLocks noChangeArrowheads="1"/>
          </p:cNvSpPr>
          <p:nvPr/>
        </p:nvSpPr>
        <p:spPr bwMode="auto">
          <a:xfrm>
            <a:off x="2914650" y="6244389"/>
            <a:ext cx="5775325" cy="215444"/>
          </a:xfrm>
          <a:prstGeom prst="rect">
            <a:avLst/>
          </a:prstGeom>
          <a:noFill/>
          <a:ln w="9525">
            <a:noFill/>
            <a:miter lim="800000"/>
            <a:headEnd/>
            <a:tailEnd/>
          </a:ln>
          <a:effectLst/>
        </p:spPr>
        <p:txBody>
          <a:bodyPr lIns="0" tIns="0" rIns="0" bIns="0">
            <a:spAutoFit/>
          </a:bodyPr>
          <a:lstStyle/>
          <a:p>
            <a:pPr algn="ctr">
              <a:lnSpc>
                <a:spcPct val="85000"/>
              </a:lnSpc>
              <a:spcBef>
                <a:spcPct val="40000"/>
              </a:spcBef>
            </a:pPr>
            <a:r>
              <a:rPr lang="en-US" sz="1600" dirty="0">
                <a:latin typeface="Arial" charset="0"/>
              </a:rPr>
              <a:t> </a:t>
            </a:r>
            <a:r>
              <a:rPr lang="en-US" sz="1600" dirty="0" smtClean="0">
                <a:latin typeface="Arial" charset="0"/>
              </a:rPr>
              <a:t>PSA 2015 - April </a:t>
            </a:r>
            <a:r>
              <a:rPr lang="en-US" sz="1600" dirty="0">
                <a:latin typeface="Arial" charset="0"/>
              </a:rPr>
              <a:t>26</a:t>
            </a:r>
            <a:r>
              <a:rPr lang="en-US" sz="1600" baseline="30000" dirty="0">
                <a:latin typeface="Arial" charset="0"/>
              </a:rPr>
              <a:t>th</a:t>
            </a:r>
            <a:r>
              <a:rPr lang="en-US" sz="1600" dirty="0">
                <a:latin typeface="Arial" charset="0"/>
              </a:rPr>
              <a:t> </a:t>
            </a:r>
            <a:r>
              <a:rPr lang="en-US" sz="1600" dirty="0" smtClean="0">
                <a:latin typeface="Arial" charset="0"/>
              </a:rPr>
              <a:t>2015, Sun Valley (ID)</a:t>
            </a:r>
            <a:endParaRPr lang="en-US" sz="1600" dirty="0">
              <a:latin typeface="Arial" charset="0"/>
            </a:endParaRPr>
          </a:p>
        </p:txBody>
      </p:sp>
      <p:pic>
        <p:nvPicPr>
          <p:cNvPr id="6" name="Picture 6" descr="raven.gif"/>
          <p:cNvPicPr>
            <a:picLocks noChangeAspect="1"/>
          </p:cNvPicPr>
          <p:nvPr/>
        </p:nvPicPr>
        <p:blipFill>
          <a:blip r:embed="rId2">
            <a:alphaModFix amt="32000"/>
          </a:blip>
          <a:srcRect/>
          <a:stretch>
            <a:fillRect/>
          </a:stretch>
        </p:blipFill>
        <p:spPr bwMode="auto">
          <a:xfrm>
            <a:off x="4098571" y="3875434"/>
            <a:ext cx="2936052" cy="2202039"/>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685800" y="1676400"/>
            <a:ext cx="7772400" cy="4800600"/>
          </a:xfrm>
        </p:spPr>
        <p:txBody>
          <a:bodyPr/>
          <a:lstStyle/>
          <a:p>
            <a:pPr>
              <a:buFontTx/>
              <a:buNone/>
              <a:tabLst>
                <a:tab pos="7258050" algn="r"/>
              </a:tabLst>
            </a:pPr>
            <a:r>
              <a:rPr lang="en-US" dirty="0"/>
              <a:t>Python determines the data types </a:t>
            </a:r>
            <a:br>
              <a:rPr lang="en-US" dirty="0"/>
            </a:br>
            <a:r>
              <a:rPr lang="en-US" dirty="0"/>
              <a:t>in a program automatically.	</a:t>
            </a:r>
            <a:r>
              <a:rPr lang="ja-JP" altLang="en-US" dirty="0">
                <a:latin typeface="Arial"/>
              </a:rPr>
              <a:t>“</a:t>
            </a:r>
            <a:r>
              <a:rPr lang="en-US" dirty="0"/>
              <a:t>Dynamic Typing</a:t>
            </a:r>
            <a:r>
              <a:rPr lang="ja-JP" altLang="en-US" dirty="0">
                <a:latin typeface="Arial"/>
              </a:rPr>
              <a:t>”</a:t>
            </a:r>
            <a:endParaRPr lang="en-US" dirty="0"/>
          </a:p>
          <a:p>
            <a:pPr>
              <a:buFontTx/>
              <a:buNone/>
              <a:tabLst>
                <a:tab pos="7258050" algn="r"/>
              </a:tabLst>
            </a:pPr>
            <a:endParaRPr lang="en-US" dirty="0"/>
          </a:p>
          <a:p>
            <a:pPr>
              <a:buFontTx/>
              <a:buNone/>
              <a:tabLst>
                <a:tab pos="7258050" algn="r"/>
              </a:tabLst>
            </a:pPr>
            <a:r>
              <a:rPr lang="en-US" dirty="0"/>
              <a:t>But Python</a:t>
            </a:r>
            <a:r>
              <a:rPr lang="ja-JP" altLang="en-US" dirty="0">
                <a:latin typeface="Arial"/>
              </a:rPr>
              <a:t>’</a:t>
            </a:r>
            <a:r>
              <a:rPr lang="en-US" dirty="0"/>
              <a:t>s not casual about types, it </a:t>
            </a:r>
            <a:br>
              <a:rPr lang="en-US" dirty="0"/>
            </a:br>
            <a:r>
              <a:rPr lang="en-US" dirty="0"/>
              <a:t>enforces them after it figures them out.    	</a:t>
            </a:r>
            <a:r>
              <a:rPr lang="ja-JP" altLang="en-US" dirty="0">
                <a:latin typeface="Arial"/>
              </a:rPr>
              <a:t>“</a:t>
            </a:r>
            <a:r>
              <a:rPr lang="en-US" dirty="0"/>
              <a:t>Strong Typing</a:t>
            </a:r>
            <a:r>
              <a:rPr lang="ja-JP" altLang="en-US" dirty="0">
                <a:latin typeface="Arial"/>
              </a:rPr>
              <a:t>”</a:t>
            </a:r>
            <a:endParaRPr lang="en-US" dirty="0"/>
          </a:p>
          <a:p>
            <a:pPr>
              <a:buFontTx/>
              <a:buNone/>
              <a:tabLst>
                <a:tab pos="7258050" algn="r"/>
              </a:tabLst>
            </a:pPr>
            <a:endParaRPr lang="en-US" dirty="0">
              <a:solidFill>
                <a:srgbClr val="FF3300"/>
              </a:solidFill>
            </a:endParaRPr>
          </a:p>
          <a:p>
            <a:pPr>
              <a:buFontTx/>
              <a:buNone/>
              <a:tabLst>
                <a:tab pos="7258050" algn="r"/>
              </a:tabLst>
            </a:pPr>
            <a:r>
              <a:rPr lang="en-US" dirty="0"/>
              <a:t>So, for example, you can</a:t>
            </a:r>
            <a:r>
              <a:rPr lang="ja-JP" altLang="en-US" dirty="0">
                <a:latin typeface="Arial"/>
              </a:rPr>
              <a:t>’</a:t>
            </a:r>
            <a:r>
              <a:rPr lang="en-US" dirty="0"/>
              <a:t>t just append an integer to a string.  You must first convert the integer to a string itself.  </a:t>
            </a:r>
            <a:r>
              <a:rPr lang="en-US" b="1" dirty="0">
                <a:latin typeface="Courier New" charset="0"/>
              </a:rPr>
              <a:t> </a:t>
            </a:r>
          </a:p>
          <a:p>
            <a:pPr>
              <a:buFontTx/>
              <a:buNone/>
              <a:tabLst>
                <a:tab pos="7258050" algn="r"/>
              </a:tabLst>
            </a:pPr>
            <a:endParaRPr lang="en-US" b="1" dirty="0">
              <a:latin typeface="Courier New" charset="0"/>
            </a:endParaRPr>
          </a:p>
          <a:p>
            <a:pPr>
              <a:buFontTx/>
              <a:buNone/>
              <a:tabLst>
                <a:tab pos="7258050" algn="r"/>
              </a:tabLst>
            </a:pPr>
            <a:r>
              <a:rPr lang="en-US" b="1" dirty="0">
                <a:latin typeface="Courier New" charset="0"/>
              </a:rPr>
              <a:t> x = </a:t>
            </a:r>
            <a:r>
              <a:rPr lang="ja-JP" altLang="en-US" b="1" dirty="0">
                <a:solidFill>
                  <a:srgbClr val="008000"/>
                </a:solidFill>
                <a:latin typeface="Arial"/>
              </a:rPr>
              <a:t>“</a:t>
            </a:r>
            <a:r>
              <a:rPr lang="en-US" b="1" dirty="0">
                <a:solidFill>
                  <a:srgbClr val="008000"/>
                </a:solidFill>
                <a:latin typeface="Courier New" charset="0"/>
              </a:rPr>
              <a:t>the answer is </a:t>
            </a:r>
            <a:r>
              <a:rPr lang="ja-JP" altLang="en-US" b="1" dirty="0">
                <a:solidFill>
                  <a:srgbClr val="008000"/>
                </a:solidFill>
                <a:latin typeface="Arial"/>
              </a:rPr>
              <a:t>”</a:t>
            </a:r>
            <a:r>
              <a:rPr lang="en-US" b="1" dirty="0">
                <a:solidFill>
                  <a:srgbClr val="008000"/>
                </a:solidFill>
                <a:latin typeface="Courier New" charset="0"/>
              </a:rPr>
              <a:t>  </a:t>
            </a:r>
            <a:r>
              <a:rPr lang="en-US" b="1" dirty="0">
                <a:solidFill>
                  <a:srgbClr val="FF3300"/>
                </a:solidFill>
                <a:latin typeface="Courier New" charset="0"/>
              </a:rPr>
              <a:t># Decides x is string.</a:t>
            </a:r>
          </a:p>
          <a:p>
            <a:pPr>
              <a:buFontTx/>
              <a:buNone/>
              <a:tabLst>
                <a:tab pos="7258050" algn="r"/>
              </a:tabLst>
            </a:pPr>
            <a:r>
              <a:rPr lang="en-US" b="1" dirty="0">
                <a:latin typeface="Courier New" charset="0"/>
              </a:rPr>
              <a:t> y = 23                </a:t>
            </a:r>
            <a:r>
              <a:rPr lang="en-US" b="1" dirty="0">
                <a:solidFill>
                  <a:srgbClr val="FF3300"/>
                </a:solidFill>
                <a:latin typeface="Courier New" charset="0"/>
              </a:rPr>
              <a:t># Decides y is integer.</a:t>
            </a:r>
          </a:p>
          <a:p>
            <a:pPr>
              <a:buFontTx/>
              <a:buNone/>
              <a:tabLst>
                <a:tab pos="7258050" algn="r"/>
              </a:tabLst>
            </a:pPr>
            <a:r>
              <a:rPr lang="en-US" b="1" dirty="0">
                <a:latin typeface="Courier New" charset="0"/>
              </a:rPr>
              <a:t> </a:t>
            </a:r>
            <a:r>
              <a:rPr lang="en-US" b="1" dirty="0">
                <a:solidFill>
                  <a:srgbClr val="FF6600"/>
                </a:solidFill>
                <a:latin typeface="Courier New" charset="0"/>
              </a:rPr>
              <a:t>print</a:t>
            </a:r>
            <a:r>
              <a:rPr lang="en-US" b="1" dirty="0">
                <a:latin typeface="Courier New" charset="0"/>
              </a:rPr>
              <a:t> x + y   </a:t>
            </a:r>
            <a:r>
              <a:rPr lang="en-US" b="1" dirty="0">
                <a:solidFill>
                  <a:srgbClr val="FF3300"/>
                </a:solidFill>
                <a:latin typeface="Courier New" charset="0"/>
              </a:rPr>
              <a:t># Python will complain about this</a:t>
            </a:r>
            <a:r>
              <a:rPr lang="en-US" sz="2000" b="1" dirty="0">
                <a:solidFill>
                  <a:srgbClr val="FF3300"/>
                </a:solidFill>
                <a:latin typeface="Courier New" charset="0"/>
              </a:rPr>
              <a:t>.</a:t>
            </a:r>
          </a:p>
        </p:txBody>
      </p:sp>
      <p:sp>
        <p:nvSpPr>
          <p:cNvPr id="6" name="Title 1"/>
          <p:cNvSpPr txBox="1">
            <a:spLocks/>
          </p:cNvSpPr>
          <p:nvPr/>
        </p:nvSpPr>
        <p:spPr bwMode="auto">
          <a:xfrm>
            <a:off x="455613" y="1004888"/>
            <a:ext cx="8231187" cy="37702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a:lstStyle>
          <a:p>
            <a:r>
              <a:rPr lang="en-US" b="0" dirty="0" smtClean="0"/>
              <a:t>Brief introduction to Python: Python and Types</a:t>
            </a:r>
            <a:endParaRPr lang="en-US" b="0" dirty="0"/>
          </a:p>
        </p:txBody>
      </p:sp>
    </p:spTree>
    <p:extLst>
      <p:ext uri="{BB962C8B-B14F-4D97-AF65-F5344CB8AC3E}">
        <p14:creationId xmlns:p14="http://schemas.microsoft.com/office/powerpoint/2010/main" val="219532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p:txBody>
          <a:bodyPr/>
          <a:lstStyle/>
          <a:p>
            <a:pPr>
              <a:lnSpc>
                <a:spcPct val="90000"/>
              </a:lnSpc>
            </a:pPr>
            <a:r>
              <a:rPr lang="en-US" dirty="0"/>
              <a:t>Names are case sensitive and cannot start with a number.  They can contain letters, numbers, and underscores.</a:t>
            </a:r>
          </a:p>
          <a:p>
            <a:pPr lvl="1">
              <a:lnSpc>
                <a:spcPct val="90000"/>
              </a:lnSpc>
              <a:buFontTx/>
              <a:buNone/>
            </a:pPr>
            <a:r>
              <a:rPr lang="en-US" b="1" dirty="0">
                <a:latin typeface="Courier New" charset="0"/>
              </a:rPr>
              <a:t> bob  Bob  _bob  _2_bob_  bob_2  </a:t>
            </a:r>
            <a:r>
              <a:rPr lang="en-US" b="1" dirty="0" err="1">
                <a:latin typeface="Courier New" charset="0"/>
              </a:rPr>
              <a:t>BoB</a:t>
            </a:r>
            <a:endParaRPr lang="en-US" b="1" dirty="0">
              <a:latin typeface="Courier New" charset="0"/>
            </a:endParaRPr>
          </a:p>
          <a:p>
            <a:pPr>
              <a:lnSpc>
                <a:spcPct val="90000"/>
              </a:lnSpc>
            </a:pPr>
            <a:r>
              <a:rPr lang="en-US" dirty="0"/>
              <a:t>There are some reserved words:</a:t>
            </a:r>
          </a:p>
          <a:p>
            <a:pPr lvl="1">
              <a:lnSpc>
                <a:spcPct val="90000"/>
              </a:lnSpc>
              <a:buFontTx/>
              <a:buNone/>
            </a:pPr>
            <a:r>
              <a:rPr lang="en-US" dirty="0"/>
              <a:t>	</a:t>
            </a:r>
            <a:r>
              <a:rPr lang="en-US" b="1" dirty="0">
                <a:solidFill>
                  <a:srgbClr val="FF6600"/>
                </a:solidFill>
                <a:latin typeface="Courier New" charset="0"/>
              </a:rPr>
              <a:t>and, assert, break, class, continue, </a:t>
            </a:r>
            <a:r>
              <a:rPr lang="en-US" b="1" dirty="0" err="1">
                <a:solidFill>
                  <a:srgbClr val="FF6600"/>
                </a:solidFill>
                <a:latin typeface="Courier New" charset="0"/>
              </a:rPr>
              <a:t>def</a:t>
            </a:r>
            <a:r>
              <a:rPr lang="en-US" b="1" dirty="0">
                <a:solidFill>
                  <a:srgbClr val="FF6600"/>
                </a:solidFill>
                <a:latin typeface="Courier New" charset="0"/>
              </a:rPr>
              <a:t>, del, </a:t>
            </a:r>
            <a:r>
              <a:rPr lang="en-US" b="1" dirty="0" err="1">
                <a:solidFill>
                  <a:srgbClr val="FF6600"/>
                </a:solidFill>
                <a:latin typeface="Courier New" charset="0"/>
              </a:rPr>
              <a:t>elif</a:t>
            </a:r>
            <a:r>
              <a:rPr lang="en-US" b="1" dirty="0">
                <a:solidFill>
                  <a:srgbClr val="FF6600"/>
                </a:solidFill>
                <a:latin typeface="Courier New" charset="0"/>
              </a:rPr>
              <a:t>, else, except, exec, finally, for, from, global, if, import, in, is, lambda, not, or, pass, print, raise, return, try, while</a:t>
            </a:r>
          </a:p>
        </p:txBody>
      </p:sp>
      <p:sp>
        <p:nvSpPr>
          <p:cNvPr id="6" name="Title 1"/>
          <p:cNvSpPr>
            <a:spLocks noGrp="1"/>
          </p:cNvSpPr>
          <p:nvPr>
            <p:ph type="title"/>
          </p:nvPr>
        </p:nvSpPr>
        <p:spPr>
          <a:xfrm>
            <a:off x="455613" y="1004888"/>
            <a:ext cx="8231187" cy="377026"/>
          </a:xfrm>
        </p:spPr>
        <p:txBody>
          <a:bodyPr/>
          <a:lstStyle/>
          <a:p>
            <a:r>
              <a:rPr lang="en-US" b="0" dirty="0" smtClean="0"/>
              <a:t>Brief introduction to Python: Naming Rules</a:t>
            </a:r>
            <a:endParaRPr lang="en-US" b="0" dirty="0"/>
          </a:p>
        </p:txBody>
      </p:sp>
    </p:spTree>
    <p:extLst>
      <p:ext uri="{BB962C8B-B14F-4D97-AF65-F5344CB8AC3E}">
        <p14:creationId xmlns:p14="http://schemas.microsoft.com/office/powerpoint/2010/main" val="263517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r>
              <a:rPr lang="en-US" b="0" dirty="0" smtClean="0"/>
              <a:t>How the coupling works: Code requirements</a:t>
            </a:r>
            <a:endParaRPr lang="en-US" b="0" dirty="0"/>
          </a:p>
        </p:txBody>
      </p:sp>
      <p:sp>
        <p:nvSpPr>
          <p:cNvPr id="4" name="Content Placeholder 2"/>
          <p:cNvSpPr>
            <a:spLocks noGrp="1"/>
          </p:cNvSpPr>
          <p:nvPr>
            <p:ph type="body" idx="1"/>
          </p:nvPr>
        </p:nvSpPr>
        <p:spPr/>
        <p:txBody>
          <a:bodyPr/>
          <a:lstStyle/>
          <a:p>
            <a:r>
              <a:rPr lang="en-US" dirty="0" smtClean="0"/>
              <a:t>Input requirements:</a:t>
            </a:r>
          </a:p>
          <a:p>
            <a:pPr lvl="1"/>
            <a:r>
              <a:rPr lang="en-US" dirty="0"/>
              <a:t>W</a:t>
            </a:r>
            <a:r>
              <a:rPr lang="en-US" dirty="0" smtClean="0"/>
              <a:t>rite a Python-compatible parser for your input (a module that is able to read and modify your code input)</a:t>
            </a:r>
          </a:p>
          <a:p>
            <a:pPr lvl="1"/>
            <a:r>
              <a:rPr lang="en-US" dirty="0"/>
              <a:t>D</a:t>
            </a:r>
            <a:r>
              <a:rPr lang="en-US" dirty="0" smtClean="0"/>
              <a:t>ecide the syntax your Code Interface will be able to interpret </a:t>
            </a:r>
          </a:p>
          <a:p>
            <a:pPr marL="230188" lvl="1" indent="-230188">
              <a:spcBef>
                <a:spcPct val="40000"/>
              </a:spcBef>
              <a:buFontTx/>
              <a:buChar char="•"/>
            </a:pPr>
            <a:r>
              <a:rPr lang="en-US" dirty="0"/>
              <a:t>Output </a:t>
            </a:r>
            <a:r>
              <a:rPr lang="en-US" dirty="0" smtClean="0"/>
              <a:t>requirements:</a:t>
            </a:r>
          </a:p>
          <a:p>
            <a:pPr marL="688975" lvl="2" indent="-230188">
              <a:spcBef>
                <a:spcPct val="40000"/>
              </a:spcBef>
            </a:pPr>
            <a:r>
              <a:rPr lang="en-US" dirty="0" smtClean="0"/>
              <a:t>RAVEN </a:t>
            </a:r>
            <a:r>
              <a:rPr lang="en-US" dirty="0"/>
              <a:t>is able to handle Comma Separated Values (CSV) files (as outputs)</a:t>
            </a:r>
          </a:p>
          <a:p>
            <a:pPr lvl="1"/>
            <a:r>
              <a:rPr lang="en-US" dirty="0" smtClean="0"/>
              <a:t>If your </a:t>
            </a:r>
            <a:r>
              <a:rPr lang="en-US" dirty="0"/>
              <a:t>code output is not in CSV format, your interface needs to be able to convert it into CSV </a:t>
            </a:r>
            <a:r>
              <a:rPr lang="en-US" dirty="0" smtClean="0"/>
              <a:t>format</a:t>
            </a:r>
            <a:endParaRPr lang="en-US" dirty="0"/>
          </a:p>
        </p:txBody>
      </p:sp>
    </p:spTree>
    <p:extLst>
      <p:ext uri="{BB962C8B-B14F-4D97-AF65-F5344CB8AC3E}">
        <p14:creationId xmlns:p14="http://schemas.microsoft.com/office/powerpoint/2010/main" val="282699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pPr lvl="1"/>
            <a:r>
              <a:rPr lang="en-US" b="0" i="0" dirty="0" smtClean="0"/>
              <a:t>How the coupling works: Interfaces</a:t>
            </a:r>
            <a:endParaRPr lang="en-US" b="0" i="0" dirty="0"/>
          </a:p>
        </p:txBody>
      </p:sp>
      <p:sp>
        <p:nvSpPr>
          <p:cNvPr id="4" name="Content Placeholder 2"/>
          <p:cNvSpPr>
            <a:spLocks noGrp="1"/>
          </p:cNvSpPr>
          <p:nvPr>
            <p:ph type="body" idx="1"/>
          </p:nvPr>
        </p:nvSpPr>
        <p:spPr/>
        <p:txBody>
          <a:bodyPr/>
          <a:lstStyle/>
          <a:p>
            <a:pPr algn="just"/>
            <a:r>
              <a:rPr lang="en-US" dirty="0" smtClean="0"/>
              <a:t>RAVEN </a:t>
            </a:r>
            <a:r>
              <a:rPr lang="en-US" dirty="0"/>
              <a:t>has been built in a highly modular fashion.</a:t>
            </a:r>
          </a:p>
          <a:p>
            <a:pPr algn="just"/>
            <a:r>
              <a:rPr lang="en-US" dirty="0" smtClean="0"/>
              <a:t>The coupling </a:t>
            </a:r>
            <a:r>
              <a:rPr lang="en-US" dirty="0"/>
              <a:t>of an external code is quite </a:t>
            </a:r>
            <a:r>
              <a:rPr lang="en-US" dirty="0" smtClean="0"/>
              <a:t>straightforward (from RAVEN’s standpoint)</a:t>
            </a:r>
          </a:p>
          <a:p>
            <a:pPr algn="just"/>
            <a:r>
              <a:rPr lang="en-US" dirty="0" smtClean="0"/>
              <a:t>RAVEN becomes aware of the code it can use as Models only at run-time, since it looks for code interfaces and loads them automatically</a:t>
            </a:r>
          </a:p>
          <a:p>
            <a:pPr algn="just"/>
            <a:r>
              <a:rPr lang="en-US" dirty="0" smtClean="0"/>
              <a:t>You </a:t>
            </a:r>
            <a:r>
              <a:rPr lang="en-US" dirty="0"/>
              <a:t>do not need to change anything in RAVEN. RAVEN is able to load a customized external interface for your code with </a:t>
            </a:r>
            <a:r>
              <a:rPr lang="en-US" dirty="0" smtClean="0"/>
              <a:t>a few </a:t>
            </a:r>
            <a:r>
              <a:rPr lang="en-US" dirty="0"/>
              <a:t>required (and optional) methods.</a:t>
            </a:r>
          </a:p>
          <a:p>
            <a:pPr algn="just"/>
            <a:r>
              <a:rPr lang="en-US" dirty="0"/>
              <a:t>The code interface needs to be placed in a </a:t>
            </a:r>
            <a:r>
              <a:rPr lang="en-US" dirty="0" smtClean="0"/>
              <a:t>new folder </a:t>
            </a:r>
            <a:r>
              <a:rPr lang="en-US" dirty="0"/>
              <a:t>under the directory “</a:t>
            </a:r>
            <a:r>
              <a:rPr lang="en-US" i="1" dirty="0"/>
              <a:t>./raven/framework/</a:t>
            </a:r>
            <a:r>
              <a:rPr lang="en-US" i="1" dirty="0" err="1"/>
              <a:t>CodeInterfaces</a:t>
            </a:r>
            <a:r>
              <a:rPr lang="en-US" i="1" dirty="0"/>
              <a:t>”  </a:t>
            </a:r>
          </a:p>
          <a:p>
            <a:pPr algn="just"/>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323929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pPr lvl="1"/>
            <a:r>
              <a:rPr lang="en-US" b="0" i="0" dirty="0" smtClean="0"/>
              <a:t>How the coupling works: Methods to implement</a:t>
            </a:r>
            <a:endParaRPr lang="en-US" b="0" i="0" dirty="0"/>
          </a:p>
        </p:txBody>
      </p:sp>
      <p:sp>
        <p:nvSpPr>
          <p:cNvPr id="4" name="Content Placeholder 2"/>
          <p:cNvSpPr>
            <a:spLocks noGrp="1"/>
          </p:cNvSpPr>
          <p:nvPr>
            <p:ph type="body" idx="1"/>
          </p:nvPr>
        </p:nvSpPr>
        <p:spPr>
          <a:xfrm>
            <a:off x="156777" y="1598613"/>
            <a:ext cx="8530023" cy="4524375"/>
          </a:xfrm>
        </p:spPr>
        <p:txBody>
          <a:bodyPr/>
          <a:lstStyle/>
          <a:p>
            <a:r>
              <a:rPr lang="en-US" dirty="0" smtClean="0"/>
              <a:t>RAVEN </a:t>
            </a:r>
            <a:r>
              <a:rPr lang="en-US" dirty="0"/>
              <a:t>expects to find a few methods in your </a:t>
            </a:r>
            <a:r>
              <a:rPr lang="en-US" dirty="0" smtClean="0"/>
              <a:t>interface:</a:t>
            </a:r>
          </a:p>
          <a:p>
            <a:endParaRPr lang="en-US" dirty="0" smtClean="0"/>
          </a:p>
          <a:p>
            <a:pPr lvl="1"/>
            <a:r>
              <a:rPr lang="en-US" sz="1600" b="1" i="1" dirty="0" err="1" smtClean="0"/>
              <a:t>def</a:t>
            </a:r>
            <a:r>
              <a:rPr lang="en-US" sz="1600" b="1" i="1" dirty="0" smtClean="0"/>
              <a:t> </a:t>
            </a:r>
            <a:r>
              <a:rPr lang="en-US" sz="1600" i="1" dirty="0" err="1"/>
              <a:t>generateCommand</a:t>
            </a:r>
            <a:r>
              <a:rPr lang="en-US" sz="1600" i="1" dirty="0"/>
              <a:t>(self, </a:t>
            </a:r>
            <a:r>
              <a:rPr lang="en-US" sz="1600" i="1" dirty="0" err="1"/>
              <a:t>inputFiles</a:t>
            </a:r>
            <a:r>
              <a:rPr lang="en-US" sz="1600" i="1" dirty="0"/>
              <a:t>, executable, flags = None) </a:t>
            </a:r>
          </a:p>
          <a:p>
            <a:pPr lvl="1"/>
            <a:r>
              <a:rPr lang="en-US" sz="1600" b="1" i="1" dirty="0" err="1" smtClean="0"/>
              <a:t>def</a:t>
            </a:r>
            <a:r>
              <a:rPr lang="en-US" sz="1600" b="1" i="1" dirty="0" smtClean="0"/>
              <a:t> </a:t>
            </a:r>
            <a:r>
              <a:rPr lang="en-US" sz="1600" i="1" dirty="0" err="1"/>
              <a:t>createNewInput</a:t>
            </a:r>
            <a:r>
              <a:rPr lang="en-US" sz="1600" i="1" dirty="0"/>
              <a:t>(self, </a:t>
            </a:r>
            <a:r>
              <a:rPr lang="en-US" sz="1600" i="1" dirty="0" err="1"/>
              <a:t>currentInputFiles</a:t>
            </a:r>
            <a:r>
              <a:rPr lang="en-US" sz="1600" i="1" dirty="0"/>
              <a:t>, </a:t>
            </a:r>
            <a:r>
              <a:rPr lang="en-US" sz="1600" i="1" dirty="0" err="1"/>
              <a:t>oriInputFiles</a:t>
            </a:r>
            <a:r>
              <a:rPr lang="en-US" sz="1600" i="1" dirty="0"/>
              <a:t>, </a:t>
            </a:r>
            <a:r>
              <a:rPr lang="en-US" sz="1600" i="1" dirty="0" err="1" smtClean="0"/>
              <a:t>samplerType</a:t>
            </a:r>
            <a:r>
              <a:rPr lang="en-US" sz="1600" i="1" dirty="0"/>
              <a:t>, **</a:t>
            </a:r>
            <a:r>
              <a:rPr lang="en-US" sz="1600" i="1" dirty="0" err="1"/>
              <a:t>Kwargs</a:t>
            </a:r>
            <a:r>
              <a:rPr lang="en-US" sz="1600" i="1" dirty="0" smtClean="0"/>
              <a:t>)</a:t>
            </a:r>
          </a:p>
          <a:p>
            <a:pPr lvl="1"/>
            <a:r>
              <a:rPr lang="en-US" sz="1600" b="1" i="1" dirty="0" err="1" smtClean="0"/>
              <a:t>def</a:t>
            </a:r>
            <a:r>
              <a:rPr lang="en-US" sz="1600" b="1" i="1" dirty="0" smtClean="0"/>
              <a:t> </a:t>
            </a:r>
            <a:r>
              <a:rPr lang="en-US" sz="1600" i="1" dirty="0" err="1"/>
              <a:t>finalizeCodeOutput</a:t>
            </a:r>
            <a:r>
              <a:rPr lang="en-US" sz="1600" i="1" dirty="0"/>
              <a:t>(self, command, output, </a:t>
            </a:r>
            <a:r>
              <a:rPr lang="en-US" sz="1600" i="1" dirty="0" err="1"/>
              <a:t>workingDir</a:t>
            </a:r>
            <a:r>
              <a:rPr lang="en-US" sz="1600" i="1" dirty="0"/>
              <a:t>) </a:t>
            </a:r>
            <a:endParaRPr lang="en-US" sz="1600" i="1" dirty="0" smtClean="0"/>
          </a:p>
          <a:p>
            <a:pPr lvl="1"/>
            <a:r>
              <a:rPr lang="en-US" sz="1600" b="1" i="1" dirty="0" err="1" smtClean="0"/>
              <a:t>def</a:t>
            </a:r>
            <a:r>
              <a:rPr lang="en-US" sz="1600" b="1" i="1" dirty="0" smtClean="0"/>
              <a:t> </a:t>
            </a:r>
            <a:r>
              <a:rPr lang="en-US" sz="1600" i="1" dirty="0" err="1"/>
              <a:t>getInputExtension</a:t>
            </a:r>
            <a:r>
              <a:rPr lang="en-US" sz="1600" i="1" dirty="0"/>
              <a:t>(self</a:t>
            </a:r>
            <a:r>
              <a:rPr lang="en-US" sz="1600" i="1" dirty="0" smtClean="0"/>
              <a:t>)</a:t>
            </a:r>
          </a:p>
          <a:p>
            <a:pPr lvl="1"/>
            <a:r>
              <a:rPr lang="en-US" sz="1600" b="1" i="1" dirty="0" err="1" smtClean="0"/>
              <a:t>def</a:t>
            </a:r>
            <a:r>
              <a:rPr lang="en-US" sz="1600" b="1" i="1" dirty="0" smtClean="0"/>
              <a:t> </a:t>
            </a:r>
            <a:r>
              <a:rPr lang="en-US" sz="1600" i="1" dirty="0" err="1"/>
              <a:t>checkForOutputFailure</a:t>
            </a:r>
            <a:r>
              <a:rPr lang="en-US" sz="1600" i="1" dirty="0"/>
              <a:t>(self, output, </a:t>
            </a:r>
            <a:r>
              <a:rPr lang="en-US" sz="1600" i="1" dirty="0" err="1"/>
              <a:t>workingDir</a:t>
            </a:r>
            <a:r>
              <a:rPr lang="en-US" sz="1600" i="1" dirty="0"/>
              <a:t>) </a:t>
            </a:r>
          </a:p>
          <a:p>
            <a:pPr lvl="1"/>
            <a:endParaRPr lang="en-US" dirty="0"/>
          </a:p>
          <a:p>
            <a:pPr marL="230188" lvl="1">
              <a:buFont typeface="Arial"/>
              <a:buChar char="•"/>
            </a:pPr>
            <a:r>
              <a:rPr lang="en-US" sz="1800" dirty="0" smtClean="0"/>
              <a:t>RAVEN </a:t>
            </a:r>
            <a:r>
              <a:rPr lang="en-US" sz="1800" dirty="0"/>
              <a:t>passes in these methods all  the information needed for perturbing and handling the input files of your code (for example, the variables that got sampled, etc.)</a:t>
            </a:r>
          </a:p>
          <a:p>
            <a:pPr algn="just"/>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21567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pPr lvl="1"/>
            <a:r>
              <a:rPr lang="en-US" b="0" i="0" dirty="0" smtClean="0"/>
              <a:t>How the coupling works: </a:t>
            </a:r>
            <a:r>
              <a:rPr lang="en-US" b="0" i="0" dirty="0" err="1" smtClean="0"/>
              <a:t>generateCommand</a:t>
            </a:r>
            <a:endParaRPr lang="en-US" b="0" i="0" dirty="0"/>
          </a:p>
        </p:txBody>
      </p:sp>
      <p:sp>
        <p:nvSpPr>
          <p:cNvPr id="4" name="Content Placeholder 2"/>
          <p:cNvSpPr>
            <a:spLocks noGrp="1"/>
          </p:cNvSpPr>
          <p:nvPr>
            <p:ph type="body" idx="1"/>
          </p:nvPr>
        </p:nvSpPr>
        <p:spPr>
          <a:xfrm>
            <a:off x="156777" y="1598613"/>
            <a:ext cx="8530023" cy="4524375"/>
          </a:xfrm>
        </p:spPr>
        <p:txBody>
          <a:bodyPr/>
          <a:lstStyle/>
          <a:p>
            <a:r>
              <a:rPr lang="en-US" dirty="0"/>
              <a:t>The </a:t>
            </a:r>
            <a:r>
              <a:rPr lang="en-US" dirty="0" err="1"/>
              <a:t>generateCommand</a:t>
            </a:r>
            <a:r>
              <a:rPr lang="en-US" dirty="0"/>
              <a:t> method is used to retrieve the command (in string format) needed to launch the driven Code and the root of the newer output (string). In other words, this method needs to return a string containing the full command that the internal </a:t>
            </a:r>
            <a:r>
              <a:rPr lang="en-US" dirty="0" err="1"/>
              <a:t>JobHandler</a:t>
            </a:r>
            <a:r>
              <a:rPr lang="en-US" dirty="0"/>
              <a:t> is going to use to run the Code this interface refers to. Hence, the return data type must be a TUPLE. </a:t>
            </a:r>
          </a:p>
          <a:p>
            <a:r>
              <a:rPr lang="en-US" dirty="0"/>
              <a:t>RAVEN is going to call this function passing in the following arguments: </a:t>
            </a:r>
          </a:p>
          <a:p>
            <a:pPr lvl="1"/>
            <a:r>
              <a:rPr lang="en-US" i="1" dirty="0" err="1" smtClean="0"/>
              <a:t>inputFiles</a:t>
            </a:r>
            <a:r>
              <a:rPr lang="en-US" dirty="0"/>
              <a:t>, data type = list: List of input files (</a:t>
            </a:r>
            <a:r>
              <a:rPr lang="en-US" dirty="0" err="1"/>
              <a:t>lenght</a:t>
            </a:r>
            <a:r>
              <a:rPr lang="en-US" dirty="0"/>
              <a:t> of the list depends on the number of inputs have been added in the Step is running this code); </a:t>
            </a:r>
          </a:p>
          <a:p>
            <a:pPr lvl="1"/>
            <a:r>
              <a:rPr lang="en-US" i="1" dirty="0" smtClean="0"/>
              <a:t>executable </a:t>
            </a:r>
            <a:r>
              <a:rPr lang="en-US" dirty="0"/>
              <a:t>, data type = string, executable name with absolute path (e.g. /home/path to executable/</a:t>
            </a:r>
            <a:r>
              <a:rPr lang="en-US" dirty="0" err="1"/>
              <a:t>code.exe</a:t>
            </a:r>
            <a:r>
              <a:rPr lang="en-US" dirty="0"/>
              <a:t>); </a:t>
            </a:r>
          </a:p>
          <a:p>
            <a:pPr lvl="1"/>
            <a:r>
              <a:rPr lang="en-US" i="1" dirty="0" smtClean="0"/>
              <a:t>flags </a:t>
            </a:r>
            <a:r>
              <a:rPr lang="en-US" dirty="0"/>
              <a:t>, data type = string, a string containing the flags the user can specify in the input (e.g. under the node &lt; Code &gt;&lt; flags &gt; −u − r &lt; /flags &gt;&lt; /Code &gt;). </a:t>
            </a:r>
          </a:p>
          <a:p>
            <a:pPr algn="just"/>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262353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pPr lvl="1"/>
            <a:r>
              <a:rPr lang="en-US" b="0" i="0" dirty="0" smtClean="0"/>
              <a:t>How the coupling works: </a:t>
            </a:r>
            <a:r>
              <a:rPr lang="en-US" b="0" i="0" dirty="0" err="1" smtClean="0"/>
              <a:t>createNewInput</a:t>
            </a:r>
            <a:endParaRPr lang="en-US" b="0" i="0" dirty="0"/>
          </a:p>
        </p:txBody>
      </p:sp>
      <p:sp>
        <p:nvSpPr>
          <p:cNvPr id="4" name="Content Placeholder 2"/>
          <p:cNvSpPr>
            <a:spLocks noGrp="1"/>
          </p:cNvSpPr>
          <p:nvPr>
            <p:ph type="body" idx="1"/>
          </p:nvPr>
        </p:nvSpPr>
        <p:spPr>
          <a:xfrm>
            <a:off x="156777" y="1598613"/>
            <a:ext cx="8530023" cy="5259387"/>
          </a:xfrm>
        </p:spPr>
        <p:txBody>
          <a:bodyPr/>
          <a:lstStyle/>
          <a:p>
            <a:r>
              <a:rPr lang="en-US" dirty="0"/>
              <a:t>The </a:t>
            </a:r>
            <a:r>
              <a:rPr lang="en-US" dirty="0" err="1"/>
              <a:t>createNewInput</a:t>
            </a:r>
            <a:r>
              <a:rPr lang="en-US" dirty="0"/>
              <a:t> method is used to generate an input based on the information RAVEN passes in. In this function the developer needs to call the driven code input parser in order to modify the input file, accordingly with respect to the variables RAVEN is providing. This method needs to returnalistcontainingthepathandfilenamesofthemodifiedinputfiles. </a:t>
            </a:r>
            <a:r>
              <a:rPr lang="en-US" dirty="0" err="1"/>
              <a:t>Note:RAVENexpects</a:t>
            </a:r>
            <a:r>
              <a:rPr lang="en-US" dirty="0"/>
              <a:t> that at least one input file of the original list gets modified and re-named. </a:t>
            </a:r>
          </a:p>
          <a:p>
            <a:r>
              <a:rPr lang="en-US" dirty="0"/>
              <a:t>RAVEN is going to call this function passing in the following arguments: </a:t>
            </a:r>
          </a:p>
          <a:p>
            <a:pPr lvl="1"/>
            <a:r>
              <a:rPr lang="en-US" i="1" dirty="0" err="1" smtClean="0"/>
              <a:t>currentInputFiles</a:t>
            </a:r>
            <a:r>
              <a:rPr lang="en-US" dirty="0"/>
              <a:t>, data type = list: List of current input files (input files from last this method call); </a:t>
            </a:r>
          </a:p>
          <a:p>
            <a:pPr lvl="1"/>
            <a:r>
              <a:rPr lang="en-US" i="1" dirty="0" err="1" smtClean="0"/>
              <a:t>oriInputFiles</a:t>
            </a:r>
            <a:r>
              <a:rPr lang="en-US" i="1" dirty="0" smtClean="0"/>
              <a:t> </a:t>
            </a:r>
            <a:r>
              <a:rPr lang="en-US" dirty="0"/>
              <a:t>, data type = list, List of the original input files</a:t>
            </a:r>
            <a:r>
              <a:rPr lang="en-US" dirty="0" smtClean="0"/>
              <a:t>;</a:t>
            </a:r>
            <a:endParaRPr lang="en-US" dirty="0"/>
          </a:p>
          <a:p>
            <a:pPr lvl="1"/>
            <a:r>
              <a:rPr lang="en-US" i="1" dirty="0" err="1" smtClean="0"/>
              <a:t>samplerType</a:t>
            </a:r>
            <a:r>
              <a:rPr lang="en-US" i="1" dirty="0" smtClean="0"/>
              <a:t> </a:t>
            </a:r>
            <a:r>
              <a:rPr lang="en-US" dirty="0"/>
              <a:t>, data type = string, Sampler type (e.g. </a:t>
            </a:r>
            <a:r>
              <a:rPr lang="en-US" dirty="0" err="1"/>
              <a:t>MonteCarlo</a:t>
            </a:r>
            <a:r>
              <a:rPr lang="en-US" dirty="0"/>
              <a:t>, Adaptive, etc.). Note: </a:t>
            </a:r>
            <a:r>
              <a:rPr lang="en-US" dirty="0" smtClean="0"/>
              <a:t>None, if </a:t>
            </a:r>
            <a:r>
              <a:rPr lang="en-US" dirty="0"/>
              <a:t>no Sampler has been used; </a:t>
            </a:r>
            <a:endParaRPr lang="en-US" dirty="0" smtClean="0"/>
          </a:p>
          <a:p>
            <a:pPr lvl="1"/>
            <a:r>
              <a:rPr lang="en-US" i="1" dirty="0" err="1" smtClean="0"/>
              <a:t>Kwargs</a:t>
            </a:r>
            <a:r>
              <a:rPr lang="en-US" i="1" dirty="0" smtClean="0"/>
              <a:t> </a:t>
            </a:r>
            <a:r>
              <a:rPr lang="en-US" dirty="0"/>
              <a:t>, data type = </a:t>
            </a:r>
            <a:r>
              <a:rPr lang="en-US" dirty="0" err="1"/>
              <a:t>kwarded</a:t>
            </a:r>
            <a:r>
              <a:rPr lang="en-US" dirty="0"/>
              <a:t> dictionary, dictionary of parameters. In this dictionary there is another dictionary called ”</a:t>
            </a:r>
            <a:r>
              <a:rPr lang="en-US" dirty="0" err="1"/>
              <a:t>SampledVars</a:t>
            </a:r>
            <a:r>
              <a:rPr lang="en-US" dirty="0"/>
              <a:t>” where RAVEN stores the variables that got </a:t>
            </a:r>
            <a:r>
              <a:rPr lang="en-US" dirty="0" err="1"/>
              <a:t>sam</a:t>
            </a:r>
            <a:r>
              <a:rPr lang="en-US" dirty="0"/>
              <a:t>- pled (</a:t>
            </a:r>
            <a:r>
              <a:rPr lang="en-US" dirty="0" err="1"/>
              <a:t>Kwargs</a:t>
            </a:r>
            <a:r>
              <a:rPr lang="en-US" dirty="0"/>
              <a:t>[’</a:t>
            </a:r>
            <a:r>
              <a:rPr lang="en-US" dirty="0" err="1"/>
              <a:t>SampledVars</a:t>
            </a:r>
            <a:r>
              <a:rPr lang="en-US" dirty="0"/>
              <a:t>’] </a:t>
            </a:r>
            <a:r>
              <a:rPr lang="en-US" dirty="0" smtClean="0"/>
              <a:t>=’</a:t>
            </a:r>
            <a:r>
              <a:rPr lang="en-US" dirty="0"/>
              <a:t>var1’:10,’var2’:40); </a:t>
            </a:r>
          </a:p>
          <a:p>
            <a:pPr algn="just"/>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114460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pPr lvl="1"/>
            <a:r>
              <a:rPr lang="en-US" b="0" i="0" dirty="0" smtClean="0"/>
              <a:t>How the coupling works: </a:t>
            </a:r>
            <a:r>
              <a:rPr lang="en-US" b="0" i="0" dirty="0" err="1"/>
              <a:t>getInputExtension</a:t>
            </a:r>
            <a:r>
              <a:rPr lang="en-US" dirty="0"/>
              <a:t> </a:t>
            </a:r>
            <a:endParaRPr lang="en-US" b="0" i="0" dirty="0"/>
          </a:p>
        </p:txBody>
      </p:sp>
      <p:sp>
        <p:nvSpPr>
          <p:cNvPr id="4" name="Content Placeholder 2"/>
          <p:cNvSpPr>
            <a:spLocks noGrp="1"/>
          </p:cNvSpPr>
          <p:nvPr>
            <p:ph type="body" idx="1"/>
          </p:nvPr>
        </p:nvSpPr>
        <p:spPr>
          <a:xfrm>
            <a:off x="156777" y="1598613"/>
            <a:ext cx="8530023" cy="5259387"/>
          </a:xfrm>
        </p:spPr>
        <p:txBody>
          <a:bodyPr/>
          <a:lstStyle/>
          <a:p>
            <a:r>
              <a:rPr lang="en-US" dirty="0"/>
              <a:t>The </a:t>
            </a:r>
            <a:r>
              <a:rPr lang="en-US" dirty="0" err="1"/>
              <a:t>getInputExtension</a:t>
            </a:r>
            <a:r>
              <a:rPr lang="en-US" dirty="0"/>
              <a:t> function is an optional method. If present, it is called by RAVEN code </a:t>
            </a:r>
            <a:r>
              <a:rPr lang="en-US" dirty="0" smtClean="0"/>
              <a:t>at </a:t>
            </a:r>
            <a:r>
              <a:rPr lang="en-US" dirty="0"/>
              <a:t>run time. This function can be considered an utility method, since its main goal is to return </a:t>
            </a:r>
            <a:r>
              <a:rPr lang="en-US" dirty="0" smtClean="0"/>
              <a:t>a tuple </a:t>
            </a:r>
            <a:r>
              <a:rPr lang="en-US" dirty="0"/>
              <a:t>of strings, where the developer can place all the input extensions the code interface needs to support (i.e. the extensions of the input(s) the code interface is going to “perturb”). If this method is not implemented, the default extensions are (“.</a:t>
            </a:r>
            <a:r>
              <a:rPr lang="en-US" dirty="0" err="1"/>
              <a:t>i</a:t>
            </a:r>
            <a:r>
              <a:rPr lang="en-US" dirty="0"/>
              <a:t>”,’ “.</a:t>
            </a:r>
            <a:r>
              <a:rPr lang="en-US" dirty="0" err="1"/>
              <a:t>inp</a:t>
            </a:r>
            <a:r>
              <a:rPr lang="en-US" dirty="0"/>
              <a:t>”, “.in”). This function does not accept any input </a:t>
            </a:r>
            <a:r>
              <a:rPr lang="en-US" dirty="0" smtClean="0"/>
              <a:t>argument.</a:t>
            </a:r>
            <a:endParaRPr lang="en-US" dirty="0"/>
          </a:p>
          <a:p>
            <a:pPr algn="just"/>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1409406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pPr lvl="1"/>
            <a:r>
              <a:rPr lang="en-US" b="0" i="0" dirty="0" smtClean="0"/>
              <a:t>How the coupling works: </a:t>
            </a:r>
            <a:r>
              <a:rPr lang="en-US" b="0" i="0" dirty="0" err="1"/>
              <a:t>finalizeCodeOutput</a:t>
            </a:r>
            <a:r>
              <a:rPr lang="en-US" dirty="0"/>
              <a:t> </a:t>
            </a:r>
            <a:endParaRPr lang="en-US" b="0" i="0" dirty="0"/>
          </a:p>
        </p:txBody>
      </p:sp>
      <p:sp>
        <p:nvSpPr>
          <p:cNvPr id="4" name="Content Placeholder 2"/>
          <p:cNvSpPr>
            <a:spLocks noGrp="1"/>
          </p:cNvSpPr>
          <p:nvPr>
            <p:ph type="body" idx="1"/>
          </p:nvPr>
        </p:nvSpPr>
        <p:spPr>
          <a:xfrm>
            <a:off x="156777" y="1598613"/>
            <a:ext cx="8530023" cy="5259387"/>
          </a:xfrm>
        </p:spPr>
        <p:txBody>
          <a:bodyPr/>
          <a:lstStyle/>
          <a:p>
            <a:r>
              <a:rPr lang="en-US" dirty="0"/>
              <a:t>The </a:t>
            </a:r>
            <a:r>
              <a:rPr lang="en-US" dirty="0" err="1"/>
              <a:t>finalizeCodeOutput</a:t>
            </a:r>
            <a:r>
              <a:rPr lang="en-US" dirty="0"/>
              <a:t> function is an optional method. If present, it is called by RAVEN code at the end of each run. It can be used for those codes, that do not create CSV files as output to convert the whatever output format into a CSV. RAVEN checks if a string is returned; if so, RAVEN interprets that string as the new output file name (CSV). </a:t>
            </a:r>
          </a:p>
          <a:p>
            <a:r>
              <a:rPr lang="en-US" dirty="0"/>
              <a:t>RAVEN is going to call this function passing in the following </a:t>
            </a:r>
            <a:r>
              <a:rPr lang="en-US" dirty="0" smtClean="0"/>
              <a:t>arguments:</a:t>
            </a:r>
          </a:p>
          <a:p>
            <a:pPr lvl="1"/>
            <a:r>
              <a:rPr lang="en-US" i="1" dirty="0" smtClean="0"/>
              <a:t>command</a:t>
            </a:r>
            <a:r>
              <a:rPr lang="en-US" dirty="0"/>
              <a:t>, data type = string: the command used to run the just ended job</a:t>
            </a:r>
            <a:r>
              <a:rPr lang="en-US" dirty="0" smtClean="0"/>
              <a:t>;</a:t>
            </a:r>
          </a:p>
          <a:p>
            <a:pPr lvl="1"/>
            <a:r>
              <a:rPr lang="en-US" i="1" dirty="0" smtClean="0"/>
              <a:t>output</a:t>
            </a:r>
            <a:r>
              <a:rPr lang="en-US" dirty="0"/>
              <a:t>, data type = </a:t>
            </a:r>
            <a:r>
              <a:rPr lang="en-US" dirty="0" err="1"/>
              <a:t>string,the</a:t>
            </a:r>
            <a:r>
              <a:rPr lang="en-US" dirty="0"/>
              <a:t> Output name root</a:t>
            </a:r>
            <a:r>
              <a:rPr lang="en-US" dirty="0" smtClean="0"/>
              <a:t>;</a:t>
            </a:r>
            <a:endParaRPr lang="en-US" dirty="0"/>
          </a:p>
          <a:p>
            <a:pPr lvl="1"/>
            <a:r>
              <a:rPr lang="en-US" i="1" dirty="0" err="1" smtClean="0"/>
              <a:t>workingDir</a:t>
            </a:r>
            <a:r>
              <a:rPr lang="en-US" dirty="0"/>
              <a:t>, data type = string, current working directory. </a:t>
            </a:r>
          </a:p>
          <a:p>
            <a:pPr algn="just"/>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365695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5613" y="1004888"/>
            <a:ext cx="8231187" cy="377026"/>
          </a:xfrm>
        </p:spPr>
        <p:txBody>
          <a:bodyPr/>
          <a:lstStyle/>
          <a:p>
            <a:pPr lvl="1"/>
            <a:r>
              <a:rPr lang="en-US" b="0" i="0" dirty="0" smtClean="0"/>
              <a:t>How the coupling works: </a:t>
            </a:r>
            <a:r>
              <a:rPr lang="en-US" b="0" i="0" dirty="0" err="1"/>
              <a:t>checkForOutputFailure</a:t>
            </a:r>
            <a:r>
              <a:rPr lang="en-US" b="0" i="0" dirty="0"/>
              <a:t> </a:t>
            </a:r>
          </a:p>
        </p:txBody>
      </p:sp>
      <p:sp>
        <p:nvSpPr>
          <p:cNvPr id="4" name="Content Placeholder 2"/>
          <p:cNvSpPr>
            <a:spLocks noGrp="1"/>
          </p:cNvSpPr>
          <p:nvPr>
            <p:ph type="body" idx="1"/>
          </p:nvPr>
        </p:nvSpPr>
        <p:spPr>
          <a:xfrm>
            <a:off x="156777" y="1598613"/>
            <a:ext cx="8530023" cy="5259387"/>
          </a:xfrm>
        </p:spPr>
        <p:txBody>
          <a:bodyPr/>
          <a:lstStyle/>
          <a:p>
            <a:r>
              <a:rPr lang="en-US" dirty="0"/>
              <a:t>The </a:t>
            </a:r>
            <a:r>
              <a:rPr lang="en-US" dirty="0" err="1"/>
              <a:t>checkForOutputFailure</a:t>
            </a:r>
            <a:r>
              <a:rPr lang="en-US" dirty="0"/>
              <a:t> function is an optional method. If present, it is called by RAVEN code at the end of each run. This method needs to be implemented by the codes that, if a run fails, return a “</a:t>
            </a:r>
            <a:r>
              <a:rPr lang="en-US" dirty="0" err="1"/>
              <a:t>returncode</a:t>
            </a:r>
            <a:r>
              <a:rPr lang="en-US" dirty="0"/>
              <a:t>” = 0. This can happen in those codes that record the failure of a run (e.g. not converged, etc.) as normal termination (</a:t>
            </a:r>
            <a:r>
              <a:rPr lang="en-US" dirty="0" err="1"/>
              <a:t>returncode</a:t>
            </a:r>
            <a:r>
              <a:rPr lang="en-US" dirty="0"/>
              <a:t> == 0) This method can be used, for example, to parse the </a:t>
            </a:r>
            <a:r>
              <a:rPr lang="en-US" dirty="0" err="1"/>
              <a:t>outputfile</a:t>
            </a:r>
            <a:r>
              <a:rPr lang="en-US" dirty="0"/>
              <a:t> looking for a special keyword that testifies that a particular job failed (e.g. in RELAP5 would be the keyword ”********”). This method MUST return a </a:t>
            </a:r>
            <a:r>
              <a:rPr lang="en-US" dirty="0" err="1"/>
              <a:t>boolean</a:t>
            </a:r>
            <a:r>
              <a:rPr lang="en-US" dirty="0"/>
              <a:t> (True if failed, False otherwise). </a:t>
            </a:r>
          </a:p>
          <a:p>
            <a:r>
              <a:rPr lang="en-US" dirty="0"/>
              <a:t>RAVEN is going to call this function passing in the following arguments: </a:t>
            </a:r>
          </a:p>
          <a:p>
            <a:pPr lvl="1" algn="just"/>
            <a:r>
              <a:rPr lang="en-US" i="1" dirty="0"/>
              <a:t>output</a:t>
            </a:r>
            <a:r>
              <a:rPr lang="en-US" dirty="0"/>
              <a:t>, data type = </a:t>
            </a:r>
            <a:r>
              <a:rPr lang="en-US" dirty="0" err="1"/>
              <a:t>string,the</a:t>
            </a:r>
            <a:r>
              <a:rPr lang="en-US" dirty="0"/>
              <a:t> Output name root</a:t>
            </a:r>
            <a:r>
              <a:rPr lang="en-US" dirty="0" smtClean="0"/>
              <a:t>;</a:t>
            </a:r>
            <a:endParaRPr lang="en-US" dirty="0"/>
          </a:p>
          <a:p>
            <a:pPr lvl="1" algn="just"/>
            <a:r>
              <a:rPr lang="en-US" i="1" dirty="0" err="1" smtClean="0"/>
              <a:t>workingDir</a:t>
            </a:r>
            <a:r>
              <a:rPr lang="en-US" dirty="0"/>
              <a:t>, data type = string, current working directory. </a:t>
            </a:r>
          </a:p>
          <a:p>
            <a:pPr lvl="1" algn="just"/>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304362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5613" y="1004888"/>
            <a:ext cx="8231187" cy="377026"/>
          </a:xfrm>
        </p:spPr>
        <p:txBody>
          <a:bodyPr/>
          <a:lstStyle/>
          <a:p>
            <a:r>
              <a:rPr lang="en-US" b="0" dirty="0" smtClean="0"/>
              <a:t>Outline </a:t>
            </a:r>
            <a:endParaRPr lang="en-US" b="0" dirty="0"/>
          </a:p>
        </p:txBody>
      </p:sp>
      <p:sp>
        <p:nvSpPr>
          <p:cNvPr id="70659" name="Rectangle 3"/>
          <p:cNvSpPr>
            <a:spLocks noGrp="1" noChangeArrowheads="1"/>
          </p:cNvSpPr>
          <p:nvPr>
            <p:ph type="body" idx="1"/>
          </p:nvPr>
        </p:nvSpPr>
        <p:spPr/>
        <p:txBody>
          <a:bodyPr/>
          <a:lstStyle/>
          <a:p>
            <a:r>
              <a:rPr lang="en-US" dirty="0" smtClean="0">
                <a:solidFill>
                  <a:srgbClr val="3366FF"/>
                </a:solidFill>
              </a:rPr>
              <a:t>Brief introduction of Python language</a:t>
            </a:r>
          </a:p>
          <a:p>
            <a:pPr lvl="1"/>
            <a:r>
              <a:rPr lang="en-US" dirty="0" smtClean="0"/>
              <a:t>Introduction</a:t>
            </a:r>
          </a:p>
          <a:p>
            <a:pPr lvl="1"/>
            <a:r>
              <a:rPr lang="en-US" dirty="0" smtClean="0"/>
              <a:t>Basic required knowledge </a:t>
            </a:r>
          </a:p>
          <a:p>
            <a:pPr lvl="1"/>
            <a:endParaRPr lang="en-US" dirty="0" smtClean="0"/>
          </a:p>
          <a:p>
            <a:r>
              <a:rPr lang="en-US" dirty="0" smtClean="0">
                <a:solidFill>
                  <a:srgbClr val="3366FF"/>
                </a:solidFill>
              </a:rPr>
              <a:t>How the coupling works</a:t>
            </a:r>
          </a:p>
          <a:p>
            <a:pPr lvl="1"/>
            <a:r>
              <a:rPr lang="en-US" dirty="0" smtClean="0"/>
              <a:t>Code requirements</a:t>
            </a:r>
            <a:endParaRPr lang="en-US" dirty="0"/>
          </a:p>
          <a:p>
            <a:pPr lvl="1"/>
            <a:r>
              <a:rPr lang="en-US" dirty="0" smtClean="0"/>
              <a:t>Interfaces that need to be implemented</a:t>
            </a:r>
          </a:p>
          <a:p>
            <a:pPr lvl="1"/>
            <a:r>
              <a:rPr lang="en-US" dirty="0" smtClean="0"/>
              <a:t>Interaction with RAVEN</a:t>
            </a:r>
            <a:endParaRPr lang="en-US" dirty="0"/>
          </a:p>
          <a:p>
            <a:pPr marL="0" indent="0">
              <a:buNone/>
            </a:pPr>
            <a:endParaRPr lang="en-US" dirty="0" smtClean="0"/>
          </a:p>
          <a:p>
            <a:r>
              <a:rPr lang="en-US" dirty="0" smtClean="0">
                <a:solidFill>
                  <a:srgbClr val="3366FF"/>
                </a:solidFill>
              </a:rPr>
              <a:t>Example of coupling for a simple code</a:t>
            </a:r>
          </a:p>
          <a:p>
            <a:pPr lvl="1"/>
            <a:endParaRPr lang="en-US" dirty="0" smtClean="0"/>
          </a:p>
          <a:p>
            <a:r>
              <a:rPr lang="en-US" dirty="0" smtClean="0">
                <a:solidFill>
                  <a:srgbClr val="3366FF"/>
                </a:solidFill>
              </a:rPr>
              <a:t>Conclusions</a:t>
            </a:r>
          </a:p>
        </p:txBody>
      </p:sp>
      <p:sp>
        <p:nvSpPr>
          <p:cNvPr id="2" name="Slide Number Placeholder 1"/>
          <p:cNvSpPr>
            <a:spLocks noGrp="1"/>
          </p:cNvSpPr>
          <p:nvPr>
            <p:ph type="sldNum" sz="quarter" idx="11"/>
          </p:nvPr>
        </p:nvSpPr>
        <p:spPr/>
        <p:txBody>
          <a:bodyPr/>
          <a:lstStyle/>
          <a:p>
            <a:fld id="{4B4332F1-BAE3-4172-AA6D-91F763B329EF}"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pPr>
            <a:r>
              <a:rPr lang="en-US" dirty="0"/>
              <a:t>Natural Language </a:t>
            </a:r>
            <a:r>
              <a:rPr lang="en-US" dirty="0" smtClean="0"/>
              <a:t>Tool-Kit</a:t>
            </a:r>
            <a:endParaRPr lang="en-US" dirty="0"/>
          </a:p>
          <a:p>
            <a:pPr>
              <a:lnSpc>
                <a:spcPct val="90000"/>
              </a:lnSpc>
            </a:pPr>
            <a:r>
              <a:rPr lang="en-US" dirty="0"/>
              <a:t>Ease of </a:t>
            </a:r>
            <a:r>
              <a:rPr lang="en-US" dirty="0" smtClean="0"/>
              <a:t>use =&gt; </a:t>
            </a:r>
            <a:r>
              <a:rPr lang="en-US" dirty="0"/>
              <a:t>interpreter</a:t>
            </a:r>
          </a:p>
          <a:p>
            <a:pPr>
              <a:lnSpc>
                <a:spcPct val="90000"/>
              </a:lnSpc>
            </a:pPr>
            <a:r>
              <a:rPr lang="en-US" dirty="0"/>
              <a:t>AI Processing: Symbolic</a:t>
            </a:r>
          </a:p>
          <a:p>
            <a:pPr lvl="1">
              <a:lnSpc>
                <a:spcPct val="90000"/>
              </a:lnSpc>
            </a:pPr>
            <a:r>
              <a:rPr lang="en-US" dirty="0"/>
              <a:t>Python</a:t>
            </a:r>
            <a:r>
              <a:rPr lang="ja-JP" altLang="en-US" dirty="0"/>
              <a:t>’</a:t>
            </a:r>
            <a:r>
              <a:rPr lang="en-US" dirty="0"/>
              <a:t>s built-in </a:t>
            </a:r>
            <a:r>
              <a:rPr lang="en-US" dirty="0" err="1"/>
              <a:t>datatypes</a:t>
            </a:r>
            <a:r>
              <a:rPr lang="en-US" dirty="0"/>
              <a:t> for strings, lists, and more.  </a:t>
            </a:r>
          </a:p>
          <a:p>
            <a:pPr lvl="1">
              <a:lnSpc>
                <a:spcPct val="90000"/>
              </a:lnSpc>
            </a:pPr>
            <a:r>
              <a:rPr lang="en-US" dirty="0"/>
              <a:t>Java or C++ require the use of special classes for this.</a:t>
            </a:r>
          </a:p>
          <a:p>
            <a:pPr>
              <a:lnSpc>
                <a:spcPct val="90000"/>
              </a:lnSpc>
            </a:pPr>
            <a:r>
              <a:rPr lang="en-US" dirty="0"/>
              <a:t>AI Processing: Statistical</a:t>
            </a:r>
          </a:p>
          <a:p>
            <a:pPr lvl="1">
              <a:lnSpc>
                <a:spcPct val="90000"/>
              </a:lnSpc>
            </a:pPr>
            <a:r>
              <a:rPr lang="en-US" dirty="0"/>
              <a:t>Python has strong numeric processing capabilities: matrix operations, etc.</a:t>
            </a:r>
          </a:p>
          <a:p>
            <a:pPr lvl="1">
              <a:lnSpc>
                <a:spcPct val="90000"/>
              </a:lnSpc>
            </a:pPr>
            <a:r>
              <a:rPr lang="en-US" dirty="0"/>
              <a:t>Suitable for probability and machine learning code.</a:t>
            </a:r>
          </a:p>
          <a:p>
            <a:endParaRPr lang="en-US" dirty="0"/>
          </a:p>
        </p:txBody>
      </p:sp>
      <p:sp>
        <p:nvSpPr>
          <p:cNvPr id="4" name="Slide Number Placeholder 3"/>
          <p:cNvSpPr>
            <a:spLocks noGrp="1"/>
          </p:cNvSpPr>
          <p:nvPr>
            <p:ph type="sldNum" sz="quarter" idx="11"/>
          </p:nvPr>
        </p:nvSpPr>
        <p:spPr/>
        <p:txBody>
          <a:bodyPr/>
          <a:lstStyle/>
          <a:p>
            <a:fld id="{4B4332F1-BAE3-4172-AA6D-91F763B329EF}" type="slidenum">
              <a:rPr lang="en-US" smtClean="0"/>
              <a:pPr/>
              <a:t>3</a:t>
            </a:fld>
            <a:endParaRPr lang="en-US"/>
          </a:p>
        </p:txBody>
      </p:sp>
      <p:sp>
        <p:nvSpPr>
          <p:cNvPr id="5" name="Title 1"/>
          <p:cNvSpPr>
            <a:spLocks noGrp="1"/>
          </p:cNvSpPr>
          <p:nvPr>
            <p:ph type="title"/>
          </p:nvPr>
        </p:nvSpPr>
        <p:spPr>
          <a:xfrm>
            <a:off x="455613" y="1004888"/>
            <a:ext cx="8231187" cy="377026"/>
          </a:xfrm>
        </p:spPr>
        <p:txBody>
          <a:bodyPr/>
          <a:lstStyle/>
          <a:p>
            <a:r>
              <a:rPr lang="en-US" b="0" dirty="0" smtClean="0"/>
              <a:t>Brief introduction to Python: why Python?</a:t>
            </a:r>
            <a:endParaRPr lang="en-US" b="0" dirty="0"/>
          </a:p>
        </p:txBody>
      </p:sp>
    </p:spTree>
    <p:extLst>
      <p:ext uri="{BB962C8B-B14F-4D97-AF65-F5344CB8AC3E}">
        <p14:creationId xmlns:p14="http://schemas.microsoft.com/office/powerpoint/2010/main" val="262702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4B4332F1-BAE3-4172-AA6D-91F763B329EF}" type="slidenum">
              <a:rPr lang="en-US" smtClean="0"/>
              <a:pPr/>
              <a:t>4</a:t>
            </a:fld>
            <a:endParaRPr lang="en-US"/>
          </a:p>
        </p:txBody>
      </p:sp>
      <p:sp>
        <p:nvSpPr>
          <p:cNvPr id="5" name="Title 1"/>
          <p:cNvSpPr>
            <a:spLocks noGrp="1"/>
          </p:cNvSpPr>
          <p:nvPr>
            <p:ph type="title"/>
          </p:nvPr>
        </p:nvSpPr>
        <p:spPr>
          <a:xfrm>
            <a:off x="455613" y="1004888"/>
            <a:ext cx="8231187" cy="377026"/>
          </a:xfrm>
        </p:spPr>
        <p:txBody>
          <a:bodyPr/>
          <a:lstStyle/>
          <a:p>
            <a:r>
              <a:rPr lang="en-US" b="0" dirty="0" smtClean="0"/>
              <a:t>Brief introduction to Python: Example</a:t>
            </a:r>
            <a:endParaRPr lang="en-US" b="0" dirty="0"/>
          </a:p>
        </p:txBody>
      </p:sp>
      <p:sp>
        <p:nvSpPr>
          <p:cNvPr id="7" name="Rectangle 3"/>
          <p:cNvSpPr>
            <a:spLocks noGrp="1" noChangeArrowheads="1"/>
          </p:cNvSpPr>
          <p:nvPr>
            <p:ph idx="1"/>
          </p:nvPr>
        </p:nvSpPr>
        <p:spPr/>
        <p:txBody>
          <a:bodyPr/>
          <a:lstStyle/>
          <a:p>
            <a:pPr>
              <a:buFontTx/>
              <a:buNone/>
            </a:pPr>
            <a:r>
              <a:rPr lang="en-US" sz="2400" b="1" dirty="0">
                <a:latin typeface="Courier New" charset="0"/>
              </a:rPr>
              <a:t> </a:t>
            </a:r>
            <a:r>
              <a:rPr lang="en-US" b="1" dirty="0">
                <a:latin typeface="Courier New" charset="0"/>
              </a:rPr>
              <a:t>x = 34 - 23            </a:t>
            </a:r>
            <a:r>
              <a:rPr lang="en-US" b="1" dirty="0">
                <a:solidFill>
                  <a:srgbClr val="FF3300"/>
                </a:solidFill>
                <a:latin typeface="Courier New" charset="0"/>
              </a:rPr>
              <a:t># A comment.</a:t>
            </a:r>
          </a:p>
          <a:p>
            <a:pPr>
              <a:buFontTx/>
              <a:buNone/>
            </a:pPr>
            <a:r>
              <a:rPr lang="en-US" b="1" dirty="0">
                <a:latin typeface="Courier New" charset="0"/>
              </a:rPr>
              <a:t> y = </a:t>
            </a:r>
            <a:r>
              <a:rPr lang="ja-JP" altLang="en-US" b="1" dirty="0">
                <a:solidFill>
                  <a:srgbClr val="33CC33"/>
                </a:solidFill>
                <a:latin typeface="Arial"/>
              </a:rPr>
              <a:t>“</a:t>
            </a:r>
            <a:r>
              <a:rPr lang="en-US" b="1" dirty="0">
                <a:solidFill>
                  <a:srgbClr val="33CC33"/>
                </a:solidFill>
                <a:latin typeface="Courier New" charset="0"/>
              </a:rPr>
              <a:t>Hello</a:t>
            </a:r>
            <a:r>
              <a:rPr lang="ja-JP" altLang="en-US" b="1" dirty="0">
                <a:solidFill>
                  <a:srgbClr val="33CC33"/>
                </a:solidFill>
                <a:latin typeface="Arial"/>
              </a:rPr>
              <a:t>”</a:t>
            </a:r>
            <a:r>
              <a:rPr lang="en-US" b="1" dirty="0">
                <a:latin typeface="Courier New" charset="0"/>
              </a:rPr>
              <a:t>           </a:t>
            </a:r>
            <a:r>
              <a:rPr lang="en-US" b="1" dirty="0" smtClean="0">
                <a:latin typeface="Courier New" charset="0"/>
              </a:rPr>
              <a:t>       </a:t>
            </a:r>
            <a:r>
              <a:rPr lang="en-US" b="1" dirty="0" smtClean="0">
                <a:solidFill>
                  <a:srgbClr val="FF3300"/>
                </a:solidFill>
                <a:latin typeface="Courier New" charset="0"/>
              </a:rPr>
              <a:t># </a:t>
            </a:r>
            <a:r>
              <a:rPr lang="en-US" b="1" dirty="0">
                <a:solidFill>
                  <a:srgbClr val="FF3300"/>
                </a:solidFill>
                <a:latin typeface="Courier New" charset="0"/>
              </a:rPr>
              <a:t>Another one.</a:t>
            </a:r>
          </a:p>
          <a:p>
            <a:pPr>
              <a:buFontTx/>
              <a:buNone/>
            </a:pPr>
            <a:r>
              <a:rPr lang="en-US" b="1" dirty="0">
                <a:latin typeface="Courier New" charset="0"/>
              </a:rPr>
              <a:t> z = 3.45    </a:t>
            </a:r>
          </a:p>
          <a:p>
            <a:pPr>
              <a:buFontTx/>
              <a:buNone/>
            </a:pPr>
            <a:r>
              <a:rPr lang="en-US" b="1" dirty="0">
                <a:latin typeface="Courier New" charset="0"/>
              </a:rPr>
              <a:t> </a:t>
            </a:r>
            <a:r>
              <a:rPr lang="en-US" b="1" dirty="0">
                <a:solidFill>
                  <a:srgbClr val="FF6600"/>
                </a:solidFill>
                <a:latin typeface="Courier New" charset="0"/>
              </a:rPr>
              <a:t>if</a:t>
            </a:r>
            <a:r>
              <a:rPr lang="en-US" b="1" dirty="0">
                <a:latin typeface="Courier New" charset="0"/>
              </a:rPr>
              <a:t> z == 3.45 </a:t>
            </a:r>
            <a:r>
              <a:rPr lang="en-US" b="1" dirty="0">
                <a:solidFill>
                  <a:srgbClr val="FF6600"/>
                </a:solidFill>
                <a:latin typeface="Courier New" charset="0"/>
              </a:rPr>
              <a:t>or</a:t>
            </a:r>
            <a:r>
              <a:rPr lang="en-US" b="1" dirty="0">
                <a:latin typeface="Courier New" charset="0"/>
              </a:rPr>
              <a:t> y == </a:t>
            </a:r>
            <a:r>
              <a:rPr lang="ja-JP" altLang="en-US" b="1" dirty="0">
                <a:solidFill>
                  <a:srgbClr val="33CC33"/>
                </a:solidFill>
                <a:latin typeface="Arial"/>
              </a:rPr>
              <a:t>“</a:t>
            </a:r>
            <a:r>
              <a:rPr lang="en-US" b="1" dirty="0">
                <a:solidFill>
                  <a:srgbClr val="33CC33"/>
                </a:solidFill>
                <a:latin typeface="Courier New" charset="0"/>
              </a:rPr>
              <a:t>Hello</a:t>
            </a:r>
            <a:r>
              <a:rPr lang="ja-JP" altLang="en-US" b="1" dirty="0">
                <a:solidFill>
                  <a:srgbClr val="33CC33"/>
                </a:solidFill>
                <a:latin typeface="Arial"/>
              </a:rPr>
              <a:t>”</a:t>
            </a:r>
            <a:r>
              <a:rPr lang="en-US" b="1" dirty="0">
                <a:latin typeface="Courier New" charset="0"/>
              </a:rPr>
              <a:t>:</a:t>
            </a:r>
          </a:p>
          <a:p>
            <a:pPr>
              <a:buFontTx/>
              <a:buNone/>
            </a:pPr>
            <a:r>
              <a:rPr lang="en-US" b="1" dirty="0">
                <a:latin typeface="Courier New" charset="0"/>
              </a:rPr>
              <a:t>     x = x + 1</a:t>
            </a:r>
          </a:p>
          <a:p>
            <a:pPr>
              <a:buFontTx/>
              <a:buNone/>
            </a:pPr>
            <a:r>
              <a:rPr lang="en-US" b="1" dirty="0">
                <a:latin typeface="Courier New" charset="0"/>
              </a:rPr>
              <a:t>     y = y + </a:t>
            </a:r>
            <a:r>
              <a:rPr lang="ja-JP" altLang="en-US" b="1" dirty="0">
                <a:solidFill>
                  <a:srgbClr val="33CC33"/>
                </a:solidFill>
                <a:latin typeface="Arial"/>
              </a:rPr>
              <a:t>“</a:t>
            </a:r>
            <a:r>
              <a:rPr lang="en-US" b="1" dirty="0">
                <a:solidFill>
                  <a:srgbClr val="33CC33"/>
                </a:solidFill>
                <a:latin typeface="Courier New" charset="0"/>
              </a:rPr>
              <a:t> World</a:t>
            </a:r>
            <a:r>
              <a:rPr lang="ja-JP" altLang="en-US" b="1" dirty="0">
                <a:solidFill>
                  <a:srgbClr val="33CC33"/>
                </a:solidFill>
                <a:latin typeface="Arial"/>
              </a:rPr>
              <a:t>”</a:t>
            </a:r>
            <a:r>
              <a:rPr lang="en-US" b="1" dirty="0">
                <a:latin typeface="Courier New" charset="0"/>
              </a:rPr>
              <a:t>   </a:t>
            </a:r>
            <a:r>
              <a:rPr lang="en-US" b="1" dirty="0">
                <a:solidFill>
                  <a:srgbClr val="FF3300"/>
                </a:solidFill>
                <a:latin typeface="Courier New" charset="0"/>
              </a:rPr>
              <a:t># String </a:t>
            </a:r>
            <a:r>
              <a:rPr lang="en-US" b="1" dirty="0" err="1">
                <a:solidFill>
                  <a:srgbClr val="FF3300"/>
                </a:solidFill>
                <a:latin typeface="Courier New" charset="0"/>
              </a:rPr>
              <a:t>concat</a:t>
            </a:r>
            <a:r>
              <a:rPr lang="en-US" b="1" dirty="0">
                <a:solidFill>
                  <a:srgbClr val="FF3300"/>
                </a:solidFill>
                <a:latin typeface="Courier New" charset="0"/>
              </a:rPr>
              <a:t>.</a:t>
            </a:r>
          </a:p>
          <a:p>
            <a:pPr>
              <a:buFontTx/>
              <a:buNone/>
            </a:pPr>
            <a:r>
              <a:rPr lang="en-US" b="1" dirty="0">
                <a:latin typeface="Courier New" charset="0"/>
              </a:rPr>
              <a:t> </a:t>
            </a:r>
            <a:r>
              <a:rPr lang="en-US" b="1" dirty="0">
                <a:solidFill>
                  <a:srgbClr val="FF6600"/>
                </a:solidFill>
                <a:latin typeface="Courier New" charset="0"/>
              </a:rPr>
              <a:t>print</a:t>
            </a:r>
            <a:r>
              <a:rPr lang="en-US" b="1" dirty="0">
                <a:latin typeface="Courier New" charset="0"/>
              </a:rPr>
              <a:t> x</a:t>
            </a:r>
          </a:p>
          <a:p>
            <a:pPr>
              <a:buFontTx/>
              <a:buNone/>
            </a:pPr>
            <a:r>
              <a:rPr lang="en-US" b="1" dirty="0">
                <a:latin typeface="Courier New" charset="0"/>
              </a:rPr>
              <a:t> </a:t>
            </a:r>
            <a:r>
              <a:rPr lang="en-US" b="1" dirty="0">
                <a:solidFill>
                  <a:srgbClr val="FF6600"/>
                </a:solidFill>
                <a:latin typeface="Courier New" charset="0"/>
              </a:rPr>
              <a:t>print</a:t>
            </a:r>
            <a:r>
              <a:rPr lang="en-US" b="1" dirty="0">
                <a:latin typeface="Courier New" charset="0"/>
              </a:rPr>
              <a:t> y</a:t>
            </a:r>
            <a:endParaRPr lang="en-US" dirty="0"/>
          </a:p>
        </p:txBody>
      </p:sp>
    </p:spTree>
    <p:extLst>
      <p:ext uri="{BB962C8B-B14F-4D97-AF65-F5344CB8AC3E}">
        <p14:creationId xmlns:p14="http://schemas.microsoft.com/office/powerpoint/2010/main" val="325424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85800" y="1752600"/>
            <a:ext cx="7772400" cy="4419600"/>
          </a:xfrm>
        </p:spPr>
        <p:txBody>
          <a:bodyPr/>
          <a:lstStyle/>
          <a:p>
            <a:pPr>
              <a:lnSpc>
                <a:spcPct val="90000"/>
              </a:lnSpc>
            </a:pPr>
            <a:r>
              <a:rPr lang="en-US" dirty="0"/>
              <a:t>Assignment uses = and comparison uses ==.</a:t>
            </a:r>
          </a:p>
          <a:p>
            <a:pPr>
              <a:lnSpc>
                <a:spcPct val="90000"/>
              </a:lnSpc>
            </a:pPr>
            <a:r>
              <a:rPr lang="en-US" dirty="0"/>
              <a:t>For numbers +-*/% are as expected.</a:t>
            </a:r>
          </a:p>
          <a:p>
            <a:pPr lvl="1">
              <a:lnSpc>
                <a:spcPct val="90000"/>
              </a:lnSpc>
            </a:pPr>
            <a:r>
              <a:rPr lang="en-US" dirty="0"/>
              <a:t>Special use of + for string concatenation.</a:t>
            </a:r>
          </a:p>
          <a:p>
            <a:pPr lvl="1">
              <a:lnSpc>
                <a:spcPct val="90000"/>
              </a:lnSpc>
            </a:pPr>
            <a:r>
              <a:rPr lang="en-US" dirty="0"/>
              <a:t>Special use of % for string formatting.</a:t>
            </a:r>
          </a:p>
          <a:p>
            <a:pPr>
              <a:lnSpc>
                <a:spcPct val="90000"/>
              </a:lnSpc>
            </a:pPr>
            <a:r>
              <a:rPr lang="en-US" dirty="0"/>
              <a:t>Logical operators are words (</a:t>
            </a:r>
            <a:r>
              <a:rPr lang="en-US" b="1" dirty="0">
                <a:latin typeface="Courier New" charset="0"/>
              </a:rPr>
              <a:t>and, or, not</a:t>
            </a:r>
            <a:r>
              <a:rPr lang="en-US" dirty="0"/>
              <a:t>) </a:t>
            </a:r>
            <a:br>
              <a:rPr lang="en-US" dirty="0"/>
            </a:br>
            <a:r>
              <a:rPr lang="en-US" i="1" dirty="0"/>
              <a:t>not symbols (&amp;&amp;, ||, !).</a:t>
            </a:r>
          </a:p>
          <a:p>
            <a:pPr>
              <a:lnSpc>
                <a:spcPct val="90000"/>
              </a:lnSpc>
            </a:pPr>
            <a:r>
              <a:rPr lang="en-US" dirty="0"/>
              <a:t>The basic printing command is </a:t>
            </a:r>
            <a:r>
              <a:rPr lang="ja-JP" altLang="en-US" dirty="0">
                <a:latin typeface="Arial"/>
              </a:rPr>
              <a:t>“</a:t>
            </a:r>
            <a:r>
              <a:rPr lang="en-US" dirty="0"/>
              <a:t>print.</a:t>
            </a:r>
            <a:r>
              <a:rPr lang="ja-JP" altLang="en-US" dirty="0">
                <a:latin typeface="Arial"/>
              </a:rPr>
              <a:t>”</a:t>
            </a:r>
            <a:endParaRPr lang="en-US" dirty="0"/>
          </a:p>
          <a:p>
            <a:pPr>
              <a:lnSpc>
                <a:spcPct val="90000"/>
              </a:lnSpc>
            </a:pPr>
            <a:r>
              <a:rPr lang="en-US" dirty="0"/>
              <a:t>First assignment to a variable will create it.</a:t>
            </a:r>
          </a:p>
          <a:p>
            <a:pPr lvl="1">
              <a:lnSpc>
                <a:spcPct val="90000"/>
              </a:lnSpc>
            </a:pPr>
            <a:r>
              <a:rPr lang="en-US" dirty="0"/>
              <a:t>Variable types don</a:t>
            </a:r>
            <a:r>
              <a:rPr lang="ja-JP" altLang="en-US" dirty="0">
                <a:latin typeface="Arial"/>
              </a:rPr>
              <a:t>’</a:t>
            </a:r>
            <a:r>
              <a:rPr lang="en-US" dirty="0"/>
              <a:t>t need to be declared.</a:t>
            </a:r>
          </a:p>
          <a:p>
            <a:pPr lvl="1">
              <a:lnSpc>
                <a:spcPct val="90000"/>
              </a:lnSpc>
            </a:pPr>
            <a:r>
              <a:rPr lang="en-US" dirty="0"/>
              <a:t>Python figures out the variable types on its own.</a:t>
            </a:r>
            <a:r>
              <a:rPr lang="en-US" sz="2400" dirty="0"/>
              <a:t>  </a:t>
            </a:r>
          </a:p>
        </p:txBody>
      </p:sp>
      <p:sp>
        <p:nvSpPr>
          <p:cNvPr id="6" name="Title 1"/>
          <p:cNvSpPr>
            <a:spLocks noGrp="1"/>
          </p:cNvSpPr>
          <p:nvPr>
            <p:ph type="title"/>
          </p:nvPr>
        </p:nvSpPr>
        <p:spPr>
          <a:xfrm>
            <a:off x="455613" y="1004888"/>
            <a:ext cx="8231187" cy="377026"/>
          </a:xfrm>
        </p:spPr>
        <p:txBody>
          <a:bodyPr/>
          <a:lstStyle/>
          <a:p>
            <a:r>
              <a:rPr lang="en-US" b="0" dirty="0" smtClean="0"/>
              <a:t>Brief introduction to Python: Basic knowledge</a:t>
            </a:r>
            <a:endParaRPr lang="en-US" b="0" dirty="0"/>
          </a:p>
        </p:txBody>
      </p:sp>
    </p:spTree>
    <p:extLst>
      <p:ext uri="{BB962C8B-B14F-4D97-AF65-F5344CB8AC3E}">
        <p14:creationId xmlns:p14="http://schemas.microsoft.com/office/powerpoint/2010/main" val="337201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282199" y="1392133"/>
            <a:ext cx="8861802" cy="5690423"/>
          </a:xfrm>
        </p:spPr>
        <p:txBody>
          <a:bodyPr/>
          <a:lstStyle/>
          <a:p>
            <a:r>
              <a:rPr lang="en-US" dirty="0"/>
              <a:t>Integers (default for numbers)</a:t>
            </a:r>
          </a:p>
          <a:p>
            <a:pPr lvl="1"/>
            <a:r>
              <a:rPr lang="en-US" dirty="0"/>
              <a:t>z = 5 / 2    # Answer is 2, integer division.</a:t>
            </a:r>
          </a:p>
          <a:p>
            <a:r>
              <a:rPr lang="en-US" dirty="0"/>
              <a:t>Floats</a:t>
            </a:r>
          </a:p>
          <a:p>
            <a:pPr lvl="1"/>
            <a:r>
              <a:rPr lang="en-US" dirty="0"/>
              <a:t>x = 3.456</a:t>
            </a:r>
          </a:p>
          <a:p>
            <a:r>
              <a:rPr lang="en-US" dirty="0"/>
              <a:t>Strings</a:t>
            </a:r>
          </a:p>
          <a:p>
            <a:pPr lvl="1"/>
            <a:r>
              <a:rPr lang="en-US" dirty="0"/>
              <a:t>Can use </a:t>
            </a:r>
            <a:r>
              <a:rPr lang="ja-JP" altLang="en-US" dirty="0">
                <a:latin typeface="Arial"/>
              </a:rPr>
              <a:t>“”</a:t>
            </a:r>
            <a:r>
              <a:rPr lang="en-US" dirty="0"/>
              <a:t> or </a:t>
            </a:r>
            <a:r>
              <a:rPr lang="ja-JP" altLang="en-US" dirty="0">
                <a:latin typeface="Arial"/>
              </a:rPr>
              <a:t>‘’</a:t>
            </a:r>
            <a:r>
              <a:rPr lang="en-US" dirty="0"/>
              <a:t> to specify.   </a:t>
            </a:r>
            <a:r>
              <a:rPr lang="ja-JP" altLang="en-US" dirty="0">
                <a:latin typeface="Arial"/>
              </a:rPr>
              <a:t>“</a:t>
            </a:r>
            <a:r>
              <a:rPr lang="en-US" dirty="0" err="1"/>
              <a:t>abc</a:t>
            </a:r>
            <a:r>
              <a:rPr lang="ja-JP" altLang="en-US" dirty="0">
                <a:latin typeface="Arial"/>
              </a:rPr>
              <a:t>”</a:t>
            </a:r>
            <a:r>
              <a:rPr lang="en-US" dirty="0"/>
              <a:t>  </a:t>
            </a:r>
            <a:r>
              <a:rPr lang="ja-JP" altLang="en-US" dirty="0">
                <a:latin typeface="Arial"/>
              </a:rPr>
              <a:t>‘</a:t>
            </a:r>
            <a:r>
              <a:rPr lang="en-US" dirty="0" err="1"/>
              <a:t>abc</a:t>
            </a:r>
            <a:r>
              <a:rPr lang="ja-JP" altLang="en-US" dirty="0">
                <a:latin typeface="Arial"/>
              </a:rPr>
              <a:t>’</a:t>
            </a:r>
            <a:r>
              <a:rPr lang="en-US" dirty="0"/>
              <a:t>  (Same thing.)</a:t>
            </a:r>
          </a:p>
          <a:p>
            <a:pPr lvl="1"/>
            <a:r>
              <a:rPr lang="en-US" dirty="0"/>
              <a:t>Unmatched ones can occur within the string.  </a:t>
            </a:r>
            <a:r>
              <a:rPr lang="ja-JP" altLang="en-US" dirty="0">
                <a:latin typeface="Arial"/>
              </a:rPr>
              <a:t>“</a:t>
            </a:r>
            <a:r>
              <a:rPr lang="en-US" dirty="0"/>
              <a:t>matt</a:t>
            </a:r>
            <a:r>
              <a:rPr lang="ja-JP" altLang="en-US" dirty="0">
                <a:latin typeface="Arial"/>
              </a:rPr>
              <a:t>’</a:t>
            </a:r>
            <a:r>
              <a:rPr lang="en-US" dirty="0"/>
              <a:t>s</a:t>
            </a:r>
            <a:r>
              <a:rPr lang="ja-JP" altLang="en-US" dirty="0">
                <a:latin typeface="Arial"/>
              </a:rPr>
              <a:t>”</a:t>
            </a:r>
            <a:endParaRPr lang="en-US" dirty="0"/>
          </a:p>
          <a:p>
            <a:pPr lvl="1"/>
            <a:r>
              <a:rPr lang="en-US" dirty="0"/>
              <a:t>Use triple double-quotes for multi-line strings or strings than contain both </a:t>
            </a:r>
            <a:r>
              <a:rPr lang="ja-JP" altLang="en-US" dirty="0">
                <a:latin typeface="Arial"/>
              </a:rPr>
              <a:t>‘</a:t>
            </a:r>
            <a:r>
              <a:rPr lang="en-US" dirty="0"/>
              <a:t> and </a:t>
            </a:r>
            <a:r>
              <a:rPr lang="ja-JP" altLang="en-US" dirty="0">
                <a:latin typeface="Arial"/>
              </a:rPr>
              <a:t>“</a:t>
            </a:r>
            <a:r>
              <a:rPr lang="en-US" dirty="0"/>
              <a:t> inside of them:  </a:t>
            </a:r>
            <a:r>
              <a:rPr lang="ja-JP" altLang="en-US" dirty="0">
                <a:latin typeface="Arial"/>
              </a:rPr>
              <a:t>“““</a:t>
            </a:r>
            <a:r>
              <a:rPr lang="en-US" dirty="0"/>
              <a:t>a</a:t>
            </a:r>
            <a:r>
              <a:rPr lang="ja-JP" altLang="en-US" dirty="0">
                <a:latin typeface="Arial"/>
              </a:rPr>
              <a:t>‘</a:t>
            </a:r>
            <a:r>
              <a:rPr lang="en-US" dirty="0"/>
              <a:t>b</a:t>
            </a:r>
            <a:r>
              <a:rPr lang="ja-JP" altLang="en-US" dirty="0">
                <a:latin typeface="Arial"/>
              </a:rPr>
              <a:t>“</a:t>
            </a:r>
            <a:r>
              <a:rPr lang="en-US" dirty="0"/>
              <a:t>c</a:t>
            </a:r>
            <a:r>
              <a:rPr lang="ja-JP" altLang="en-US" dirty="0">
                <a:latin typeface="Arial"/>
              </a:rPr>
              <a:t>””</a:t>
            </a:r>
            <a:r>
              <a:rPr lang="ja-JP" altLang="en-US" dirty="0" smtClean="0">
                <a:latin typeface="Arial"/>
              </a:rPr>
              <a:t>”</a:t>
            </a:r>
            <a:endParaRPr lang="en-US" altLang="ja-JP" dirty="0" smtClean="0">
              <a:latin typeface="Arial"/>
            </a:endParaRPr>
          </a:p>
          <a:p>
            <a:r>
              <a:rPr lang="en-US" dirty="0" smtClean="0"/>
              <a:t>Lists</a:t>
            </a:r>
            <a:endParaRPr lang="en-US" dirty="0"/>
          </a:p>
          <a:p>
            <a:pPr lvl="1"/>
            <a:r>
              <a:rPr lang="en-US" dirty="0" smtClean="0"/>
              <a:t>Lists are unsorted array of objects (floats, integers, derived types, etc.)</a:t>
            </a:r>
          </a:p>
          <a:p>
            <a:pPr lvl="1"/>
            <a:r>
              <a:rPr lang="en-US" dirty="0" smtClean="0"/>
              <a:t>a = [“Hello”,5.0,1]</a:t>
            </a:r>
          </a:p>
          <a:p>
            <a:r>
              <a:rPr lang="en-US" dirty="0" smtClean="0"/>
              <a:t>Dictionaries</a:t>
            </a:r>
            <a:endParaRPr lang="en-US" dirty="0"/>
          </a:p>
          <a:p>
            <a:pPr lvl="1"/>
            <a:r>
              <a:rPr lang="en-US" dirty="0" smtClean="0"/>
              <a:t>Dictionaries are objects that employ a mapping between string keys and objects</a:t>
            </a:r>
          </a:p>
          <a:p>
            <a:pPr lvl="1"/>
            <a:r>
              <a:rPr lang="en-US" dirty="0" smtClean="0"/>
              <a:t>a </a:t>
            </a:r>
            <a:r>
              <a:rPr lang="en-US" dirty="0"/>
              <a:t>= </a:t>
            </a:r>
            <a:r>
              <a:rPr lang="en-US" dirty="0" smtClean="0"/>
              <a:t>{‘a’:1.0,’b’:’Hello’,’c’:1}</a:t>
            </a:r>
            <a:endParaRPr lang="en-US" dirty="0"/>
          </a:p>
          <a:p>
            <a:pPr lvl="1"/>
            <a:endParaRPr lang="en-US" dirty="0"/>
          </a:p>
          <a:p>
            <a:pPr lvl="1">
              <a:buFontTx/>
              <a:buNone/>
            </a:pPr>
            <a:endParaRPr lang="en-US" dirty="0"/>
          </a:p>
        </p:txBody>
      </p:sp>
      <p:sp>
        <p:nvSpPr>
          <p:cNvPr id="7" name="Title 1"/>
          <p:cNvSpPr>
            <a:spLocks noGrp="1"/>
          </p:cNvSpPr>
          <p:nvPr>
            <p:ph type="title"/>
          </p:nvPr>
        </p:nvSpPr>
        <p:spPr>
          <a:xfrm>
            <a:off x="455613" y="1004888"/>
            <a:ext cx="8231187" cy="377026"/>
          </a:xfrm>
        </p:spPr>
        <p:txBody>
          <a:bodyPr/>
          <a:lstStyle/>
          <a:p>
            <a:r>
              <a:rPr lang="en-US" b="0" dirty="0" smtClean="0"/>
              <a:t>Brief introduction to Python: </a:t>
            </a:r>
            <a:r>
              <a:rPr lang="en-US" b="0" dirty="0" err="1" smtClean="0"/>
              <a:t>datatypes</a:t>
            </a:r>
            <a:endParaRPr lang="en-US" b="0" dirty="0"/>
          </a:p>
        </p:txBody>
      </p:sp>
    </p:spTree>
    <p:extLst>
      <p:ext uri="{BB962C8B-B14F-4D97-AF65-F5344CB8AC3E}">
        <p14:creationId xmlns:p14="http://schemas.microsoft.com/office/powerpoint/2010/main" val="126236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p:txBody>
          <a:bodyPr/>
          <a:lstStyle/>
          <a:p>
            <a:r>
              <a:rPr lang="en-US" dirty="0"/>
              <a:t>Whitespace is meaningful in Python: especially indentation and placement of newlines.  </a:t>
            </a:r>
          </a:p>
          <a:p>
            <a:pPr lvl="1"/>
            <a:r>
              <a:rPr lang="en-US" dirty="0"/>
              <a:t>Use a newline to end a line of code. </a:t>
            </a:r>
            <a:br>
              <a:rPr lang="en-US" dirty="0"/>
            </a:br>
            <a:r>
              <a:rPr lang="en-US" dirty="0"/>
              <a:t>(Not a semicolon like in C++ or Java.)</a:t>
            </a:r>
            <a:br>
              <a:rPr lang="en-US" dirty="0"/>
            </a:br>
            <a:r>
              <a:rPr lang="en-US" dirty="0"/>
              <a:t>(Use \ when must go to next line prematurely.)</a:t>
            </a:r>
          </a:p>
          <a:p>
            <a:pPr lvl="1"/>
            <a:r>
              <a:rPr lang="en-US" dirty="0"/>
              <a:t>No braces { } to mark blocks of code in Python… </a:t>
            </a:r>
            <a:br>
              <a:rPr lang="en-US" dirty="0"/>
            </a:br>
            <a:r>
              <a:rPr lang="en-US" dirty="0"/>
              <a:t>Use consistent indentation instead.  The first line with a new indentation is considered outside of the block.</a:t>
            </a:r>
          </a:p>
          <a:p>
            <a:pPr lvl="1"/>
            <a:r>
              <a:rPr lang="en-US" dirty="0"/>
              <a:t>Often a colon appears at the start of a new block.  (We</a:t>
            </a:r>
            <a:r>
              <a:rPr lang="ja-JP" altLang="en-US" dirty="0">
                <a:latin typeface="Arial"/>
              </a:rPr>
              <a:t>’</a:t>
            </a:r>
            <a:r>
              <a:rPr lang="en-US" dirty="0" err="1"/>
              <a:t>ll</a:t>
            </a:r>
            <a:r>
              <a:rPr lang="en-US" dirty="0"/>
              <a:t> see this later for function and class definitions.)</a:t>
            </a:r>
          </a:p>
        </p:txBody>
      </p:sp>
      <p:sp>
        <p:nvSpPr>
          <p:cNvPr id="6" name="Title 1"/>
          <p:cNvSpPr txBox="1">
            <a:spLocks/>
          </p:cNvSpPr>
          <p:nvPr/>
        </p:nvSpPr>
        <p:spPr bwMode="auto">
          <a:xfrm>
            <a:off x="455613" y="1004888"/>
            <a:ext cx="8231187" cy="37702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a:lstStyle>
          <a:p>
            <a:r>
              <a:rPr lang="en-US" b="0" dirty="0" smtClean="0"/>
              <a:t>Brief introduction to Python: whitespace</a:t>
            </a:r>
            <a:endParaRPr lang="en-US" b="0" dirty="0"/>
          </a:p>
        </p:txBody>
      </p:sp>
    </p:spTree>
    <p:extLst>
      <p:ext uri="{BB962C8B-B14F-4D97-AF65-F5344CB8AC3E}">
        <p14:creationId xmlns:p14="http://schemas.microsoft.com/office/powerpoint/2010/main" val="154578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p:txBody>
          <a:bodyPr/>
          <a:lstStyle/>
          <a:p>
            <a:r>
              <a:rPr lang="en-US" dirty="0"/>
              <a:t>Start comments with # – the rest of line is ignored.</a:t>
            </a:r>
          </a:p>
          <a:p>
            <a:r>
              <a:rPr lang="en-US" dirty="0"/>
              <a:t>Can include a </a:t>
            </a:r>
            <a:r>
              <a:rPr lang="ja-JP" altLang="en-US" dirty="0">
                <a:latin typeface="Arial"/>
              </a:rPr>
              <a:t>“</a:t>
            </a:r>
            <a:r>
              <a:rPr lang="en-US" dirty="0"/>
              <a:t>documentation string</a:t>
            </a:r>
            <a:r>
              <a:rPr lang="ja-JP" altLang="en-US" dirty="0">
                <a:latin typeface="Arial"/>
              </a:rPr>
              <a:t>”</a:t>
            </a:r>
            <a:r>
              <a:rPr lang="en-US" dirty="0"/>
              <a:t> as the first line of any new function or class that you define.</a:t>
            </a:r>
          </a:p>
          <a:p>
            <a:r>
              <a:rPr lang="en-US" dirty="0"/>
              <a:t>The development environment, debugger, and other tools use it: it</a:t>
            </a:r>
            <a:r>
              <a:rPr lang="ja-JP" altLang="en-US" dirty="0">
                <a:latin typeface="Arial"/>
              </a:rPr>
              <a:t>’</a:t>
            </a:r>
            <a:r>
              <a:rPr lang="en-US" dirty="0"/>
              <a:t>s good style to include one.</a:t>
            </a:r>
          </a:p>
          <a:p>
            <a:pPr lvl="1">
              <a:buFontTx/>
              <a:buNone/>
            </a:pPr>
            <a:r>
              <a:rPr lang="en-US" b="1" dirty="0" err="1">
                <a:solidFill>
                  <a:srgbClr val="FF6600"/>
                </a:solidFill>
                <a:latin typeface="Courier New" charset="0"/>
              </a:rPr>
              <a:t>def</a:t>
            </a:r>
            <a:r>
              <a:rPr lang="en-US" b="1" dirty="0">
                <a:latin typeface="Courier New" charset="0"/>
              </a:rPr>
              <a:t> </a:t>
            </a:r>
            <a:r>
              <a:rPr lang="en-US" b="1" dirty="0" err="1">
                <a:solidFill>
                  <a:schemeClr val="hlink"/>
                </a:solidFill>
                <a:latin typeface="Courier New" charset="0"/>
              </a:rPr>
              <a:t>my_function</a:t>
            </a:r>
            <a:r>
              <a:rPr lang="en-US" b="1" dirty="0">
                <a:latin typeface="Courier New" charset="0"/>
              </a:rPr>
              <a:t>(x, y):</a:t>
            </a:r>
          </a:p>
          <a:p>
            <a:pPr lvl="1">
              <a:buFontTx/>
              <a:buNone/>
            </a:pPr>
            <a:r>
              <a:rPr lang="en-US" b="1" dirty="0">
                <a:solidFill>
                  <a:srgbClr val="008000"/>
                </a:solidFill>
                <a:latin typeface="Courier New" charset="0"/>
              </a:rPr>
              <a:t>  </a:t>
            </a:r>
            <a:r>
              <a:rPr lang="ja-JP" altLang="en-US" b="1" dirty="0">
                <a:solidFill>
                  <a:srgbClr val="008000"/>
                </a:solidFill>
                <a:latin typeface="Arial"/>
              </a:rPr>
              <a:t>“““</a:t>
            </a:r>
            <a:r>
              <a:rPr lang="en-US" b="1" dirty="0">
                <a:solidFill>
                  <a:srgbClr val="008000"/>
                </a:solidFill>
                <a:latin typeface="Courier New" charset="0"/>
              </a:rPr>
              <a:t>This is the </a:t>
            </a:r>
            <a:r>
              <a:rPr lang="en-US" b="1" dirty="0" err="1">
                <a:solidFill>
                  <a:srgbClr val="008000"/>
                </a:solidFill>
                <a:latin typeface="Courier New" charset="0"/>
              </a:rPr>
              <a:t>docstring</a:t>
            </a:r>
            <a:r>
              <a:rPr lang="en-US" b="1" dirty="0">
                <a:solidFill>
                  <a:srgbClr val="008000"/>
                </a:solidFill>
                <a:latin typeface="Courier New" charset="0"/>
              </a:rPr>
              <a:t>. This </a:t>
            </a:r>
            <a:br>
              <a:rPr lang="en-US" b="1" dirty="0">
                <a:solidFill>
                  <a:srgbClr val="008000"/>
                </a:solidFill>
                <a:latin typeface="Courier New" charset="0"/>
              </a:rPr>
            </a:br>
            <a:r>
              <a:rPr lang="en-US" b="1" dirty="0">
                <a:solidFill>
                  <a:srgbClr val="008000"/>
                </a:solidFill>
                <a:latin typeface="Courier New" charset="0"/>
              </a:rPr>
              <a:t>function does blah blah blah.</a:t>
            </a:r>
            <a:r>
              <a:rPr lang="ja-JP" altLang="en-US" b="1" dirty="0">
                <a:solidFill>
                  <a:srgbClr val="008000"/>
                </a:solidFill>
                <a:latin typeface="Arial"/>
              </a:rPr>
              <a:t>”””</a:t>
            </a:r>
            <a:r>
              <a:rPr lang="en-US" b="1" dirty="0">
                <a:solidFill>
                  <a:srgbClr val="008000"/>
                </a:solidFill>
                <a:latin typeface="Courier New" charset="0"/>
              </a:rPr>
              <a:t/>
            </a:r>
            <a:br>
              <a:rPr lang="en-US" b="1" dirty="0">
                <a:solidFill>
                  <a:srgbClr val="008000"/>
                </a:solidFill>
                <a:latin typeface="Courier New" charset="0"/>
              </a:rPr>
            </a:br>
            <a:r>
              <a:rPr lang="en-US" b="1" dirty="0">
                <a:solidFill>
                  <a:srgbClr val="FF3300"/>
                </a:solidFill>
                <a:latin typeface="Courier New" charset="0"/>
              </a:rPr>
              <a:t># The code would go here...</a:t>
            </a:r>
            <a:r>
              <a:rPr lang="en-US" b="1" dirty="0">
                <a:latin typeface="Courier New" charset="0"/>
              </a:rPr>
              <a:t> </a:t>
            </a:r>
          </a:p>
        </p:txBody>
      </p:sp>
      <p:sp>
        <p:nvSpPr>
          <p:cNvPr id="6" name="Title 1"/>
          <p:cNvSpPr txBox="1">
            <a:spLocks/>
          </p:cNvSpPr>
          <p:nvPr/>
        </p:nvSpPr>
        <p:spPr bwMode="auto">
          <a:xfrm>
            <a:off x="455613" y="1004888"/>
            <a:ext cx="8231187" cy="37702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eaLnBrk="0" fontAlgn="base" hangingPunct="0">
              <a:lnSpc>
                <a:spcPct val="85000"/>
              </a:lnSpc>
              <a:spcBef>
                <a:spcPct val="0"/>
              </a:spcBef>
              <a:spcAft>
                <a:spcPct val="0"/>
              </a:spcAft>
              <a:defRPr sz="2800" b="1" i="1">
                <a:solidFill>
                  <a:srgbClr val="003663"/>
                </a:solidFill>
                <a:latin typeface="+mj-lt"/>
                <a:ea typeface="+mj-ea"/>
                <a:cs typeface="+mj-cs"/>
              </a:defRPr>
            </a:lvl1pPr>
            <a:lvl2pPr algn="l" rtl="0" eaLnBrk="0" fontAlgn="base" hangingPunct="0">
              <a:lnSpc>
                <a:spcPct val="85000"/>
              </a:lnSpc>
              <a:spcBef>
                <a:spcPct val="0"/>
              </a:spcBef>
              <a:spcAft>
                <a:spcPct val="0"/>
              </a:spcAft>
              <a:defRPr sz="2800" b="1" i="1">
                <a:solidFill>
                  <a:srgbClr val="003663"/>
                </a:solidFill>
                <a:latin typeface="Arial" charset="0"/>
              </a:defRPr>
            </a:lvl2pPr>
            <a:lvl3pPr algn="l" rtl="0" eaLnBrk="0" fontAlgn="base" hangingPunct="0">
              <a:lnSpc>
                <a:spcPct val="85000"/>
              </a:lnSpc>
              <a:spcBef>
                <a:spcPct val="0"/>
              </a:spcBef>
              <a:spcAft>
                <a:spcPct val="0"/>
              </a:spcAft>
              <a:defRPr sz="2800" b="1" i="1">
                <a:solidFill>
                  <a:srgbClr val="003663"/>
                </a:solidFill>
                <a:latin typeface="Arial" charset="0"/>
              </a:defRPr>
            </a:lvl3pPr>
            <a:lvl4pPr algn="l" rtl="0" eaLnBrk="0" fontAlgn="base" hangingPunct="0">
              <a:lnSpc>
                <a:spcPct val="85000"/>
              </a:lnSpc>
              <a:spcBef>
                <a:spcPct val="0"/>
              </a:spcBef>
              <a:spcAft>
                <a:spcPct val="0"/>
              </a:spcAft>
              <a:defRPr sz="2800" b="1" i="1">
                <a:solidFill>
                  <a:srgbClr val="003663"/>
                </a:solidFill>
                <a:latin typeface="Arial" charset="0"/>
              </a:defRPr>
            </a:lvl4pPr>
            <a:lvl5pPr algn="l" rtl="0" eaLnBrk="0" fontAlgn="base" hangingPunct="0">
              <a:lnSpc>
                <a:spcPct val="85000"/>
              </a:lnSpc>
              <a:spcBef>
                <a:spcPct val="0"/>
              </a:spcBef>
              <a:spcAft>
                <a:spcPct val="0"/>
              </a:spcAft>
              <a:defRPr sz="2800" b="1" i="1">
                <a:solidFill>
                  <a:srgbClr val="003663"/>
                </a:solidFill>
                <a:latin typeface="Arial" charset="0"/>
              </a:defRPr>
            </a:lvl5pPr>
            <a:lvl6pPr marL="457200" algn="l" rtl="0" eaLnBrk="0" fontAlgn="base" hangingPunct="0">
              <a:lnSpc>
                <a:spcPct val="85000"/>
              </a:lnSpc>
              <a:spcBef>
                <a:spcPct val="0"/>
              </a:spcBef>
              <a:spcAft>
                <a:spcPct val="0"/>
              </a:spcAft>
              <a:defRPr sz="2800" b="1" i="1">
                <a:solidFill>
                  <a:srgbClr val="003663"/>
                </a:solidFill>
                <a:latin typeface="Arial" charset="0"/>
              </a:defRPr>
            </a:lvl6pPr>
            <a:lvl7pPr marL="914400" algn="l" rtl="0" eaLnBrk="0" fontAlgn="base" hangingPunct="0">
              <a:lnSpc>
                <a:spcPct val="85000"/>
              </a:lnSpc>
              <a:spcBef>
                <a:spcPct val="0"/>
              </a:spcBef>
              <a:spcAft>
                <a:spcPct val="0"/>
              </a:spcAft>
              <a:defRPr sz="2800" b="1" i="1">
                <a:solidFill>
                  <a:srgbClr val="003663"/>
                </a:solidFill>
                <a:latin typeface="Arial" charset="0"/>
              </a:defRPr>
            </a:lvl7pPr>
            <a:lvl8pPr marL="1371600" algn="l" rtl="0" eaLnBrk="0" fontAlgn="base" hangingPunct="0">
              <a:lnSpc>
                <a:spcPct val="85000"/>
              </a:lnSpc>
              <a:spcBef>
                <a:spcPct val="0"/>
              </a:spcBef>
              <a:spcAft>
                <a:spcPct val="0"/>
              </a:spcAft>
              <a:defRPr sz="2800" b="1" i="1">
                <a:solidFill>
                  <a:srgbClr val="003663"/>
                </a:solidFill>
                <a:latin typeface="Arial" charset="0"/>
              </a:defRPr>
            </a:lvl8pPr>
            <a:lvl9pPr marL="1828800" algn="l" rtl="0" eaLnBrk="0" fontAlgn="base" hangingPunct="0">
              <a:lnSpc>
                <a:spcPct val="85000"/>
              </a:lnSpc>
              <a:spcBef>
                <a:spcPct val="0"/>
              </a:spcBef>
              <a:spcAft>
                <a:spcPct val="0"/>
              </a:spcAft>
              <a:defRPr sz="2800" b="1" i="1">
                <a:solidFill>
                  <a:srgbClr val="003663"/>
                </a:solidFill>
                <a:latin typeface="Arial" charset="0"/>
              </a:defRPr>
            </a:lvl9pPr>
          </a:lstStyle>
          <a:p>
            <a:r>
              <a:rPr lang="en-US" b="0" dirty="0" smtClean="0"/>
              <a:t>Brief introduction to Python: Comments</a:t>
            </a:r>
            <a:endParaRPr lang="en-US" b="0" dirty="0"/>
          </a:p>
        </p:txBody>
      </p:sp>
    </p:spTree>
    <p:extLst>
      <p:ext uri="{BB962C8B-B14F-4D97-AF65-F5344CB8AC3E}">
        <p14:creationId xmlns:p14="http://schemas.microsoft.com/office/powerpoint/2010/main" val="32026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type="body" idx="1"/>
          </p:nvPr>
        </p:nvSpPr>
        <p:spPr/>
        <p:txBody>
          <a:bodyPr/>
          <a:lstStyle/>
          <a:p>
            <a:pPr>
              <a:buFontTx/>
              <a:buNone/>
            </a:pPr>
            <a:r>
              <a:rPr lang="en-US" sz="2400" b="1" dirty="0">
                <a:latin typeface="Courier New" charset="0"/>
              </a:rPr>
              <a:t> </a:t>
            </a:r>
            <a:r>
              <a:rPr lang="en-US" b="1" dirty="0">
                <a:latin typeface="Courier New" charset="0"/>
              </a:rPr>
              <a:t>x = 34 - 23            </a:t>
            </a:r>
            <a:r>
              <a:rPr lang="en-US" b="1" dirty="0">
                <a:solidFill>
                  <a:srgbClr val="FF3300"/>
                </a:solidFill>
                <a:latin typeface="Courier New" charset="0"/>
              </a:rPr>
              <a:t># A comment.</a:t>
            </a:r>
          </a:p>
          <a:p>
            <a:pPr>
              <a:buFontTx/>
              <a:buNone/>
            </a:pPr>
            <a:r>
              <a:rPr lang="en-US" b="1" dirty="0">
                <a:latin typeface="Courier New" charset="0"/>
              </a:rPr>
              <a:t> y = </a:t>
            </a:r>
            <a:r>
              <a:rPr lang="ja-JP" altLang="en-US" b="1" dirty="0">
                <a:solidFill>
                  <a:srgbClr val="008000"/>
                </a:solidFill>
                <a:latin typeface="Arial"/>
              </a:rPr>
              <a:t>“</a:t>
            </a:r>
            <a:r>
              <a:rPr lang="en-US" b="1" dirty="0">
                <a:solidFill>
                  <a:srgbClr val="008000"/>
                </a:solidFill>
                <a:latin typeface="Courier New" charset="0"/>
              </a:rPr>
              <a:t>Hello</a:t>
            </a:r>
            <a:r>
              <a:rPr lang="ja-JP" altLang="en-US" b="1" dirty="0">
                <a:solidFill>
                  <a:srgbClr val="008000"/>
                </a:solidFill>
                <a:latin typeface="Arial"/>
              </a:rPr>
              <a:t>”</a:t>
            </a:r>
            <a:r>
              <a:rPr lang="en-US" b="1" dirty="0">
                <a:latin typeface="Courier New" charset="0"/>
              </a:rPr>
              <a:t>           </a:t>
            </a:r>
            <a:r>
              <a:rPr lang="en-US" b="1" dirty="0" smtClean="0">
                <a:latin typeface="Courier New" charset="0"/>
              </a:rPr>
              <a:t>       </a:t>
            </a:r>
            <a:r>
              <a:rPr lang="en-US" b="1" dirty="0">
                <a:solidFill>
                  <a:srgbClr val="FF3300"/>
                </a:solidFill>
                <a:latin typeface="Courier New" charset="0"/>
              </a:rPr>
              <a:t># Another one.</a:t>
            </a:r>
          </a:p>
          <a:p>
            <a:pPr>
              <a:buFontTx/>
              <a:buNone/>
            </a:pPr>
            <a:r>
              <a:rPr lang="en-US" b="1" dirty="0">
                <a:latin typeface="Courier New" charset="0"/>
              </a:rPr>
              <a:t> z = 3.45    </a:t>
            </a:r>
          </a:p>
          <a:p>
            <a:pPr>
              <a:buFontTx/>
              <a:buNone/>
            </a:pPr>
            <a:r>
              <a:rPr lang="en-US" b="1" dirty="0">
                <a:latin typeface="Courier New" charset="0"/>
              </a:rPr>
              <a:t> </a:t>
            </a:r>
            <a:r>
              <a:rPr lang="en-US" b="1" dirty="0">
                <a:solidFill>
                  <a:srgbClr val="FF6600"/>
                </a:solidFill>
                <a:latin typeface="Courier New" charset="0"/>
              </a:rPr>
              <a:t>if</a:t>
            </a:r>
            <a:r>
              <a:rPr lang="en-US" b="1" dirty="0">
                <a:latin typeface="Courier New" charset="0"/>
              </a:rPr>
              <a:t> z == 3.45 </a:t>
            </a:r>
            <a:r>
              <a:rPr lang="en-US" b="1" dirty="0">
                <a:solidFill>
                  <a:srgbClr val="FF6600"/>
                </a:solidFill>
                <a:latin typeface="Courier New" charset="0"/>
              </a:rPr>
              <a:t>or</a:t>
            </a:r>
            <a:r>
              <a:rPr lang="en-US" b="1" dirty="0">
                <a:latin typeface="Courier New" charset="0"/>
              </a:rPr>
              <a:t> y == </a:t>
            </a:r>
            <a:r>
              <a:rPr lang="ja-JP" altLang="en-US" b="1" dirty="0">
                <a:solidFill>
                  <a:srgbClr val="008000"/>
                </a:solidFill>
                <a:latin typeface="Arial"/>
              </a:rPr>
              <a:t>“</a:t>
            </a:r>
            <a:r>
              <a:rPr lang="en-US" b="1" dirty="0">
                <a:solidFill>
                  <a:srgbClr val="008000"/>
                </a:solidFill>
                <a:latin typeface="Courier New" charset="0"/>
              </a:rPr>
              <a:t>Hello</a:t>
            </a:r>
            <a:r>
              <a:rPr lang="ja-JP" altLang="en-US" b="1" dirty="0">
                <a:solidFill>
                  <a:srgbClr val="008000"/>
                </a:solidFill>
                <a:latin typeface="Arial"/>
              </a:rPr>
              <a:t>”</a:t>
            </a:r>
            <a:r>
              <a:rPr lang="en-US" b="1" dirty="0">
                <a:latin typeface="Courier New" charset="0"/>
              </a:rPr>
              <a:t>:</a:t>
            </a:r>
          </a:p>
          <a:p>
            <a:pPr>
              <a:buFontTx/>
              <a:buNone/>
            </a:pPr>
            <a:r>
              <a:rPr lang="en-US" b="1" dirty="0">
                <a:latin typeface="Courier New" charset="0"/>
              </a:rPr>
              <a:t>     x = x + 1</a:t>
            </a:r>
          </a:p>
          <a:p>
            <a:pPr>
              <a:buFontTx/>
              <a:buNone/>
            </a:pPr>
            <a:r>
              <a:rPr lang="en-US" b="1" dirty="0">
                <a:latin typeface="Courier New" charset="0"/>
              </a:rPr>
              <a:t>     y = y + </a:t>
            </a:r>
            <a:r>
              <a:rPr lang="ja-JP" altLang="en-US" b="1" dirty="0">
                <a:solidFill>
                  <a:srgbClr val="008000"/>
                </a:solidFill>
                <a:latin typeface="Arial"/>
              </a:rPr>
              <a:t>“</a:t>
            </a:r>
            <a:r>
              <a:rPr lang="en-US" b="1" dirty="0">
                <a:solidFill>
                  <a:srgbClr val="008000"/>
                </a:solidFill>
                <a:latin typeface="Courier New" charset="0"/>
              </a:rPr>
              <a:t> World</a:t>
            </a:r>
            <a:r>
              <a:rPr lang="ja-JP" altLang="en-US" b="1" dirty="0">
                <a:solidFill>
                  <a:srgbClr val="008000"/>
                </a:solidFill>
                <a:latin typeface="Arial"/>
              </a:rPr>
              <a:t>”</a:t>
            </a:r>
            <a:r>
              <a:rPr lang="en-US" b="1" dirty="0">
                <a:latin typeface="Courier New" charset="0"/>
              </a:rPr>
              <a:t>   </a:t>
            </a:r>
            <a:r>
              <a:rPr lang="en-US" b="1" dirty="0" smtClean="0">
                <a:latin typeface="Courier New" charset="0"/>
              </a:rPr>
              <a:t>  </a:t>
            </a:r>
            <a:r>
              <a:rPr lang="en-US" b="1" dirty="0" smtClean="0">
                <a:solidFill>
                  <a:srgbClr val="FF3300"/>
                </a:solidFill>
                <a:latin typeface="Courier New" charset="0"/>
              </a:rPr>
              <a:t># </a:t>
            </a:r>
            <a:r>
              <a:rPr lang="en-US" b="1" dirty="0">
                <a:solidFill>
                  <a:srgbClr val="FF3300"/>
                </a:solidFill>
                <a:latin typeface="Courier New" charset="0"/>
              </a:rPr>
              <a:t>String </a:t>
            </a:r>
            <a:r>
              <a:rPr lang="en-US" b="1" dirty="0" err="1">
                <a:solidFill>
                  <a:srgbClr val="FF3300"/>
                </a:solidFill>
                <a:latin typeface="Courier New" charset="0"/>
              </a:rPr>
              <a:t>concat</a:t>
            </a:r>
            <a:r>
              <a:rPr lang="en-US" b="1" dirty="0">
                <a:solidFill>
                  <a:srgbClr val="FF3300"/>
                </a:solidFill>
                <a:latin typeface="Courier New" charset="0"/>
              </a:rPr>
              <a:t>.</a:t>
            </a:r>
          </a:p>
          <a:p>
            <a:pPr>
              <a:buFontTx/>
              <a:buNone/>
            </a:pPr>
            <a:r>
              <a:rPr lang="en-US" b="1" dirty="0">
                <a:latin typeface="Courier New" charset="0"/>
              </a:rPr>
              <a:t> </a:t>
            </a:r>
            <a:r>
              <a:rPr lang="en-US" b="1" dirty="0">
                <a:solidFill>
                  <a:srgbClr val="FF6600"/>
                </a:solidFill>
                <a:latin typeface="Courier New" charset="0"/>
              </a:rPr>
              <a:t>print</a:t>
            </a:r>
            <a:r>
              <a:rPr lang="en-US" b="1" dirty="0">
                <a:latin typeface="Courier New" charset="0"/>
              </a:rPr>
              <a:t> x</a:t>
            </a:r>
          </a:p>
          <a:p>
            <a:pPr>
              <a:buFontTx/>
              <a:buNone/>
            </a:pPr>
            <a:r>
              <a:rPr lang="en-US" b="1" dirty="0">
                <a:latin typeface="Courier New" charset="0"/>
              </a:rPr>
              <a:t> </a:t>
            </a:r>
            <a:r>
              <a:rPr lang="en-US" b="1" dirty="0">
                <a:solidFill>
                  <a:srgbClr val="FF6600"/>
                </a:solidFill>
                <a:latin typeface="Courier New" charset="0"/>
              </a:rPr>
              <a:t>print</a:t>
            </a:r>
            <a:r>
              <a:rPr lang="en-US" b="1" dirty="0">
                <a:latin typeface="Courier New" charset="0"/>
              </a:rPr>
              <a:t> y</a:t>
            </a:r>
          </a:p>
        </p:txBody>
      </p:sp>
      <p:sp>
        <p:nvSpPr>
          <p:cNvPr id="6" name="Title 1"/>
          <p:cNvSpPr>
            <a:spLocks noGrp="1"/>
          </p:cNvSpPr>
          <p:nvPr>
            <p:ph type="title"/>
          </p:nvPr>
        </p:nvSpPr>
        <p:spPr>
          <a:xfrm>
            <a:off x="455613" y="1004888"/>
            <a:ext cx="8231187" cy="377026"/>
          </a:xfrm>
        </p:spPr>
        <p:txBody>
          <a:bodyPr/>
          <a:lstStyle/>
          <a:p>
            <a:r>
              <a:rPr lang="en-US" b="0" dirty="0" smtClean="0"/>
              <a:t>Brief introduction to Python: example</a:t>
            </a:r>
            <a:endParaRPr lang="en-US" b="0" dirty="0"/>
          </a:p>
        </p:txBody>
      </p:sp>
    </p:spTree>
    <p:extLst>
      <p:ext uri="{BB962C8B-B14F-4D97-AF65-F5344CB8AC3E}">
        <p14:creationId xmlns:p14="http://schemas.microsoft.com/office/powerpoint/2010/main" val="146143723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15724</TotalTime>
  <Words>1786</Words>
  <Application>Microsoft Macintosh PowerPoint</Application>
  <PresentationFormat>On-screen Show (4:3)</PresentationFormat>
  <Paragraphs>155</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Coupling a Code with RAVEN</vt:lpstr>
      <vt:lpstr>Outline </vt:lpstr>
      <vt:lpstr>Brief introduction to Python: why Python?</vt:lpstr>
      <vt:lpstr>Brief introduction to Python: Example</vt:lpstr>
      <vt:lpstr>Brief introduction to Python: Basic knowledge</vt:lpstr>
      <vt:lpstr>Brief introduction to Python: datatypes</vt:lpstr>
      <vt:lpstr>PowerPoint Presentation</vt:lpstr>
      <vt:lpstr>PowerPoint Presentation</vt:lpstr>
      <vt:lpstr>Brief introduction to Python: example</vt:lpstr>
      <vt:lpstr>PowerPoint Presentation</vt:lpstr>
      <vt:lpstr>Brief introduction to Python: Naming Rules</vt:lpstr>
      <vt:lpstr>How the coupling works: Code requirements</vt:lpstr>
      <vt:lpstr>How the coupling works: Interfaces</vt:lpstr>
      <vt:lpstr>How the coupling works: Methods to implement</vt:lpstr>
      <vt:lpstr>How the coupling works: generateCommand</vt:lpstr>
      <vt:lpstr>How the coupling works: createNewInput</vt:lpstr>
      <vt:lpstr>How the coupling works: getInputExtension </vt:lpstr>
      <vt:lpstr>How the coupling works: finalizeCodeOutput </vt:lpstr>
      <vt:lpstr>How the coupling works: checkForOutputFailure </vt:lpstr>
    </vt:vector>
  </TitlesOfParts>
  <Company>Idaho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
  <cp:lastModifiedBy>Andrea Alfonsi</cp:lastModifiedBy>
  <cp:revision>273</cp:revision>
  <cp:lastPrinted>2001-05-07T20:21:30Z</cp:lastPrinted>
  <dcterms:created xsi:type="dcterms:W3CDTF">1999-10-26T20:37:18Z</dcterms:created>
  <dcterms:modified xsi:type="dcterms:W3CDTF">2015-04-24T10:45:00Z</dcterms:modified>
</cp:coreProperties>
</file>