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9"/>
  </p:notesMasterIdLst>
  <p:handoutMasterIdLst>
    <p:handoutMasterId r:id="rId20"/>
  </p:handoutMasterIdLst>
  <p:sldIdLst>
    <p:sldId id="313" r:id="rId2"/>
    <p:sldId id="316" r:id="rId3"/>
    <p:sldId id="323" r:id="rId4"/>
    <p:sldId id="305" r:id="rId5"/>
    <p:sldId id="324" r:id="rId6"/>
    <p:sldId id="318" r:id="rId7"/>
    <p:sldId id="309" r:id="rId8"/>
    <p:sldId id="319" r:id="rId9"/>
    <p:sldId id="303" r:id="rId10"/>
    <p:sldId id="314" r:id="rId11"/>
    <p:sldId id="304" r:id="rId12"/>
    <p:sldId id="320" r:id="rId13"/>
    <p:sldId id="308" r:id="rId14"/>
    <p:sldId id="306" r:id="rId15"/>
    <p:sldId id="307" r:id="rId16"/>
    <p:sldId id="310" r:id="rId17"/>
    <p:sldId id="317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istian Rabiti" initials="" lastIdx="1" clrIdx="0"/>
  <p:cmAuthor id="1" name="Angi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020"/>
    <a:srgbClr val="DD5800"/>
    <a:srgbClr val="47FFD1"/>
    <a:srgbClr val="5178FF"/>
    <a:srgbClr val="0B8BFF"/>
    <a:srgbClr val="2990FF"/>
    <a:srgbClr val="2E89FF"/>
    <a:srgbClr val="90992A"/>
    <a:srgbClr val="1A4DB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4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E6C1EA7D-FFFC-4F9B-808D-611D7E8960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9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2E57BC-EEE1-4650-9403-14F8E6874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5" name="Rectangle 6"/>
            <p:cNvSpPr>
              <a:spLocks noChangeAspect="1" noChangeArrowheads="1"/>
            </p:cNvSpPr>
            <p:nvPr/>
          </p:nvSpPr>
          <p:spPr bwMode="black">
            <a:xfrm>
              <a:off x="3876" y="1824"/>
              <a:ext cx="18" cy="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6" name="Freeform 7"/>
            <p:cNvSpPr>
              <a:spLocks noChangeAspect="1" noEditPoints="1"/>
            </p:cNvSpPr>
            <p:nvPr/>
          </p:nvSpPr>
          <p:spPr bwMode="black">
            <a:xfrm>
              <a:off x="3916" y="1800"/>
              <a:ext cx="93" cy="275"/>
            </a:xfrm>
            <a:custGeom>
              <a:avLst/>
              <a:gdLst>
                <a:gd name="T0" fmla="*/ 52 w 845"/>
                <a:gd name="T1" fmla="*/ 137 h 2490"/>
                <a:gd name="T2" fmla="*/ 58 w 845"/>
                <a:gd name="T3" fmla="*/ 140 h 2490"/>
                <a:gd name="T4" fmla="*/ 63 w 845"/>
                <a:gd name="T5" fmla="*/ 145 h 2490"/>
                <a:gd name="T6" fmla="*/ 68 w 845"/>
                <a:gd name="T7" fmla="*/ 151 h 2490"/>
                <a:gd name="T8" fmla="*/ 72 w 845"/>
                <a:gd name="T9" fmla="*/ 159 h 2490"/>
                <a:gd name="T10" fmla="*/ 74 w 845"/>
                <a:gd name="T11" fmla="*/ 168 h 2490"/>
                <a:gd name="T12" fmla="*/ 76 w 845"/>
                <a:gd name="T13" fmla="*/ 178 h 2490"/>
                <a:gd name="T14" fmla="*/ 77 w 845"/>
                <a:gd name="T15" fmla="*/ 189 h 2490"/>
                <a:gd name="T16" fmla="*/ 76 w 845"/>
                <a:gd name="T17" fmla="*/ 206 h 2490"/>
                <a:gd name="T18" fmla="*/ 75 w 845"/>
                <a:gd name="T19" fmla="*/ 217 h 2490"/>
                <a:gd name="T20" fmla="*/ 72 w 845"/>
                <a:gd name="T21" fmla="*/ 227 h 2490"/>
                <a:gd name="T22" fmla="*/ 69 w 845"/>
                <a:gd name="T23" fmla="*/ 235 h 2490"/>
                <a:gd name="T24" fmla="*/ 64 w 845"/>
                <a:gd name="T25" fmla="*/ 242 h 2490"/>
                <a:gd name="T26" fmla="*/ 59 w 845"/>
                <a:gd name="T27" fmla="*/ 247 h 2490"/>
                <a:gd name="T28" fmla="*/ 52 w 845"/>
                <a:gd name="T29" fmla="*/ 250 h 2490"/>
                <a:gd name="T30" fmla="*/ 45 w 845"/>
                <a:gd name="T31" fmla="*/ 251 h 2490"/>
                <a:gd name="T32" fmla="*/ 38 w 845"/>
                <a:gd name="T33" fmla="*/ 249 h 2490"/>
                <a:gd name="T34" fmla="*/ 32 w 845"/>
                <a:gd name="T35" fmla="*/ 245 h 2490"/>
                <a:gd name="T36" fmla="*/ 27 w 845"/>
                <a:gd name="T37" fmla="*/ 238 h 2490"/>
                <a:gd name="T38" fmla="*/ 23 w 845"/>
                <a:gd name="T39" fmla="*/ 230 h 2490"/>
                <a:gd name="T40" fmla="*/ 20 w 845"/>
                <a:gd name="T41" fmla="*/ 221 h 2490"/>
                <a:gd name="T42" fmla="*/ 18 w 845"/>
                <a:gd name="T43" fmla="*/ 211 h 2490"/>
                <a:gd name="T44" fmla="*/ 16 w 845"/>
                <a:gd name="T45" fmla="*/ 200 h 2490"/>
                <a:gd name="T46" fmla="*/ 16 w 845"/>
                <a:gd name="T47" fmla="*/ 189 h 2490"/>
                <a:gd name="T48" fmla="*/ 17 w 845"/>
                <a:gd name="T49" fmla="*/ 178 h 2490"/>
                <a:gd name="T50" fmla="*/ 19 w 845"/>
                <a:gd name="T51" fmla="*/ 168 h 2490"/>
                <a:gd name="T52" fmla="*/ 22 w 845"/>
                <a:gd name="T53" fmla="*/ 159 h 2490"/>
                <a:gd name="T54" fmla="*/ 26 w 845"/>
                <a:gd name="T55" fmla="*/ 151 h 2490"/>
                <a:gd name="T56" fmla="*/ 30 w 845"/>
                <a:gd name="T57" fmla="*/ 145 h 2490"/>
                <a:gd name="T58" fmla="*/ 36 w 845"/>
                <a:gd name="T59" fmla="*/ 140 h 2490"/>
                <a:gd name="T60" fmla="*/ 42 w 845"/>
                <a:gd name="T61" fmla="*/ 137 h 2490"/>
                <a:gd name="T62" fmla="*/ 77 w 845"/>
                <a:gd name="T63" fmla="*/ 270 h 2490"/>
                <a:gd name="T64" fmla="*/ 77 w 845"/>
                <a:gd name="T65" fmla="*/ 138 h 2490"/>
                <a:gd name="T66" fmla="*/ 70 w 845"/>
                <a:gd name="T67" fmla="*/ 127 h 2490"/>
                <a:gd name="T68" fmla="*/ 63 w 845"/>
                <a:gd name="T69" fmla="*/ 119 h 2490"/>
                <a:gd name="T70" fmla="*/ 54 w 845"/>
                <a:gd name="T71" fmla="*/ 114 h 2490"/>
                <a:gd name="T72" fmla="*/ 45 w 845"/>
                <a:gd name="T73" fmla="*/ 113 h 2490"/>
                <a:gd name="T74" fmla="*/ 35 w 845"/>
                <a:gd name="T75" fmla="*/ 114 h 2490"/>
                <a:gd name="T76" fmla="*/ 26 w 845"/>
                <a:gd name="T77" fmla="*/ 119 h 2490"/>
                <a:gd name="T78" fmla="*/ 19 w 845"/>
                <a:gd name="T79" fmla="*/ 127 h 2490"/>
                <a:gd name="T80" fmla="*/ 12 w 845"/>
                <a:gd name="T81" fmla="*/ 137 h 2490"/>
                <a:gd name="T82" fmla="*/ 7 w 845"/>
                <a:gd name="T83" fmla="*/ 149 h 2490"/>
                <a:gd name="T84" fmla="*/ 3 w 845"/>
                <a:gd name="T85" fmla="*/ 162 h 2490"/>
                <a:gd name="T86" fmla="*/ 1 w 845"/>
                <a:gd name="T87" fmla="*/ 177 h 2490"/>
                <a:gd name="T88" fmla="*/ 0 w 845"/>
                <a:gd name="T89" fmla="*/ 193 h 2490"/>
                <a:gd name="T90" fmla="*/ 1 w 845"/>
                <a:gd name="T91" fmla="*/ 209 h 2490"/>
                <a:gd name="T92" fmla="*/ 3 w 845"/>
                <a:gd name="T93" fmla="*/ 224 h 2490"/>
                <a:gd name="T94" fmla="*/ 7 w 845"/>
                <a:gd name="T95" fmla="*/ 238 h 2490"/>
                <a:gd name="T96" fmla="*/ 12 w 845"/>
                <a:gd name="T97" fmla="*/ 250 h 2490"/>
                <a:gd name="T98" fmla="*/ 19 w 845"/>
                <a:gd name="T99" fmla="*/ 260 h 2490"/>
                <a:gd name="T100" fmla="*/ 26 w 845"/>
                <a:gd name="T101" fmla="*/ 268 h 2490"/>
                <a:gd name="T102" fmla="*/ 35 w 845"/>
                <a:gd name="T103" fmla="*/ 273 h 2490"/>
                <a:gd name="T104" fmla="*/ 45 w 845"/>
                <a:gd name="T105" fmla="*/ 275 h 2490"/>
                <a:gd name="T106" fmla="*/ 54 w 845"/>
                <a:gd name="T107" fmla="*/ 273 h 2490"/>
                <a:gd name="T108" fmla="*/ 63 w 845"/>
                <a:gd name="T109" fmla="*/ 268 h 2490"/>
                <a:gd name="T110" fmla="*/ 70 w 845"/>
                <a:gd name="T111" fmla="*/ 260 h 2490"/>
                <a:gd name="T112" fmla="*/ 77 w 845"/>
                <a:gd name="T113" fmla="*/ 249 h 24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7" name="Freeform 8"/>
            <p:cNvSpPr>
              <a:spLocks noChangeAspect="1" noEditPoints="1"/>
            </p:cNvSpPr>
            <p:nvPr/>
          </p:nvSpPr>
          <p:spPr bwMode="black">
            <a:xfrm>
              <a:off x="4029" y="1913"/>
              <a:ext cx="93" cy="162"/>
            </a:xfrm>
            <a:custGeom>
              <a:avLst/>
              <a:gdLst>
                <a:gd name="T0" fmla="*/ 51 w 830"/>
                <a:gd name="T1" fmla="*/ 25 h 1471"/>
                <a:gd name="T2" fmla="*/ 58 w 830"/>
                <a:gd name="T3" fmla="*/ 27 h 1471"/>
                <a:gd name="T4" fmla="*/ 64 w 830"/>
                <a:gd name="T5" fmla="*/ 32 h 1471"/>
                <a:gd name="T6" fmla="*/ 69 w 830"/>
                <a:gd name="T7" fmla="*/ 38 h 1471"/>
                <a:gd name="T8" fmla="*/ 73 w 830"/>
                <a:gd name="T9" fmla="*/ 46 h 1471"/>
                <a:gd name="T10" fmla="*/ 76 w 830"/>
                <a:gd name="T11" fmla="*/ 55 h 1471"/>
                <a:gd name="T12" fmla="*/ 78 w 830"/>
                <a:gd name="T13" fmla="*/ 65 h 1471"/>
                <a:gd name="T14" fmla="*/ 78 w 830"/>
                <a:gd name="T15" fmla="*/ 76 h 1471"/>
                <a:gd name="T16" fmla="*/ 78 w 830"/>
                <a:gd name="T17" fmla="*/ 87 h 1471"/>
                <a:gd name="T18" fmla="*/ 77 w 830"/>
                <a:gd name="T19" fmla="*/ 99 h 1471"/>
                <a:gd name="T20" fmla="*/ 74 w 830"/>
                <a:gd name="T21" fmla="*/ 109 h 1471"/>
                <a:gd name="T22" fmla="*/ 71 w 830"/>
                <a:gd name="T23" fmla="*/ 118 h 1471"/>
                <a:gd name="T24" fmla="*/ 67 w 830"/>
                <a:gd name="T25" fmla="*/ 126 h 1471"/>
                <a:gd name="T26" fmla="*/ 62 w 830"/>
                <a:gd name="T27" fmla="*/ 132 h 1471"/>
                <a:gd name="T28" fmla="*/ 56 w 830"/>
                <a:gd name="T29" fmla="*/ 136 h 1471"/>
                <a:gd name="T30" fmla="*/ 49 w 830"/>
                <a:gd name="T31" fmla="*/ 138 h 1471"/>
                <a:gd name="T32" fmla="*/ 42 w 830"/>
                <a:gd name="T33" fmla="*/ 137 h 1471"/>
                <a:gd name="T34" fmla="*/ 35 w 830"/>
                <a:gd name="T35" fmla="*/ 134 h 1471"/>
                <a:gd name="T36" fmla="*/ 29 w 830"/>
                <a:gd name="T37" fmla="*/ 129 h 1471"/>
                <a:gd name="T38" fmla="*/ 25 w 830"/>
                <a:gd name="T39" fmla="*/ 122 h 1471"/>
                <a:gd name="T40" fmla="*/ 21 w 830"/>
                <a:gd name="T41" fmla="*/ 113 h 1471"/>
                <a:gd name="T42" fmla="*/ 19 w 830"/>
                <a:gd name="T43" fmla="*/ 103 h 1471"/>
                <a:gd name="T44" fmla="*/ 17 w 830"/>
                <a:gd name="T45" fmla="*/ 93 h 1471"/>
                <a:gd name="T46" fmla="*/ 16 w 830"/>
                <a:gd name="T47" fmla="*/ 76 h 1471"/>
                <a:gd name="T48" fmla="*/ 17 w 830"/>
                <a:gd name="T49" fmla="*/ 65 h 1471"/>
                <a:gd name="T50" fmla="*/ 19 w 830"/>
                <a:gd name="T51" fmla="*/ 56 h 1471"/>
                <a:gd name="T52" fmla="*/ 22 w 830"/>
                <a:gd name="T53" fmla="*/ 47 h 1471"/>
                <a:gd name="T54" fmla="*/ 25 w 830"/>
                <a:gd name="T55" fmla="*/ 39 h 1471"/>
                <a:gd name="T56" fmla="*/ 30 w 830"/>
                <a:gd name="T57" fmla="*/ 32 h 1471"/>
                <a:gd name="T58" fmla="*/ 35 w 830"/>
                <a:gd name="T59" fmla="*/ 28 h 1471"/>
                <a:gd name="T60" fmla="*/ 41 w 830"/>
                <a:gd name="T61" fmla="*/ 25 h 1471"/>
                <a:gd name="T62" fmla="*/ 93 w 830"/>
                <a:gd name="T63" fmla="*/ 3 h 1471"/>
                <a:gd name="T64" fmla="*/ 74 w 830"/>
                <a:gd name="T65" fmla="*/ 20 h 1471"/>
                <a:gd name="T66" fmla="*/ 66 w 830"/>
                <a:gd name="T67" fmla="*/ 11 h 1471"/>
                <a:gd name="T68" fmla="*/ 58 w 830"/>
                <a:gd name="T69" fmla="*/ 4 h 1471"/>
                <a:gd name="T70" fmla="*/ 49 w 830"/>
                <a:gd name="T71" fmla="*/ 1 h 1471"/>
                <a:gd name="T72" fmla="*/ 39 w 830"/>
                <a:gd name="T73" fmla="*/ 1 h 1471"/>
                <a:gd name="T74" fmla="*/ 30 w 830"/>
                <a:gd name="T75" fmla="*/ 4 h 1471"/>
                <a:gd name="T76" fmla="*/ 22 w 830"/>
                <a:gd name="T77" fmla="*/ 10 h 1471"/>
                <a:gd name="T78" fmla="*/ 15 w 830"/>
                <a:gd name="T79" fmla="*/ 19 h 1471"/>
                <a:gd name="T80" fmla="*/ 9 w 830"/>
                <a:gd name="T81" fmla="*/ 30 h 1471"/>
                <a:gd name="T82" fmla="*/ 5 w 830"/>
                <a:gd name="T83" fmla="*/ 42 h 1471"/>
                <a:gd name="T84" fmla="*/ 2 w 830"/>
                <a:gd name="T85" fmla="*/ 57 h 1471"/>
                <a:gd name="T86" fmla="*/ 0 w 830"/>
                <a:gd name="T87" fmla="*/ 72 h 1471"/>
                <a:gd name="T88" fmla="*/ 0 w 830"/>
                <a:gd name="T89" fmla="*/ 88 h 1471"/>
                <a:gd name="T90" fmla="*/ 2 w 830"/>
                <a:gd name="T91" fmla="*/ 104 h 1471"/>
                <a:gd name="T92" fmla="*/ 5 w 830"/>
                <a:gd name="T93" fmla="*/ 118 h 1471"/>
                <a:gd name="T94" fmla="*/ 9 w 830"/>
                <a:gd name="T95" fmla="*/ 131 h 1471"/>
                <a:gd name="T96" fmla="*/ 15 w 830"/>
                <a:gd name="T97" fmla="*/ 143 h 1471"/>
                <a:gd name="T98" fmla="*/ 22 w 830"/>
                <a:gd name="T99" fmla="*/ 152 h 1471"/>
                <a:gd name="T100" fmla="*/ 30 w 830"/>
                <a:gd name="T101" fmla="*/ 158 h 1471"/>
                <a:gd name="T102" fmla="*/ 39 w 830"/>
                <a:gd name="T103" fmla="*/ 162 h 1471"/>
                <a:gd name="T104" fmla="*/ 49 w 830"/>
                <a:gd name="T105" fmla="*/ 162 h 1471"/>
                <a:gd name="T106" fmla="*/ 58 w 830"/>
                <a:gd name="T107" fmla="*/ 158 h 1471"/>
                <a:gd name="T108" fmla="*/ 66 w 830"/>
                <a:gd name="T109" fmla="*/ 152 h 1471"/>
                <a:gd name="T110" fmla="*/ 74 w 830"/>
                <a:gd name="T111" fmla="*/ 142 h 1471"/>
                <a:gd name="T112" fmla="*/ 93 w 830"/>
                <a:gd name="T113" fmla="*/ 157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black">
            <a:xfrm>
              <a:off x="4151" y="1800"/>
              <a:ext cx="73" cy="271"/>
            </a:xfrm>
            <a:custGeom>
              <a:avLst/>
              <a:gdLst>
                <a:gd name="T0" fmla="*/ 16 w 670"/>
                <a:gd name="T1" fmla="*/ 136 h 2446"/>
                <a:gd name="T2" fmla="*/ 18 w 670"/>
                <a:gd name="T3" fmla="*/ 130 h 2446"/>
                <a:gd name="T4" fmla="*/ 21 w 670"/>
                <a:gd name="T5" fmla="*/ 126 h 2446"/>
                <a:gd name="T6" fmla="*/ 24 w 670"/>
                <a:gd name="T7" fmla="*/ 122 h 2446"/>
                <a:gd name="T8" fmla="*/ 27 w 670"/>
                <a:gd name="T9" fmla="*/ 119 h 2446"/>
                <a:gd name="T10" fmla="*/ 30 w 670"/>
                <a:gd name="T11" fmla="*/ 116 h 2446"/>
                <a:gd name="T12" fmla="*/ 33 w 670"/>
                <a:gd name="T13" fmla="*/ 114 h 2446"/>
                <a:gd name="T14" fmla="*/ 37 w 670"/>
                <a:gd name="T15" fmla="*/ 113 h 2446"/>
                <a:gd name="T16" fmla="*/ 41 w 670"/>
                <a:gd name="T17" fmla="*/ 113 h 2446"/>
                <a:gd name="T18" fmla="*/ 46 w 670"/>
                <a:gd name="T19" fmla="*/ 113 h 2446"/>
                <a:gd name="T20" fmla="*/ 50 w 670"/>
                <a:gd name="T21" fmla="*/ 114 h 2446"/>
                <a:gd name="T22" fmla="*/ 54 w 670"/>
                <a:gd name="T23" fmla="*/ 116 h 2446"/>
                <a:gd name="T24" fmla="*/ 57 w 670"/>
                <a:gd name="T25" fmla="*/ 118 h 2446"/>
                <a:gd name="T26" fmla="*/ 60 w 670"/>
                <a:gd name="T27" fmla="*/ 121 h 2446"/>
                <a:gd name="T28" fmla="*/ 63 w 670"/>
                <a:gd name="T29" fmla="*/ 125 h 2446"/>
                <a:gd name="T30" fmla="*/ 65 w 670"/>
                <a:gd name="T31" fmla="*/ 128 h 2446"/>
                <a:gd name="T32" fmla="*/ 67 w 670"/>
                <a:gd name="T33" fmla="*/ 133 h 2446"/>
                <a:gd name="T34" fmla="*/ 68 w 670"/>
                <a:gd name="T35" fmla="*/ 137 h 2446"/>
                <a:gd name="T36" fmla="*/ 70 w 670"/>
                <a:gd name="T37" fmla="*/ 143 h 2446"/>
                <a:gd name="T38" fmla="*/ 71 w 670"/>
                <a:gd name="T39" fmla="*/ 148 h 2446"/>
                <a:gd name="T40" fmla="*/ 72 w 670"/>
                <a:gd name="T41" fmla="*/ 154 h 2446"/>
                <a:gd name="T42" fmla="*/ 73 w 670"/>
                <a:gd name="T43" fmla="*/ 166 h 2446"/>
                <a:gd name="T44" fmla="*/ 73 w 670"/>
                <a:gd name="T45" fmla="*/ 179 h 2446"/>
                <a:gd name="T46" fmla="*/ 57 w 670"/>
                <a:gd name="T47" fmla="*/ 271 h 2446"/>
                <a:gd name="T48" fmla="*/ 57 w 670"/>
                <a:gd name="T49" fmla="*/ 179 h 2446"/>
                <a:gd name="T50" fmla="*/ 57 w 670"/>
                <a:gd name="T51" fmla="*/ 171 h 2446"/>
                <a:gd name="T52" fmla="*/ 56 w 670"/>
                <a:gd name="T53" fmla="*/ 162 h 2446"/>
                <a:gd name="T54" fmla="*/ 55 w 670"/>
                <a:gd name="T55" fmla="*/ 155 h 2446"/>
                <a:gd name="T56" fmla="*/ 54 w 670"/>
                <a:gd name="T57" fmla="*/ 150 h 2446"/>
                <a:gd name="T58" fmla="*/ 53 w 670"/>
                <a:gd name="T59" fmla="*/ 147 h 2446"/>
                <a:gd name="T60" fmla="*/ 51 w 670"/>
                <a:gd name="T61" fmla="*/ 144 h 2446"/>
                <a:gd name="T62" fmla="*/ 49 w 670"/>
                <a:gd name="T63" fmla="*/ 142 h 2446"/>
                <a:gd name="T64" fmla="*/ 47 w 670"/>
                <a:gd name="T65" fmla="*/ 140 h 2446"/>
                <a:gd name="T66" fmla="*/ 45 w 670"/>
                <a:gd name="T67" fmla="*/ 139 h 2446"/>
                <a:gd name="T68" fmla="*/ 43 w 670"/>
                <a:gd name="T69" fmla="*/ 138 h 2446"/>
                <a:gd name="T70" fmla="*/ 40 w 670"/>
                <a:gd name="T71" fmla="*/ 137 h 2446"/>
                <a:gd name="T72" fmla="*/ 36 w 670"/>
                <a:gd name="T73" fmla="*/ 137 h 2446"/>
                <a:gd name="T74" fmla="*/ 33 w 670"/>
                <a:gd name="T75" fmla="*/ 138 h 2446"/>
                <a:gd name="T76" fmla="*/ 30 w 670"/>
                <a:gd name="T77" fmla="*/ 139 h 2446"/>
                <a:gd name="T78" fmla="*/ 27 w 670"/>
                <a:gd name="T79" fmla="*/ 142 h 2446"/>
                <a:gd name="T80" fmla="*/ 25 w 670"/>
                <a:gd name="T81" fmla="*/ 144 h 2446"/>
                <a:gd name="T82" fmla="*/ 23 w 670"/>
                <a:gd name="T83" fmla="*/ 148 h 2446"/>
                <a:gd name="T84" fmla="*/ 21 w 670"/>
                <a:gd name="T85" fmla="*/ 151 h 2446"/>
                <a:gd name="T86" fmla="*/ 20 w 670"/>
                <a:gd name="T87" fmla="*/ 155 h 2446"/>
                <a:gd name="T88" fmla="*/ 19 w 670"/>
                <a:gd name="T89" fmla="*/ 160 h 2446"/>
                <a:gd name="T90" fmla="*/ 18 w 670"/>
                <a:gd name="T91" fmla="*/ 165 h 2446"/>
                <a:gd name="T92" fmla="*/ 17 w 670"/>
                <a:gd name="T93" fmla="*/ 172 h 2446"/>
                <a:gd name="T94" fmla="*/ 16 w 670"/>
                <a:gd name="T95" fmla="*/ 183 h 2446"/>
                <a:gd name="T96" fmla="*/ 16 w 670"/>
                <a:gd name="T97" fmla="*/ 193 h 2446"/>
                <a:gd name="T98" fmla="*/ 16 w 670"/>
                <a:gd name="T99" fmla="*/ 271 h 2446"/>
                <a:gd name="T100" fmla="*/ 0 w 670"/>
                <a:gd name="T101" fmla="*/ 0 h 24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9" name="Freeform 10"/>
            <p:cNvSpPr>
              <a:spLocks noChangeAspect="1" noEditPoints="1"/>
            </p:cNvSpPr>
            <p:nvPr/>
          </p:nvSpPr>
          <p:spPr bwMode="black">
            <a:xfrm>
              <a:off x="4247" y="1913"/>
              <a:ext cx="98" cy="162"/>
            </a:xfrm>
            <a:custGeom>
              <a:avLst/>
              <a:gdLst>
                <a:gd name="T0" fmla="*/ 57 w 888"/>
                <a:gd name="T1" fmla="*/ 25 h 1471"/>
                <a:gd name="T2" fmla="*/ 64 w 888"/>
                <a:gd name="T3" fmla="*/ 30 h 1471"/>
                <a:gd name="T4" fmla="*/ 71 w 888"/>
                <a:gd name="T5" fmla="*/ 37 h 1471"/>
                <a:gd name="T6" fmla="*/ 76 w 888"/>
                <a:gd name="T7" fmla="*/ 47 h 1471"/>
                <a:gd name="T8" fmla="*/ 80 w 888"/>
                <a:gd name="T9" fmla="*/ 59 h 1471"/>
                <a:gd name="T10" fmla="*/ 82 w 888"/>
                <a:gd name="T11" fmla="*/ 72 h 1471"/>
                <a:gd name="T12" fmla="*/ 82 w 888"/>
                <a:gd name="T13" fmla="*/ 86 h 1471"/>
                <a:gd name="T14" fmla="*/ 80 w 888"/>
                <a:gd name="T15" fmla="*/ 100 h 1471"/>
                <a:gd name="T16" fmla="*/ 77 w 888"/>
                <a:gd name="T17" fmla="*/ 113 h 1471"/>
                <a:gd name="T18" fmla="*/ 72 w 888"/>
                <a:gd name="T19" fmla="*/ 123 h 1471"/>
                <a:gd name="T20" fmla="*/ 66 w 888"/>
                <a:gd name="T21" fmla="*/ 131 h 1471"/>
                <a:gd name="T22" fmla="*/ 58 w 888"/>
                <a:gd name="T23" fmla="*/ 136 h 1471"/>
                <a:gd name="T24" fmla="*/ 50 w 888"/>
                <a:gd name="T25" fmla="*/ 138 h 1471"/>
                <a:gd name="T26" fmla="*/ 41 w 888"/>
                <a:gd name="T27" fmla="*/ 136 h 1471"/>
                <a:gd name="T28" fmla="*/ 33 w 888"/>
                <a:gd name="T29" fmla="*/ 131 h 1471"/>
                <a:gd name="T30" fmla="*/ 26 w 888"/>
                <a:gd name="T31" fmla="*/ 123 h 1471"/>
                <a:gd name="T32" fmla="*/ 21 w 888"/>
                <a:gd name="T33" fmla="*/ 113 h 1471"/>
                <a:gd name="T34" fmla="*/ 18 w 888"/>
                <a:gd name="T35" fmla="*/ 100 h 1471"/>
                <a:gd name="T36" fmla="*/ 16 w 888"/>
                <a:gd name="T37" fmla="*/ 86 h 1471"/>
                <a:gd name="T38" fmla="*/ 16 w 888"/>
                <a:gd name="T39" fmla="*/ 72 h 1471"/>
                <a:gd name="T40" fmla="*/ 18 w 888"/>
                <a:gd name="T41" fmla="*/ 59 h 1471"/>
                <a:gd name="T42" fmla="*/ 22 w 888"/>
                <a:gd name="T43" fmla="*/ 47 h 1471"/>
                <a:gd name="T44" fmla="*/ 27 w 888"/>
                <a:gd name="T45" fmla="*/ 37 h 1471"/>
                <a:gd name="T46" fmla="*/ 34 w 888"/>
                <a:gd name="T47" fmla="*/ 30 h 1471"/>
                <a:gd name="T48" fmla="*/ 42 w 888"/>
                <a:gd name="T49" fmla="*/ 25 h 1471"/>
                <a:gd name="T50" fmla="*/ 50 w 888"/>
                <a:gd name="T51" fmla="*/ 162 h 1471"/>
                <a:gd name="T52" fmla="*/ 62 w 888"/>
                <a:gd name="T53" fmla="*/ 160 h 1471"/>
                <a:gd name="T54" fmla="*/ 72 w 888"/>
                <a:gd name="T55" fmla="*/ 152 h 1471"/>
                <a:gd name="T56" fmla="*/ 82 w 888"/>
                <a:gd name="T57" fmla="*/ 141 h 1471"/>
                <a:gd name="T58" fmla="*/ 90 w 888"/>
                <a:gd name="T59" fmla="*/ 127 h 1471"/>
                <a:gd name="T60" fmla="*/ 95 w 888"/>
                <a:gd name="T61" fmla="*/ 109 h 1471"/>
                <a:gd name="T62" fmla="*/ 98 w 888"/>
                <a:gd name="T63" fmla="*/ 89 h 1471"/>
                <a:gd name="T64" fmla="*/ 97 w 888"/>
                <a:gd name="T65" fmla="*/ 68 h 1471"/>
                <a:gd name="T66" fmla="*/ 94 w 888"/>
                <a:gd name="T67" fmla="*/ 49 h 1471"/>
                <a:gd name="T68" fmla="*/ 88 w 888"/>
                <a:gd name="T69" fmla="*/ 32 h 1471"/>
                <a:gd name="T70" fmla="*/ 80 w 888"/>
                <a:gd name="T71" fmla="*/ 18 h 1471"/>
                <a:gd name="T72" fmla="*/ 70 w 888"/>
                <a:gd name="T73" fmla="*/ 8 h 1471"/>
                <a:gd name="T74" fmla="*/ 59 w 888"/>
                <a:gd name="T75" fmla="*/ 2 h 1471"/>
                <a:gd name="T76" fmla="*/ 47 w 888"/>
                <a:gd name="T77" fmla="*/ 0 h 1471"/>
                <a:gd name="T78" fmla="*/ 35 w 888"/>
                <a:gd name="T79" fmla="*/ 4 h 1471"/>
                <a:gd name="T80" fmla="*/ 24 w 888"/>
                <a:gd name="T81" fmla="*/ 12 h 1471"/>
                <a:gd name="T82" fmla="*/ 15 w 888"/>
                <a:gd name="T83" fmla="*/ 23 h 1471"/>
                <a:gd name="T84" fmla="*/ 7 w 888"/>
                <a:gd name="T85" fmla="*/ 38 h 1471"/>
                <a:gd name="T86" fmla="*/ 2 w 888"/>
                <a:gd name="T87" fmla="*/ 56 h 1471"/>
                <a:gd name="T88" fmla="*/ 0 w 888"/>
                <a:gd name="T89" fmla="*/ 76 h 1471"/>
                <a:gd name="T90" fmla="*/ 1 w 888"/>
                <a:gd name="T91" fmla="*/ 97 h 1471"/>
                <a:gd name="T92" fmla="*/ 5 w 888"/>
                <a:gd name="T93" fmla="*/ 116 h 1471"/>
                <a:gd name="T94" fmla="*/ 11 w 888"/>
                <a:gd name="T95" fmla="*/ 133 h 1471"/>
                <a:gd name="T96" fmla="*/ 20 w 888"/>
                <a:gd name="T97" fmla="*/ 146 h 1471"/>
                <a:gd name="T98" fmla="*/ 31 w 888"/>
                <a:gd name="T99" fmla="*/ 156 h 1471"/>
                <a:gd name="T100" fmla="*/ 42 w 888"/>
                <a:gd name="T101" fmla="*/ 161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black">
            <a:xfrm>
              <a:off x="4426" y="1813"/>
              <a:ext cx="133" cy="269"/>
            </a:xfrm>
            <a:custGeom>
              <a:avLst/>
              <a:gdLst>
                <a:gd name="T0" fmla="*/ 0 w 1193"/>
                <a:gd name="T1" fmla="*/ 0 h 2432"/>
                <a:gd name="T2" fmla="*/ 117 w 1193"/>
                <a:gd name="T3" fmla="*/ 201 h 2432"/>
                <a:gd name="T4" fmla="*/ 117 w 1193"/>
                <a:gd name="T5" fmla="*/ 11 h 2432"/>
                <a:gd name="T6" fmla="*/ 133 w 1193"/>
                <a:gd name="T7" fmla="*/ 11 h 2432"/>
                <a:gd name="T8" fmla="*/ 133 w 1193"/>
                <a:gd name="T9" fmla="*/ 269 h 2432"/>
                <a:gd name="T10" fmla="*/ 18 w 1193"/>
                <a:gd name="T11" fmla="*/ 68 h 2432"/>
                <a:gd name="T12" fmla="*/ 18 w 1193"/>
                <a:gd name="T13" fmla="*/ 258 h 2432"/>
                <a:gd name="T14" fmla="*/ 0 w 1193"/>
                <a:gd name="T15" fmla="*/ 258 h 2432"/>
                <a:gd name="T16" fmla="*/ 0 w 1193"/>
                <a:gd name="T17" fmla="*/ 0 h 24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1" name="Freeform 12"/>
            <p:cNvSpPr>
              <a:spLocks noChangeAspect="1" noEditPoints="1"/>
            </p:cNvSpPr>
            <p:nvPr/>
          </p:nvSpPr>
          <p:spPr bwMode="black">
            <a:xfrm>
              <a:off x="4580" y="1913"/>
              <a:ext cx="93" cy="162"/>
            </a:xfrm>
            <a:custGeom>
              <a:avLst/>
              <a:gdLst>
                <a:gd name="T0" fmla="*/ 53 w 829"/>
                <a:gd name="T1" fmla="*/ 25 h 1471"/>
                <a:gd name="T2" fmla="*/ 59 w 829"/>
                <a:gd name="T3" fmla="*/ 27 h 1471"/>
                <a:gd name="T4" fmla="*/ 65 w 829"/>
                <a:gd name="T5" fmla="*/ 32 h 1471"/>
                <a:gd name="T6" fmla="*/ 69 w 829"/>
                <a:gd name="T7" fmla="*/ 38 h 1471"/>
                <a:gd name="T8" fmla="*/ 73 w 829"/>
                <a:gd name="T9" fmla="*/ 46 h 1471"/>
                <a:gd name="T10" fmla="*/ 76 w 829"/>
                <a:gd name="T11" fmla="*/ 55 h 1471"/>
                <a:gd name="T12" fmla="*/ 78 w 829"/>
                <a:gd name="T13" fmla="*/ 65 h 1471"/>
                <a:gd name="T14" fmla="*/ 78 w 829"/>
                <a:gd name="T15" fmla="*/ 76 h 1471"/>
                <a:gd name="T16" fmla="*/ 78 w 829"/>
                <a:gd name="T17" fmla="*/ 93 h 1471"/>
                <a:gd name="T18" fmla="*/ 76 w 829"/>
                <a:gd name="T19" fmla="*/ 104 h 1471"/>
                <a:gd name="T20" fmla="*/ 73 w 829"/>
                <a:gd name="T21" fmla="*/ 114 h 1471"/>
                <a:gd name="T22" fmla="*/ 70 w 829"/>
                <a:gd name="T23" fmla="*/ 122 h 1471"/>
                <a:gd name="T24" fmla="*/ 65 w 829"/>
                <a:gd name="T25" fmla="*/ 129 h 1471"/>
                <a:gd name="T26" fmla="*/ 60 w 829"/>
                <a:gd name="T27" fmla="*/ 134 h 1471"/>
                <a:gd name="T28" fmla="*/ 53 w 829"/>
                <a:gd name="T29" fmla="*/ 137 h 1471"/>
                <a:gd name="T30" fmla="*/ 45 w 829"/>
                <a:gd name="T31" fmla="*/ 138 h 1471"/>
                <a:gd name="T32" fmla="*/ 39 w 829"/>
                <a:gd name="T33" fmla="*/ 136 h 1471"/>
                <a:gd name="T34" fmla="*/ 33 w 829"/>
                <a:gd name="T35" fmla="*/ 132 h 1471"/>
                <a:gd name="T36" fmla="*/ 28 w 829"/>
                <a:gd name="T37" fmla="*/ 125 h 1471"/>
                <a:gd name="T38" fmla="*/ 23 w 829"/>
                <a:gd name="T39" fmla="*/ 118 h 1471"/>
                <a:gd name="T40" fmla="*/ 20 w 829"/>
                <a:gd name="T41" fmla="*/ 108 h 1471"/>
                <a:gd name="T42" fmla="*/ 18 w 829"/>
                <a:gd name="T43" fmla="*/ 98 h 1471"/>
                <a:gd name="T44" fmla="*/ 17 w 829"/>
                <a:gd name="T45" fmla="*/ 87 h 1471"/>
                <a:gd name="T46" fmla="*/ 16 w 829"/>
                <a:gd name="T47" fmla="*/ 76 h 1471"/>
                <a:gd name="T48" fmla="*/ 17 w 829"/>
                <a:gd name="T49" fmla="*/ 65 h 1471"/>
                <a:gd name="T50" fmla="*/ 19 w 829"/>
                <a:gd name="T51" fmla="*/ 56 h 1471"/>
                <a:gd name="T52" fmla="*/ 22 w 829"/>
                <a:gd name="T53" fmla="*/ 47 h 1471"/>
                <a:gd name="T54" fmla="*/ 25 w 829"/>
                <a:gd name="T55" fmla="*/ 39 h 1471"/>
                <a:gd name="T56" fmla="*/ 30 w 829"/>
                <a:gd name="T57" fmla="*/ 32 h 1471"/>
                <a:gd name="T58" fmla="*/ 36 w 829"/>
                <a:gd name="T59" fmla="*/ 28 h 1471"/>
                <a:gd name="T60" fmla="*/ 42 w 829"/>
                <a:gd name="T61" fmla="*/ 25 h 1471"/>
                <a:gd name="T62" fmla="*/ 93 w 829"/>
                <a:gd name="T63" fmla="*/ 3 h 1471"/>
                <a:gd name="T64" fmla="*/ 75 w 829"/>
                <a:gd name="T65" fmla="*/ 23 h 1471"/>
                <a:gd name="T66" fmla="*/ 69 w 829"/>
                <a:gd name="T67" fmla="*/ 13 h 1471"/>
                <a:gd name="T68" fmla="*/ 62 w 829"/>
                <a:gd name="T69" fmla="*/ 5 h 1471"/>
                <a:gd name="T70" fmla="*/ 53 w 829"/>
                <a:gd name="T71" fmla="*/ 1 h 1471"/>
                <a:gd name="T72" fmla="*/ 43 w 829"/>
                <a:gd name="T73" fmla="*/ 0 h 1471"/>
                <a:gd name="T74" fmla="*/ 33 w 829"/>
                <a:gd name="T75" fmla="*/ 3 h 1471"/>
                <a:gd name="T76" fmla="*/ 24 w 829"/>
                <a:gd name="T77" fmla="*/ 8 h 1471"/>
                <a:gd name="T78" fmla="*/ 16 w 829"/>
                <a:gd name="T79" fmla="*/ 16 h 1471"/>
                <a:gd name="T80" fmla="*/ 10 w 829"/>
                <a:gd name="T81" fmla="*/ 27 h 1471"/>
                <a:gd name="T82" fmla="*/ 5 w 829"/>
                <a:gd name="T83" fmla="*/ 39 h 1471"/>
                <a:gd name="T84" fmla="*/ 2 w 829"/>
                <a:gd name="T85" fmla="*/ 53 h 1471"/>
                <a:gd name="T86" fmla="*/ 0 w 829"/>
                <a:gd name="T87" fmla="*/ 68 h 1471"/>
                <a:gd name="T88" fmla="*/ 0 w 829"/>
                <a:gd name="T89" fmla="*/ 84 h 1471"/>
                <a:gd name="T90" fmla="*/ 1 w 829"/>
                <a:gd name="T91" fmla="*/ 100 h 1471"/>
                <a:gd name="T92" fmla="*/ 4 w 829"/>
                <a:gd name="T93" fmla="*/ 115 h 1471"/>
                <a:gd name="T94" fmla="*/ 8 w 829"/>
                <a:gd name="T95" fmla="*/ 128 h 1471"/>
                <a:gd name="T96" fmla="*/ 14 w 829"/>
                <a:gd name="T97" fmla="*/ 140 h 1471"/>
                <a:gd name="T98" fmla="*/ 21 w 829"/>
                <a:gd name="T99" fmla="*/ 150 h 1471"/>
                <a:gd name="T100" fmla="*/ 29 w 829"/>
                <a:gd name="T101" fmla="*/ 157 h 1471"/>
                <a:gd name="T102" fmla="*/ 38 w 829"/>
                <a:gd name="T103" fmla="*/ 161 h 1471"/>
                <a:gd name="T104" fmla="*/ 48 w 829"/>
                <a:gd name="T105" fmla="*/ 162 h 1471"/>
                <a:gd name="T106" fmla="*/ 57 w 829"/>
                <a:gd name="T107" fmla="*/ 159 h 1471"/>
                <a:gd name="T108" fmla="*/ 65 w 829"/>
                <a:gd name="T109" fmla="*/ 153 h 1471"/>
                <a:gd name="T110" fmla="*/ 72 w 829"/>
                <a:gd name="T111" fmla="*/ 145 h 1471"/>
                <a:gd name="T112" fmla="*/ 78 w 829"/>
                <a:gd name="T113" fmla="*/ 136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2" name="Freeform 13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>
                <a:gd name="T0" fmla="*/ 26 w 378"/>
                <a:gd name="T1" fmla="*/ 211 h 1892"/>
                <a:gd name="T2" fmla="*/ 10 w 378"/>
                <a:gd name="T3" fmla="*/ 211 h 1892"/>
                <a:gd name="T4" fmla="*/ 10 w 378"/>
                <a:gd name="T5" fmla="*/ 81 h 1892"/>
                <a:gd name="T6" fmla="*/ 0 w 378"/>
                <a:gd name="T7" fmla="*/ 81 h 1892"/>
                <a:gd name="T8" fmla="*/ 0 w 378"/>
                <a:gd name="T9" fmla="*/ 55 h 1892"/>
                <a:gd name="T10" fmla="*/ 10 w 378"/>
                <a:gd name="T11" fmla="*/ 55 h 1892"/>
                <a:gd name="T12" fmla="*/ 10 w 378"/>
                <a:gd name="T13" fmla="*/ 0 h 1892"/>
                <a:gd name="T14" fmla="*/ 26 w 378"/>
                <a:gd name="T15" fmla="*/ 0 h 1892"/>
                <a:gd name="T16" fmla="*/ 26 w 378"/>
                <a:gd name="T17" fmla="*/ 55 h 1892"/>
                <a:gd name="T18" fmla="*/ 42 w 378"/>
                <a:gd name="T19" fmla="*/ 55 h 1892"/>
                <a:gd name="T20" fmla="*/ 42 w 378"/>
                <a:gd name="T21" fmla="*/ 81 h 1892"/>
                <a:gd name="T22" fmla="*/ 26 w 378"/>
                <a:gd name="T23" fmla="*/ 81 h 1892"/>
                <a:gd name="T24" fmla="*/ 26 w 378"/>
                <a:gd name="T25" fmla="*/ 211 h 18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3" name="Freeform 14"/>
            <p:cNvSpPr>
              <a:spLocks noChangeAspect="1" noEditPoints="1"/>
            </p:cNvSpPr>
            <p:nvPr/>
          </p:nvSpPr>
          <p:spPr bwMode="black">
            <a:xfrm>
              <a:off x="4748" y="1840"/>
              <a:ext cx="22" cy="231"/>
            </a:xfrm>
            <a:custGeom>
              <a:avLst/>
              <a:gdLst>
                <a:gd name="T0" fmla="*/ 5 w 203"/>
                <a:gd name="T1" fmla="*/ 231 h 2081"/>
                <a:gd name="T2" fmla="*/ 19 w 203"/>
                <a:gd name="T3" fmla="*/ 76 h 2081"/>
                <a:gd name="T4" fmla="*/ 22 w 203"/>
                <a:gd name="T5" fmla="*/ 18 h 2081"/>
                <a:gd name="T6" fmla="*/ 22 w 203"/>
                <a:gd name="T7" fmla="*/ 22 h 2081"/>
                <a:gd name="T8" fmla="*/ 21 w 203"/>
                <a:gd name="T9" fmla="*/ 26 h 2081"/>
                <a:gd name="T10" fmla="*/ 20 w 203"/>
                <a:gd name="T11" fmla="*/ 29 h 2081"/>
                <a:gd name="T12" fmla="*/ 19 w 203"/>
                <a:gd name="T13" fmla="*/ 32 h 2081"/>
                <a:gd name="T14" fmla="*/ 17 w 203"/>
                <a:gd name="T15" fmla="*/ 34 h 2081"/>
                <a:gd name="T16" fmla="*/ 15 w 203"/>
                <a:gd name="T17" fmla="*/ 36 h 2081"/>
                <a:gd name="T18" fmla="*/ 13 w 203"/>
                <a:gd name="T19" fmla="*/ 37 h 2081"/>
                <a:gd name="T20" fmla="*/ 11 w 203"/>
                <a:gd name="T21" fmla="*/ 37 h 2081"/>
                <a:gd name="T22" fmla="*/ 9 w 203"/>
                <a:gd name="T23" fmla="*/ 37 h 2081"/>
                <a:gd name="T24" fmla="*/ 7 w 203"/>
                <a:gd name="T25" fmla="*/ 36 h 2081"/>
                <a:gd name="T26" fmla="*/ 5 w 203"/>
                <a:gd name="T27" fmla="*/ 34 h 2081"/>
                <a:gd name="T28" fmla="*/ 4 w 203"/>
                <a:gd name="T29" fmla="*/ 32 h 2081"/>
                <a:gd name="T30" fmla="*/ 2 w 203"/>
                <a:gd name="T31" fmla="*/ 29 h 2081"/>
                <a:gd name="T32" fmla="*/ 1 w 203"/>
                <a:gd name="T33" fmla="*/ 26 h 2081"/>
                <a:gd name="T34" fmla="*/ 0 w 203"/>
                <a:gd name="T35" fmla="*/ 22 h 2081"/>
                <a:gd name="T36" fmla="*/ 0 w 203"/>
                <a:gd name="T37" fmla="*/ 18 h 2081"/>
                <a:gd name="T38" fmla="*/ 0 w 203"/>
                <a:gd name="T39" fmla="*/ 14 h 2081"/>
                <a:gd name="T40" fmla="*/ 1 w 203"/>
                <a:gd name="T41" fmla="*/ 11 h 2081"/>
                <a:gd name="T42" fmla="*/ 2 w 203"/>
                <a:gd name="T43" fmla="*/ 8 h 2081"/>
                <a:gd name="T44" fmla="*/ 4 w 203"/>
                <a:gd name="T45" fmla="*/ 5 h 2081"/>
                <a:gd name="T46" fmla="*/ 5 w 203"/>
                <a:gd name="T47" fmla="*/ 3 h 2081"/>
                <a:gd name="T48" fmla="*/ 7 w 203"/>
                <a:gd name="T49" fmla="*/ 1 h 2081"/>
                <a:gd name="T50" fmla="*/ 9 w 203"/>
                <a:gd name="T51" fmla="*/ 0 h 2081"/>
                <a:gd name="T52" fmla="*/ 11 w 203"/>
                <a:gd name="T53" fmla="*/ 0 h 2081"/>
                <a:gd name="T54" fmla="*/ 13 w 203"/>
                <a:gd name="T55" fmla="*/ 0 h 2081"/>
                <a:gd name="T56" fmla="*/ 15 w 203"/>
                <a:gd name="T57" fmla="*/ 1 h 2081"/>
                <a:gd name="T58" fmla="*/ 17 w 203"/>
                <a:gd name="T59" fmla="*/ 3 h 2081"/>
                <a:gd name="T60" fmla="*/ 19 w 203"/>
                <a:gd name="T61" fmla="*/ 5 h 2081"/>
                <a:gd name="T62" fmla="*/ 20 w 203"/>
                <a:gd name="T63" fmla="*/ 8 h 2081"/>
                <a:gd name="T64" fmla="*/ 21 w 203"/>
                <a:gd name="T65" fmla="*/ 11 h 2081"/>
                <a:gd name="T66" fmla="*/ 22 w 203"/>
                <a:gd name="T67" fmla="*/ 14 h 2081"/>
                <a:gd name="T68" fmla="*/ 22 w 203"/>
                <a:gd name="T69" fmla="*/ 18 h 20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black">
            <a:xfrm>
              <a:off x="4788" y="1913"/>
              <a:ext cx="98" cy="162"/>
            </a:xfrm>
            <a:custGeom>
              <a:avLst/>
              <a:gdLst>
                <a:gd name="T0" fmla="*/ 56 w 874"/>
                <a:gd name="T1" fmla="*/ 25 h 1471"/>
                <a:gd name="T2" fmla="*/ 64 w 874"/>
                <a:gd name="T3" fmla="*/ 30 h 1471"/>
                <a:gd name="T4" fmla="*/ 71 w 874"/>
                <a:gd name="T5" fmla="*/ 37 h 1471"/>
                <a:gd name="T6" fmla="*/ 77 w 874"/>
                <a:gd name="T7" fmla="*/ 47 h 1471"/>
                <a:gd name="T8" fmla="*/ 81 w 874"/>
                <a:gd name="T9" fmla="*/ 59 h 1471"/>
                <a:gd name="T10" fmla="*/ 83 w 874"/>
                <a:gd name="T11" fmla="*/ 72 h 1471"/>
                <a:gd name="T12" fmla="*/ 83 w 874"/>
                <a:gd name="T13" fmla="*/ 86 h 1471"/>
                <a:gd name="T14" fmla="*/ 81 w 874"/>
                <a:gd name="T15" fmla="*/ 100 h 1471"/>
                <a:gd name="T16" fmla="*/ 78 w 874"/>
                <a:gd name="T17" fmla="*/ 113 h 1471"/>
                <a:gd name="T18" fmla="*/ 72 w 874"/>
                <a:gd name="T19" fmla="*/ 123 h 1471"/>
                <a:gd name="T20" fmla="*/ 66 w 874"/>
                <a:gd name="T21" fmla="*/ 131 h 1471"/>
                <a:gd name="T22" fmla="*/ 58 w 874"/>
                <a:gd name="T23" fmla="*/ 136 h 1471"/>
                <a:gd name="T24" fmla="*/ 49 w 874"/>
                <a:gd name="T25" fmla="*/ 138 h 1471"/>
                <a:gd name="T26" fmla="*/ 40 w 874"/>
                <a:gd name="T27" fmla="*/ 136 h 1471"/>
                <a:gd name="T28" fmla="*/ 33 w 874"/>
                <a:gd name="T29" fmla="*/ 131 h 1471"/>
                <a:gd name="T30" fmla="*/ 26 w 874"/>
                <a:gd name="T31" fmla="*/ 123 h 1471"/>
                <a:gd name="T32" fmla="*/ 22 w 874"/>
                <a:gd name="T33" fmla="*/ 113 h 1471"/>
                <a:gd name="T34" fmla="*/ 18 w 874"/>
                <a:gd name="T35" fmla="*/ 100 h 1471"/>
                <a:gd name="T36" fmla="*/ 17 w 874"/>
                <a:gd name="T37" fmla="*/ 86 h 1471"/>
                <a:gd name="T38" fmla="*/ 17 w 874"/>
                <a:gd name="T39" fmla="*/ 72 h 1471"/>
                <a:gd name="T40" fmla="*/ 19 w 874"/>
                <a:gd name="T41" fmla="*/ 59 h 1471"/>
                <a:gd name="T42" fmla="*/ 22 w 874"/>
                <a:gd name="T43" fmla="*/ 47 h 1471"/>
                <a:gd name="T44" fmla="*/ 28 w 874"/>
                <a:gd name="T45" fmla="*/ 37 h 1471"/>
                <a:gd name="T46" fmla="*/ 34 w 874"/>
                <a:gd name="T47" fmla="*/ 30 h 1471"/>
                <a:gd name="T48" fmla="*/ 42 w 874"/>
                <a:gd name="T49" fmla="*/ 25 h 1471"/>
                <a:gd name="T50" fmla="*/ 49 w 874"/>
                <a:gd name="T51" fmla="*/ 162 h 1471"/>
                <a:gd name="T52" fmla="*/ 62 w 874"/>
                <a:gd name="T53" fmla="*/ 160 h 1471"/>
                <a:gd name="T54" fmla="*/ 73 w 874"/>
                <a:gd name="T55" fmla="*/ 152 h 1471"/>
                <a:gd name="T56" fmla="*/ 82 w 874"/>
                <a:gd name="T57" fmla="*/ 141 h 1471"/>
                <a:gd name="T58" fmla="*/ 90 w 874"/>
                <a:gd name="T59" fmla="*/ 127 h 1471"/>
                <a:gd name="T60" fmla="*/ 95 w 874"/>
                <a:gd name="T61" fmla="*/ 109 h 1471"/>
                <a:gd name="T62" fmla="*/ 98 w 874"/>
                <a:gd name="T63" fmla="*/ 89 h 1471"/>
                <a:gd name="T64" fmla="*/ 97 w 874"/>
                <a:gd name="T65" fmla="*/ 68 h 1471"/>
                <a:gd name="T66" fmla="*/ 94 w 874"/>
                <a:gd name="T67" fmla="*/ 49 h 1471"/>
                <a:gd name="T68" fmla="*/ 88 w 874"/>
                <a:gd name="T69" fmla="*/ 32 h 1471"/>
                <a:gd name="T70" fmla="*/ 81 w 874"/>
                <a:gd name="T71" fmla="*/ 18 h 1471"/>
                <a:gd name="T72" fmla="*/ 71 w 874"/>
                <a:gd name="T73" fmla="*/ 8 h 1471"/>
                <a:gd name="T74" fmla="*/ 59 w 874"/>
                <a:gd name="T75" fmla="*/ 2 h 1471"/>
                <a:gd name="T76" fmla="*/ 47 w 874"/>
                <a:gd name="T77" fmla="*/ 0 h 1471"/>
                <a:gd name="T78" fmla="*/ 34 w 874"/>
                <a:gd name="T79" fmla="*/ 4 h 1471"/>
                <a:gd name="T80" fmla="*/ 23 w 874"/>
                <a:gd name="T81" fmla="*/ 12 h 1471"/>
                <a:gd name="T82" fmla="*/ 14 w 874"/>
                <a:gd name="T83" fmla="*/ 23 h 1471"/>
                <a:gd name="T84" fmla="*/ 7 w 874"/>
                <a:gd name="T85" fmla="*/ 38 h 1471"/>
                <a:gd name="T86" fmla="*/ 2 w 874"/>
                <a:gd name="T87" fmla="*/ 56 h 1471"/>
                <a:gd name="T88" fmla="*/ 0 w 874"/>
                <a:gd name="T89" fmla="*/ 76 h 1471"/>
                <a:gd name="T90" fmla="*/ 1 w 874"/>
                <a:gd name="T91" fmla="*/ 97 h 1471"/>
                <a:gd name="T92" fmla="*/ 5 w 874"/>
                <a:gd name="T93" fmla="*/ 116 h 1471"/>
                <a:gd name="T94" fmla="*/ 12 w 874"/>
                <a:gd name="T95" fmla="*/ 133 h 1471"/>
                <a:gd name="T96" fmla="*/ 20 w 874"/>
                <a:gd name="T97" fmla="*/ 146 h 1471"/>
                <a:gd name="T98" fmla="*/ 30 w 874"/>
                <a:gd name="T99" fmla="*/ 156 h 1471"/>
                <a:gd name="T100" fmla="*/ 42 w 874"/>
                <a:gd name="T101" fmla="*/ 161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black">
            <a:xfrm>
              <a:off x="4904" y="1913"/>
              <a:ext cx="73" cy="158"/>
            </a:xfrm>
            <a:custGeom>
              <a:avLst/>
              <a:gdLst>
                <a:gd name="T0" fmla="*/ 17 w 669"/>
                <a:gd name="T1" fmla="*/ 20 h 1427"/>
                <a:gd name="T2" fmla="*/ 20 w 669"/>
                <a:gd name="T3" fmla="*/ 15 h 1427"/>
                <a:gd name="T4" fmla="*/ 23 w 669"/>
                <a:gd name="T5" fmla="*/ 11 h 1427"/>
                <a:gd name="T6" fmla="*/ 26 w 669"/>
                <a:gd name="T7" fmla="*/ 7 h 1427"/>
                <a:gd name="T8" fmla="*/ 29 w 669"/>
                <a:gd name="T9" fmla="*/ 5 h 1427"/>
                <a:gd name="T10" fmla="*/ 33 w 669"/>
                <a:gd name="T11" fmla="*/ 2 h 1427"/>
                <a:gd name="T12" fmla="*/ 37 w 669"/>
                <a:gd name="T13" fmla="*/ 1 h 1427"/>
                <a:gd name="T14" fmla="*/ 41 w 669"/>
                <a:gd name="T15" fmla="*/ 0 h 1427"/>
                <a:gd name="T16" fmla="*/ 45 w 669"/>
                <a:gd name="T17" fmla="*/ 0 h 1427"/>
                <a:gd name="T18" fmla="*/ 49 w 669"/>
                <a:gd name="T19" fmla="*/ 1 h 1427"/>
                <a:gd name="T20" fmla="*/ 53 w 669"/>
                <a:gd name="T21" fmla="*/ 2 h 1427"/>
                <a:gd name="T22" fmla="*/ 57 w 669"/>
                <a:gd name="T23" fmla="*/ 4 h 1427"/>
                <a:gd name="T24" fmla="*/ 60 w 669"/>
                <a:gd name="T25" fmla="*/ 7 h 1427"/>
                <a:gd name="T26" fmla="*/ 62 w 669"/>
                <a:gd name="T27" fmla="*/ 10 h 1427"/>
                <a:gd name="T28" fmla="*/ 65 w 669"/>
                <a:gd name="T29" fmla="*/ 14 h 1427"/>
                <a:gd name="T30" fmla="*/ 67 w 669"/>
                <a:gd name="T31" fmla="*/ 18 h 1427"/>
                <a:gd name="T32" fmla="*/ 68 w 669"/>
                <a:gd name="T33" fmla="*/ 22 h 1427"/>
                <a:gd name="T34" fmla="*/ 70 w 669"/>
                <a:gd name="T35" fmla="*/ 27 h 1427"/>
                <a:gd name="T36" fmla="*/ 71 w 669"/>
                <a:gd name="T37" fmla="*/ 32 h 1427"/>
                <a:gd name="T38" fmla="*/ 71 w 669"/>
                <a:gd name="T39" fmla="*/ 38 h 1427"/>
                <a:gd name="T40" fmla="*/ 72 w 669"/>
                <a:gd name="T41" fmla="*/ 47 h 1427"/>
                <a:gd name="T42" fmla="*/ 73 w 669"/>
                <a:gd name="T43" fmla="*/ 60 h 1427"/>
                <a:gd name="T44" fmla="*/ 73 w 669"/>
                <a:gd name="T45" fmla="*/ 158 h 1427"/>
                <a:gd name="T46" fmla="*/ 59 w 669"/>
                <a:gd name="T47" fmla="*/ 71 h 1427"/>
                <a:gd name="T48" fmla="*/ 59 w 669"/>
                <a:gd name="T49" fmla="*/ 62 h 1427"/>
                <a:gd name="T50" fmla="*/ 58 w 669"/>
                <a:gd name="T51" fmla="*/ 54 h 1427"/>
                <a:gd name="T52" fmla="*/ 57 w 669"/>
                <a:gd name="T53" fmla="*/ 46 h 1427"/>
                <a:gd name="T54" fmla="*/ 57 w 669"/>
                <a:gd name="T55" fmla="*/ 42 h 1427"/>
                <a:gd name="T56" fmla="*/ 56 w 669"/>
                <a:gd name="T57" fmla="*/ 39 h 1427"/>
                <a:gd name="T58" fmla="*/ 54 w 669"/>
                <a:gd name="T59" fmla="*/ 35 h 1427"/>
                <a:gd name="T60" fmla="*/ 53 w 669"/>
                <a:gd name="T61" fmla="*/ 33 h 1427"/>
                <a:gd name="T62" fmla="*/ 51 w 669"/>
                <a:gd name="T63" fmla="*/ 30 h 1427"/>
                <a:gd name="T64" fmla="*/ 49 w 669"/>
                <a:gd name="T65" fmla="*/ 28 h 1427"/>
                <a:gd name="T66" fmla="*/ 47 w 669"/>
                <a:gd name="T67" fmla="*/ 26 h 1427"/>
                <a:gd name="T68" fmla="*/ 44 w 669"/>
                <a:gd name="T69" fmla="*/ 25 h 1427"/>
                <a:gd name="T70" fmla="*/ 41 w 669"/>
                <a:gd name="T71" fmla="*/ 25 h 1427"/>
                <a:gd name="T72" fmla="*/ 38 w 669"/>
                <a:gd name="T73" fmla="*/ 24 h 1427"/>
                <a:gd name="T74" fmla="*/ 34 w 669"/>
                <a:gd name="T75" fmla="*/ 25 h 1427"/>
                <a:gd name="T76" fmla="*/ 31 w 669"/>
                <a:gd name="T77" fmla="*/ 26 h 1427"/>
                <a:gd name="T78" fmla="*/ 28 w 669"/>
                <a:gd name="T79" fmla="*/ 28 h 1427"/>
                <a:gd name="T80" fmla="*/ 26 w 669"/>
                <a:gd name="T81" fmla="*/ 30 h 1427"/>
                <a:gd name="T82" fmla="*/ 24 w 669"/>
                <a:gd name="T83" fmla="*/ 33 h 1427"/>
                <a:gd name="T84" fmla="*/ 22 w 669"/>
                <a:gd name="T85" fmla="*/ 36 h 1427"/>
                <a:gd name="T86" fmla="*/ 20 w 669"/>
                <a:gd name="T87" fmla="*/ 40 h 1427"/>
                <a:gd name="T88" fmla="*/ 19 w 669"/>
                <a:gd name="T89" fmla="*/ 45 h 1427"/>
                <a:gd name="T90" fmla="*/ 18 w 669"/>
                <a:gd name="T91" fmla="*/ 49 h 1427"/>
                <a:gd name="T92" fmla="*/ 17 w 669"/>
                <a:gd name="T93" fmla="*/ 54 h 1427"/>
                <a:gd name="T94" fmla="*/ 16 w 669"/>
                <a:gd name="T95" fmla="*/ 64 h 1427"/>
                <a:gd name="T96" fmla="*/ 16 w 669"/>
                <a:gd name="T97" fmla="*/ 75 h 1427"/>
                <a:gd name="T98" fmla="*/ 16 w 669"/>
                <a:gd name="T99" fmla="*/ 85 h 1427"/>
                <a:gd name="T100" fmla="*/ 0 w 669"/>
                <a:gd name="T101" fmla="*/ 158 h 1427"/>
                <a:gd name="T102" fmla="*/ 16 w 669"/>
                <a:gd name="T103" fmla="*/ 3 h 142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6" name="Freeform 17"/>
            <p:cNvSpPr>
              <a:spLocks noChangeAspect="1" noEditPoints="1"/>
            </p:cNvSpPr>
            <p:nvPr/>
          </p:nvSpPr>
          <p:spPr bwMode="black">
            <a:xfrm>
              <a:off x="4995" y="1913"/>
              <a:ext cx="93" cy="162"/>
            </a:xfrm>
            <a:custGeom>
              <a:avLst/>
              <a:gdLst>
                <a:gd name="T0" fmla="*/ 52 w 845"/>
                <a:gd name="T1" fmla="*/ 25 h 1471"/>
                <a:gd name="T2" fmla="*/ 58 w 845"/>
                <a:gd name="T3" fmla="*/ 27 h 1471"/>
                <a:gd name="T4" fmla="*/ 63 w 845"/>
                <a:gd name="T5" fmla="*/ 32 h 1471"/>
                <a:gd name="T6" fmla="*/ 68 w 845"/>
                <a:gd name="T7" fmla="*/ 38 h 1471"/>
                <a:gd name="T8" fmla="*/ 72 w 845"/>
                <a:gd name="T9" fmla="*/ 46 h 1471"/>
                <a:gd name="T10" fmla="*/ 74 w 845"/>
                <a:gd name="T11" fmla="*/ 55 h 1471"/>
                <a:gd name="T12" fmla="*/ 76 w 845"/>
                <a:gd name="T13" fmla="*/ 65 h 1471"/>
                <a:gd name="T14" fmla="*/ 77 w 845"/>
                <a:gd name="T15" fmla="*/ 76 h 1471"/>
                <a:gd name="T16" fmla="*/ 76 w 845"/>
                <a:gd name="T17" fmla="*/ 93 h 1471"/>
                <a:gd name="T18" fmla="*/ 75 w 845"/>
                <a:gd name="T19" fmla="*/ 104 h 1471"/>
                <a:gd name="T20" fmla="*/ 72 w 845"/>
                <a:gd name="T21" fmla="*/ 114 h 1471"/>
                <a:gd name="T22" fmla="*/ 69 w 845"/>
                <a:gd name="T23" fmla="*/ 122 h 1471"/>
                <a:gd name="T24" fmla="*/ 64 w 845"/>
                <a:gd name="T25" fmla="*/ 129 h 1471"/>
                <a:gd name="T26" fmla="*/ 59 w 845"/>
                <a:gd name="T27" fmla="*/ 134 h 1471"/>
                <a:gd name="T28" fmla="*/ 52 w 845"/>
                <a:gd name="T29" fmla="*/ 137 h 1471"/>
                <a:gd name="T30" fmla="*/ 45 w 845"/>
                <a:gd name="T31" fmla="*/ 138 h 1471"/>
                <a:gd name="T32" fmla="*/ 38 w 845"/>
                <a:gd name="T33" fmla="*/ 136 h 1471"/>
                <a:gd name="T34" fmla="*/ 32 w 845"/>
                <a:gd name="T35" fmla="*/ 132 h 1471"/>
                <a:gd name="T36" fmla="*/ 28 w 845"/>
                <a:gd name="T37" fmla="*/ 125 h 1471"/>
                <a:gd name="T38" fmla="*/ 24 w 845"/>
                <a:gd name="T39" fmla="*/ 118 h 1471"/>
                <a:gd name="T40" fmla="*/ 21 w 845"/>
                <a:gd name="T41" fmla="*/ 108 h 1471"/>
                <a:gd name="T42" fmla="*/ 19 w 845"/>
                <a:gd name="T43" fmla="*/ 98 h 1471"/>
                <a:gd name="T44" fmla="*/ 18 w 845"/>
                <a:gd name="T45" fmla="*/ 84 h 1471"/>
                <a:gd name="T46" fmla="*/ 18 w 845"/>
                <a:gd name="T47" fmla="*/ 71 h 1471"/>
                <a:gd name="T48" fmla="*/ 19 w 845"/>
                <a:gd name="T49" fmla="*/ 60 h 1471"/>
                <a:gd name="T50" fmla="*/ 21 w 845"/>
                <a:gd name="T51" fmla="*/ 51 h 1471"/>
                <a:gd name="T52" fmla="*/ 25 w 845"/>
                <a:gd name="T53" fmla="*/ 42 h 1471"/>
                <a:gd name="T54" fmla="*/ 29 w 845"/>
                <a:gd name="T55" fmla="*/ 35 h 1471"/>
                <a:gd name="T56" fmla="*/ 33 w 845"/>
                <a:gd name="T57" fmla="*/ 30 h 1471"/>
                <a:gd name="T58" fmla="*/ 39 w 845"/>
                <a:gd name="T59" fmla="*/ 26 h 1471"/>
                <a:gd name="T60" fmla="*/ 45 w 845"/>
                <a:gd name="T61" fmla="*/ 24 h 1471"/>
                <a:gd name="T62" fmla="*/ 77 w 845"/>
                <a:gd name="T63" fmla="*/ 26 h 1471"/>
                <a:gd name="T64" fmla="*/ 70 w 845"/>
                <a:gd name="T65" fmla="*/ 15 h 1471"/>
                <a:gd name="T66" fmla="*/ 63 w 845"/>
                <a:gd name="T67" fmla="*/ 7 h 1471"/>
                <a:gd name="T68" fmla="*/ 54 w 845"/>
                <a:gd name="T69" fmla="*/ 2 h 1471"/>
                <a:gd name="T70" fmla="*/ 45 w 845"/>
                <a:gd name="T71" fmla="*/ 0 h 1471"/>
                <a:gd name="T72" fmla="*/ 35 w 845"/>
                <a:gd name="T73" fmla="*/ 2 h 1471"/>
                <a:gd name="T74" fmla="*/ 26 w 845"/>
                <a:gd name="T75" fmla="*/ 7 h 1471"/>
                <a:gd name="T76" fmla="*/ 19 w 845"/>
                <a:gd name="T77" fmla="*/ 14 h 1471"/>
                <a:gd name="T78" fmla="*/ 12 w 845"/>
                <a:gd name="T79" fmla="*/ 24 h 1471"/>
                <a:gd name="T80" fmla="*/ 7 w 845"/>
                <a:gd name="T81" fmla="*/ 36 h 1471"/>
                <a:gd name="T82" fmla="*/ 3 w 845"/>
                <a:gd name="T83" fmla="*/ 49 h 1471"/>
                <a:gd name="T84" fmla="*/ 1 w 845"/>
                <a:gd name="T85" fmla="*/ 64 h 1471"/>
                <a:gd name="T86" fmla="*/ 0 w 845"/>
                <a:gd name="T87" fmla="*/ 80 h 1471"/>
                <a:gd name="T88" fmla="*/ 1 w 845"/>
                <a:gd name="T89" fmla="*/ 96 h 1471"/>
                <a:gd name="T90" fmla="*/ 4 w 845"/>
                <a:gd name="T91" fmla="*/ 111 h 1471"/>
                <a:gd name="T92" fmla="*/ 8 w 845"/>
                <a:gd name="T93" fmla="*/ 125 h 1471"/>
                <a:gd name="T94" fmla="*/ 13 w 845"/>
                <a:gd name="T95" fmla="*/ 137 h 1471"/>
                <a:gd name="T96" fmla="*/ 19 w 845"/>
                <a:gd name="T97" fmla="*/ 147 h 1471"/>
                <a:gd name="T98" fmla="*/ 27 w 845"/>
                <a:gd name="T99" fmla="*/ 155 h 1471"/>
                <a:gd name="T100" fmla="*/ 35 w 845"/>
                <a:gd name="T101" fmla="*/ 160 h 1471"/>
                <a:gd name="T102" fmla="*/ 45 w 845"/>
                <a:gd name="T103" fmla="*/ 162 h 1471"/>
                <a:gd name="T104" fmla="*/ 54 w 845"/>
                <a:gd name="T105" fmla="*/ 160 h 1471"/>
                <a:gd name="T106" fmla="*/ 63 w 845"/>
                <a:gd name="T107" fmla="*/ 155 h 1471"/>
                <a:gd name="T108" fmla="*/ 70 w 845"/>
                <a:gd name="T109" fmla="*/ 147 h 1471"/>
                <a:gd name="T110" fmla="*/ 77 w 845"/>
                <a:gd name="T111" fmla="*/ 136 h 14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7" name="Rectangle 18"/>
            <p:cNvSpPr>
              <a:spLocks noChangeAspect="1" noChangeArrowheads="1"/>
            </p:cNvSpPr>
            <p:nvPr/>
          </p:nvSpPr>
          <p:spPr bwMode="black">
            <a:xfrm>
              <a:off x="5117" y="1800"/>
              <a:ext cx="16" cy="2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>
                <a:gd name="T0" fmla="*/ 18 w 524"/>
                <a:gd name="T1" fmla="*/ 223 h 2243"/>
                <a:gd name="T2" fmla="*/ 58 w 524"/>
                <a:gd name="T3" fmla="*/ 223 h 2243"/>
                <a:gd name="T4" fmla="*/ 58 w 524"/>
                <a:gd name="T5" fmla="*/ 249 h 2243"/>
                <a:gd name="T6" fmla="*/ 0 w 524"/>
                <a:gd name="T7" fmla="*/ 249 h 2243"/>
                <a:gd name="T8" fmla="*/ 0 w 524"/>
                <a:gd name="T9" fmla="*/ 0 h 2243"/>
                <a:gd name="T10" fmla="*/ 18 w 524"/>
                <a:gd name="T11" fmla="*/ 0 h 2243"/>
                <a:gd name="T12" fmla="*/ 18 w 524"/>
                <a:gd name="T13" fmla="*/ 223 h 22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9" name="Freeform 20"/>
            <p:cNvSpPr>
              <a:spLocks noChangeAspect="1" noEditPoints="1"/>
            </p:cNvSpPr>
            <p:nvPr/>
          </p:nvSpPr>
          <p:spPr bwMode="black">
            <a:xfrm>
              <a:off x="3942" y="2199"/>
              <a:ext cx="91" cy="164"/>
            </a:xfrm>
            <a:custGeom>
              <a:avLst/>
              <a:gdLst>
                <a:gd name="T0" fmla="*/ 52 w 830"/>
                <a:gd name="T1" fmla="*/ 25 h 1471"/>
                <a:gd name="T2" fmla="*/ 58 w 830"/>
                <a:gd name="T3" fmla="*/ 28 h 1471"/>
                <a:gd name="T4" fmla="*/ 63 w 830"/>
                <a:gd name="T5" fmla="*/ 33 h 1471"/>
                <a:gd name="T6" fmla="*/ 68 w 830"/>
                <a:gd name="T7" fmla="*/ 39 h 1471"/>
                <a:gd name="T8" fmla="*/ 71 w 830"/>
                <a:gd name="T9" fmla="*/ 47 h 1471"/>
                <a:gd name="T10" fmla="*/ 74 w 830"/>
                <a:gd name="T11" fmla="*/ 57 h 1471"/>
                <a:gd name="T12" fmla="*/ 76 w 830"/>
                <a:gd name="T13" fmla="*/ 67 h 1471"/>
                <a:gd name="T14" fmla="*/ 77 w 830"/>
                <a:gd name="T15" fmla="*/ 78 h 1471"/>
                <a:gd name="T16" fmla="*/ 76 w 830"/>
                <a:gd name="T17" fmla="*/ 95 h 1471"/>
                <a:gd name="T18" fmla="*/ 74 w 830"/>
                <a:gd name="T19" fmla="*/ 106 h 1471"/>
                <a:gd name="T20" fmla="*/ 72 w 830"/>
                <a:gd name="T21" fmla="*/ 116 h 1471"/>
                <a:gd name="T22" fmla="*/ 68 w 830"/>
                <a:gd name="T23" fmla="*/ 124 h 1471"/>
                <a:gd name="T24" fmla="*/ 64 w 830"/>
                <a:gd name="T25" fmla="*/ 131 h 1471"/>
                <a:gd name="T26" fmla="*/ 58 w 830"/>
                <a:gd name="T27" fmla="*/ 136 h 1471"/>
                <a:gd name="T28" fmla="*/ 52 w 830"/>
                <a:gd name="T29" fmla="*/ 139 h 1471"/>
                <a:gd name="T30" fmla="*/ 45 w 830"/>
                <a:gd name="T31" fmla="*/ 139 h 1471"/>
                <a:gd name="T32" fmla="*/ 38 w 830"/>
                <a:gd name="T33" fmla="*/ 138 h 1471"/>
                <a:gd name="T34" fmla="*/ 32 w 830"/>
                <a:gd name="T35" fmla="*/ 134 h 1471"/>
                <a:gd name="T36" fmla="*/ 27 w 830"/>
                <a:gd name="T37" fmla="*/ 128 h 1471"/>
                <a:gd name="T38" fmla="*/ 23 w 830"/>
                <a:gd name="T39" fmla="*/ 120 h 1471"/>
                <a:gd name="T40" fmla="*/ 20 w 830"/>
                <a:gd name="T41" fmla="*/ 111 h 1471"/>
                <a:gd name="T42" fmla="*/ 18 w 830"/>
                <a:gd name="T43" fmla="*/ 101 h 1471"/>
                <a:gd name="T44" fmla="*/ 16 w 830"/>
                <a:gd name="T45" fmla="*/ 90 h 1471"/>
                <a:gd name="T46" fmla="*/ 16 w 830"/>
                <a:gd name="T47" fmla="*/ 78 h 1471"/>
                <a:gd name="T48" fmla="*/ 17 w 830"/>
                <a:gd name="T49" fmla="*/ 68 h 1471"/>
                <a:gd name="T50" fmla="*/ 19 w 830"/>
                <a:gd name="T51" fmla="*/ 58 h 1471"/>
                <a:gd name="T52" fmla="*/ 22 w 830"/>
                <a:gd name="T53" fmla="*/ 48 h 1471"/>
                <a:gd name="T54" fmla="*/ 26 w 830"/>
                <a:gd name="T55" fmla="*/ 40 h 1471"/>
                <a:gd name="T56" fmla="*/ 30 w 830"/>
                <a:gd name="T57" fmla="*/ 33 h 1471"/>
                <a:gd name="T58" fmla="*/ 36 w 830"/>
                <a:gd name="T59" fmla="*/ 28 h 1471"/>
                <a:gd name="T60" fmla="*/ 41 w 830"/>
                <a:gd name="T61" fmla="*/ 25 h 1471"/>
                <a:gd name="T62" fmla="*/ 91 w 830"/>
                <a:gd name="T63" fmla="*/ 5 h 1471"/>
                <a:gd name="T64" fmla="*/ 74 w 830"/>
                <a:gd name="T65" fmla="*/ 25 h 1471"/>
                <a:gd name="T66" fmla="*/ 68 w 830"/>
                <a:gd name="T67" fmla="*/ 14 h 1471"/>
                <a:gd name="T68" fmla="*/ 60 w 830"/>
                <a:gd name="T69" fmla="*/ 6 h 1471"/>
                <a:gd name="T70" fmla="*/ 52 w 830"/>
                <a:gd name="T71" fmla="*/ 1 h 1471"/>
                <a:gd name="T72" fmla="*/ 46 w 830"/>
                <a:gd name="T73" fmla="*/ 0 h 1471"/>
                <a:gd name="T74" fmla="*/ 37 w 830"/>
                <a:gd name="T75" fmla="*/ 1 h 1471"/>
                <a:gd name="T76" fmla="*/ 28 w 830"/>
                <a:gd name="T77" fmla="*/ 5 h 1471"/>
                <a:gd name="T78" fmla="*/ 20 w 830"/>
                <a:gd name="T79" fmla="*/ 12 h 1471"/>
                <a:gd name="T80" fmla="*/ 14 w 830"/>
                <a:gd name="T81" fmla="*/ 22 h 1471"/>
                <a:gd name="T82" fmla="*/ 8 w 830"/>
                <a:gd name="T83" fmla="*/ 34 h 1471"/>
                <a:gd name="T84" fmla="*/ 4 w 830"/>
                <a:gd name="T85" fmla="*/ 48 h 1471"/>
                <a:gd name="T86" fmla="*/ 1 w 830"/>
                <a:gd name="T87" fmla="*/ 63 h 1471"/>
                <a:gd name="T88" fmla="*/ 0 w 830"/>
                <a:gd name="T89" fmla="*/ 79 h 1471"/>
                <a:gd name="T90" fmla="*/ 1 w 830"/>
                <a:gd name="T91" fmla="*/ 95 h 1471"/>
                <a:gd name="T92" fmla="*/ 2 w 830"/>
                <a:gd name="T93" fmla="*/ 110 h 1471"/>
                <a:gd name="T94" fmla="*/ 6 w 830"/>
                <a:gd name="T95" fmla="*/ 124 h 1471"/>
                <a:gd name="T96" fmla="*/ 11 w 830"/>
                <a:gd name="T97" fmla="*/ 136 h 1471"/>
                <a:gd name="T98" fmla="*/ 17 w 830"/>
                <a:gd name="T99" fmla="*/ 147 h 1471"/>
                <a:gd name="T100" fmla="*/ 24 w 830"/>
                <a:gd name="T101" fmla="*/ 156 h 1471"/>
                <a:gd name="T102" fmla="*/ 33 w 830"/>
                <a:gd name="T103" fmla="*/ 161 h 1471"/>
                <a:gd name="T104" fmla="*/ 42 w 830"/>
                <a:gd name="T105" fmla="*/ 164 h 1471"/>
                <a:gd name="T106" fmla="*/ 52 w 830"/>
                <a:gd name="T107" fmla="*/ 163 h 1471"/>
                <a:gd name="T108" fmla="*/ 60 w 830"/>
                <a:gd name="T109" fmla="*/ 159 h 1471"/>
                <a:gd name="T110" fmla="*/ 67 w 830"/>
                <a:gd name="T111" fmla="*/ 152 h 1471"/>
                <a:gd name="T112" fmla="*/ 74 w 830"/>
                <a:gd name="T113" fmla="*/ 141 h 1471"/>
                <a:gd name="T114" fmla="*/ 91 w 830"/>
                <a:gd name="T115" fmla="*/ 161 h 14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0" name="Freeform 21"/>
            <p:cNvSpPr>
              <a:spLocks noChangeAspect="1" noEditPoints="1"/>
            </p:cNvSpPr>
            <p:nvPr/>
          </p:nvSpPr>
          <p:spPr bwMode="black">
            <a:xfrm>
              <a:off x="4062" y="2088"/>
              <a:ext cx="93" cy="275"/>
            </a:xfrm>
            <a:custGeom>
              <a:avLst/>
              <a:gdLst>
                <a:gd name="T0" fmla="*/ 51 w 830"/>
                <a:gd name="T1" fmla="*/ 137 h 2475"/>
                <a:gd name="T2" fmla="*/ 57 w 830"/>
                <a:gd name="T3" fmla="*/ 139 h 2475"/>
                <a:gd name="T4" fmla="*/ 63 w 830"/>
                <a:gd name="T5" fmla="*/ 144 h 2475"/>
                <a:gd name="T6" fmla="*/ 67 w 830"/>
                <a:gd name="T7" fmla="*/ 151 h 2475"/>
                <a:gd name="T8" fmla="*/ 71 w 830"/>
                <a:gd name="T9" fmla="*/ 159 h 2475"/>
                <a:gd name="T10" fmla="*/ 74 w 830"/>
                <a:gd name="T11" fmla="*/ 168 h 2475"/>
                <a:gd name="T12" fmla="*/ 76 w 830"/>
                <a:gd name="T13" fmla="*/ 178 h 2475"/>
                <a:gd name="T14" fmla="*/ 77 w 830"/>
                <a:gd name="T15" fmla="*/ 190 h 2475"/>
                <a:gd name="T16" fmla="*/ 76 w 830"/>
                <a:gd name="T17" fmla="*/ 206 h 2475"/>
                <a:gd name="T18" fmla="*/ 74 w 830"/>
                <a:gd name="T19" fmla="*/ 217 h 2475"/>
                <a:gd name="T20" fmla="*/ 72 w 830"/>
                <a:gd name="T21" fmla="*/ 227 h 2475"/>
                <a:gd name="T22" fmla="*/ 68 w 830"/>
                <a:gd name="T23" fmla="*/ 235 h 2475"/>
                <a:gd name="T24" fmla="*/ 64 w 830"/>
                <a:gd name="T25" fmla="*/ 242 h 2475"/>
                <a:gd name="T26" fmla="*/ 58 w 830"/>
                <a:gd name="T27" fmla="*/ 247 h 2475"/>
                <a:gd name="T28" fmla="*/ 51 w 830"/>
                <a:gd name="T29" fmla="*/ 250 h 2475"/>
                <a:gd name="T30" fmla="*/ 44 w 830"/>
                <a:gd name="T31" fmla="*/ 251 h 2475"/>
                <a:gd name="T32" fmla="*/ 37 w 830"/>
                <a:gd name="T33" fmla="*/ 249 h 2475"/>
                <a:gd name="T34" fmla="*/ 31 w 830"/>
                <a:gd name="T35" fmla="*/ 245 h 2475"/>
                <a:gd name="T36" fmla="*/ 26 w 830"/>
                <a:gd name="T37" fmla="*/ 239 h 2475"/>
                <a:gd name="T38" fmla="*/ 22 w 830"/>
                <a:gd name="T39" fmla="*/ 231 h 2475"/>
                <a:gd name="T40" fmla="*/ 19 w 830"/>
                <a:gd name="T41" fmla="*/ 222 h 2475"/>
                <a:gd name="T42" fmla="*/ 16 w 830"/>
                <a:gd name="T43" fmla="*/ 212 h 2475"/>
                <a:gd name="T44" fmla="*/ 15 w 830"/>
                <a:gd name="T45" fmla="*/ 201 h 2475"/>
                <a:gd name="T46" fmla="*/ 15 w 830"/>
                <a:gd name="T47" fmla="*/ 190 h 2475"/>
                <a:gd name="T48" fmla="*/ 16 w 830"/>
                <a:gd name="T49" fmla="*/ 179 h 2475"/>
                <a:gd name="T50" fmla="*/ 18 w 830"/>
                <a:gd name="T51" fmla="*/ 169 h 2475"/>
                <a:gd name="T52" fmla="*/ 21 w 830"/>
                <a:gd name="T53" fmla="*/ 159 h 2475"/>
                <a:gd name="T54" fmla="*/ 24 w 830"/>
                <a:gd name="T55" fmla="*/ 151 h 2475"/>
                <a:gd name="T56" fmla="*/ 29 w 830"/>
                <a:gd name="T57" fmla="*/ 144 h 2475"/>
                <a:gd name="T58" fmla="*/ 35 w 830"/>
                <a:gd name="T59" fmla="*/ 140 h 2475"/>
                <a:gd name="T60" fmla="*/ 41 w 830"/>
                <a:gd name="T61" fmla="*/ 137 h 2475"/>
                <a:gd name="T62" fmla="*/ 0 w 830"/>
                <a:gd name="T63" fmla="*/ 272 h 2475"/>
                <a:gd name="T64" fmla="*/ 19 w 830"/>
                <a:gd name="T65" fmla="*/ 255 h 2475"/>
                <a:gd name="T66" fmla="*/ 27 w 830"/>
                <a:gd name="T67" fmla="*/ 265 h 2475"/>
                <a:gd name="T68" fmla="*/ 35 w 830"/>
                <a:gd name="T69" fmla="*/ 271 h 2475"/>
                <a:gd name="T70" fmla="*/ 44 w 830"/>
                <a:gd name="T71" fmla="*/ 275 h 2475"/>
                <a:gd name="T72" fmla="*/ 54 w 830"/>
                <a:gd name="T73" fmla="*/ 275 h 2475"/>
                <a:gd name="T74" fmla="*/ 63 w 830"/>
                <a:gd name="T75" fmla="*/ 271 h 2475"/>
                <a:gd name="T76" fmla="*/ 71 w 830"/>
                <a:gd name="T77" fmla="*/ 265 h 2475"/>
                <a:gd name="T78" fmla="*/ 78 w 830"/>
                <a:gd name="T79" fmla="*/ 256 h 2475"/>
                <a:gd name="T80" fmla="*/ 84 w 830"/>
                <a:gd name="T81" fmla="*/ 244 h 2475"/>
                <a:gd name="T82" fmla="*/ 88 w 830"/>
                <a:gd name="T83" fmla="*/ 231 h 2475"/>
                <a:gd name="T84" fmla="*/ 91 w 830"/>
                <a:gd name="T85" fmla="*/ 217 h 2475"/>
                <a:gd name="T86" fmla="*/ 93 w 830"/>
                <a:gd name="T87" fmla="*/ 202 h 2475"/>
                <a:gd name="T88" fmla="*/ 93 w 830"/>
                <a:gd name="T89" fmla="*/ 186 h 2475"/>
                <a:gd name="T90" fmla="*/ 91 w 830"/>
                <a:gd name="T91" fmla="*/ 170 h 2475"/>
                <a:gd name="T92" fmla="*/ 88 w 830"/>
                <a:gd name="T93" fmla="*/ 156 h 2475"/>
                <a:gd name="T94" fmla="*/ 84 w 830"/>
                <a:gd name="T95" fmla="*/ 142 h 2475"/>
                <a:gd name="T96" fmla="*/ 78 w 830"/>
                <a:gd name="T97" fmla="*/ 131 h 2475"/>
                <a:gd name="T98" fmla="*/ 71 w 830"/>
                <a:gd name="T99" fmla="*/ 122 h 2475"/>
                <a:gd name="T100" fmla="*/ 63 w 830"/>
                <a:gd name="T101" fmla="*/ 115 h 2475"/>
                <a:gd name="T102" fmla="*/ 54 w 830"/>
                <a:gd name="T103" fmla="*/ 112 h 2475"/>
                <a:gd name="T104" fmla="*/ 47 w 830"/>
                <a:gd name="T105" fmla="*/ 112 h 2475"/>
                <a:gd name="T106" fmla="*/ 39 w 830"/>
                <a:gd name="T107" fmla="*/ 114 h 2475"/>
                <a:gd name="T108" fmla="*/ 31 w 830"/>
                <a:gd name="T109" fmla="*/ 119 h 2475"/>
                <a:gd name="T110" fmla="*/ 23 w 830"/>
                <a:gd name="T111" fmla="*/ 128 h 2475"/>
                <a:gd name="T112" fmla="*/ 16 w 830"/>
                <a:gd name="T113" fmla="*/ 139 h 24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1" name="Freeform 22"/>
            <p:cNvSpPr>
              <a:spLocks noChangeAspect="1" noEditPoints="1"/>
            </p:cNvSpPr>
            <p:nvPr/>
          </p:nvSpPr>
          <p:spPr bwMode="black">
            <a:xfrm>
              <a:off x="4171" y="2199"/>
              <a:ext cx="95" cy="164"/>
            </a:xfrm>
            <a:custGeom>
              <a:avLst/>
              <a:gdLst>
                <a:gd name="T0" fmla="*/ 54 w 874"/>
                <a:gd name="T1" fmla="*/ 26 h 1471"/>
                <a:gd name="T2" fmla="*/ 62 w 874"/>
                <a:gd name="T3" fmla="*/ 30 h 1471"/>
                <a:gd name="T4" fmla="*/ 68 w 874"/>
                <a:gd name="T5" fmla="*/ 38 h 1471"/>
                <a:gd name="T6" fmla="*/ 73 w 874"/>
                <a:gd name="T7" fmla="*/ 48 h 1471"/>
                <a:gd name="T8" fmla="*/ 77 w 874"/>
                <a:gd name="T9" fmla="*/ 61 h 1471"/>
                <a:gd name="T10" fmla="*/ 79 w 874"/>
                <a:gd name="T11" fmla="*/ 74 h 1471"/>
                <a:gd name="T12" fmla="*/ 79 w 874"/>
                <a:gd name="T13" fmla="*/ 89 h 1471"/>
                <a:gd name="T14" fmla="*/ 78 w 874"/>
                <a:gd name="T15" fmla="*/ 102 h 1471"/>
                <a:gd name="T16" fmla="*/ 74 w 874"/>
                <a:gd name="T17" fmla="*/ 114 h 1471"/>
                <a:gd name="T18" fmla="*/ 69 w 874"/>
                <a:gd name="T19" fmla="*/ 125 h 1471"/>
                <a:gd name="T20" fmla="*/ 63 w 874"/>
                <a:gd name="T21" fmla="*/ 133 h 1471"/>
                <a:gd name="T22" fmla="*/ 56 w 874"/>
                <a:gd name="T23" fmla="*/ 138 h 1471"/>
                <a:gd name="T24" fmla="*/ 48 w 874"/>
                <a:gd name="T25" fmla="*/ 140 h 1471"/>
                <a:gd name="T26" fmla="*/ 39 w 874"/>
                <a:gd name="T27" fmla="*/ 138 h 1471"/>
                <a:gd name="T28" fmla="*/ 32 w 874"/>
                <a:gd name="T29" fmla="*/ 133 h 1471"/>
                <a:gd name="T30" fmla="*/ 26 w 874"/>
                <a:gd name="T31" fmla="*/ 125 h 1471"/>
                <a:gd name="T32" fmla="*/ 21 w 874"/>
                <a:gd name="T33" fmla="*/ 114 h 1471"/>
                <a:gd name="T34" fmla="*/ 18 w 874"/>
                <a:gd name="T35" fmla="*/ 102 h 1471"/>
                <a:gd name="T36" fmla="*/ 16 w 874"/>
                <a:gd name="T37" fmla="*/ 89 h 1471"/>
                <a:gd name="T38" fmla="*/ 16 w 874"/>
                <a:gd name="T39" fmla="*/ 74 h 1471"/>
                <a:gd name="T40" fmla="*/ 18 w 874"/>
                <a:gd name="T41" fmla="*/ 61 h 1471"/>
                <a:gd name="T42" fmla="*/ 22 w 874"/>
                <a:gd name="T43" fmla="*/ 48 h 1471"/>
                <a:gd name="T44" fmla="*/ 27 w 874"/>
                <a:gd name="T45" fmla="*/ 38 h 1471"/>
                <a:gd name="T46" fmla="*/ 33 w 874"/>
                <a:gd name="T47" fmla="*/ 30 h 1471"/>
                <a:gd name="T48" fmla="*/ 41 w 874"/>
                <a:gd name="T49" fmla="*/ 26 h 1471"/>
                <a:gd name="T50" fmla="*/ 48 w 874"/>
                <a:gd name="T51" fmla="*/ 164 h 1471"/>
                <a:gd name="T52" fmla="*/ 60 w 874"/>
                <a:gd name="T53" fmla="*/ 161 h 1471"/>
                <a:gd name="T54" fmla="*/ 70 w 874"/>
                <a:gd name="T55" fmla="*/ 154 h 1471"/>
                <a:gd name="T56" fmla="*/ 80 w 874"/>
                <a:gd name="T57" fmla="*/ 143 h 1471"/>
                <a:gd name="T58" fmla="*/ 87 w 874"/>
                <a:gd name="T59" fmla="*/ 128 h 1471"/>
                <a:gd name="T60" fmla="*/ 92 w 874"/>
                <a:gd name="T61" fmla="*/ 111 h 1471"/>
                <a:gd name="T62" fmla="*/ 95 w 874"/>
                <a:gd name="T63" fmla="*/ 91 h 1471"/>
                <a:gd name="T64" fmla="*/ 95 w 874"/>
                <a:gd name="T65" fmla="*/ 70 h 1471"/>
                <a:gd name="T66" fmla="*/ 91 w 874"/>
                <a:gd name="T67" fmla="*/ 51 h 1471"/>
                <a:gd name="T68" fmla="*/ 86 w 874"/>
                <a:gd name="T69" fmla="*/ 33 h 1471"/>
                <a:gd name="T70" fmla="*/ 78 w 874"/>
                <a:gd name="T71" fmla="*/ 19 h 1471"/>
                <a:gd name="T72" fmla="*/ 68 w 874"/>
                <a:gd name="T73" fmla="*/ 8 h 1471"/>
                <a:gd name="T74" fmla="*/ 57 w 874"/>
                <a:gd name="T75" fmla="*/ 2 h 1471"/>
                <a:gd name="T76" fmla="*/ 45 w 874"/>
                <a:gd name="T77" fmla="*/ 0 h 1471"/>
                <a:gd name="T78" fmla="*/ 33 w 874"/>
                <a:gd name="T79" fmla="*/ 4 h 1471"/>
                <a:gd name="T80" fmla="*/ 23 w 874"/>
                <a:gd name="T81" fmla="*/ 12 h 1471"/>
                <a:gd name="T82" fmla="*/ 14 w 874"/>
                <a:gd name="T83" fmla="*/ 24 h 1471"/>
                <a:gd name="T84" fmla="*/ 7 w 874"/>
                <a:gd name="T85" fmla="*/ 40 h 1471"/>
                <a:gd name="T86" fmla="*/ 2 w 874"/>
                <a:gd name="T87" fmla="*/ 58 h 1471"/>
                <a:gd name="T88" fmla="*/ 0 w 874"/>
                <a:gd name="T89" fmla="*/ 78 h 1471"/>
                <a:gd name="T90" fmla="*/ 1 w 874"/>
                <a:gd name="T91" fmla="*/ 99 h 1471"/>
                <a:gd name="T92" fmla="*/ 5 w 874"/>
                <a:gd name="T93" fmla="*/ 118 h 1471"/>
                <a:gd name="T94" fmla="*/ 11 w 874"/>
                <a:gd name="T95" fmla="*/ 135 h 1471"/>
                <a:gd name="T96" fmla="*/ 19 w 874"/>
                <a:gd name="T97" fmla="*/ 148 h 1471"/>
                <a:gd name="T98" fmla="*/ 29 w 874"/>
                <a:gd name="T99" fmla="*/ 158 h 1471"/>
                <a:gd name="T100" fmla="*/ 40 w 874"/>
                <a:gd name="T101" fmla="*/ 163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2" name="Freeform 23"/>
            <p:cNvSpPr>
              <a:spLocks noChangeAspect="1"/>
            </p:cNvSpPr>
            <p:nvPr/>
          </p:nvSpPr>
          <p:spPr bwMode="black">
            <a:xfrm>
              <a:off x="4284" y="2199"/>
              <a:ext cx="51" cy="160"/>
            </a:xfrm>
            <a:custGeom>
              <a:avLst/>
              <a:gdLst>
                <a:gd name="T0" fmla="*/ 17 w 452"/>
                <a:gd name="T1" fmla="*/ 21 h 1442"/>
                <a:gd name="T2" fmla="*/ 20 w 452"/>
                <a:gd name="T3" fmla="*/ 13 h 1442"/>
                <a:gd name="T4" fmla="*/ 22 w 452"/>
                <a:gd name="T5" fmla="*/ 9 h 1442"/>
                <a:gd name="T6" fmla="*/ 24 w 452"/>
                <a:gd name="T7" fmla="*/ 6 h 1442"/>
                <a:gd name="T8" fmla="*/ 27 w 452"/>
                <a:gd name="T9" fmla="*/ 4 h 1442"/>
                <a:gd name="T10" fmla="*/ 30 w 452"/>
                <a:gd name="T11" fmla="*/ 2 h 1442"/>
                <a:gd name="T12" fmla="*/ 33 w 452"/>
                <a:gd name="T13" fmla="*/ 0 h 1442"/>
                <a:gd name="T14" fmla="*/ 36 w 452"/>
                <a:gd name="T15" fmla="*/ 0 h 1442"/>
                <a:gd name="T16" fmla="*/ 38 w 452"/>
                <a:gd name="T17" fmla="*/ 0 h 1442"/>
                <a:gd name="T18" fmla="*/ 41 w 452"/>
                <a:gd name="T19" fmla="*/ 1 h 1442"/>
                <a:gd name="T20" fmla="*/ 43 w 452"/>
                <a:gd name="T21" fmla="*/ 1 h 1442"/>
                <a:gd name="T22" fmla="*/ 44 w 452"/>
                <a:gd name="T23" fmla="*/ 2 h 1442"/>
                <a:gd name="T24" fmla="*/ 48 w 452"/>
                <a:gd name="T25" fmla="*/ 5 h 1442"/>
                <a:gd name="T26" fmla="*/ 51 w 452"/>
                <a:gd name="T27" fmla="*/ 8 h 1442"/>
                <a:gd name="T28" fmla="*/ 41 w 452"/>
                <a:gd name="T29" fmla="*/ 30 h 1442"/>
                <a:gd name="T30" fmla="*/ 38 w 452"/>
                <a:gd name="T31" fmla="*/ 26 h 1442"/>
                <a:gd name="T32" fmla="*/ 36 w 452"/>
                <a:gd name="T33" fmla="*/ 25 h 1442"/>
                <a:gd name="T34" fmla="*/ 35 w 452"/>
                <a:gd name="T35" fmla="*/ 24 h 1442"/>
                <a:gd name="T36" fmla="*/ 33 w 452"/>
                <a:gd name="T37" fmla="*/ 24 h 1442"/>
                <a:gd name="T38" fmla="*/ 30 w 452"/>
                <a:gd name="T39" fmla="*/ 25 h 1442"/>
                <a:gd name="T40" fmla="*/ 27 w 452"/>
                <a:gd name="T41" fmla="*/ 27 h 1442"/>
                <a:gd name="T42" fmla="*/ 25 w 452"/>
                <a:gd name="T43" fmla="*/ 29 h 1442"/>
                <a:gd name="T44" fmla="*/ 23 w 452"/>
                <a:gd name="T45" fmla="*/ 32 h 1442"/>
                <a:gd name="T46" fmla="*/ 21 w 452"/>
                <a:gd name="T47" fmla="*/ 35 h 1442"/>
                <a:gd name="T48" fmla="*/ 20 w 452"/>
                <a:gd name="T49" fmla="*/ 39 h 1442"/>
                <a:gd name="T50" fmla="*/ 19 w 452"/>
                <a:gd name="T51" fmla="*/ 43 h 1442"/>
                <a:gd name="T52" fmla="*/ 17 w 452"/>
                <a:gd name="T53" fmla="*/ 50 h 1442"/>
                <a:gd name="T54" fmla="*/ 16 w 452"/>
                <a:gd name="T55" fmla="*/ 60 h 1442"/>
                <a:gd name="T56" fmla="*/ 15 w 452"/>
                <a:gd name="T57" fmla="*/ 69 h 1442"/>
                <a:gd name="T58" fmla="*/ 15 w 452"/>
                <a:gd name="T59" fmla="*/ 78 h 1442"/>
                <a:gd name="T60" fmla="*/ 15 w 452"/>
                <a:gd name="T61" fmla="*/ 160 h 1442"/>
                <a:gd name="T62" fmla="*/ 0 w 452"/>
                <a:gd name="T63" fmla="*/ 5 h 1442"/>
                <a:gd name="T64" fmla="*/ 15 w 452"/>
                <a:gd name="T65" fmla="*/ 21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3" name="Freeform 24"/>
            <p:cNvSpPr>
              <a:spLocks noChangeAspect="1" noEditPoints="1"/>
            </p:cNvSpPr>
            <p:nvPr/>
          </p:nvSpPr>
          <p:spPr bwMode="black">
            <a:xfrm>
              <a:off x="4340" y="2199"/>
              <a:ext cx="93" cy="164"/>
            </a:xfrm>
            <a:custGeom>
              <a:avLst/>
              <a:gdLst>
                <a:gd name="T0" fmla="*/ 51 w 830"/>
                <a:gd name="T1" fmla="*/ 25 h 1471"/>
                <a:gd name="T2" fmla="*/ 57 w 830"/>
                <a:gd name="T3" fmla="*/ 28 h 1471"/>
                <a:gd name="T4" fmla="*/ 63 w 830"/>
                <a:gd name="T5" fmla="*/ 33 h 1471"/>
                <a:gd name="T6" fmla="*/ 68 w 830"/>
                <a:gd name="T7" fmla="*/ 39 h 1471"/>
                <a:gd name="T8" fmla="*/ 72 w 830"/>
                <a:gd name="T9" fmla="*/ 47 h 1471"/>
                <a:gd name="T10" fmla="*/ 75 w 830"/>
                <a:gd name="T11" fmla="*/ 57 h 1471"/>
                <a:gd name="T12" fmla="*/ 77 w 830"/>
                <a:gd name="T13" fmla="*/ 67 h 1471"/>
                <a:gd name="T14" fmla="*/ 78 w 830"/>
                <a:gd name="T15" fmla="*/ 78 h 1471"/>
                <a:gd name="T16" fmla="*/ 78 w 830"/>
                <a:gd name="T17" fmla="*/ 90 h 1471"/>
                <a:gd name="T18" fmla="*/ 77 w 830"/>
                <a:gd name="T19" fmla="*/ 101 h 1471"/>
                <a:gd name="T20" fmla="*/ 74 w 830"/>
                <a:gd name="T21" fmla="*/ 111 h 1471"/>
                <a:gd name="T22" fmla="*/ 71 w 830"/>
                <a:gd name="T23" fmla="*/ 120 h 1471"/>
                <a:gd name="T24" fmla="*/ 67 w 830"/>
                <a:gd name="T25" fmla="*/ 128 h 1471"/>
                <a:gd name="T26" fmla="*/ 61 w 830"/>
                <a:gd name="T27" fmla="*/ 134 h 1471"/>
                <a:gd name="T28" fmla="*/ 55 w 830"/>
                <a:gd name="T29" fmla="*/ 138 h 1471"/>
                <a:gd name="T30" fmla="*/ 48 w 830"/>
                <a:gd name="T31" fmla="*/ 139 h 1471"/>
                <a:gd name="T32" fmla="*/ 40 w 830"/>
                <a:gd name="T33" fmla="*/ 139 h 1471"/>
                <a:gd name="T34" fmla="*/ 34 w 830"/>
                <a:gd name="T35" fmla="*/ 136 h 1471"/>
                <a:gd name="T36" fmla="*/ 29 w 830"/>
                <a:gd name="T37" fmla="*/ 131 h 1471"/>
                <a:gd name="T38" fmla="*/ 25 w 830"/>
                <a:gd name="T39" fmla="*/ 124 h 1471"/>
                <a:gd name="T40" fmla="*/ 21 w 830"/>
                <a:gd name="T41" fmla="*/ 116 h 1471"/>
                <a:gd name="T42" fmla="*/ 19 w 830"/>
                <a:gd name="T43" fmla="*/ 106 h 1471"/>
                <a:gd name="T44" fmla="*/ 17 w 830"/>
                <a:gd name="T45" fmla="*/ 95 h 1471"/>
                <a:gd name="T46" fmla="*/ 16 w 830"/>
                <a:gd name="T47" fmla="*/ 78 h 1471"/>
                <a:gd name="T48" fmla="*/ 17 w 830"/>
                <a:gd name="T49" fmla="*/ 68 h 1471"/>
                <a:gd name="T50" fmla="*/ 19 w 830"/>
                <a:gd name="T51" fmla="*/ 58 h 1471"/>
                <a:gd name="T52" fmla="*/ 22 w 830"/>
                <a:gd name="T53" fmla="*/ 48 h 1471"/>
                <a:gd name="T54" fmla="*/ 25 w 830"/>
                <a:gd name="T55" fmla="*/ 40 h 1471"/>
                <a:gd name="T56" fmla="*/ 30 w 830"/>
                <a:gd name="T57" fmla="*/ 33 h 1471"/>
                <a:gd name="T58" fmla="*/ 35 w 830"/>
                <a:gd name="T59" fmla="*/ 28 h 1471"/>
                <a:gd name="T60" fmla="*/ 41 w 830"/>
                <a:gd name="T61" fmla="*/ 25 h 1471"/>
                <a:gd name="T62" fmla="*/ 93 w 830"/>
                <a:gd name="T63" fmla="*/ 5 h 1471"/>
                <a:gd name="T64" fmla="*/ 73 w 830"/>
                <a:gd name="T65" fmla="*/ 22 h 1471"/>
                <a:gd name="T66" fmla="*/ 66 w 830"/>
                <a:gd name="T67" fmla="*/ 12 h 1471"/>
                <a:gd name="T68" fmla="*/ 58 w 830"/>
                <a:gd name="T69" fmla="*/ 4 h 1471"/>
                <a:gd name="T70" fmla="*/ 49 w 830"/>
                <a:gd name="T71" fmla="*/ 0 h 1471"/>
                <a:gd name="T72" fmla="*/ 44 w 830"/>
                <a:gd name="T73" fmla="*/ 0 h 1471"/>
                <a:gd name="T74" fmla="*/ 34 w 830"/>
                <a:gd name="T75" fmla="*/ 2 h 1471"/>
                <a:gd name="T76" fmla="*/ 25 w 830"/>
                <a:gd name="T77" fmla="*/ 7 h 1471"/>
                <a:gd name="T78" fmla="*/ 18 w 830"/>
                <a:gd name="T79" fmla="*/ 15 h 1471"/>
                <a:gd name="T80" fmla="*/ 12 w 830"/>
                <a:gd name="T81" fmla="*/ 25 h 1471"/>
                <a:gd name="T82" fmla="*/ 6 w 830"/>
                <a:gd name="T83" fmla="*/ 37 h 1471"/>
                <a:gd name="T84" fmla="*/ 3 w 830"/>
                <a:gd name="T85" fmla="*/ 51 h 1471"/>
                <a:gd name="T86" fmla="*/ 1 w 830"/>
                <a:gd name="T87" fmla="*/ 67 h 1471"/>
                <a:gd name="T88" fmla="*/ 0 w 830"/>
                <a:gd name="T89" fmla="*/ 83 h 1471"/>
                <a:gd name="T90" fmla="*/ 1 w 830"/>
                <a:gd name="T91" fmla="*/ 98 h 1471"/>
                <a:gd name="T92" fmla="*/ 3 w 830"/>
                <a:gd name="T93" fmla="*/ 113 h 1471"/>
                <a:gd name="T94" fmla="*/ 6 w 830"/>
                <a:gd name="T95" fmla="*/ 127 h 1471"/>
                <a:gd name="T96" fmla="*/ 12 w 830"/>
                <a:gd name="T97" fmla="*/ 139 h 1471"/>
                <a:gd name="T98" fmla="*/ 18 w 830"/>
                <a:gd name="T99" fmla="*/ 149 h 1471"/>
                <a:gd name="T100" fmla="*/ 25 w 830"/>
                <a:gd name="T101" fmla="*/ 157 h 1471"/>
                <a:gd name="T102" fmla="*/ 34 w 830"/>
                <a:gd name="T103" fmla="*/ 162 h 1471"/>
                <a:gd name="T104" fmla="*/ 44 w 830"/>
                <a:gd name="T105" fmla="*/ 164 h 1471"/>
                <a:gd name="T106" fmla="*/ 53 w 830"/>
                <a:gd name="T107" fmla="*/ 162 h 1471"/>
                <a:gd name="T108" fmla="*/ 62 w 830"/>
                <a:gd name="T109" fmla="*/ 158 h 1471"/>
                <a:gd name="T110" fmla="*/ 70 w 830"/>
                <a:gd name="T111" fmla="*/ 150 h 1471"/>
                <a:gd name="T112" fmla="*/ 77 w 830"/>
                <a:gd name="T113" fmla="*/ 138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4" name="Freeform 25"/>
            <p:cNvSpPr>
              <a:spLocks noChangeAspect="1"/>
            </p:cNvSpPr>
            <p:nvPr/>
          </p:nvSpPr>
          <p:spPr bwMode="black">
            <a:xfrm>
              <a:off x="4453" y="2151"/>
              <a:ext cx="40" cy="209"/>
            </a:xfrm>
            <a:custGeom>
              <a:avLst/>
              <a:gdLst>
                <a:gd name="T0" fmla="*/ 25 w 378"/>
                <a:gd name="T1" fmla="*/ 209 h 1893"/>
                <a:gd name="T2" fmla="*/ 9 w 378"/>
                <a:gd name="T3" fmla="*/ 209 h 1893"/>
                <a:gd name="T4" fmla="*/ 9 w 378"/>
                <a:gd name="T5" fmla="*/ 79 h 1893"/>
                <a:gd name="T6" fmla="*/ 0 w 378"/>
                <a:gd name="T7" fmla="*/ 79 h 1893"/>
                <a:gd name="T8" fmla="*/ 0 w 378"/>
                <a:gd name="T9" fmla="*/ 55 h 1893"/>
                <a:gd name="T10" fmla="*/ 9 w 378"/>
                <a:gd name="T11" fmla="*/ 55 h 1893"/>
                <a:gd name="T12" fmla="*/ 9 w 378"/>
                <a:gd name="T13" fmla="*/ 0 h 1893"/>
                <a:gd name="T14" fmla="*/ 25 w 378"/>
                <a:gd name="T15" fmla="*/ 0 h 1893"/>
                <a:gd name="T16" fmla="*/ 25 w 378"/>
                <a:gd name="T17" fmla="*/ 55 h 1893"/>
                <a:gd name="T18" fmla="*/ 40 w 378"/>
                <a:gd name="T19" fmla="*/ 55 h 1893"/>
                <a:gd name="T20" fmla="*/ 40 w 378"/>
                <a:gd name="T21" fmla="*/ 79 h 1893"/>
                <a:gd name="T22" fmla="*/ 25 w 378"/>
                <a:gd name="T23" fmla="*/ 79 h 1893"/>
                <a:gd name="T24" fmla="*/ 25 w 378"/>
                <a:gd name="T25" fmla="*/ 209 h 18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5" name="Freeform 26"/>
            <p:cNvSpPr>
              <a:spLocks noChangeAspect="1" noEditPoints="1"/>
            </p:cNvSpPr>
            <p:nvPr/>
          </p:nvSpPr>
          <p:spPr bwMode="black">
            <a:xfrm>
              <a:off x="4500" y="2199"/>
              <a:ext cx="98" cy="164"/>
            </a:xfrm>
            <a:custGeom>
              <a:avLst/>
              <a:gdLst>
                <a:gd name="T0" fmla="*/ 56 w 874"/>
                <a:gd name="T1" fmla="*/ 26 h 1471"/>
                <a:gd name="T2" fmla="*/ 64 w 874"/>
                <a:gd name="T3" fmla="*/ 30 h 1471"/>
                <a:gd name="T4" fmla="*/ 71 w 874"/>
                <a:gd name="T5" fmla="*/ 38 h 1471"/>
                <a:gd name="T6" fmla="*/ 77 w 874"/>
                <a:gd name="T7" fmla="*/ 48 h 1471"/>
                <a:gd name="T8" fmla="*/ 81 w 874"/>
                <a:gd name="T9" fmla="*/ 61 h 1471"/>
                <a:gd name="T10" fmla="*/ 83 w 874"/>
                <a:gd name="T11" fmla="*/ 74 h 1471"/>
                <a:gd name="T12" fmla="*/ 83 w 874"/>
                <a:gd name="T13" fmla="*/ 89 h 1471"/>
                <a:gd name="T14" fmla="*/ 81 w 874"/>
                <a:gd name="T15" fmla="*/ 102 h 1471"/>
                <a:gd name="T16" fmla="*/ 78 w 874"/>
                <a:gd name="T17" fmla="*/ 114 h 1471"/>
                <a:gd name="T18" fmla="*/ 72 w 874"/>
                <a:gd name="T19" fmla="*/ 125 h 1471"/>
                <a:gd name="T20" fmla="*/ 66 w 874"/>
                <a:gd name="T21" fmla="*/ 133 h 1471"/>
                <a:gd name="T22" fmla="*/ 58 w 874"/>
                <a:gd name="T23" fmla="*/ 138 h 1471"/>
                <a:gd name="T24" fmla="*/ 49 w 874"/>
                <a:gd name="T25" fmla="*/ 140 h 1471"/>
                <a:gd name="T26" fmla="*/ 40 w 874"/>
                <a:gd name="T27" fmla="*/ 138 h 1471"/>
                <a:gd name="T28" fmla="*/ 33 w 874"/>
                <a:gd name="T29" fmla="*/ 133 h 1471"/>
                <a:gd name="T30" fmla="*/ 26 w 874"/>
                <a:gd name="T31" fmla="*/ 125 h 1471"/>
                <a:gd name="T32" fmla="*/ 21 w 874"/>
                <a:gd name="T33" fmla="*/ 114 h 1471"/>
                <a:gd name="T34" fmla="*/ 18 w 874"/>
                <a:gd name="T35" fmla="*/ 102 h 1471"/>
                <a:gd name="T36" fmla="*/ 16 w 874"/>
                <a:gd name="T37" fmla="*/ 89 h 1471"/>
                <a:gd name="T38" fmla="*/ 17 w 874"/>
                <a:gd name="T39" fmla="*/ 74 h 1471"/>
                <a:gd name="T40" fmla="*/ 19 w 874"/>
                <a:gd name="T41" fmla="*/ 61 h 1471"/>
                <a:gd name="T42" fmla="*/ 22 w 874"/>
                <a:gd name="T43" fmla="*/ 48 h 1471"/>
                <a:gd name="T44" fmla="*/ 27 w 874"/>
                <a:gd name="T45" fmla="*/ 38 h 1471"/>
                <a:gd name="T46" fmla="*/ 34 w 874"/>
                <a:gd name="T47" fmla="*/ 30 h 1471"/>
                <a:gd name="T48" fmla="*/ 42 w 874"/>
                <a:gd name="T49" fmla="*/ 26 h 1471"/>
                <a:gd name="T50" fmla="*/ 49 w 874"/>
                <a:gd name="T51" fmla="*/ 164 h 1471"/>
                <a:gd name="T52" fmla="*/ 61 w 874"/>
                <a:gd name="T53" fmla="*/ 161 h 1471"/>
                <a:gd name="T54" fmla="*/ 73 w 874"/>
                <a:gd name="T55" fmla="*/ 154 h 1471"/>
                <a:gd name="T56" fmla="*/ 82 w 874"/>
                <a:gd name="T57" fmla="*/ 143 h 1471"/>
                <a:gd name="T58" fmla="*/ 90 w 874"/>
                <a:gd name="T59" fmla="*/ 128 h 1471"/>
                <a:gd name="T60" fmla="*/ 95 w 874"/>
                <a:gd name="T61" fmla="*/ 111 h 1471"/>
                <a:gd name="T62" fmla="*/ 98 w 874"/>
                <a:gd name="T63" fmla="*/ 91 h 1471"/>
                <a:gd name="T64" fmla="*/ 97 w 874"/>
                <a:gd name="T65" fmla="*/ 70 h 1471"/>
                <a:gd name="T66" fmla="*/ 94 w 874"/>
                <a:gd name="T67" fmla="*/ 51 h 1471"/>
                <a:gd name="T68" fmla="*/ 88 w 874"/>
                <a:gd name="T69" fmla="*/ 33 h 1471"/>
                <a:gd name="T70" fmla="*/ 80 w 874"/>
                <a:gd name="T71" fmla="*/ 19 h 1471"/>
                <a:gd name="T72" fmla="*/ 71 w 874"/>
                <a:gd name="T73" fmla="*/ 8 h 1471"/>
                <a:gd name="T74" fmla="*/ 59 w 874"/>
                <a:gd name="T75" fmla="*/ 2 h 1471"/>
                <a:gd name="T76" fmla="*/ 46 w 874"/>
                <a:gd name="T77" fmla="*/ 0 h 1471"/>
                <a:gd name="T78" fmla="*/ 34 w 874"/>
                <a:gd name="T79" fmla="*/ 4 h 1471"/>
                <a:gd name="T80" fmla="*/ 23 w 874"/>
                <a:gd name="T81" fmla="*/ 12 h 1471"/>
                <a:gd name="T82" fmla="*/ 14 w 874"/>
                <a:gd name="T83" fmla="*/ 24 h 1471"/>
                <a:gd name="T84" fmla="*/ 7 w 874"/>
                <a:gd name="T85" fmla="*/ 40 h 1471"/>
                <a:gd name="T86" fmla="*/ 2 w 874"/>
                <a:gd name="T87" fmla="*/ 58 h 1471"/>
                <a:gd name="T88" fmla="*/ 0 w 874"/>
                <a:gd name="T89" fmla="*/ 78 h 1471"/>
                <a:gd name="T90" fmla="*/ 1 w 874"/>
                <a:gd name="T91" fmla="*/ 99 h 1471"/>
                <a:gd name="T92" fmla="*/ 5 w 874"/>
                <a:gd name="T93" fmla="*/ 118 h 1471"/>
                <a:gd name="T94" fmla="*/ 11 w 874"/>
                <a:gd name="T95" fmla="*/ 135 h 1471"/>
                <a:gd name="T96" fmla="*/ 19 w 874"/>
                <a:gd name="T97" fmla="*/ 148 h 1471"/>
                <a:gd name="T98" fmla="*/ 30 w 874"/>
                <a:gd name="T99" fmla="*/ 158 h 1471"/>
                <a:gd name="T100" fmla="*/ 41 w 874"/>
                <a:gd name="T101" fmla="*/ 163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6" name="Freeform 27"/>
            <p:cNvSpPr>
              <a:spLocks noChangeAspect="1"/>
            </p:cNvSpPr>
            <p:nvPr/>
          </p:nvSpPr>
          <p:spPr bwMode="black">
            <a:xfrm>
              <a:off x="4617" y="2199"/>
              <a:ext cx="53" cy="160"/>
            </a:xfrm>
            <a:custGeom>
              <a:avLst/>
              <a:gdLst>
                <a:gd name="T0" fmla="*/ 19 w 466"/>
                <a:gd name="T1" fmla="*/ 17 h 1442"/>
                <a:gd name="T2" fmla="*/ 23 w 466"/>
                <a:gd name="T3" fmla="*/ 11 h 1442"/>
                <a:gd name="T4" fmla="*/ 25 w 466"/>
                <a:gd name="T5" fmla="*/ 8 h 1442"/>
                <a:gd name="T6" fmla="*/ 27 w 466"/>
                <a:gd name="T7" fmla="*/ 5 h 1442"/>
                <a:gd name="T8" fmla="*/ 30 w 466"/>
                <a:gd name="T9" fmla="*/ 3 h 1442"/>
                <a:gd name="T10" fmla="*/ 33 w 466"/>
                <a:gd name="T11" fmla="*/ 1 h 1442"/>
                <a:gd name="T12" fmla="*/ 36 w 466"/>
                <a:gd name="T13" fmla="*/ 0 h 1442"/>
                <a:gd name="T14" fmla="*/ 39 w 466"/>
                <a:gd name="T15" fmla="*/ 0 h 1442"/>
                <a:gd name="T16" fmla="*/ 41 w 466"/>
                <a:gd name="T17" fmla="*/ 0 h 1442"/>
                <a:gd name="T18" fmla="*/ 44 w 466"/>
                <a:gd name="T19" fmla="*/ 1 h 1442"/>
                <a:gd name="T20" fmla="*/ 47 w 466"/>
                <a:gd name="T21" fmla="*/ 3 h 1442"/>
                <a:gd name="T22" fmla="*/ 51 w 466"/>
                <a:gd name="T23" fmla="*/ 6 h 1442"/>
                <a:gd name="T24" fmla="*/ 45 w 466"/>
                <a:gd name="T25" fmla="*/ 32 h 1442"/>
                <a:gd name="T26" fmla="*/ 40 w 466"/>
                <a:gd name="T27" fmla="*/ 27 h 1442"/>
                <a:gd name="T28" fmla="*/ 39 w 466"/>
                <a:gd name="T29" fmla="*/ 26 h 1442"/>
                <a:gd name="T30" fmla="*/ 38 w 466"/>
                <a:gd name="T31" fmla="*/ 25 h 1442"/>
                <a:gd name="T32" fmla="*/ 36 w 466"/>
                <a:gd name="T33" fmla="*/ 25 h 1442"/>
                <a:gd name="T34" fmla="*/ 35 w 466"/>
                <a:gd name="T35" fmla="*/ 24 h 1442"/>
                <a:gd name="T36" fmla="*/ 32 w 466"/>
                <a:gd name="T37" fmla="*/ 25 h 1442"/>
                <a:gd name="T38" fmla="*/ 29 w 466"/>
                <a:gd name="T39" fmla="*/ 26 h 1442"/>
                <a:gd name="T40" fmla="*/ 27 w 466"/>
                <a:gd name="T41" fmla="*/ 28 h 1442"/>
                <a:gd name="T42" fmla="*/ 25 w 466"/>
                <a:gd name="T43" fmla="*/ 30 h 1442"/>
                <a:gd name="T44" fmla="*/ 23 w 466"/>
                <a:gd name="T45" fmla="*/ 34 h 1442"/>
                <a:gd name="T46" fmla="*/ 22 w 466"/>
                <a:gd name="T47" fmla="*/ 37 h 1442"/>
                <a:gd name="T48" fmla="*/ 20 w 466"/>
                <a:gd name="T49" fmla="*/ 41 h 1442"/>
                <a:gd name="T50" fmla="*/ 19 w 466"/>
                <a:gd name="T51" fmla="*/ 45 h 1442"/>
                <a:gd name="T52" fmla="*/ 18 w 466"/>
                <a:gd name="T53" fmla="*/ 55 h 1442"/>
                <a:gd name="T54" fmla="*/ 17 w 466"/>
                <a:gd name="T55" fmla="*/ 64 h 1442"/>
                <a:gd name="T56" fmla="*/ 17 w 466"/>
                <a:gd name="T57" fmla="*/ 74 h 1442"/>
                <a:gd name="T58" fmla="*/ 16 w 466"/>
                <a:gd name="T59" fmla="*/ 82 h 1442"/>
                <a:gd name="T60" fmla="*/ 0 w 466"/>
                <a:gd name="T61" fmla="*/ 160 h 1442"/>
                <a:gd name="T62" fmla="*/ 16 w 466"/>
                <a:gd name="T63" fmla="*/ 5 h 144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7" name="Freeform 28"/>
            <p:cNvSpPr>
              <a:spLocks noChangeAspect="1"/>
            </p:cNvSpPr>
            <p:nvPr/>
          </p:nvSpPr>
          <p:spPr bwMode="black">
            <a:xfrm>
              <a:off x="4677" y="2206"/>
              <a:ext cx="100" cy="240"/>
            </a:xfrm>
            <a:custGeom>
              <a:avLst/>
              <a:gdLst>
                <a:gd name="T0" fmla="*/ 0 w 888"/>
                <a:gd name="T1" fmla="*/ 0 h 2169"/>
                <a:gd name="T2" fmla="*/ 18 w 888"/>
                <a:gd name="T3" fmla="*/ 0 h 2169"/>
                <a:gd name="T4" fmla="*/ 52 w 888"/>
                <a:gd name="T5" fmla="*/ 111 h 2169"/>
                <a:gd name="T6" fmla="*/ 82 w 888"/>
                <a:gd name="T7" fmla="*/ 0 h 2169"/>
                <a:gd name="T8" fmla="*/ 100 w 888"/>
                <a:gd name="T9" fmla="*/ 0 h 2169"/>
                <a:gd name="T10" fmla="*/ 31 w 888"/>
                <a:gd name="T11" fmla="*/ 240 h 2169"/>
                <a:gd name="T12" fmla="*/ 13 w 888"/>
                <a:gd name="T13" fmla="*/ 240 h 2169"/>
                <a:gd name="T14" fmla="*/ 43 w 888"/>
                <a:gd name="T15" fmla="*/ 140 h 2169"/>
                <a:gd name="T16" fmla="*/ 0 w 888"/>
                <a:gd name="T17" fmla="*/ 0 h 2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8" name="Freeform 29"/>
            <p:cNvSpPr>
              <a:spLocks noChangeAspect="1"/>
            </p:cNvSpPr>
            <p:nvPr/>
          </p:nvSpPr>
          <p:spPr bwMode="black">
            <a:xfrm>
              <a:off x="5175" y="1660"/>
              <a:ext cx="171" cy="60"/>
            </a:xfrm>
            <a:custGeom>
              <a:avLst/>
              <a:gdLst>
                <a:gd name="T0" fmla="*/ 168 w 1529"/>
                <a:gd name="T1" fmla="*/ 3 h 538"/>
                <a:gd name="T2" fmla="*/ 161 w 1529"/>
                <a:gd name="T3" fmla="*/ 9 h 538"/>
                <a:gd name="T4" fmla="*/ 153 w 1529"/>
                <a:gd name="T5" fmla="*/ 15 h 538"/>
                <a:gd name="T6" fmla="*/ 145 w 1529"/>
                <a:gd name="T7" fmla="*/ 20 h 538"/>
                <a:gd name="T8" fmla="*/ 136 w 1529"/>
                <a:gd name="T9" fmla="*/ 25 h 538"/>
                <a:gd name="T10" fmla="*/ 127 w 1529"/>
                <a:gd name="T11" fmla="*/ 30 h 538"/>
                <a:gd name="T12" fmla="*/ 117 w 1529"/>
                <a:gd name="T13" fmla="*/ 34 h 538"/>
                <a:gd name="T14" fmla="*/ 107 w 1529"/>
                <a:gd name="T15" fmla="*/ 38 h 538"/>
                <a:gd name="T16" fmla="*/ 96 w 1529"/>
                <a:gd name="T17" fmla="*/ 42 h 538"/>
                <a:gd name="T18" fmla="*/ 85 w 1529"/>
                <a:gd name="T19" fmla="*/ 46 h 538"/>
                <a:gd name="T20" fmla="*/ 73 w 1529"/>
                <a:gd name="T21" fmla="*/ 49 h 538"/>
                <a:gd name="T22" fmla="*/ 61 w 1529"/>
                <a:gd name="T23" fmla="*/ 52 h 538"/>
                <a:gd name="T24" fmla="*/ 48 w 1529"/>
                <a:gd name="T25" fmla="*/ 54 h 538"/>
                <a:gd name="T26" fmla="*/ 35 w 1529"/>
                <a:gd name="T27" fmla="*/ 56 h 538"/>
                <a:gd name="T28" fmla="*/ 21 w 1529"/>
                <a:gd name="T29" fmla="*/ 58 h 538"/>
                <a:gd name="T30" fmla="*/ 7 w 1529"/>
                <a:gd name="T31" fmla="*/ 59 h 538"/>
                <a:gd name="T32" fmla="*/ 7 w 1529"/>
                <a:gd name="T33" fmla="*/ 60 h 538"/>
                <a:gd name="T34" fmla="*/ 22 w 1529"/>
                <a:gd name="T35" fmla="*/ 59 h 538"/>
                <a:gd name="T36" fmla="*/ 37 w 1529"/>
                <a:gd name="T37" fmla="*/ 57 h 538"/>
                <a:gd name="T38" fmla="*/ 50 w 1529"/>
                <a:gd name="T39" fmla="*/ 56 h 538"/>
                <a:gd name="T40" fmla="*/ 63 w 1529"/>
                <a:gd name="T41" fmla="*/ 53 h 538"/>
                <a:gd name="T42" fmla="*/ 76 w 1529"/>
                <a:gd name="T43" fmla="*/ 51 h 538"/>
                <a:gd name="T44" fmla="*/ 88 w 1529"/>
                <a:gd name="T45" fmla="*/ 48 h 538"/>
                <a:gd name="T46" fmla="*/ 100 w 1529"/>
                <a:gd name="T47" fmla="*/ 45 h 538"/>
                <a:gd name="T48" fmla="*/ 110 w 1529"/>
                <a:gd name="T49" fmla="*/ 41 h 538"/>
                <a:gd name="T50" fmla="*/ 121 w 1529"/>
                <a:gd name="T51" fmla="*/ 37 h 538"/>
                <a:gd name="T52" fmla="*/ 130 w 1529"/>
                <a:gd name="T53" fmla="*/ 32 h 538"/>
                <a:gd name="T54" fmla="*/ 139 w 1529"/>
                <a:gd name="T55" fmla="*/ 27 h 538"/>
                <a:gd name="T56" fmla="*/ 147 w 1529"/>
                <a:gd name="T57" fmla="*/ 22 h 538"/>
                <a:gd name="T58" fmla="*/ 155 w 1529"/>
                <a:gd name="T59" fmla="*/ 16 h 538"/>
                <a:gd name="T60" fmla="*/ 162 w 1529"/>
                <a:gd name="T61" fmla="*/ 10 h 538"/>
                <a:gd name="T62" fmla="*/ 168 w 1529"/>
                <a:gd name="T63" fmla="*/ 3 h 53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9" name="Freeform 30"/>
            <p:cNvSpPr>
              <a:spLocks noChangeAspect="1"/>
            </p:cNvSpPr>
            <p:nvPr/>
          </p:nvSpPr>
          <p:spPr bwMode="black">
            <a:xfrm>
              <a:off x="3509" y="720"/>
              <a:ext cx="560" cy="193"/>
            </a:xfrm>
            <a:custGeom>
              <a:avLst/>
              <a:gdLst>
                <a:gd name="T0" fmla="*/ 453 w 5024"/>
                <a:gd name="T1" fmla="*/ 0 h 1747"/>
                <a:gd name="T2" fmla="*/ 441 w 5024"/>
                <a:gd name="T3" fmla="*/ 3 h 1747"/>
                <a:gd name="T4" fmla="*/ 429 w 5024"/>
                <a:gd name="T5" fmla="*/ 6 h 1747"/>
                <a:gd name="T6" fmla="*/ 418 w 5024"/>
                <a:gd name="T7" fmla="*/ 11 h 1747"/>
                <a:gd name="T8" fmla="*/ 407 w 5024"/>
                <a:gd name="T9" fmla="*/ 17 h 1747"/>
                <a:gd name="T10" fmla="*/ 398 w 5024"/>
                <a:gd name="T11" fmla="*/ 24 h 1747"/>
                <a:gd name="T12" fmla="*/ 389 w 5024"/>
                <a:gd name="T13" fmla="*/ 33 h 1747"/>
                <a:gd name="T14" fmla="*/ 382 w 5024"/>
                <a:gd name="T15" fmla="*/ 43 h 1747"/>
                <a:gd name="T16" fmla="*/ 342 w 5024"/>
                <a:gd name="T17" fmla="*/ 41 h 1747"/>
                <a:gd name="T18" fmla="*/ 293 w 5024"/>
                <a:gd name="T19" fmla="*/ 37 h 1747"/>
                <a:gd name="T20" fmla="*/ 247 w 5024"/>
                <a:gd name="T21" fmla="*/ 36 h 1747"/>
                <a:gd name="T22" fmla="*/ 202 w 5024"/>
                <a:gd name="T23" fmla="*/ 36 h 1747"/>
                <a:gd name="T24" fmla="*/ 187 w 5024"/>
                <a:gd name="T25" fmla="*/ 37 h 1747"/>
                <a:gd name="T26" fmla="*/ 165 w 5024"/>
                <a:gd name="T27" fmla="*/ 38 h 1747"/>
                <a:gd name="T28" fmla="*/ 140 w 5024"/>
                <a:gd name="T29" fmla="*/ 41 h 1747"/>
                <a:gd name="T30" fmla="*/ 116 w 5024"/>
                <a:gd name="T31" fmla="*/ 45 h 1747"/>
                <a:gd name="T32" fmla="*/ 93 w 5024"/>
                <a:gd name="T33" fmla="*/ 50 h 1747"/>
                <a:gd name="T34" fmla="*/ 68 w 5024"/>
                <a:gd name="T35" fmla="*/ 58 h 1747"/>
                <a:gd name="T36" fmla="*/ 45 w 5024"/>
                <a:gd name="T37" fmla="*/ 70 h 1747"/>
                <a:gd name="T38" fmla="*/ 27 w 5024"/>
                <a:gd name="T39" fmla="*/ 83 h 1747"/>
                <a:gd name="T40" fmla="*/ 14 w 5024"/>
                <a:gd name="T41" fmla="*/ 98 h 1747"/>
                <a:gd name="T42" fmla="*/ 5 w 5024"/>
                <a:gd name="T43" fmla="*/ 114 h 1747"/>
                <a:gd name="T44" fmla="*/ 1 w 5024"/>
                <a:gd name="T45" fmla="*/ 133 h 1747"/>
                <a:gd name="T46" fmla="*/ 0 w 5024"/>
                <a:gd name="T47" fmla="*/ 152 h 1747"/>
                <a:gd name="T48" fmla="*/ 4 w 5024"/>
                <a:gd name="T49" fmla="*/ 173 h 1747"/>
                <a:gd name="T50" fmla="*/ 5 w 5024"/>
                <a:gd name="T51" fmla="*/ 171 h 1747"/>
                <a:gd name="T52" fmla="*/ 10 w 5024"/>
                <a:gd name="T53" fmla="*/ 161 h 1747"/>
                <a:gd name="T54" fmla="*/ 29 w 5024"/>
                <a:gd name="T55" fmla="*/ 141 h 1747"/>
                <a:gd name="T56" fmla="*/ 57 w 5024"/>
                <a:gd name="T57" fmla="*/ 124 h 1747"/>
                <a:gd name="T58" fmla="*/ 94 w 5024"/>
                <a:gd name="T59" fmla="*/ 112 h 1747"/>
                <a:gd name="T60" fmla="*/ 138 w 5024"/>
                <a:gd name="T61" fmla="*/ 104 h 1747"/>
                <a:gd name="T62" fmla="*/ 190 w 5024"/>
                <a:gd name="T63" fmla="*/ 100 h 1747"/>
                <a:gd name="T64" fmla="*/ 249 w 5024"/>
                <a:gd name="T65" fmla="*/ 100 h 1747"/>
                <a:gd name="T66" fmla="*/ 314 w 5024"/>
                <a:gd name="T67" fmla="*/ 105 h 1747"/>
                <a:gd name="T68" fmla="*/ 368 w 5024"/>
                <a:gd name="T69" fmla="*/ 115 h 1747"/>
                <a:gd name="T70" fmla="*/ 373 w 5024"/>
                <a:gd name="T71" fmla="*/ 132 h 1747"/>
                <a:gd name="T72" fmla="*/ 381 w 5024"/>
                <a:gd name="T73" fmla="*/ 147 h 1747"/>
                <a:gd name="T74" fmla="*/ 391 w 5024"/>
                <a:gd name="T75" fmla="*/ 161 h 1747"/>
                <a:gd name="T76" fmla="*/ 403 w 5024"/>
                <a:gd name="T77" fmla="*/ 172 h 1747"/>
                <a:gd name="T78" fmla="*/ 417 w 5024"/>
                <a:gd name="T79" fmla="*/ 181 h 1747"/>
                <a:gd name="T80" fmla="*/ 432 w 5024"/>
                <a:gd name="T81" fmla="*/ 188 h 1747"/>
                <a:gd name="T82" fmla="*/ 449 w 5024"/>
                <a:gd name="T83" fmla="*/ 192 h 1747"/>
                <a:gd name="T84" fmla="*/ 468 w 5024"/>
                <a:gd name="T85" fmla="*/ 193 h 1747"/>
                <a:gd name="T86" fmla="*/ 487 w 5024"/>
                <a:gd name="T87" fmla="*/ 190 h 1747"/>
                <a:gd name="T88" fmla="*/ 505 w 5024"/>
                <a:gd name="T89" fmla="*/ 183 h 1747"/>
                <a:gd name="T90" fmla="*/ 521 w 5024"/>
                <a:gd name="T91" fmla="*/ 174 h 1747"/>
                <a:gd name="T92" fmla="*/ 535 w 5024"/>
                <a:gd name="T93" fmla="*/ 161 h 1747"/>
                <a:gd name="T94" fmla="*/ 546 w 5024"/>
                <a:gd name="T95" fmla="*/ 146 h 1747"/>
                <a:gd name="T96" fmla="*/ 554 w 5024"/>
                <a:gd name="T97" fmla="*/ 130 h 1747"/>
                <a:gd name="T98" fmla="*/ 559 w 5024"/>
                <a:gd name="T99" fmla="*/ 111 h 1747"/>
                <a:gd name="T100" fmla="*/ 560 w 5024"/>
                <a:gd name="T101" fmla="*/ 92 h 1747"/>
                <a:gd name="T102" fmla="*/ 557 w 5024"/>
                <a:gd name="T103" fmla="*/ 72 h 1747"/>
                <a:gd name="T104" fmla="*/ 551 w 5024"/>
                <a:gd name="T105" fmla="*/ 55 h 1747"/>
                <a:gd name="T106" fmla="*/ 541 w 5024"/>
                <a:gd name="T107" fmla="*/ 39 h 1747"/>
                <a:gd name="T108" fmla="*/ 529 w 5024"/>
                <a:gd name="T109" fmla="*/ 25 h 1747"/>
                <a:gd name="T110" fmla="*/ 514 w 5024"/>
                <a:gd name="T111" fmla="*/ 14 h 1747"/>
                <a:gd name="T112" fmla="*/ 497 w 5024"/>
                <a:gd name="T113" fmla="*/ 6 h 1747"/>
                <a:gd name="T114" fmla="*/ 478 w 5024"/>
                <a:gd name="T115" fmla="*/ 1 h 17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0" name="Freeform 31"/>
            <p:cNvSpPr>
              <a:spLocks noChangeAspect="1"/>
            </p:cNvSpPr>
            <p:nvPr/>
          </p:nvSpPr>
          <p:spPr bwMode="black">
            <a:xfrm>
              <a:off x="3867" y="947"/>
              <a:ext cx="211" cy="433"/>
            </a:xfrm>
            <a:custGeom>
              <a:avLst/>
              <a:gdLst>
                <a:gd name="T0" fmla="*/ 211 w 1907"/>
                <a:gd name="T1" fmla="*/ 0 h 3902"/>
                <a:gd name="T2" fmla="*/ 0 w 1907"/>
                <a:gd name="T3" fmla="*/ 0 h 3902"/>
                <a:gd name="T4" fmla="*/ 0 w 1907"/>
                <a:gd name="T5" fmla="*/ 309 h 3902"/>
                <a:gd name="T6" fmla="*/ 13 w 1907"/>
                <a:gd name="T7" fmla="*/ 317 h 3902"/>
                <a:gd name="T8" fmla="*/ 26 w 1907"/>
                <a:gd name="T9" fmla="*/ 325 h 3902"/>
                <a:gd name="T10" fmla="*/ 39 w 1907"/>
                <a:gd name="T11" fmla="*/ 334 h 3902"/>
                <a:gd name="T12" fmla="*/ 52 w 1907"/>
                <a:gd name="T13" fmla="*/ 342 h 3902"/>
                <a:gd name="T14" fmla="*/ 65 w 1907"/>
                <a:gd name="T15" fmla="*/ 350 h 3902"/>
                <a:gd name="T16" fmla="*/ 78 w 1907"/>
                <a:gd name="T17" fmla="*/ 358 h 3902"/>
                <a:gd name="T18" fmla="*/ 91 w 1907"/>
                <a:gd name="T19" fmla="*/ 366 h 3902"/>
                <a:gd name="T20" fmla="*/ 104 w 1907"/>
                <a:gd name="T21" fmla="*/ 374 h 3902"/>
                <a:gd name="T22" fmla="*/ 118 w 1907"/>
                <a:gd name="T23" fmla="*/ 382 h 3902"/>
                <a:gd name="T24" fmla="*/ 131 w 1907"/>
                <a:gd name="T25" fmla="*/ 389 h 3902"/>
                <a:gd name="T26" fmla="*/ 144 w 1907"/>
                <a:gd name="T27" fmla="*/ 397 h 3902"/>
                <a:gd name="T28" fmla="*/ 158 w 1907"/>
                <a:gd name="T29" fmla="*/ 404 h 3902"/>
                <a:gd name="T30" fmla="*/ 171 w 1907"/>
                <a:gd name="T31" fmla="*/ 412 h 3902"/>
                <a:gd name="T32" fmla="*/ 184 w 1907"/>
                <a:gd name="T33" fmla="*/ 419 h 3902"/>
                <a:gd name="T34" fmla="*/ 198 w 1907"/>
                <a:gd name="T35" fmla="*/ 426 h 3902"/>
                <a:gd name="T36" fmla="*/ 211 w 1907"/>
                <a:gd name="T37" fmla="*/ 433 h 3902"/>
                <a:gd name="T38" fmla="*/ 211 w 1907"/>
                <a:gd name="T39" fmla="*/ 0 h 39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1" name="Freeform 32"/>
            <p:cNvSpPr>
              <a:spLocks noChangeAspect="1"/>
            </p:cNvSpPr>
            <p:nvPr/>
          </p:nvSpPr>
          <p:spPr bwMode="black">
            <a:xfrm>
              <a:off x="3456" y="833"/>
              <a:ext cx="1923" cy="911"/>
            </a:xfrm>
            <a:custGeom>
              <a:avLst/>
              <a:gdLst>
                <a:gd name="T0" fmla="*/ 1291 w 17307"/>
                <a:gd name="T1" fmla="*/ 238 h 8203"/>
                <a:gd name="T2" fmla="*/ 1043 w 17307"/>
                <a:gd name="T3" fmla="*/ 113 h 8203"/>
                <a:gd name="T4" fmla="*/ 954 w 17307"/>
                <a:gd name="T5" fmla="*/ 97 h 8203"/>
                <a:gd name="T6" fmla="*/ 859 w 17307"/>
                <a:gd name="T7" fmla="*/ 64 h 8203"/>
                <a:gd name="T8" fmla="*/ 856 w 17307"/>
                <a:gd name="T9" fmla="*/ 72 h 8203"/>
                <a:gd name="T10" fmla="*/ 953 w 17307"/>
                <a:gd name="T11" fmla="*/ 105 h 8203"/>
                <a:gd name="T12" fmla="*/ 1043 w 17307"/>
                <a:gd name="T13" fmla="*/ 477 h 8203"/>
                <a:gd name="T14" fmla="*/ 740 w 17307"/>
                <a:gd name="T15" fmla="*/ 605 h 8203"/>
                <a:gd name="T16" fmla="*/ 816 w 17307"/>
                <a:gd name="T17" fmla="*/ 639 h 8203"/>
                <a:gd name="T18" fmla="*/ 874 w 17307"/>
                <a:gd name="T19" fmla="*/ 663 h 8203"/>
                <a:gd name="T20" fmla="*/ 897 w 17307"/>
                <a:gd name="T21" fmla="*/ 572 h 8203"/>
                <a:gd name="T22" fmla="*/ 1055 w 17307"/>
                <a:gd name="T23" fmla="*/ 732 h 8203"/>
                <a:gd name="T24" fmla="*/ 1190 w 17307"/>
                <a:gd name="T25" fmla="*/ 775 h 8203"/>
                <a:gd name="T26" fmla="*/ 1273 w 17307"/>
                <a:gd name="T27" fmla="*/ 239 h 8203"/>
                <a:gd name="T28" fmla="*/ 1331 w 17307"/>
                <a:gd name="T29" fmla="*/ 813 h 8203"/>
                <a:gd name="T30" fmla="*/ 1421 w 17307"/>
                <a:gd name="T31" fmla="*/ 834 h 8203"/>
                <a:gd name="T32" fmla="*/ 1507 w 17307"/>
                <a:gd name="T33" fmla="*/ 850 h 8203"/>
                <a:gd name="T34" fmla="*/ 1586 w 17307"/>
                <a:gd name="T35" fmla="*/ 860 h 8203"/>
                <a:gd name="T36" fmla="*/ 1659 w 17307"/>
                <a:gd name="T37" fmla="*/ 865 h 8203"/>
                <a:gd name="T38" fmla="*/ 1553 w 17307"/>
                <a:gd name="T39" fmla="*/ 395 h 8203"/>
                <a:gd name="T40" fmla="*/ 1702 w 17307"/>
                <a:gd name="T41" fmla="*/ 499 h 8203"/>
                <a:gd name="T42" fmla="*/ 1815 w 17307"/>
                <a:gd name="T43" fmla="*/ 601 h 8203"/>
                <a:gd name="T44" fmla="*/ 1886 w 17307"/>
                <a:gd name="T45" fmla="*/ 695 h 8203"/>
                <a:gd name="T46" fmla="*/ 1909 w 17307"/>
                <a:gd name="T47" fmla="*/ 777 h 8203"/>
                <a:gd name="T48" fmla="*/ 1857 w 17307"/>
                <a:gd name="T49" fmla="*/ 853 h 8203"/>
                <a:gd name="T50" fmla="*/ 1700 w 17307"/>
                <a:gd name="T51" fmla="*/ 887 h 8203"/>
                <a:gd name="T52" fmla="*/ 1466 w 17307"/>
                <a:gd name="T53" fmla="*/ 866 h 8203"/>
                <a:gd name="T54" fmla="*/ 1180 w 17307"/>
                <a:gd name="T55" fmla="*/ 797 h 8203"/>
                <a:gd name="T56" fmla="*/ 865 w 17307"/>
                <a:gd name="T57" fmla="*/ 687 h 8203"/>
                <a:gd name="T58" fmla="*/ 776 w 17307"/>
                <a:gd name="T59" fmla="*/ 651 h 8203"/>
                <a:gd name="T60" fmla="*/ 679 w 17307"/>
                <a:gd name="T61" fmla="*/ 606 h 8203"/>
                <a:gd name="T62" fmla="*/ 579 w 17307"/>
                <a:gd name="T63" fmla="*/ 554 h 8203"/>
                <a:gd name="T64" fmla="*/ 478 w 17307"/>
                <a:gd name="T65" fmla="*/ 497 h 8203"/>
                <a:gd name="T66" fmla="*/ 368 w 17307"/>
                <a:gd name="T67" fmla="*/ 430 h 8203"/>
                <a:gd name="T68" fmla="*/ 209 w 17307"/>
                <a:gd name="T69" fmla="*/ 311 h 8203"/>
                <a:gd name="T70" fmla="*/ 95 w 17307"/>
                <a:gd name="T71" fmla="*/ 199 h 8203"/>
                <a:gd name="T72" fmla="*/ 32 w 17307"/>
                <a:gd name="T73" fmla="*/ 99 h 8203"/>
                <a:gd name="T74" fmla="*/ 22 w 17307"/>
                <a:gd name="T75" fmla="*/ 19 h 8203"/>
                <a:gd name="T76" fmla="*/ 16 w 17307"/>
                <a:gd name="T77" fmla="*/ 21 h 8203"/>
                <a:gd name="T78" fmla="*/ 2 w 17307"/>
                <a:gd name="T79" fmla="*/ 54 h 8203"/>
                <a:gd name="T80" fmla="*/ 13 w 17307"/>
                <a:gd name="T81" fmla="*/ 137 h 8203"/>
                <a:gd name="T82" fmla="*/ 76 w 17307"/>
                <a:gd name="T83" fmla="*/ 236 h 8203"/>
                <a:gd name="T84" fmla="*/ 190 w 17307"/>
                <a:gd name="T85" fmla="*/ 345 h 8203"/>
                <a:gd name="T86" fmla="*/ 354 w 17307"/>
                <a:gd name="T87" fmla="*/ 463 h 8203"/>
                <a:gd name="T88" fmla="*/ 639 w 17307"/>
                <a:gd name="T89" fmla="*/ 622 h 8203"/>
                <a:gd name="T90" fmla="*/ 695 w 17307"/>
                <a:gd name="T91" fmla="*/ 894 h 8203"/>
                <a:gd name="T92" fmla="*/ 939 w 17307"/>
                <a:gd name="T93" fmla="*/ 753 h 8203"/>
                <a:gd name="T94" fmla="*/ 1255 w 17307"/>
                <a:gd name="T95" fmla="*/ 853 h 8203"/>
                <a:gd name="T96" fmla="*/ 1318 w 17307"/>
                <a:gd name="T97" fmla="*/ 868 h 8203"/>
                <a:gd name="T98" fmla="*/ 1560 w 17307"/>
                <a:gd name="T99" fmla="*/ 907 h 8203"/>
                <a:gd name="T100" fmla="*/ 1692 w 17307"/>
                <a:gd name="T101" fmla="*/ 910 h 8203"/>
                <a:gd name="T102" fmla="*/ 1799 w 17307"/>
                <a:gd name="T103" fmla="*/ 894 h 8203"/>
                <a:gd name="T104" fmla="*/ 1876 w 17307"/>
                <a:gd name="T105" fmla="*/ 859 h 8203"/>
                <a:gd name="T106" fmla="*/ 1918 w 17307"/>
                <a:gd name="T107" fmla="*/ 804 h 8203"/>
                <a:gd name="T108" fmla="*/ 1913 w 17307"/>
                <a:gd name="T109" fmla="*/ 725 h 8203"/>
                <a:gd name="T110" fmla="*/ 1854 w 17307"/>
                <a:gd name="T111" fmla="*/ 631 h 8203"/>
                <a:gd name="T112" fmla="*/ 1748 w 17307"/>
                <a:gd name="T113" fmla="*/ 526 h 8203"/>
                <a:gd name="T114" fmla="*/ 1603 w 17307"/>
                <a:gd name="T115" fmla="*/ 416 h 820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40000"/>
              </a:spcBef>
              <a:defRPr/>
            </a:pPr>
            <a:r>
              <a:rPr lang="en-US" sz="2100" i="1" smtClean="0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4" name="Line 35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38" name="Rectangle 39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 userDrawn="1"/>
          </p:nvSpPr>
          <p:spPr bwMode="auto">
            <a:xfrm rot="2700000">
              <a:off x="1135" y="3223"/>
              <a:ext cx="387" cy="6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609600"/>
            <a:ext cx="5805488" cy="1538288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83263" cy="5334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8326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35D87-0AF3-4268-AC78-EAD8A189DE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6E2CA-669F-4546-8AD4-FFA5900909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038" y="1004888"/>
            <a:ext cx="2063750" cy="51181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42025" cy="51181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70056-7C6C-4E61-9847-558775A0EB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667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2B5B0-3BE3-4AF1-8EAE-9A899A151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7923-57E9-4F3C-8DE1-0BBB6B8D1C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528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598613"/>
            <a:ext cx="405288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A3B00-7E13-423B-9353-68374C3FB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8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A7EF4-295F-481A-9F0A-36E816915E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2509-C5AD-4F80-8957-F44961D69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5F2D1-2C6D-431E-9572-653DE76904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5E8EB-9ABE-4CD6-94EF-C0453846AB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58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x-none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581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smtClean="0"/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39" name="Rectangle 5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8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0" name="Freeform 6"/>
            <p:cNvSpPr>
              <a:spLocks noChangeAspect="1" noEditPoints="1"/>
            </p:cNvSpPr>
            <p:nvPr/>
          </p:nvSpPr>
          <p:spPr bwMode="black">
            <a:xfrm>
              <a:off x="1372" y="3675"/>
              <a:ext cx="72" cy="219"/>
            </a:xfrm>
            <a:custGeom>
              <a:avLst/>
              <a:gdLst>
                <a:gd name="T0" fmla="*/ 39 w 441"/>
                <a:gd name="T1" fmla="*/ 109 h 1307"/>
                <a:gd name="T2" fmla="*/ 43 w 441"/>
                <a:gd name="T3" fmla="*/ 110 h 1307"/>
                <a:gd name="T4" fmla="*/ 46 w 441"/>
                <a:gd name="T5" fmla="*/ 113 h 1307"/>
                <a:gd name="T6" fmla="*/ 49 w 441"/>
                <a:gd name="T7" fmla="*/ 115 h 1307"/>
                <a:gd name="T8" fmla="*/ 54 w 441"/>
                <a:gd name="T9" fmla="*/ 122 h 1307"/>
                <a:gd name="T10" fmla="*/ 58 w 441"/>
                <a:gd name="T11" fmla="*/ 132 h 1307"/>
                <a:gd name="T12" fmla="*/ 60 w 441"/>
                <a:gd name="T13" fmla="*/ 144 h 1307"/>
                <a:gd name="T14" fmla="*/ 60 w 441"/>
                <a:gd name="T15" fmla="*/ 158 h 1307"/>
                <a:gd name="T16" fmla="*/ 59 w 441"/>
                <a:gd name="T17" fmla="*/ 171 h 1307"/>
                <a:gd name="T18" fmla="*/ 56 w 441"/>
                <a:gd name="T19" fmla="*/ 183 h 1307"/>
                <a:gd name="T20" fmla="*/ 51 w 441"/>
                <a:gd name="T21" fmla="*/ 192 h 1307"/>
                <a:gd name="T22" fmla="*/ 48 w 441"/>
                <a:gd name="T23" fmla="*/ 195 h 1307"/>
                <a:gd name="T24" fmla="*/ 44 w 441"/>
                <a:gd name="T25" fmla="*/ 198 h 1307"/>
                <a:gd name="T26" fmla="*/ 40 w 441"/>
                <a:gd name="T27" fmla="*/ 199 h 1307"/>
                <a:gd name="T28" fmla="*/ 36 w 441"/>
                <a:gd name="T29" fmla="*/ 200 h 1307"/>
                <a:gd name="T30" fmla="*/ 32 w 441"/>
                <a:gd name="T31" fmla="*/ 199 h 1307"/>
                <a:gd name="T32" fmla="*/ 28 w 441"/>
                <a:gd name="T33" fmla="*/ 198 h 1307"/>
                <a:gd name="T34" fmla="*/ 25 w 441"/>
                <a:gd name="T35" fmla="*/ 195 h 1307"/>
                <a:gd name="T36" fmla="*/ 22 w 441"/>
                <a:gd name="T37" fmla="*/ 191 h 1307"/>
                <a:gd name="T38" fmla="*/ 17 w 441"/>
                <a:gd name="T39" fmla="*/ 182 h 1307"/>
                <a:gd name="T40" fmla="*/ 14 w 441"/>
                <a:gd name="T41" fmla="*/ 170 h 1307"/>
                <a:gd name="T42" fmla="*/ 13 w 441"/>
                <a:gd name="T43" fmla="*/ 158 h 1307"/>
                <a:gd name="T44" fmla="*/ 13 w 441"/>
                <a:gd name="T45" fmla="*/ 144 h 1307"/>
                <a:gd name="T46" fmla="*/ 15 w 441"/>
                <a:gd name="T47" fmla="*/ 133 h 1307"/>
                <a:gd name="T48" fmla="*/ 19 w 441"/>
                <a:gd name="T49" fmla="*/ 122 h 1307"/>
                <a:gd name="T50" fmla="*/ 24 w 441"/>
                <a:gd name="T51" fmla="*/ 115 h 1307"/>
                <a:gd name="T52" fmla="*/ 29 w 441"/>
                <a:gd name="T53" fmla="*/ 111 h 1307"/>
                <a:gd name="T54" fmla="*/ 32 w 441"/>
                <a:gd name="T55" fmla="*/ 110 h 1307"/>
                <a:gd name="T56" fmla="*/ 36 w 441"/>
                <a:gd name="T57" fmla="*/ 109 h 1307"/>
                <a:gd name="T58" fmla="*/ 72 w 441"/>
                <a:gd name="T59" fmla="*/ 0 h 1307"/>
                <a:gd name="T60" fmla="*/ 59 w 441"/>
                <a:gd name="T61" fmla="*/ 110 h 1307"/>
                <a:gd name="T62" fmla="*/ 56 w 441"/>
                <a:gd name="T63" fmla="*/ 104 h 1307"/>
                <a:gd name="T64" fmla="*/ 51 w 441"/>
                <a:gd name="T65" fmla="*/ 98 h 1307"/>
                <a:gd name="T66" fmla="*/ 47 w 441"/>
                <a:gd name="T67" fmla="*/ 94 h 1307"/>
                <a:gd name="T68" fmla="*/ 42 w 441"/>
                <a:gd name="T69" fmla="*/ 91 h 1307"/>
                <a:gd name="T70" fmla="*/ 37 w 441"/>
                <a:gd name="T71" fmla="*/ 90 h 1307"/>
                <a:gd name="T72" fmla="*/ 31 w 441"/>
                <a:gd name="T73" fmla="*/ 90 h 1307"/>
                <a:gd name="T74" fmla="*/ 25 w 441"/>
                <a:gd name="T75" fmla="*/ 92 h 1307"/>
                <a:gd name="T76" fmla="*/ 20 w 441"/>
                <a:gd name="T77" fmla="*/ 95 h 1307"/>
                <a:gd name="T78" fmla="*/ 16 w 441"/>
                <a:gd name="T79" fmla="*/ 99 h 1307"/>
                <a:gd name="T80" fmla="*/ 12 w 441"/>
                <a:gd name="T81" fmla="*/ 105 h 1307"/>
                <a:gd name="T82" fmla="*/ 8 w 441"/>
                <a:gd name="T83" fmla="*/ 111 h 1307"/>
                <a:gd name="T84" fmla="*/ 5 w 441"/>
                <a:gd name="T85" fmla="*/ 119 h 1307"/>
                <a:gd name="T86" fmla="*/ 1 w 441"/>
                <a:gd name="T87" fmla="*/ 136 h 1307"/>
                <a:gd name="T88" fmla="*/ 0 w 441"/>
                <a:gd name="T89" fmla="*/ 155 h 1307"/>
                <a:gd name="T90" fmla="*/ 1 w 441"/>
                <a:gd name="T91" fmla="*/ 173 h 1307"/>
                <a:gd name="T92" fmla="*/ 6 w 441"/>
                <a:gd name="T93" fmla="*/ 190 h 1307"/>
                <a:gd name="T94" fmla="*/ 8 w 441"/>
                <a:gd name="T95" fmla="*/ 197 h 1307"/>
                <a:gd name="T96" fmla="*/ 12 w 441"/>
                <a:gd name="T97" fmla="*/ 204 h 1307"/>
                <a:gd name="T98" fmla="*/ 16 w 441"/>
                <a:gd name="T99" fmla="*/ 209 h 1307"/>
                <a:gd name="T100" fmla="*/ 20 w 441"/>
                <a:gd name="T101" fmla="*/ 214 h 1307"/>
                <a:gd name="T102" fmla="*/ 25 w 441"/>
                <a:gd name="T103" fmla="*/ 217 h 1307"/>
                <a:gd name="T104" fmla="*/ 31 w 441"/>
                <a:gd name="T105" fmla="*/ 219 h 1307"/>
                <a:gd name="T106" fmla="*/ 37 w 441"/>
                <a:gd name="T107" fmla="*/ 219 h 1307"/>
                <a:gd name="T108" fmla="*/ 42 w 441"/>
                <a:gd name="T109" fmla="*/ 218 h 1307"/>
                <a:gd name="T110" fmla="*/ 47 w 441"/>
                <a:gd name="T111" fmla="*/ 215 h 1307"/>
                <a:gd name="T112" fmla="*/ 51 w 441"/>
                <a:gd name="T113" fmla="*/ 211 h 1307"/>
                <a:gd name="T114" fmla="*/ 56 w 441"/>
                <a:gd name="T115" fmla="*/ 206 h 1307"/>
                <a:gd name="T116" fmla="*/ 59 w 441"/>
                <a:gd name="T117" fmla="*/ 199 h 13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1" name="Freeform 7"/>
            <p:cNvSpPr>
              <a:spLocks noChangeAspect="1" noEditPoints="1"/>
            </p:cNvSpPr>
            <p:nvPr/>
          </p:nvSpPr>
          <p:spPr bwMode="black">
            <a:xfrm>
              <a:off x="1460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7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1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6 w 440"/>
                <a:gd name="T25" fmla="*/ 107 h 772"/>
                <a:gd name="T26" fmla="*/ 42 w 440"/>
                <a:gd name="T27" fmla="*/ 109 h 772"/>
                <a:gd name="T28" fmla="*/ 38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6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5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5 w 440"/>
                <a:gd name="T47" fmla="*/ 43 h 772"/>
                <a:gd name="T48" fmla="*/ 20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9 w 440"/>
                <a:gd name="T61" fmla="*/ 16 h 772"/>
                <a:gd name="T62" fmla="*/ 54 w 440"/>
                <a:gd name="T63" fmla="*/ 10 h 772"/>
                <a:gd name="T64" fmla="*/ 50 w 440"/>
                <a:gd name="T65" fmla="*/ 5 h 772"/>
                <a:gd name="T66" fmla="*/ 45 w 440"/>
                <a:gd name="T67" fmla="*/ 2 h 772"/>
                <a:gd name="T68" fmla="*/ 40 w 440"/>
                <a:gd name="T69" fmla="*/ 0 h 772"/>
                <a:gd name="T70" fmla="*/ 34 w 440"/>
                <a:gd name="T71" fmla="*/ 0 h 772"/>
                <a:gd name="T72" fmla="*/ 28 w 440"/>
                <a:gd name="T73" fmla="*/ 1 h 772"/>
                <a:gd name="T74" fmla="*/ 22 w 440"/>
                <a:gd name="T75" fmla="*/ 4 h 772"/>
                <a:gd name="T76" fmla="*/ 17 w 440"/>
                <a:gd name="T77" fmla="*/ 8 h 772"/>
                <a:gd name="T78" fmla="*/ 13 w 440"/>
                <a:gd name="T79" fmla="*/ 13 h 772"/>
                <a:gd name="T80" fmla="*/ 9 w 440"/>
                <a:gd name="T81" fmla="*/ 19 h 772"/>
                <a:gd name="T82" fmla="*/ 6 w 440"/>
                <a:gd name="T83" fmla="*/ 26 h 772"/>
                <a:gd name="T84" fmla="*/ 2 w 440"/>
                <a:gd name="T85" fmla="*/ 40 h 772"/>
                <a:gd name="T86" fmla="*/ 0 w 440"/>
                <a:gd name="T87" fmla="*/ 58 h 772"/>
                <a:gd name="T88" fmla="*/ 1 w 440"/>
                <a:gd name="T89" fmla="*/ 77 h 772"/>
                <a:gd name="T90" fmla="*/ 4 w 440"/>
                <a:gd name="T91" fmla="*/ 94 h 772"/>
                <a:gd name="T92" fmla="*/ 8 w 440"/>
                <a:gd name="T93" fmla="*/ 104 h 772"/>
                <a:gd name="T94" fmla="*/ 11 w 440"/>
                <a:gd name="T95" fmla="*/ 111 h 772"/>
                <a:gd name="T96" fmla="*/ 15 w 440"/>
                <a:gd name="T97" fmla="*/ 117 h 772"/>
                <a:gd name="T98" fmla="*/ 19 w 440"/>
                <a:gd name="T99" fmla="*/ 121 h 772"/>
                <a:gd name="T100" fmla="*/ 24 w 440"/>
                <a:gd name="T101" fmla="*/ 125 h 772"/>
                <a:gd name="T102" fmla="*/ 30 w 440"/>
                <a:gd name="T103" fmla="*/ 127 h 772"/>
                <a:gd name="T104" fmla="*/ 36 w 440"/>
                <a:gd name="T105" fmla="*/ 128 h 772"/>
                <a:gd name="T106" fmla="*/ 41 w 440"/>
                <a:gd name="T107" fmla="*/ 127 h 772"/>
                <a:gd name="T108" fmla="*/ 46 w 440"/>
                <a:gd name="T109" fmla="*/ 125 h 772"/>
                <a:gd name="T110" fmla="*/ 51 w 440"/>
                <a:gd name="T111" fmla="*/ 122 h 772"/>
                <a:gd name="T112" fmla="*/ 56 w 440"/>
                <a:gd name="T113" fmla="*/ 117 h 772"/>
                <a:gd name="T114" fmla="*/ 60 w 440"/>
                <a:gd name="T115" fmla="*/ 110 h 772"/>
                <a:gd name="T116" fmla="*/ 61 w 440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2" name="Freeform 8"/>
            <p:cNvSpPr>
              <a:spLocks noChangeAspect="1"/>
            </p:cNvSpPr>
            <p:nvPr/>
          </p:nvSpPr>
          <p:spPr bwMode="black">
            <a:xfrm>
              <a:off x="1557" y="3675"/>
              <a:ext cx="59" cy="216"/>
            </a:xfrm>
            <a:custGeom>
              <a:avLst/>
              <a:gdLst>
                <a:gd name="T0" fmla="*/ 13 w 352"/>
                <a:gd name="T1" fmla="*/ 107 h 1289"/>
                <a:gd name="T2" fmla="*/ 15 w 352"/>
                <a:gd name="T3" fmla="*/ 104 h 1289"/>
                <a:gd name="T4" fmla="*/ 18 w 352"/>
                <a:gd name="T5" fmla="*/ 99 h 1289"/>
                <a:gd name="T6" fmla="*/ 21 w 352"/>
                <a:gd name="T7" fmla="*/ 96 h 1289"/>
                <a:gd name="T8" fmla="*/ 23 w 352"/>
                <a:gd name="T9" fmla="*/ 93 h 1289"/>
                <a:gd name="T10" fmla="*/ 26 w 352"/>
                <a:gd name="T11" fmla="*/ 91 h 1289"/>
                <a:gd name="T12" fmla="*/ 29 w 352"/>
                <a:gd name="T13" fmla="*/ 90 h 1289"/>
                <a:gd name="T14" fmla="*/ 32 w 352"/>
                <a:gd name="T15" fmla="*/ 90 h 1289"/>
                <a:gd name="T16" fmla="*/ 36 w 352"/>
                <a:gd name="T17" fmla="*/ 90 h 1289"/>
                <a:gd name="T18" fmla="*/ 39 w 352"/>
                <a:gd name="T19" fmla="*/ 90 h 1289"/>
                <a:gd name="T20" fmla="*/ 43 w 352"/>
                <a:gd name="T21" fmla="*/ 91 h 1289"/>
                <a:gd name="T22" fmla="*/ 45 w 352"/>
                <a:gd name="T23" fmla="*/ 93 h 1289"/>
                <a:gd name="T24" fmla="*/ 48 w 352"/>
                <a:gd name="T25" fmla="*/ 95 h 1289"/>
                <a:gd name="T26" fmla="*/ 50 w 352"/>
                <a:gd name="T27" fmla="*/ 97 h 1289"/>
                <a:gd name="T28" fmla="*/ 52 w 352"/>
                <a:gd name="T29" fmla="*/ 100 h 1289"/>
                <a:gd name="T30" fmla="*/ 54 w 352"/>
                <a:gd name="T31" fmla="*/ 104 h 1289"/>
                <a:gd name="T32" fmla="*/ 55 w 352"/>
                <a:gd name="T33" fmla="*/ 109 h 1289"/>
                <a:gd name="T34" fmla="*/ 57 w 352"/>
                <a:gd name="T35" fmla="*/ 118 h 1289"/>
                <a:gd name="T36" fmla="*/ 58 w 352"/>
                <a:gd name="T37" fmla="*/ 127 h 1289"/>
                <a:gd name="T38" fmla="*/ 59 w 352"/>
                <a:gd name="T39" fmla="*/ 137 h 1289"/>
                <a:gd name="T40" fmla="*/ 59 w 352"/>
                <a:gd name="T41" fmla="*/ 216 h 1289"/>
                <a:gd name="T42" fmla="*/ 46 w 352"/>
                <a:gd name="T43" fmla="*/ 147 h 1289"/>
                <a:gd name="T44" fmla="*/ 46 w 352"/>
                <a:gd name="T45" fmla="*/ 133 h 1289"/>
                <a:gd name="T46" fmla="*/ 46 w 352"/>
                <a:gd name="T47" fmla="*/ 126 h 1289"/>
                <a:gd name="T48" fmla="*/ 44 w 352"/>
                <a:gd name="T49" fmla="*/ 120 h 1289"/>
                <a:gd name="T50" fmla="*/ 42 w 352"/>
                <a:gd name="T51" fmla="*/ 116 h 1289"/>
                <a:gd name="T52" fmla="*/ 41 w 352"/>
                <a:gd name="T53" fmla="*/ 114 h 1289"/>
                <a:gd name="T54" fmla="*/ 40 w 352"/>
                <a:gd name="T55" fmla="*/ 112 h 1289"/>
                <a:gd name="T56" fmla="*/ 38 w 352"/>
                <a:gd name="T57" fmla="*/ 111 h 1289"/>
                <a:gd name="T58" fmla="*/ 36 w 352"/>
                <a:gd name="T59" fmla="*/ 110 h 1289"/>
                <a:gd name="T60" fmla="*/ 34 w 352"/>
                <a:gd name="T61" fmla="*/ 109 h 1289"/>
                <a:gd name="T62" fmla="*/ 31 w 352"/>
                <a:gd name="T63" fmla="*/ 109 h 1289"/>
                <a:gd name="T64" fmla="*/ 28 w 352"/>
                <a:gd name="T65" fmla="*/ 109 h 1289"/>
                <a:gd name="T66" fmla="*/ 25 w 352"/>
                <a:gd name="T67" fmla="*/ 110 h 1289"/>
                <a:gd name="T68" fmla="*/ 23 w 352"/>
                <a:gd name="T69" fmla="*/ 112 h 1289"/>
                <a:gd name="T70" fmla="*/ 21 w 352"/>
                <a:gd name="T71" fmla="*/ 113 h 1289"/>
                <a:gd name="T72" fmla="*/ 19 w 352"/>
                <a:gd name="T73" fmla="*/ 116 h 1289"/>
                <a:gd name="T74" fmla="*/ 18 w 352"/>
                <a:gd name="T75" fmla="*/ 119 h 1289"/>
                <a:gd name="T76" fmla="*/ 15 w 352"/>
                <a:gd name="T77" fmla="*/ 125 h 1289"/>
                <a:gd name="T78" fmla="*/ 14 w 352"/>
                <a:gd name="T79" fmla="*/ 133 h 1289"/>
                <a:gd name="T80" fmla="*/ 13 w 352"/>
                <a:gd name="T81" fmla="*/ 141 h 1289"/>
                <a:gd name="T82" fmla="*/ 13 w 352"/>
                <a:gd name="T83" fmla="*/ 158 h 1289"/>
                <a:gd name="T84" fmla="*/ 0 w 352"/>
                <a:gd name="T85" fmla="*/ 216 h 1289"/>
                <a:gd name="T86" fmla="*/ 13 w 352"/>
                <a:gd name="T87" fmla="*/ 0 h 128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3" name="Freeform 9"/>
            <p:cNvSpPr>
              <a:spLocks noChangeAspect="1" noEditPoints="1"/>
            </p:cNvSpPr>
            <p:nvPr/>
          </p:nvSpPr>
          <p:spPr bwMode="black">
            <a:xfrm>
              <a:off x="1633" y="3765"/>
              <a:ext cx="76" cy="128"/>
            </a:xfrm>
            <a:custGeom>
              <a:avLst/>
              <a:gdLst>
                <a:gd name="T0" fmla="*/ 42 w 463"/>
                <a:gd name="T1" fmla="*/ 20 h 772"/>
                <a:gd name="T2" fmla="*/ 47 w 463"/>
                <a:gd name="T3" fmla="*/ 22 h 772"/>
                <a:gd name="T4" fmla="*/ 52 w 463"/>
                <a:gd name="T5" fmla="*/ 26 h 772"/>
                <a:gd name="T6" fmla="*/ 58 w 463"/>
                <a:gd name="T7" fmla="*/ 36 h 772"/>
                <a:gd name="T8" fmla="*/ 63 w 463"/>
                <a:gd name="T9" fmla="*/ 51 h 772"/>
                <a:gd name="T10" fmla="*/ 64 w 463"/>
                <a:gd name="T11" fmla="*/ 69 h 772"/>
                <a:gd name="T12" fmla="*/ 61 w 463"/>
                <a:gd name="T13" fmla="*/ 86 h 772"/>
                <a:gd name="T14" fmla="*/ 55 w 463"/>
                <a:gd name="T15" fmla="*/ 99 h 772"/>
                <a:gd name="T16" fmla="*/ 50 w 463"/>
                <a:gd name="T17" fmla="*/ 105 h 772"/>
                <a:gd name="T18" fmla="*/ 45 w 463"/>
                <a:gd name="T19" fmla="*/ 108 h 772"/>
                <a:gd name="T20" fmla="*/ 40 w 463"/>
                <a:gd name="T21" fmla="*/ 109 h 772"/>
                <a:gd name="T22" fmla="*/ 34 w 463"/>
                <a:gd name="T23" fmla="*/ 109 h 772"/>
                <a:gd name="T24" fmla="*/ 29 w 463"/>
                <a:gd name="T25" fmla="*/ 106 h 772"/>
                <a:gd name="T26" fmla="*/ 24 w 463"/>
                <a:gd name="T27" fmla="*/ 103 h 772"/>
                <a:gd name="T28" fmla="*/ 18 w 463"/>
                <a:gd name="T29" fmla="*/ 93 h 772"/>
                <a:gd name="T30" fmla="*/ 14 w 463"/>
                <a:gd name="T31" fmla="*/ 77 h 772"/>
                <a:gd name="T32" fmla="*/ 13 w 463"/>
                <a:gd name="T33" fmla="*/ 59 h 772"/>
                <a:gd name="T34" fmla="*/ 15 w 463"/>
                <a:gd name="T35" fmla="*/ 43 h 772"/>
                <a:gd name="T36" fmla="*/ 21 w 463"/>
                <a:gd name="T37" fmla="*/ 30 h 772"/>
                <a:gd name="T38" fmla="*/ 26 w 463"/>
                <a:gd name="T39" fmla="*/ 24 h 772"/>
                <a:gd name="T40" fmla="*/ 32 w 463"/>
                <a:gd name="T41" fmla="*/ 21 h 772"/>
                <a:gd name="T42" fmla="*/ 37 w 463"/>
                <a:gd name="T43" fmla="*/ 19 h 772"/>
                <a:gd name="T44" fmla="*/ 42 w 463"/>
                <a:gd name="T45" fmla="*/ 128 h 772"/>
                <a:gd name="T46" fmla="*/ 49 w 463"/>
                <a:gd name="T47" fmla="*/ 125 h 772"/>
                <a:gd name="T48" fmla="*/ 56 w 463"/>
                <a:gd name="T49" fmla="*/ 121 h 772"/>
                <a:gd name="T50" fmla="*/ 62 w 463"/>
                <a:gd name="T51" fmla="*/ 114 h 772"/>
                <a:gd name="T52" fmla="*/ 67 w 463"/>
                <a:gd name="T53" fmla="*/ 105 h 772"/>
                <a:gd name="T54" fmla="*/ 71 w 463"/>
                <a:gd name="T55" fmla="*/ 95 h 772"/>
                <a:gd name="T56" fmla="*/ 74 w 463"/>
                <a:gd name="T57" fmla="*/ 84 h 772"/>
                <a:gd name="T58" fmla="*/ 76 w 463"/>
                <a:gd name="T59" fmla="*/ 71 h 772"/>
                <a:gd name="T60" fmla="*/ 76 w 463"/>
                <a:gd name="T61" fmla="*/ 58 h 772"/>
                <a:gd name="T62" fmla="*/ 74 w 463"/>
                <a:gd name="T63" fmla="*/ 45 h 772"/>
                <a:gd name="T64" fmla="*/ 72 w 463"/>
                <a:gd name="T65" fmla="*/ 33 h 772"/>
                <a:gd name="T66" fmla="*/ 67 w 463"/>
                <a:gd name="T67" fmla="*/ 23 h 772"/>
                <a:gd name="T68" fmla="*/ 62 w 463"/>
                <a:gd name="T69" fmla="*/ 14 h 772"/>
                <a:gd name="T70" fmla="*/ 56 w 463"/>
                <a:gd name="T71" fmla="*/ 8 h 772"/>
                <a:gd name="T72" fmla="*/ 50 w 463"/>
                <a:gd name="T73" fmla="*/ 3 h 772"/>
                <a:gd name="T74" fmla="*/ 42 w 463"/>
                <a:gd name="T75" fmla="*/ 0 h 772"/>
                <a:gd name="T76" fmla="*/ 34 w 463"/>
                <a:gd name="T77" fmla="*/ 0 h 772"/>
                <a:gd name="T78" fmla="*/ 27 w 463"/>
                <a:gd name="T79" fmla="*/ 3 h 772"/>
                <a:gd name="T80" fmla="*/ 20 w 463"/>
                <a:gd name="T81" fmla="*/ 8 h 772"/>
                <a:gd name="T82" fmla="*/ 14 w 463"/>
                <a:gd name="T83" fmla="*/ 14 h 772"/>
                <a:gd name="T84" fmla="*/ 9 w 463"/>
                <a:gd name="T85" fmla="*/ 23 h 772"/>
                <a:gd name="T86" fmla="*/ 5 w 463"/>
                <a:gd name="T87" fmla="*/ 33 h 772"/>
                <a:gd name="T88" fmla="*/ 1 w 463"/>
                <a:gd name="T89" fmla="*/ 45 h 772"/>
                <a:gd name="T90" fmla="*/ 0 w 463"/>
                <a:gd name="T91" fmla="*/ 58 h 772"/>
                <a:gd name="T92" fmla="*/ 0 w 463"/>
                <a:gd name="T93" fmla="*/ 71 h 772"/>
                <a:gd name="T94" fmla="*/ 1 w 463"/>
                <a:gd name="T95" fmla="*/ 84 h 772"/>
                <a:gd name="T96" fmla="*/ 5 w 463"/>
                <a:gd name="T97" fmla="*/ 95 h 772"/>
                <a:gd name="T98" fmla="*/ 9 w 463"/>
                <a:gd name="T99" fmla="*/ 105 h 772"/>
                <a:gd name="T100" fmla="*/ 14 w 463"/>
                <a:gd name="T101" fmla="*/ 114 h 772"/>
                <a:gd name="T102" fmla="*/ 20 w 463"/>
                <a:gd name="T103" fmla="*/ 121 h 772"/>
                <a:gd name="T104" fmla="*/ 27 w 463"/>
                <a:gd name="T105" fmla="*/ 125 h 772"/>
                <a:gd name="T106" fmla="*/ 34 w 463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4" name="Freeform 10"/>
            <p:cNvSpPr>
              <a:spLocks noChangeAspect="1"/>
            </p:cNvSpPr>
            <p:nvPr/>
          </p:nvSpPr>
          <p:spPr bwMode="black">
            <a:xfrm>
              <a:off x="1776" y="3685"/>
              <a:ext cx="105" cy="212"/>
            </a:xfrm>
            <a:custGeom>
              <a:avLst/>
              <a:gdLst>
                <a:gd name="T0" fmla="*/ 0 w 628"/>
                <a:gd name="T1" fmla="*/ 0 h 1282"/>
                <a:gd name="T2" fmla="*/ 92 w 628"/>
                <a:gd name="T3" fmla="*/ 159 h 1282"/>
                <a:gd name="T4" fmla="*/ 92 w 628"/>
                <a:gd name="T5" fmla="*/ 8 h 1282"/>
                <a:gd name="T6" fmla="*/ 105 w 628"/>
                <a:gd name="T7" fmla="*/ 8 h 1282"/>
                <a:gd name="T8" fmla="*/ 105 w 628"/>
                <a:gd name="T9" fmla="*/ 212 h 1282"/>
                <a:gd name="T10" fmla="*/ 13 w 628"/>
                <a:gd name="T11" fmla="*/ 53 h 1282"/>
                <a:gd name="T12" fmla="*/ 13 w 628"/>
                <a:gd name="T13" fmla="*/ 203 h 1282"/>
                <a:gd name="T14" fmla="*/ 0 w 628"/>
                <a:gd name="T15" fmla="*/ 203 h 1282"/>
                <a:gd name="T16" fmla="*/ 0 w 628"/>
                <a:gd name="T17" fmla="*/ 0 h 12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5" name="Freeform 11"/>
            <p:cNvSpPr>
              <a:spLocks noChangeAspect="1" noEditPoints="1"/>
            </p:cNvSpPr>
            <p:nvPr/>
          </p:nvSpPr>
          <p:spPr bwMode="black">
            <a:xfrm>
              <a:off x="1897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7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1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5 w 440"/>
                <a:gd name="T25" fmla="*/ 107 h 772"/>
                <a:gd name="T26" fmla="*/ 41 w 440"/>
                <a:gd name="T27" fmla="*/ 109 h 772"/>
                <a:gd name="T28" fmla="*/ 37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5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4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5 w 440"/>
                <a:gd name="T47" fmla="*/ 43 h 772"/>
                <a:gd name="T48" fmla="*/ 20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7 w 440"/>
                <a:gd name="T61" fmla="*/ 14 h 772"/>
                <a:gd name="T62" fmla="*/ 53 w 440"/>
                <a:gd name="T63" fmla="*/ 8 h 772"/>
                <a:gd name="T64" fmla="*/ 48 w 440"/>
                <a:gd name="T65" fmla="*/ 4 h 772"/>
                <a:gd name="T66" fmla="*/ 43 w 440"/>
                <a:gd name="T67" fmla="*/ 1 h 772"/>
                <a:gd name="T68" fmla="*/ 38 w 440"/>
                <a:gd name="T69" fmla="*/ 0 h 772"/>
                <a:gd name="T70" fmla="*/ 32 w 440"/>
                <a:gd name="T71" fmla="*/ 0 h 772"/>
                <a:gd name="T72" fmla="*/ 26 w 440"/>
                <a:gd name="T73" fmla="*/ 2 h 772"/>
                <a:gd name="T74" fmla="*/ 21 w 440"/>
                <a:gd name="T75" fmla="*/ 5 h 772"/>
                <a:gd name="T76" fmla="*/ 16 w 440"/>
                <a:gd name="T77" fmla="*/ 9 h 772"/>
                <a:gd name="T78" fmla="*/ 12 w 440"/>
                <a:gd name="T79" fmla="*/ 15 h 772"/>
                <a:gd name="T80" fmla="*/ 8 w 440"/>
                <a:gd name="T81" fmla="*/ 21 h 772"/>
                <a:gd name="T82" fmla="*/ 5 w 440"/>
                <a:gd name="T83" fmla="*/ 29 h 772"/>
                <a:gd name="T84" fmla="*/ 1 w 440"/>
                <a:gd name="T85" fmla="*/ 46 h 772"/>
                <a:gd name="T86" fmla="*/ 0 w 440"/>
                <a:gd name="T87" fmla="*/ 64 h 772"/>
                <a:gd name="T88" fmla="*/ 2 w 440"/>
                <a:gd name="T89" fmla="*/ 83 h 772"/>
                <a:gd name="T90" fmla="*/ 6 w 440"/>
                <a:gd name="T91" fmla="*/ 99 h 772"/>
                <a:gd name="T92" fmla="*/ 8 w 440"/>
                <a:gd name="T93" fmla="*/ 106 h 772"/>
                <a:gd name="T94" fmla="*/ 12 w 440"/>
                <a:gd name="T95" fmla="*/ 113 h 772"/>
                <a:gd name="T96" fmla="*/ 16 w 440"/>
                <a:gd name="T97" fmla="*/ 118 h 772"/>
                <a:gd name="T98" fmla="*/ 21 w 440"/>
                <a:gd name="T99" fmla="*/ 123 h 772"/>
                <a:gd name="T100" fmla="*/ 26 w 440"/>
                <a:gd name="T101" fmla="*/ 126 h 772"/>
                <a:gd name="T102" fmla="*/ 31 w 440"/>
                <a:gd name="T103" fmla="*/ 128 h 772"/>
                <a:gd name="T104" fmla="*/ 37 w 440"/>
                <a:gd name="T105" fmla="*/ 128 h 772"/>
                <a:gd name="T106" fmla="*/ 43 w 440"/>
                <a:gd name="T107" fmla="*/ 127 h 772"/>
                <a:gd name="T108" fmla="*/ 48 w 440"/>
                <a:gd name="T109" fmla="*/ 124 h 772"/>
                <a:gd name="T110" fmla="*/ 53 w 440"/>
                <a:gd name="T111" fmla="*/ 120 h 772"/>
                <a:gd name="T112" fmla="*/ 57 w 440"/>
                <a:gd name="T113" fmla="*/ 115 h 772"/>
                <a:gd name="T114" fmla="*/ 61 w 440"/>
                <a:gd name="T115" fmla="*/ 108 h 772"/>
                <a:gd name="T116" fmla="*/ 74 w 440"/>
                <a:gd name="T117" fmla="*/ 3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6" name="Freeform 12"/>
            <p:cNvSpPr>
              <a:spLocks noChangeAspect="1"/>
            </p:cNvSpPr>
            <p:nvPr/>
          </p:nvSpPr>
          <p:spPr bwMode="black">
            <a:xfrm>
              <a:off x="1985" y="3723"/>
              <a:ext cx="34" cy="168"/>
            </a:xfrm>
            <a:custGeom>
              <a:avLst/>
              <a:gdLst>
                <a:gd name="T0" fmla="*/ 21 w 198"/>
                <a:gd name="T1" fmla="*/ 168 h 998"/>
                <a:gd name="T2" fmla="*/ 8 w 198"/>
                <a:gd name="T3" fmla="*/ 168 h 998"/>
                <a:gd name="T4" fmla="*/ 8 w 198"/>
                <a:gd name="T5" fmla="*/ 64 h 998"/>
                <a:gd name="T6" fmla="*/ 0 w 198"/>
                <a:gd name="T7" fmla="*/ 64 h 998"/>
                <a:gd name="T8" fmla="*/ 0 w 198"/>
                <a:gd name="T9" fmla="*/ 44 h 998"/>
                <a:gd name="T10" fmla="*/ 8 w 198"/>
                <a:gd name="T11" fmla="*/ 44 h 998"/>
                <a:gd name="T12" fmla="*/ 8 w 198"/>
                <a:gd name="T13" fmla="*/ 0 h 998"/>
                <a:gd name="T14" fmla="*/ 21 w 198"/>
                <a:gd name="T15" fmla="*/ 0 h 998"/>
                <a:gd name="T16" fmla="*/ 21 w 198"/>
                <a:gd name="T17" fmla="*/ 44 h 998"/>
                <a:gd name="T18" fmla="*/ 34 w 198"/>
                <a:gd name="T19" fmla="*/ 44 h 998"/>
                <a:gd name="T20" fmla="*/ 34 w 198"/>
                <a:gd name="T21" fmla="*/ 64 h 998"/>
                <a:gd name="T22" fmla="*/ 21 w 198"/>
                <a:gd name="T23" fmla="*/ 64 h 998"/>
                <a:gd name="T24" fmla="*/ 21 w 198"/>
                <a:gd name="T25" fmla="*/ 168 h 9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7" name="Freeform 13"/>
            <p:cNvSpPr>
              <a:spLocks noChangeAspect="1" noEditPoints="1"/>
            </p:cNvSpPr>
            <p:nvPr/>
          </p:nvSpPr>
          <p:spPr bwMode="black">
            <a:xfrm>
              <a:off x="2029" y="3706"/>
              <a:ext cx="19" cy="185"/>
            </a:xfrm>
            <a:custGeom>
              <a:avLst/>
              <a:gdLst>
                <a:gd name="T0" fmla="*/ 3 w 108"/>
                <a:gd name="T1" fmla="*/ 185 h 1098"/>
                <a:gd name="T2" fmla="*/ 16 w 108"/>
                <a:gd name="T3" fmla="*/ 61 h 1098"/>
                <a:gd name="T4" fmla="*/ 19 w 108"/>
                <a:gd name="T5" fmla="*/ 15 h 1098"/>
                <a:gd name="T6" fmla="*/ 19 w 108"/>
                <a:gd name="T7" fmla="*/ 18 h 1098"/>
                <a:gd name="T8" fmla="*/ 18 w 108"/>
                <a:gd name="T9" fmla="*/ 21 h 1098"/>
                <a:gd name="T10" fmla="*/ 17 w 108"/>
                <a:gd name="T11" fmla="*/ 23 h 1098"/>
                <a:gd name="T12" fmla="*/ 16 w 108"/>
                <a:gd name="T13" fmla="*/ 25 h 1098"/>
                <a:gd name="T14" fmla="*/ 15 w 108"/>
                <a:gd name="T15" fmla="*/ 27 h 1098"/>
                <a:gd name="T16" fmla="*/ 13 w 108"/>
                <a:gd name="T17" fmla="*/ 29 h 1098"/>
                <a:gd name="T18" fmla="*/ 11 w 108"/>
                <a:gd name="T19" fmla="*/ 29 h 1098"/>
                <a:gd name="T20" fmla="*/ 9 w 108"/>
                <a:gd name="T21" fmla="*/ 30 h 1098"/>
                <a:gd name="T22" fmla="*/ 7 w 108"/>
                <a:gd name="T23" fmla="*/ 29 h 1098"/>
                <a:gd name="T24" fmla="*/ 6 w 108"/>
                <a:gd name="T25" fmla="*/ 29 h 1098"/>
                <a:gd name="T26" fmla="*/ 4 w 108"/>
                <a:gd name="T27" fmla="*/ 27 h 1098"/>
                <a:gd name="T28" fmla="*/ 3 w 108"/>
                <a:gd name="T29" fmla="*/ 25 h 1098"/>
                <a:gd name="T30" fmla="*/ 2 w 108"/>
                <a:gd name="T31" fmla="*/ 23 h 1098"/>
                <a:gd name="T32" fmla="*/ 1 w 108"/>
                <a:gd name="T33" fmla="*/ 21 h 1098"/>
                <a:gd name="T34" fmla="*/ 0 w 108"/>
                <a:gd name="T35" fmla="*/ 15 h 1098"/>
                <a:gd name="T36" fmla="*/ 1 w 108"/>
                <a:gd name="T37" fmla="*/ 9 h 1098"/>
                <a:gd name="T38" fmla="*/ 2 w 108"/>
                <a:gd name="T39" fmla="*/ 7 h 1098"/>
                <a:gd name="T40" fmla="*/ 3 w 108"/>
                <a:gd name="T41" fmla="*/ 4 h 1098"/>
                <a:gd name="T42" fmla="*/ 4 w 108"/>
                <a:gd name="T43" fmla="*/ 3 h 1098"/>
                <a:gd name="T44" fmla="*/ 6 w 108"/>
                <a:gd name="T45" fmla="*/ 1 h 1098"/>
                <a:gd name="T46" fmla="*/ 7 w 108"/>
                <a:gd name="T47" fmla="*/ 0 h 1098"/>
                <a:gd name="T48" fmla="*/ 9 w 108"/>
                <a:gd name="T49" fmla="*/ 0 h 1098"/>
                <a:gd name="T50" fmla="*/ 11 w 108"/>
                <a:gd name="T51" fmla="*/ 0 h 1098"/>
                <a:gd name="T52" fmla="*/ 13 w 108"/>
                <a:gd name="T53" fmla="*/ 1 h 1098"/>
                <a:gd name="T54" fmla="*/ 15 w 108"/>
                <a:gd name="T55" fmla="*/ 3 h 1098"/>
                <a:gd name="T56" fmla="*/ 16 w 108"/>
                <a:gd name="T57" fmla="*/ 4 h 1098"/>
                <a:gd name="T58" fmla="*/ 17 w 108"/>
                <a:gd name="T59" fmla="*/ 7 h 1098"/>
                <a:gd name="T60" fmla="*/ 18 w 108"/>
                <a:gd name="T61" fmla="*/ 9 h 1098"/>
                <a:gd name="T62" fmla="*/ 19 w 108"/>
                <a:gd name="T63" fmla="*/ 12 h 1098"/>
                <a:gd name="T64" fmla="*/ 19 w 108"/>
                <a:gd name="T65" fmla="*/ 15 h 10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8" name="Freeform 14"/>
            <p:cNvSpPr>
              <a:spLocks noChangeAspect="1" noEditPoints="1"/>
            </p:cNvSpPr>
            <p:nvPr/>
          </p:nvSpPr>
          <p:spPr bwMode="black">
            <a:xfrm>
              <a:off x="2061" y="3765"/>
              <a:ext cx="78" cy="128"/>
            </a:xfrm>
            <a:custGeom>
              <a:avLst/>
              <a:gdLst>
                <a:gd name="T0" fmla="*/ 43 w 461"/>
                <a:gd name="T1" fmla="*/ 20 h 772"/>
                <a:gd name="T2" fmla="*/ 49 w 461"/>
                <a:gd name="T3" fmla="*/ 22 h 772"/>
                <a:gd name="T4" fmla="*/ 53 w 461"/>
                <a:gd name="T5" fmla="*/ 26 h 772"/>
                <a:gd name="T6" fmla="*/ 60 w 461"/>
                <a:gd name="T7" fmla="*/ 36 h 772"/>
                <a:gd name="T8" fmla="*/ 64 w 461"/>
                <a:gd name="T9" fmla="*/ 51 h 772"/>
                <a:gd name="T10" fmla="*/ 65 w 461"/>
                <a:gd name="T11" fmla="*/ 69 h 772"/>
                <a:gd name="T12" fmla="*/ 62 w 461"/>
                <a:gd name="T13" fmla="*/ 86 h 772"/>
                <a:gd name="T14" fmla="*/ 56 w 461"/>
                <a:gd name="T15" fmla="*/ 99 h 772"/>
                <a:gd name="T16" fmla="*/ 51 w 461"/>
                <a:gd name="T17" fmla="*/ 105 h 772"/>
                <a:gd name="T18" fmla="*/ 46 w 461"/>
                <a:gd name="T19" fmla="*/ 108 h 772"/>
                <a:gd name="T20" fmla="*/ 41 w 461"/>
                <a:gd name="T21" fmla="*/ 109 h 772"/>
                <a:gd name="T22" fmla="*/ 35 w 461"/>
                <a:gd name="T23" fmla="*/ 109 h 772"/>
                <a:gd name="T24" fmla="*/ 30 w 461"/>
                <a:gd name="T25" fmla="*/ 106 h 772"/>
                <a:gd name="T26" fmla="*/ 25 w 461"/>
                <a:gd name="T27" fmla="*/ 103 h 772"/>
                <a:gd name="T28" fmla="*/ 18 w 461"/>
                <a:gd name="T29" fmla="*/ 93 h 772"/>
                <a:gd name="T30" fmla="*/ 14 w 461"/>
                <a:gd name="T31" fmla="*/ 77 h 772"/>
                <a:gd name="T32" fmla="*/ 13 w 461"/>
                <a:gd name="T33" fmla="*/ 59 h 772"/>
                <a:gd name="T34" fmla="*/ 16 w 461"/>
                <a:gd name="T35" fmla="*/ 43 h 772"/>
                <a:gd name="T36" fmla="*/ 22 w 461"/>
                <a:gd name="T37" fmla="*/ 30 h 772"/>
                <a:gd name="T38" fmla="*/ 27 w 461"/>
                <a:gd name="T39" fmla="*/ 24 h 772"/>
                <a:gd name="T40" fmla="*/ 32 w 461"/>
                <a:gd name="T41" fmla="*/ 21 h 772"/>
                <a:gd name="T42" fmla="*/ 38 w 461"/>
                <a:gd name="T43" fmla="*/ 19 h 772"/>
                <a:gd name="T44" fmla="*/ 43 w 461"/>
                <a:gd name="T45" fmla="*/ 128 h 772"/>
                <a:gd name="T46" fmla="*/ 51 w 461"/>
                <a:gd name="T47" fmla="*/ 125 h 772"/>
                <a:gd name="T48" fmla="*/ 58 w 461"/>
                <a:gd name="T49" fmla="*/ 121 h 772"/>
                <a:gd name="T50" fmla="*/ 64 w 461"/>
                <a:gd name="T51" fmla="*/ 114 h 772"/>
                <a:gd name="T52" fmla="*/ 69 w 461"/>
                <a:gd name="T53" fmla="*/ 105 h 772"/>
                <a:gd name="T54" fmla="*/ 73 w 461"/>
                <a:gd name="T55" fmla="*/ 95 h 772"/>
                <a:gd name="T56" fmla="*/ 76 w 461"/>
                <a:gd name="T57" fmla="*/ 84 h 772"/>
                <a:gd name="T58" fmla="*/ 78 w 461"/>
                <a:gd name="T59" fmla="*/ 71 h 772"/>
                <a:gd name="T60" fmla="*/ 78 w 461"/>
                <a:gd name="T61" fmla="*/ 58 h 772"/>
                <a:gd name="T62" fmla="*/ 76 w 461"/>
                <a:gd name="T63" fmla="*/ 45 h 772"/>
                <a:gd name="T64" fmla="*/ 73 w 461"/>
                <a:gd name="T65" fmla="*/ 33 h 772"/>
                <a:gd name="T66" fmla="*/ 69 w 461"/>
                <a:gd name="T67" fmla="*/ 23 h 772"/>
                <a:gd name="T68" fmla="*/ 64 w 461"/>
                <a:gd name="T69" fmla="*/ 14 h 772"/>
                <a:gd name="T70" fmla="*/ 58 w 461"/>
                <a:gd name="T71" fmla="*/ 8 h 772"/>
                <a:gd name="T72" fmla="*/ 51 w 461"/>
                <a:gd name="T73" fmla="*/ 3 h 772"/>
                <a:gd name="T74" fmla="*/ 43 w 461"/>
                <a:gd name="T75" fmla="*/ 0 h 772"/>
                <a:gd name="T76" fmla="*/ 35 w 461"/>
                <a:gd name="T77" fmla="*/ 0 h 772"/>
                <a:gd name="T78" fmla="*/ 27 w 461"/>
                <a:gd name="T79" fmla="*/ 3 h 772"/>
                <a:gd name="T80" fmla="*/ 20 w 461"/>
                <a:gd name="T81" fmla="*/ 8 h 772"/>
                <a:gd name="T82" fmla="*/ 14 w 461"/>
                <a:gd name="T83" fmla="*/ 14 h 772"/>
                <a:gd name="T84" fmla="*/ 9 w 461"/>
                <a:gd name="T85" fmla="*/ 23 h 772"/>
                <a:gd name="T86" fmla="*/ 5 w 461"/>
                <a:gd name="T87" fmla="*/ 33 h 772"/>
                <a:gd name="T88" fmla="*/ 2 w 461"/>
                <a:gd name="T89" fmla="*/ 45 h 772"/>
                <a:gd name="T90" fmla="*/ 0 w 461"/>
                <a:gd name="T91" fmla="*/ 58 h 772"/>
                <a:gd name="T92" fmla="*/ 0 w 461"/>
                <a:gd name="T93" fmla="*/ 71 h 772"/>
                <a:gd name="T94" fmla="*/ 2 w 461"/>
                <a:gd name="T95" fmla="*/ 84 h 772"/>
                <a:gd name="T96" fmla="*/ 5 w 461"/>
                <a:gd name="T97" fmla="*/ 95 h 772"/>
                <a:gd name="T98" fmla="*/ 9 w 461"/>
                <a:gd name="T99" fmla="*/ 105 h 772"/>
                <a:gd name="T100" fmla="*/ 14 w 461"/>
                <a:gd name="T101" fmla="*/ 114 h 772"/>
                <a:gd name="T102" fmla="*/ 20 w 461"/>
                <a:gd name="T103" fmla="*/ 121 h 772"/>
                <a:gd name="T104" fmla="*/ 27 w 461"/>
                <a:gd name="T105" fmla="*/ 125 h 772"/>
                <a:gd name="T106" fmla="*/ 35 w 461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9" name="Freeform 15"/>
            <p:cNvSpPr>
              <a:spLocks noChangeAspect="1"/>
            </p:cNvSpPr>
            <p:nvPr/>
          </p:nvSpPr>
          <p:spPr bwMode="black">
            <a:xfrm>
              <a:off x="2154" y="3765"/>
              <a:ext cx="59" cy="126"/>
            </a:xfrm>
            <a:custGeom>
              <a:avLst/>
              <a:gdLst>
                <a:gd name="T0" fmla="*/ 15 w 352"/>
                <a:gd name="T1" fmla="*/ 14 h 754"/>
                <a:gd name="T2" fmla="*/ 18 w 352"/>
                <a:gd name="T3" fmla="*/ 9 h 754"/>
                <a:gd name="T4" fmla="*/ 21 w 352"/>
                <a:gd name="T5" fmla="*/ 6 h 754"/>
                <a:gd name="T6" fmla="*/ 23 w 352"/>
                <a:gd name="T7" fmla="*/ 4 h 754"/>
                <a:gd name="T8" fmla="*/ 26 w 352"/>
                <a:gd name="T9" fmla="*/ 2 h 754"/>
                <a:gd name="T10" fmla="*/ 29 w 352"/>
                <a:gd name="T11" fmla="*/ 1 h 754"/>
                <a:gd name="T12" fmla="*/ 33 w 352"/>
                <a:gd name="T13" fmla="*/ 0 h 754"/>
                <a:gd name="T14" fmla="*/ 36 w 352"/>
                <a:gd name="T15" fmla="*/ 0 h 754"/>
                <a:gd name="T16" fmla="*/ 40 w 352"/>
                <a:gd name="T17" fmla="*/ 1 h 754"/>
                <a:gd name="T18" fmla="*/ 43 w 352"/>
                <a:gd name="T19" fmla="*/ 2 h 754"/>
                <a:gd name="T20" fmla="*/ 45 w 352"/>
                <a:gd name="T21" fmla="*/ 3 h 754"/>
                <a:gd name="T22" fmla="*/ 48 w 352"/>
                <a:gd name="T23" fmla="*/ 5 h 754"/>
                <a:gd name="T24" fmla="*/ 50 w 352"/>
                <a:gd name="T25" fmla="*/ 8 h 754"/>
                <a:gd name="T26" fmla="*/ 52 w 352"/>
                <a:gd name="T27" fmla="*/ 11 h 754"/>
                <a:gd name="T28" fmla="*/ 54 w 352"/>
                <a:gd name="T29" fmla="*/ 14 h 754"/>
                <a:gd name="T30" fmla="*/ 56 w 352"/>
                <a:gd name="T31" fmla="*/ 20 h 754"/>
                <a:gd name="T32" fmla="*/ 57 w 352"/>
                <a:gd name="T33" fmla="*/ 28 h 754"/>
                <a:gd name="T34" fmla="*/ 58 w 352"/>
                <a:gd name="T35" fmla="*/ 37 h 754"/>
                <a:gd name="T36" fmla="*/ 59 w 352"/>
                <a:gd name="T37" fmla="*/ 48 h 754"/>
                <a:gd name="T38" fmla="*/ 59 w 352"/>
                <a:gd name="T39" fmla="*/ 126 h 754"/>
                <a:gd name="T40" fmla="*/ 47 w 352"/>
                <a:gd name="T41" fmla="*/ 57 h 754"/>
                <a:gd name="T42" fmla="*/ 46 w 352"/>
                <a:gd name="T43" fmla="*/ 43 h 754"/>
                <a:gd name="T44" fmla="*/ 46 w 352"/>
                <a:gd name="T45" fmla="*/ 36 h 754"/>
                <a:gd name="T46" fmla="*/ 44 w 352"/>
                <a:gd name="T47" fmla="*/ 31 h 754"/>
                <a:gd name="T48" fmla="*/ 42 w 352"/>
                <a:gd name="T49" fmla="*/ 26 h 754"/>
                <a:gd name="T50" fmla="*/ 41 w 352"/>
                <a:gd name="T51" fmla="*/ 24 h 754"/>
                <a:gd name="T52" fmla="*/ 40 w 352"/>
                <a:gd name="T53" fmla="*/ 23 h 754"/>
                <a:gd name="T54" fmla="*/ 38 w 352"/>
                <a:gd name="T55" fmla="*/ 21 h 754"/>
                <a:gd name="T56" fmla="*/ 36 w 352"/>
                <a:gd name="T57" fmla="*/ 20 h 754"/>
                <a:gd name="T58" fmla="*/ 34 w 352"/>
                <a:gd name="T59" fmla="*/ 20 h 754"/>
                <a:gd name="T60" fmla="*/ 31 w 352"/>
                <a:gd name="T61" fmla="*/ 20 h 754"/>
                <a:gd name="T62" fmla="*/ 28 w 352"/>
                <a:gd name="T63" fmla="*/ 20 h 754"/>
                <a:gd name="T64" fmla="*/ 25 w 352"/>
                <a:gd name="T65" fmla="*/ 21 h 754"/>
                <a:gd name="T66" fmla="*/ 23 w 352"/>
                <a:gd name="T67" fmla="*/ 22 h 754"/>
                <a:gd name="T68" fmla="*/ 21 w 352"/>
                <a:gd name="T69" fmla="*/ 24 h 754"/>
                <a:gd name="T70" fmla="*/ 19 w 352"/>
                <a:gd name="T71" fmla="*/ 26 h 754"/>
                <a:gd name="T72" fmla="*/ 18 w 352"/>
                <a:gd name="T73" fmla="*/ 29 h 754"/>
                <a:gd name="T74" fmla="*/ 16 w 352"/>
                <a:gd name="T75" fmla="*/ 35 h 754"/>
                <a:gd name="T76" fmla="*/ 14 w 352"/>
                <a:gd name="T77" fmla="*/ 43 h 754"/>
                <a:gd name="T78" fmla="*/ 13 w 352"/>
                <a:gd name="T79" fmla="*/ 51 h 754"/>
                <a:gd name="T80" fmla="*/ 13 w 352"/>
                <a:gd name="T81" fmla="*/ 68 h 754"/>
                <a:gd name="T82" fmla="*/ 0 w 352"/>
                <a:gd name="T83" fmla="*/ 126 h 754"/>
                <a:gd name="T84" fmla="*/ 13 w 352"/>
                <a:gd name="T85" fmla="*/ 3 h 7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0" name="Freeform 16"/>
            <p:cNvSpPr>
              <a:spLocks noChangeAspect="1" noEditPoints="1"/>
            </p:cNvSpPr>
            <p:nvPr/>
          </p:nvSpPr>
          <p:spPr bwMode="black">
            <a:xfrm>
              <a:off x="2225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8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2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5 w 440"/>
                <a:gd name="T25" fmla="*/ 107 h 772"/>
                <a:gd name="T26" fmla="*/ 41 w 440"/>
                <a:gd name="T27" fmla="*/ 109 h 772"/>
                <a:gd name="T28" fmla="*/ 37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6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4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6 w 440"/>
                <a:gd name="T47" fmla="*/ 43 h 772"/>
                <a:gd name="T48" fmla="*/ 19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7 w 440"/>
                <a:gd name="T61" fmla="*/ 14 h 772"/>
                <a:gd name="T62" fmla="*/ 53 w 440"/>
                <a:gd name="T63" fmla="*/ 8 h 772"/>
                <a:gd name="T64" fmla="*/ 48 w 440"/>
                <a:gd name="T65" fmla="*/ 4 h 772"/>
                <a:gd name="T66" fmla="*/ 43 w 440"/>
                <a:gd name="T67" fmla="*/ 1 h 772"/>
                <a:gd name="T68" fmla="*/ 38 w 440"/>
                <a:gd name="T69" fmla="*/ 0 h 772"/>
                <a:gd name="T70" fmla="*/ 32 w 440"/>
                <a:gd name="T71" fmla="*/ 0 h 772"/>
                <a:gd name="T72" fmla="*/ 26 w 440"/>
                <a:gd name="T73" fmla="*/ 2 h 772"/>
                <a:gd name="T74" fmla="*/ 21 w 440"/>
                <a:gd name="T75" fmla="*/ 5 h 772"/>
                <a:gd name="T76" fmla="*/ 16 w 440"/>
                <a:gd name="T77" fmla="*/ 9 h 772"/>
                <a:gd name="T78" fmla="*/ 12 w 440"/>
                <a:gd name="T79" fmla="*/ 15 h 772"/>
                <a:gd name="T80" fmla="*/ 8 w 440"/>
                <a:gd name="T81" fmla="*/ 21 h 772"/>
                <a:gd name="T82" fmla="*/ 5 w 440"/>
                <a:gd name="T83" fmla="*/ 29 h 772"/>
                <a:gd name="T84" fmla="*/ 2 w 440"/>
                <a:gd name="T85" fmla="*/ 46 h 772"/>
                <a:gd name="T86" fmla="*/ 0 w 440"/>
                <a:gd name="T87" fmla="*/ 64 h 772"/>
                <a:gd name="T88" fmla="*/ 2 w 440"/>
                <a:gd name="T89" fmla="*/ 83 h 772"/>
                <a:gd name="T90" fmla="*/ 6 w 440"/>
                <a:gd name="T91" fmla="*/ 99 h 772"/>
                <a:gd name="T92" fmla="*/ 9 w 440"/>
                <a:gd name="T93" fmla="*/ 106 h 772"/>
                <a:gd name="T94" fmla="*/ 12 w 440"/>
                <a:gd name="T95" fmla="*/ 113 h 772"/>
                <a:gd name="T96" fmla="*/ 16 w 440"/>
                <a:gd name="T97" fmla="*/ 118 h 772"/>
                <a:gd name="T98" fmla="*/ 21 w 440"/>
                <a:gd name="T99" fmla="*/ 123 h 772"/>
                <a:gd name="T100" fmla="*/ 26 w 440"/>
                <a:gd name="T101" fmla="*/ 126 h 772"/>
                <a:gd name="T102" fmla="*/ 31 w 440"/>
                <a:gd name="T103" fmla="*/ 128 h 772"/>
                <a:gd name="T104" fmla="*/ 37 w 440"/>
                <a:gd name="T105" fmla="*/ 128 h 772"/>
                <a:gd name="T106" fmla="*/ 43 w 440"/>
                <a:gd name="T107" fmla="*/ 127 h 772"/>
                <a:gd name="T108" fmla="*/ 48 w 440"/>
                <a:gd name="T109" fmla="*/ 124 h 772"/>
                <a:gd name="T110" fmla="*/ 53 w 440"/>
                <a:gd name="T111" fmla="*/ 120 h 772"/>
                <a:gd name="T112" fmla="*/ 57 w 440"/>
                <a:gd name="T113" fmla="*/ 115 h 772"/>
                <a:gd name="T114" fmla="*/ 61 w 440"/>
                <a:gd name="T115" fmla="*/ 108 h 772"/>
                <a:gd name="T116" fmla="*/ 74 w 440"/>
                <a:gd name="T117" fmla="*/ 3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1" name="Rectangle 17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6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2" name="Freeform 18"/>
            <p:cNvSpPr>
              <a:spLocks noChangeAspect="1"/>
            </p:cNvSpPr>
            <p:nvPr/>
          </p:nvSpPr>
          <p:spPr bwMode="black">
            <a:xfrm>
              <a:off x="2407" y="3693"/>
              <a:ext cx="46" cy="198"/>
            </a:xfrm>
            <a:custGeom>
              <a:avLst/>
              <a:gdLst>
                <a:gd name="T0" fmla="*/ 13 w 276"/>
                <a:gd name="T1" fmla="*/ 177 h 1178"/>
                <a:gd name="T2" fmla="*/ 46 w 276"/>
                <a:gd name="T3" fmla="*/ 177 h 1178"/>
                <a:gd name="T4" fmla="*/ 46 w 276"/>
                <a:gd name="T5" fmla="*/ 198 h 1178"/>
                <a:gd name="T6" fmla="*/ 0 w 276"/>
                <a:gd name="T7" fmla="*/ 198 h 1178"/>
                <a:gd name="T8" fmla="*/ 0 w 276"/>
                <a:gd name="T9" fmla="*/ 0 h 1178"/>
                <a:gd name="T10" fmla="*/ 13 w 276"/>
                <a:gd name="T11" fmla="*/ 0 h 1178"/>
                <a:gd name="T12" fmla="*/ 13 w 276"/>
                <a:gd name="T13" fmla="*/ 177 h 1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3" name="Freeform 19"/>
            <p:cNvSpPr>
              <a:spLocks noChangeAspect="1" noEditPoints="1"/>
            </p:cNvSpPr>
            <p:nvPr/>
          </p:nvSpPr>
          <p:spPr bwMode="black">
            <a:xfrm>
              <a:off x="2457" y="3765"/>
              <a:ext cx="74" cy="128"/>
            </a:xfrm>
            <a:custGeom>
              <a:avLst/>
              <a:gdLst>
                <a:gd name="T0" fmla="*/ 40 w 439"/>
                <a:gd name="T1" fmla="*/ 20 h 772"/>
                <a:gd name="T2" fmla="*/ 44 w 439"/>
                <a:gd name="T3" fmla="*/ 21 h 772"/>
                <a:gd name="T4" fmla="*/ 47 w 439"/>
                <a:gd name="T5" fmla="*/ 23 h 772"/>
                <a:gd name="T6" fmla="*/ 51 w 439"/>
                <a:gd name="T7" fmla="*/ 26 h 772"/>
                <a:gd name="T8" fmla="*/ 55 w 439"/>
                <a:gd name="T9" fmla="*/ 32 h 772"/>
                <a:gd name="T10" fmla="*/ 60 w 439"/>
                <a:gd name="T11" fmla="*/ 42 h 772"/>
                <a:gd name="T12" fmla="*/ 62 w 439"/>
                <a:gd name="T13" fmla="*/ 54 h 772"/>
                <a:gd name="T14" fmla="*/ 62 w 439"/>
                <a:gd name="T15" fmla="*/ 68 h 772"/>
                <a:gd name="T16" fmla="*/ 60 w 439"/>
                <a:gd name="T17" fmla="*/ 81 h 772"/>
                <a:gd name="T18" fmla="*/ 57 w 439"/>
                <a:gd name="T19" fmla="*/ 92 h 772"/>
                <a:gd name="T20" fmla="*/ 52 w 439"/>
                <a:gd name="T21" fmla="*/ 101 h 772"/>
                <a:gd name="T22" fmla="*/ 49 w 439"/>
                <a:gd name="T23" fmla="*/ 104 h 772"/>
                <a:gd name="T24" fmla="*/ 46 w 439"/>
                <a:gd name="T25" fmla="*/ 107 h 772"/>
                <a:gd name="T26" fmla="*/ 41 w 439"/>
                <a:gd name="T27" fmla="*/ 109 h 772"/>
                <a:gd name="T28" fmla="*/ 37 w 439"/>
                <a:gd name="T29" fmla="*/ 109 h 772"/>
                <a:gd name="T30" fmla="*/ 33 w 439"/>
                <a:gd name="T31" fmla="*/ 109 h 772"/>
                <a:gd name="T32" fmla="*/ 29 w 439"/>
                <a:gd name="T33" fmla="*/ 107 h 772"/>
                <a:gd name="T34" fmla="*/ 26 w 439"/>
                <a:gd name="T35" fmla="*/ 104 h 772"/>
                <a:gd name="T36" fmla="*/ 23 w 439"/>
                <a:gd name="T37" fmla="*/ 101 h 772"/>
                <a:gd name="T38" fmla="*/ 18 w 439"/>
                <a:gd name="T39" fmla="*/ 91 h 772"/>
                <a:gd name="T40" fmla="*/ 14 w 439"/>
                <a:gd name="T41" fmla="*/ 80 h 772"/>
                <a:gd name="T42" fmla="*/ 13 w 439"/>
                <a:gd name="T43" fmla="*/ 67 h 772"/>
                <a:gd name="T44" fmla="*/ 13 w 439"/>
                <a:gd name="T45" fmla="*/ 54 h 772"/>
                <a:gd name="T46" fmla="*/ 16 w 439"/>
                <a:gd name="T47" fmla="*/ 43 h 772"/>
                <a:gd name="T48" fmla="*/ 19 w 439"/>
                <a:gd name="T49" fmla="*/ 32 h 772"/>
                <a:gd name="T50" fmla="*/ 25 w 439"/>
                <a:gd name="T51" fmla="*/ 25 h 772"/>
                <a:gd name="T52" fmla="*/ 29 w 439"/>
                <a:gd name="T53" fmla="*/ 21 h 772"/>
                <a:gd name="T54" fmla="*/ 33 w 439"/>
                <a:gd name="T55" fmla="*/ 20 h 772"/>
                <a:gd name="T56" fmla="*/ 37 w 439"/>
                <a:gd name="T57" fmla="*/ 19 h 772"/>
                <a:gd name="T58" fmla="*/ 62 w 439"/>
                <a:gd name="T59" fmla="*/ 21 h 772"/>
                <a:gd name="T60" fmla="*/ 59 w 439"/>
                <a:gd name="T61" fmla="*/ 16 h 772"/>
                <a:gd name="T62" fmla="*/ 55 w 439"/>
                <a:gd name="T63" fmla="*/ 10 h 772"/>
                <a:gd name="T64" fmla="*/ 50 w 439"/>
                <a:gd name="T65" fmla="*/ 5 h 772"/>
                <a:gd name="T66" fmla="*/ 45 w 439"/>
                <a:gd name="T67" fmla="*/ 2 h 772"/>
                <a:gd name="T68" fmla="*/ 39 w 439"/>
                <a:gd name="T69" fmla="*/ 0 h 772"/>
                <a:gd name="T70" fmla="*/ 34 w 439"/>
                <a:gd name="T71" fmla="*/ 0 h 772"/>
                <a:gd name="T72" fmla="*/ 28 w 439"/>
                <a:gd name="T73" fmla="*/ 1 h 772"/>
                <a:gd name="T74" fmla="*/ 22 w 439"/>
                <a:gd name="T75" fmla="*/ 4 h 772"/>
                <a:gd name="T76" fmla="*/ 17 w 439"/>
                <a:gd name="T77" fmla="*/ 8 h 772"/>
                <a:gd name="T78" fmla="*/ 13 w 439"/>
                <a:gd name="T79" fmla="*/ 13 h 772"/>
                <a:gd name="T80" fmla="*/ 9 w 439"/>
                <a:gd name="T81" fmla="*/ 19 h 772"/>
                <a:gd name="T82" fmla="*/ 6 w 439"/>
                <a:gd name="T83" fmla="*/ 26 h 772"/>
                <a:gd name="T84" fmla="*/ 2 w 439"/>
                <a:gd name="T85" fmla="*/ 40 h 772"/>
                <a:gd name="T86" fmla="*/ 0 w 439"/>
                <a:gd name="T87" fmla="*/ 58 h 772"/>
                <a:gd name="T88" fmla="*/ 1 w 439"/>
                <a:gd name="T89" fmla="*/ 77 h 772"/>
                <a:gd name="T90" fmla="*/ 4 w 439"/>
                <a:gd name="T91" fmla="*/ 94 h 772"/>
                <a:gd name="T92" fmla="*/ 7 w 439"/>
                <a:gd name="T93" fmla="*/ 104 h 772"/>
                <a:gd name="T94" fmla="*/ 11 w 439"/>
                <a:gd name="T95" fmla="*/ 111 h 772"/>
                <a:gd name="T96" fmla="*/ 15 w 439"/>
                <a:gd name="T97" fmla="*/ 117 h 772"/>
                <a:gd name="T98" fmla="*/ 19 w 439"/>
                <a:gd name="T99" fmla="*/ 121 h 772"/>
                <a:gd name="T100" fmla="*/ 24 w 439"/>
                <a:gd name="T101" fmla="*/ 125 h 772"/>
                <a:gd name="T102" fmla="*/ 29 w 439"/>
                <a:gd name="T103" fmla="*/ 127 h 772"/>
                <a:gd name="T104" fmla="*/ 35 w 439"/>
                <a:gd name="T105" fmla="*/ 128 h 772"/>
                <a:gd name="T106" fmla="*/ 41 w 439"/>
                <a:gd name="T107" fmla="*/ 127 h 772"/>
                <a:gd name="T108" fmla="*/ 46 w 439"/>
                <a:gd name="T109" fmla="*/ 125 h 772"/>
                <a:gd name="T110" fmla="*/ 51 w 439"/>
                <a:gd name="T111" fmla="*/ 122 h 772"/>
                <a:gd name="T112" fmla="*/ 56 w 439"/>
                <a:gd name="T113" fmla="*/ 117 h 772"/>
                <a:gd name="T114" fmla="*/ 60 w 439"/>
                <a:gd name="T115" fmla="*/ 110 h 772"/>
                <a:gd name="T116" fmla="*/ 62 w 439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4" name="Freeform 20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9"/>
            </a:xfrm>
            <a:custGeom>
              <a:avLst/>
              <a:gdLst>
                <a:gd name="T0" fmla="*/ 39 w 440"/>
                <a:gd name="T1" fmla="*/ 109 h 1307"/>
                <a:gd name="T2" fmla="*/ 43 w 440"/>
                <a:gd name="T3" fmla="*/ 110 h 1307"/>
                <a:gd name="T4" fmla="*/ 47 w 440"/>
                <a:gd name="T5" fmla="*/ 113 h 1307"/>
                <a:gd name="T6" fmla="*/ 50 w 440"/>
                <a:gd name="T7" fmla="*/ 115 h 1307"/>
                <a:gd name="T8" fmla="*/ 54 w 440"/>
                <a:gd name="T9" fmla="*/ 122 h 1307"/>
                <a:gd name="T10" fmla="*/ 58 w 440"/>
                <a:gd name="T11" fmla="*/ 132 h 1307"/>
                <a:gd name="T12" fmla="*/ 61 w 440"/>
                <a:gd name="T13" fmla="*/ 144 h 1307"/>
                <a:gd name="T14" fmla="*/ 61 w 440"/>
                <a:gd name="T15" fmla="*/ 158 h 1307"/>
                <a:gd name="T16" fmla="*/ 59 w 440"/>
                <a:gd name="T17" fmla="*/ 171 h 1307"/>
                <a:gd name="T18" fmla="*/ 56 w 440"/>
                <a:gd name="T19" fmla="*/ 183 h 1307"/>
                <a:gd name="T20" fmla="*/ 51 w 440"/>
                <a:gd name="T21" fmla="*/ 192 h 1307"/>
                <a:gd name="T22" fmla="*/ 48 w 440"/>
                <a:gd name="T23" fmla="*/ 195 h 1307"/>
                <a:gd name="T24" fmla="*/ 45 w 440"/>
                <a:gd name="T25" fmla="*/ 198 h 1307"/>
                <a:gd name="T26" fmla="*/ 41 w 440"/>
                <a:gd name="T27" fmla="*/ 199 h 1307"/>
                <a:gd name="T28" fmla="*/ 36 w 440"/>
                <a:gd name="T29" fmla="*/ 200 h 1307"/>
                <a:gd name="T30" fmla="*/ 32 w 440"/>
                <a:gd name="T31" fmla="*/ 199 h 1307"/>
                <a:gd name="T32" fmla="*/ 28 w 440"/>
                <a:gd name="T33" fmla="*/ 198 h 1307"/>
                <a:gd name="T34" fmla="*/ 25 w 440"/>
                <a:gd name="T35" fmla="*/ 195 h 1307"/>
                <a:gd name="T36" fmla="*/ 22 w 440"/>
                <a:gd name="T37" fmla="*/ 191 h 1307"/>
                <a:gd name="T38" fmla="*/ 17 w 440"/>
                <a:gd name="T39" fmla="*/ 182 h 1307"/>
                <a:gd name="T40" fmla="*/ 13 w 440"/>
                <a:gd name="T41" fmla="*/ 170 h 1307"/>
                <a:gd name="T42" fmla="*/ 12 w 440"/>
                <a:gd name="T43" fmla="*/ 158 h 1307"/>
                <a:gd name="T44" fmla="*/ 12 w 440"/>
                <a:gd name="T45" fmla="*/ 144 h 1307"/>
                <a:gd name="T46" fmla="*/ 15 w 440"/>
                <a:gd name="T47" fmla="*/ 133 h 1307"/>
                <a:gd name="T48" fmla="*/ 19 w 440"/>
                <a:gd name="T49" fmla="*/ 122 h 1307"/>
                <a:gd name="T50" fmla="*/ 24 w 440"/>
                <a:gd name="T51" fmla="*/ 115 h 1307"/>
                <a:gd name="T52" fmla="*/ 28 w 440"/>
                <a:gd name="T53" fmla="*/ 111 h 1307"/>
                <a:gd name="T54" fmla="*/ 32 w 440"/>
                <a:gd name="T55" fmla="*/ 110 h 1307"/>
                <a:gd name="T56" fmla="*/ 36 w 440"/>
                <a:gd name="T57" fmla="*/ 109 h 1307"/>
                <a:gd name="T58" fmla="*/ 12 w 440"/>
                <a:gd name="T59" fmla="*/ 199 h 1307"/>
                <a:gd name="T60" fmla="*/ 15 w 440"/>
                <a:gd name="T61" fmla="*/ 204 h 1307"/>
                <a:gd name="T62" fmla="*/ 19 w 440"/>
                <a:gd name="T63" fmla="*/ 209 h 1307"/>
                <a:gd name="T64" fmla="*/ 24 w 440"/>
                <a:gd name="T65" fmla="*/ 214 h 1307"/>
                <a:gd name="T66" fmla="*/ 29 w 440"/>
                <a:gd name="T67" fmla="*/ 217 h 1307"/>
                <a:gd name="T68" fmla="*/ 34 w 440"/>
                <a:gd name="T69" fmla="*/ 219 h 1307"/>
                <a:gd name="T70" fmla="*/ 40 w 440"/>
                <a:gd name="T71" fmla="*/ 219 h 1307"/>
                <a:gd name="T72" fmla="*/ 46 w 440"/>
                <a:gd name="T73" fmla="*/ 218 h 1307"/>
                <a:gd name="T74" fmla="*/ 51 w 440"/>
                <a:gd name="T75" fmla="*/ 215 h 1307"/>
                <a:gd name="T76" fmla="*/ 56 w 440"/>
                <a:gd name="T77" fmla="*/ 211 h 1307"/>
                <a:gd name="T78" fmla="*/ 61 w 440"/>
                <a:gd name="T79" fmla="*/ 206 h 1307"/>
                <a:gd name="T80" fmla="*/ 64 w 440"/>
                <a:gd name="T81" fmla="*/ 200 h 1307"/>
                <a:gd name="T82" fmla="*/ 67 w 440"/>
                <a:gd name="T83" fmla="*/ 192 h 1307"/>
                <a:gd name="T84" fmla="*/ 71 w 440"/>
                <a:gd name="T85" fmla="*/ 179 h 1307"/>
                <a:gd name="T86" fmla="*/ 74 w 440"/>
                <a:gd name="T87" fmla="*/ 161 h 1307"/>
                <a:gd name="T88" fmla="*/ 73 w 440"/>
                <a:gd name="T89" fmla="*/ 142 h 1307"/>
                <a:gd name="T90" fmla="*/ 70 w 440"/>
                <a:gd name="T91" fmla="*/ 124 h 1307"/>
                <a:gd name="T92" fmla="*/ 66 w 440"/>
                <a:gd name="T93" fmla="*/ 114 h 1307"/>
                <a:gd name="T94" fmla="*/ 63 w 440"/>
                <a:gd name="T95" fmla="*/ 107 h 1307"/>
                <a:gd name="T96" fmla="*/ 59 w 440"/>
                <a:gd name="T97" fmla="*/ 101 h 1307"/>
                <a:gd name="T98" fmla="*/ 55 w 440"/>
                <a:gd name="T99" fmla="*/ 96 h 1307"/>
                <a:gd name="T100" fmla="*/ 50 w 440"/>
                <a:gd name="T101" fmla="*/ 92 h 1307"/>
                <a:gd name="T102" fmla="*/ 44 w 440"/>
                <a:gd name="T103" fmla="*/ 90 h 1307"/>
                <a:gd name="T104" fmla="*/ 38 w 440"/>
                <a:gd name="T105" fmla="*/ 90 h 1307"/>
                <a:gd name="T106" fmla="*/ 32 w 440"/>
                <a:gd name="T107" fmla="*/ 90 h 1307"/>
                <a:gd name="T108" fmla="*/ 27 w 440"/>
                <a:gd name="T109" fmla="*/ 93 h 1307"/>
                <a:gd name="T110" fmla="*/ 22 w 440"/>
                <a:gd name="T111" fmla="*/ 97 h 1307"/>
                <a:gd name="T112" fmla="*/ 18 w 440"/>
                <a:gd name="T113" fmla="*/ 102 h 1307"/>
                <a:gd name="T114" fmla="*/ 14 w 440"/>
                <a:gd name="T115" fmla="*/ 108 h 1307"/>
                <a:gd name="T116" fmla="*/ 12 w 440"/>
                <a:gd name="T117" fmla="*/ 0 h 13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5" name="Freeform 21"/>
            <p:cNvSpPr>
              <a:spLocks noChangeAspect="1" noEditPoints="1"/>
            </p:cNvSpPr>
            <p:nvPr/>
          </p:nvSpPr>
          <p:spPr bwMode="black">
            <a:xfrm>
              <a:off x="2638" y="3765"/>
              <a:ext cx="76" cy="128"/>
            </a:xfrm>
            <a:custGeom>
              <a:avLst/>
              <a:gdLst>
                <a:gd name="T0" fmla="*/ 42 w 463"/>
                <a:gd name="T1" fmla="*/ 20 h 772"/>
                <a:gd name="T2" fmla="*/ 48 w 463"/>
                <a:gd name="T3" fmla="*/ 22 h 772"/>
                <a:gd name="T4" fmla="*/ 52 w 463"/>
                <a:gd name="T5" fmla="*/ 26 h 772"/>
                <a:gd name="T6" fmla="*/ 58 w 463"/>
                <a:gd name="T7" fmla="*/ 36 h 772"/>
                <a:gd name="T8" fmla="*/ 63 w 463"/>
                <a:gd name="T9" fmla="*/ 51 h 772"/>
                <a:gd name="T10" fmla="*/ 64 w 463"/>
                <a:gd name="T11" fmla="*/ 69 h 772"/>
                <a:gd name="T12" fmla="*/ 61 w 463"/>
                <a:gd name="T13" fmla="*/ 86 h 772"/>
                <a:gd name="T14" fmla="*/ 55 w 463"/>
                <a:gd name="T15" fmla="*/ 99 h 772"/>
                <a:gd name="T16" fmla="*/ 50 w 463"/>
                <a:gd name="T17" fmla="*/ 105 h 772"/>
                <a:gd name="T18" fmla="*/ 45 w 463"/>
                <a:gd name="T19" fmla="*/ 108 h 772"/>
                <a:gd name="T20" fmla="*/ 40 w 463"/>
                <a:gd name="T21" fmla="*/ 109 h 772"/>
                <a:gd name="T22" fmla="*/ 34 w 463"/>
                <a:gd name="T23" fmla="*/ 109 h 772"/>
                <a:gd name="T24" fmla="*/ 29 w 463"/>
                <a:gd name="T25" fmla="*/ 106 h 772"/>
                <a:gd name="T26" fmla="*/ 24 w 463"/>
                <a:gd name="T27" fmla="*/ 103 h 772"/>
                <a:gd name="T28" fmla="*/ 18 w 463"/>
                <a:gd name="T29" fmla="*/ 93 h 772"/>
                <a:gd name="T30" fmla="*/ 14 w 463"/>
                <a:gd name="T31" fmla="*/ 77 h 772"/>
                <a:gd name="T32" fmla="*/ 13 w 463"/>
                <a:gd name="T33" fmla="*/ 59 h 772"/>
                <a:gd name="T34" fmla="*/ 15 w 463"/>
                <a:gd name="T35" fmla="*/ 43 h 772"/>
                <a:gd name="T36" fmla="*/ 22 w 463"/>
                <a:gd name="T37" fmla="*/ 30 h 772"/>
                <a:gd name="T38" fmla="*/ 27 w 463"/>
                <a:gd name="T39" fmla="*/ 24 h 772"/>
                <a:gd name="T40" fmla="*/ 32 w 463"/>
                <a:gd name="T41" fmla="*/ 21 h 772"/>
                <a:gd name="T42" fmla="*/ 37 w 463"/>
                <a:gd name="T43" fmla="*/ 19 h 772"/>
                <a:gd name="T44" fmla="*/ 42 w 463"/>
                <a:gd name="T45" fmla="*/ 128 h 772"/>
                <a:gd name="T46" fmla="*/ 49 w 463"/>
                <a:gd name="T47" fmla="*/ 125 h 772"/>
                <a:gd name="T48" fmla="*/ 56 w 463"/>
                <a:gd name="T49" fmla="*/ 121 h 772"/>
                <a:gd name="T50" fmla="*/ 62 w 463"/>
                <a:gd name="T51" fmla="*/ 114 h 772"/>
                <a:gd name="T52" fmla="*/ 67 w 463"/>
                <a:gd name="T53" fmla="*/ 105 h 772"/>
                <a:gd name="T54" fmla="*/ 71 w 463"/>
                <a:gd name="T55" fmla="*/ 95 h 772"/>
                <a:gd name="T56" fmla="*/ 75 w 463"/>
                <a:gd name="T57" fmla="*/ 84 h 772"/>
                <a:gd name="T58" fmla="*/ 76 w 463"/>
                <a:gd name="T59" fmla="*/ 71 h 772"/>
                <a:gd name="T60" fmla="*/ 76 w 463"/>
                <a:gd name="T61" fmla="*/ 58 h 772"/>
                <a:gd name="T62" fmla="*/ 75 w 463"/>
                <a:gd name="T63" fmla="*/ 45 h 772"/>
                <a:gd name="T64" fmla="*/ 72 w 463"/>
                <a:gd name="T65" fmla="*/ 33 h 772"/>
                <a:gd name="T66" fmla="*/ 68 w 463"/>
                <a:gd name="T67" fmla="*/ 23 h 772"/>
                <a:gd name="T68" fmla="*/ 62 w 463"/>
                <a:gd name="T69" fmla="*/ 14 h 772"/>
                <a:gd name="T70" fmla="*/ 56 w 463"/>
                <a:gd name="T71" fmla="*/ 8 h 772"/>
                <a:gd name="T72" fmla="*/ 50 w 463"/>
                <a:gd name="T73" fmla="*/ 3 h 772"/>
                <a:gd name="T74" fmla="*/ 42 w 463"/>
                <a:gd name="T75" fmla="*/ 0 h 772"/>
                <a:gd name="T76" fmla="*/ 34 w 463"/>
                <a:gd name="T77" fmla="*/ 0 h 772"/>
                <a:gd name="T78" fmla="*/ 27 w 463"/>
                <a:gd name="T79" fmla="*/ 3 h 772"/>
                <a:gd name="T80" fmla="*/ 20 w 463"/>
                <a:gd name="T81" fmla="*/ 8 h 772"/>
                <a:gd name="T82" fmla="*/ 14 w 463"/>
                <a:gd name="T83" fmla="*/ 14 h 772"/>
                <a:gd name="T84" fmla="*/ 9 w 463"/>
                <a:gd name="T85" fmla="*/ 23 h 772"/>
                <a:gd name="T86" fmla="*/ 5 w 463"/>
                <a:gd name="T87" fmla="*/ 33 h 772"/>
                <a:gd name="T88" fmla="*/ 2 w 463"/>
                <a:gd name="T89" fmla="*/ 45 h 772"/>
                <a:gd name="T90" fmla="*/ 0 w 463"/>
                <a:gd name="T91" fmla="*/ 58 h 772"/>
                <a:gd name="T92" fmla="*/ 0 w 463"/>
                <a:gd name="T93" fmla="*/ 71 h 772"/>
                <a:gd name="T94" fmla="*/ 2 w 463"/>
                <a:gd name="T95" fmla="*/ 84 h 772"/>
                <a:gd name="T96" fmla="*/ 5 w 463"/>
                <a:gd name="T97" fmla="*/ 95 h 772"/>
                <a:gd name="T98" fmla="*/ 9 w 463"/>
                <a:gd name="T99" fmla="*/ 105 h 772"/>
                <a:gd name="T100" fmla="*/ 14 w 463"/>
                <a:gd name="T101" fmla="*/ 114 h 772"/>
                <a:gd name="T102" fmla="*/ 20 w 463"/>
                <a:gd name="T103" fmla="*/ 121 h 772"/>
                <a:gd name="T104" fmla="*/ 27 w 463"/>
                <a:gd name="T105" fmla="*/ 125 h 772"/>
                <a:gd name="T106" fmla="*/ 34 w 463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6" name="Freeform 22"/>
            <p:cNvSpPr>
              <a:spLocks noChangeAspect="1"/>
            </p:cNvSpPr>
            <p:nvPr/>
          </p:nvSpPr>
          <p:spPr bwMode="black">
            <a:xfrm>
              <a:off x="2729" y="3765"/>
              <a:ext cx="40" cy="126"/>
            </a:xfrm>
            <a:custGeom>
              <a:avLst/>
              <a:gdLst>
                <a:gd name="T0" fmla="*/ 12 w 242"/>
                <a:gd name="T1" fmla="*/ 17 h 754"/>
                <a:gd name="T2" fmla="*/ 13 w 242"/>
                <a:gd name="T3" fmla="*/ 17 h 754"/>
                <a:gd name="T4" fmla="*/ 14 w 242"/>
                <a:gd name="T5" fmla="*/ 13 h 754"/>
                <a:gd name="T6" fmla="*/ 16 w 242"/>
                <a:gd name="T7" fmla="*/ 10 h 754"/>
                <a:gd name="T8" fmla="*/ 18 w 242"/>
                <a:gd name="T9" fmla="*/ 7 h 754"/>
                <a:gd name="T10" fmla="*/ 19 w 242"/>
                <a:gd name="T11" fmla="*/ 5 h 754"/>
                <a:gd name="T12" fmla="*/ 20 w 242"/>
                <a:gd name="T13" fmla="*/ 4 h 754"/>
                <a:gd name="T14" fmla="*/ 21 w 242"/>
                <a:gd name="T15" fmla="*/ 3 h 754"/>
                <a:gd name="T16" fmla="*/ 22 w 242"/>
                <a:gd name="T17" fmla="*/ 2 h 754"/>
                <a:gd name="T18" fmla="*/ 23 w 242"/>
                <a:gd name="T19" fmla="*/ 1 h 754"/>
                <a:gd name="T20" fmla="*/ 24 w 242"/>
                <a:gd name="T21" fmla="*/ 1 h 754"/>
                <a:gd name="T22" fmla="*/ 26 w 242"/>
                <a:gd name="T23" fmla="*/ 0 h 754"/>
                <a:gd name="T24" fmla="*/ 27 w 242"/>
                <a:gd name="T25" fmla="*/ 0 h 754"/>
                <a:gd name="T26" fmla="*/ 29 w 242"/>
                <a:gd name="T27" fmla="*/ 0 h 754"/>
                <a:gd name="T28" fmla="*/ 30 w 242"/>
                <a:gd name="T29" fmla="*/ 0 h 754"/>
                <a:gd name="T30" fmla="*/ 32 w 242"/>
                <a:gd name="T31" fmla="*/ 0 h 754"/>
                <a:gd name="T32" fmla="*/ 33 w 242"/>
                <a:gd name="T33" fmla="*/ 1 h 754"/>
                <a:gd name="T34" fmla="*/ 35 w 242"/>
                <a:gd name="T35" fmla="*/ 2 h 754"/>
                <a:gd name="T36" fmla="*/ 36 w 242"/>
                <a:gd name="T37" fmla="*/ 2 h 754"/>
                <a:gd name="T38" fmla="*/ 37 w 242"/>
                <a:gd name="T39" fmla="*/ 3 h 754"/>
                <a:gd name="T40" fmla="*/ 39 w 242"/>
                <a:gd name="T41" fmla="*/ 4 h 754"/>
                <a:gd name="T42" fmla="*/ 40 w 242"/>
                <a:gd name="T43" fmla="*/ 6 h 754"/>
                <a:gd name="T44" fmla="*/ 34 w 242"/>
                <a:gd name="T45" fmla="*/ 25 h 754"/>
                <a:gd name="T46" fmla="*/ 32 w 242"/>
                <a:gd name="T47" fmla="*/ 23 h 754"/>
                <a:gd name="T48" fmla="*/ 31 w 242"/>
                <a:gd name="T49" fmla="*/ 21 h 754"/>
                <a:gd name="T50" fmla="*/ 30 w 242"/>
                <a:gd name="T51" fmla="*/ 20 h 754"/>
                <a:gd name="T52" fmla="*/ 29 w 242"/>
                <a:gd name="T53" fmla="*/ 20 h 754"/>
                <a:gd name="T54" fmla="*/ 28 w 242"/>
                <a:gd name="T55" fmla="*/ 20 h 754"/>
                <a:gd name="T56" fmla="*/ 26 w 242"/>
                <a:gd name="T57" fmla="*/ 20 h 754"/>
                <a:gd name="T58" fmla="*/ 25 w 242"/>
                <a:gd name="T59" fmla="*/ 20 h 754"/>
                <a:gd name="T60" fmla="*/ 24 w 242"/>
                <a:gd name="T61" fmla="*/ 20 h 754"/>
                <a:gd name="T62" fmla="*/ 23 w 242"/>
                <a:gd name="T63" fmla="*/ 20 h 754"/>
                <a:gd name="T64" fmla="*/ 22 w 242"/>
                <a:gd name="T65" fmla="*/ 21 h 754"/>
                <a:gd name="T66" fmla="*/ 21 w 242"/>
                <a:gd name="T67" fmla="*/ 21 h 754"/>
                <a:gd name="T68" fmla="*/ 20 w 242"/>
                <a:gd name="T69" fmla="*/ 22 h 754"/>
                <a:gd name="T70" fmla="*/ 19 w 242"/>
                <a:gd name="T71" fmla="*/ 23 h 754"/>
                <a:gd name="T72" fmla="*/ 19 w 242"/>
                <a:gd name="T73" fmla="*/ 24 h 754"/>
                <a:gd name="T74" fmla="*/ 17 w 242"/>
                <a:gd name="T75" fmla="*/ 27 h 754"/>
                <a:gd name="T76" fmla="*/ 16 w 242"/>
                <a:gd name="T77" fmla="*/ 29 h 754"/>
                <a:gd name="T78" fmla="*/ 15 w 242"/>
                <a:gd name="T79" fmla="*/ 33 h 754"/>
                <a:gd name="T80" fmla="*/ 14 w 242"/>
                <a:gd name="T81" fmla="*/ 36 h 754"/>
                <a:gd name="T82" fmla="*/ 14 w 242"/>
                <a:gd name="T83" fmla="*/ 39 h 754"/>
                <a:gd name="T84" fmla="*/ 13 w 242"/>
                <a:gd name="T85" fmla="*/ 43 h 754"/>
                <a:gd name="T86" fmla="*/ 13 w 242"/>
                <a:gd name="T87" fmla="*/ 47 h 754"/>
                <a:gd name="T88" fmla="*/ 13 w 242"/>
                <a:gd name="T89" fmla="*/ 51 h 754"/>
                <a:gd name="T90" fmla="*/ 12 w 242"/>
                <a:gd name="T91" fmla="*/ 58 h 754"/>
                <a:gd name="T92" fmla="*/ 12 w 242"/>
                <a:gd name="T93" fmla="*/ 65 h 754"/>
                <a:gd name="T94" fmla="*/ 12 w 242"/>
                <a:gd name="T95" fmla="*/ 126 h 754"/>
                <a:gd name="T96" fmla="*/ 0 w 242"/>
                <a:gd name="T97" fmla="*/ 126 h 754"/>
                <a:gd name="T98" fmla="*/ 0 w 242"/>
                <a:gd name="T99" fmla="*/ 3 h 754"/>
                <a:gd name="T100" fmla="*/ 12 w 242"/>
                <a:gd name="T101" fmla="*/ 3 h 754"/>
                <a:gd name="T102" fmla="*/ 12 w 242"/>
                <a:gd name="T103" fmla="*/ 17 h 7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7" name="Freeform 23"/>
            <p:cNvSpPr>
              <a:spLocks noChangeAspect="1" noEditPoints="1"/>
            </p:cNvSpPr>
            <p:nvPr/>
          </p:nvSpPr>
          <p:spPr bwMode="black">
            <a:xfrm>
              <a:off x="2771" y="3765"/>
              <a:ext cx="74" cy="128"/>
            </a:xfrm>
            <a:custGeom>
              <a:avLst/>
              <a:gdLst>
                <a:gd name="T0" fmla="*/ 40 w 439"/>
                <a:gd name="T1" fmla="*/ 20 h 772"/>
                <a:gd name="T2" fmla="*/ 44 w 439"/>
                <a:gd name="T3" fmla="*/ 21 h 772"/>
                <a:gd name="T4" fmla="*/ 47 w 439"/>
                <a:gd name="T5" fmla="*/ 23 h 772"/>
                <a:gd name="T6" fmla="*/ 51 w 439"/>
                <a:gd name="T7" fmla="*/ 26 h 772"/>
                <a:gd name="T8" fmla="*/ 55 w 439"/>
                <a:gd name="T9" fmla="*/ 32 h 772"/>
                <a:gd name="T10" fmla="*/ 59 w 439"/>
                <a:gd name="T11" fmla="*/ 42 h 772"/>
                <a:gd name="T12" fmla="*/ 62 w 439"/>
                <a:gd name="T13" fmla="*/ 54 h 772"/>
                <a:gd name="T14" fmla="*/ 62 w 439"/>
                <a:gd name="T15" fmla="*/ 68 h 772"/>
                <a:gd name="T16" fmla="*/ 60 w 439"/>
                <a:gd name="T17" fmla="*/ 81 h 772"/>
                <a:gd name="T18" fmla="*/ 57 w 439"/>
                <a:gd name="T19" fmla="*/ 92 h 772"/>
                <a:gd name="T20" fmla="*/ 52 w 439"/>
                <a:gd name="T21" fmla="*/ 101 h 772"/>
                <a:gd name="T22" fmla="*/ 49 w 439"/>
                <a:gd name="T23" fmla="*/ 104 h 772"/>
                <a:gd name="T24" fmla="*/ 46 w 439"/>
                <a:gd name="T25" fmla="*/ 107 h 772"/>
                <a:gd name="T26" fmla="*/ 42 w 439"/>
                <a:gd name="T27" fmla="*/ 109 h 772"/>
                <a:gd name="T28" fmla="*/ 37 w 439"/>
                <a:gd name="T29" fmla="*/ 109 h 772"/>
                <a:gd name="T30" fmla="*/ 33 w 439"/>
                <a:gd name="T31" fmla="*/ 109 h 772"/>
                <a:gd name="T32" fmla="*/ 29 w 439"/>
                <a:gd name="T33" fmla="*/ 107 h 772"/>
                <a:gd name="T34" fmla="*/ 26 w 439"/>
                <a:gd name="T35" fmla="*/ 104 h 772"/>
                <a:gd name="T36" fmla="*/ 23 w 439"/>
                <a:gd name="T37" fmla="*/ 101 h 772"/>
                <a:gd name="T38" fmla="*/ 18 w 439"/>
                <a:gd name="T39" fmla="*/ 91 h 772"/>
                <a:gd name="T40" fmla="*/ 14 w 439"/>
                <a:gd name="T41" fmla="*/ 80 h 772"/>
                <a:gd name="T42" fmla="*/ 13 w 439"/>
                <a:gd name="T43" fmla="*/ 67 h 772"/>
                <a:gd name="T44" fmla="*/ 13 w 439"/>
                <a:gd name="T45" fmla="*/ 54 h 772"/>
                <a:gd name="T46" fmla="*/ 16 w 439"/>
                <a:gd name="T47" fmla="*/ 43 h 772"/>
                <a:gd name="T48" fmla="*/ 20 w 439"/>
                <a:gd name="T49" fmla="*/ 32 h 772"/>
                <a:gd name="T50" fmla="*/ 25 w 439"/>
                <a:gd name="T51" fmla="*/ 25 h 772"/>
                <a:gd name="T52" fmla="*/ 29 w 439"/>
                <a:gd name="T53" fmla="*/ 21 h 772"/>
                <a:gd name="T54" fmla="*/ 33 w 439"/>
                <a:gd name="T55" fmla="*/ 20 h 772"/>
                <a:gd name="T56" fmla="*/ 37 w 439"/>
                <a:gd name="T57" fmla="*/ 19 h 772"/>
                <a:gd name="T58" fmla="*/ 62 w 439"/>
                <a:gd name="T59" fmla="*/ 21 h 772"/>
                <a:gd name="T60" fmla="*/ 58 w 439"/>
                <a:gd name="T61" fmla="*/ 16 h 772"/>
                <a:gd name="T62" fmla="*/ 55 w 439"/>
                <a:gd name="T63" fmla="*/ 10 h 772"/>
                <a:gd name="T64" fmla="*/ 50 w 439"/>
                <a:gd name="T65" fmla="*/ 5 h 772"/>
                <a:gd name="T66" fmla="*/ 45 w 439"/>
                <a:gd name="T67" fmla="*/ 2 h 772"/>
                <a:gd name="T68" fmla="*/ 39 w 439"/>
                <a:gd name="T69" fmla="*/ 0 h 772"/>
                <a:gd name="T70" fmla="*/ 34 w 439"/>
                <a:gd name="T71" fmla="*/ 0 h 772"/>
                <a:gd name="T72" fmla="*/ 28 w 439"/>
                <a:gd name="T73" fmla="*/ 1 h 772"/>
                <a:gd name="T74" fmla="*/ 22 w 439"/>
                <a:gd name="T75" fmla="*/ 4 h 772"/>
                <a:gd name="T76" fmla="*/ 17 w 439"/>
                <a:gd name="T77" fmla="*/ 8 h 772"/>
                <a:gd name="T78" fmla="*/ 13 w 439"/>
                <a:gd name="T79" fmla="*/ 13 h 772"/>
                <a:gd name="T80" fmla="*/ 9 w 439"/>
                <a:gd name="T81" fmla="*/ 19 h 772"/>
                <a:gd name="T82" fmla="*/ 6 w 439"/>
                <a:gd name="T83" fmla="*/ 26 h 772"/>
                <a:gd name="T84" fmla="*/ 2 w 439"/>
                <a:gd name="T85" fmla="*/ 40 h 772"/>
                <a:gd name="T86" fmla="*/ 0 w 439"/>
                <a:gd name="T87" fmla="*/ 58 h 772"/>
                <a:gd name="T88" fmla="*/ 1 w 439"/>
                <a:gd name="T89" fmla="*/ 77 h 772"/>
                <a:gd name="T90" fmla="*/ 4 w 439"/>
                <a:gd name="T91" fmla="*/ 94 h 772"/>
                <a:gd name="T92" fmla="*/ 7 w 439"/>
                <a:gd name="T93" fmla="*/ 104 h 772"/>
                <a:gd name="T94" fmla="*/ 11 w 439"/>
                <a:gd name="T95" fmla="*/ 111 h 772"/>
                <a:gd name="T96" fmla="*/ 15 w 439"/>
                <a:gd name="T97" fmla="*/ 117 h 772"/>
                <a:gd name="T98" fmla="*/ 19 w 439"/>
                <a:gd name="T99" fmla="*/ 121 h 772"/>
                <a:gd name="T100" fmla="*/ 24 w 439"/>
                <a:gd name="T101" fmla="*/ 125 h 772"/>
                <a:gd name="T102" fmla="*/ 30 w 439"/>
                <a:gd name="T103" fmla="*/ 127 h 772"/>
                <a:gd name="T104" fmla="*/ 36 w 439"/>
                <a:gd name="T105" fmla="*/ 128 h 772"/>
                <a:gd name="T106" fmla="*/ 41 w 439"/>
                <a:gd name="T107" fmla="*/ 127 h 772"/>
                <a:gd name="T108" fmla="*/ 47 w 439"/>
                <a:gd name="T109" fmla="*/ 125 h 772"/>
                <a:gd name="T110" fmla="*/ 51 w 439"/>
                <a:gd name="T111" fmla="*/ 122 h 772"/>
                <a:gd name="T112" fmla="*/ 56 w 439"/>
                <a:gd name="T113" fmla="*/ 117 h 772"/>
                <a:gd name="T114" fmla="*/ 60 w 439"/>
                <a:gd name="T115" fmla="*/ 110 h 772"/>
                <a:gd name="T116" fmla="*/ 62 w 439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8" name="Freeform 24"/>
            <p:cNvSpPr>
              <a:spLocks noChangeAspect="1"/>
            </p:cNvSpPr>
            <p:nvPr/>
          </p:nvSpPr>
          <p:spPr bwMode="black">
            <a:xfrm>
              <a:off x="2862" y="3723"/>
              <a:ext cx="34" cy="168"/>
            </a:xfrm>
            <a:custGeom>
              <a:avLst/>
              <a:gdLst>
                <a:gd name="T0" fmla="*/ 20 w 199"/>
                <a:gd name="T1" fmla="*/ 168 h 998"/>
                <a:gd name="T2" fmla="*/ 8 w 199"/>
                <a:gd name="T3" fmla="*/ 168 h 998"/>
                <a:gd name="T4" fmla="*/ 8 w 199"/>
                <a:gd name="T5" fmla="*/ 64 h 998"/>
                <a:gd name="T6" fmla="*/ 0 w 199"/>
                <a:gd name="T7" fmla="*/ 64 h 998"/>
                <a:gd name="T8" fmla="*/ 0 w 199"/>
                <a:gd name="T9" fmla="*/ 44 h 998"/>
                <a:gd name="T10" fmla="*/ 8 w 199"/>
                <a:gd name="T11" fmla="*/ 44 h 998"/>
                <a:gd name="T12" fmla="*/ 8 w 199"/>
                <a:gd name="T13" fmla="*/ 0 h 998"/>
                <a:gd name="T14" fmla="*/ 20 w 199"/>
                <a:gd name="T15" fmla="*/ 0 h 998"/>
                <a:gd name="T16" fmla="*/ 20 w 199"/>
                <a:gd name="T17" fmla="*/ 44 h 998"/>
                <a:gd name="T18" fmla="*/ 34 w 199"/>
                <a:gd name="T19" fmla="*/ 44 h 998"/>
                <a:gd name="T20" fmla="*/ 34 w 199"/>
                <a:gd name="T21" fmla="*/ 64 h 998"/>
                <a:gd name="T22" fmla="*/ 20 w 199"/>
                <a:gd name="T23" fmla="*/ 64 h 998"/>
                <a:gd name="T24" fmla="*/ 20 w 199"/>
                <a:gd name="T25" fmla="*/ 168 h 9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9" name="Freeform 25"/>
            <p:cNvSpPr>
              <a:spLocks noChangeAspect="1" noEditPoints="1"/>
            </p:cNvSpPr>
            <p:nvPr/>
          </p:nvSpPr>
          <p:spPr bwMode="black">
            <a:xfrm>
              <a:off x="2900" y="3765"/>
              <a:ext cx="78" cy="128"/>
            </a:xfrm>
            <a:custGeom>
              <a:avLst/>
              <a:gdLst>
                <a:gd name="T0" fmla="*/ 43 w 461"/>
                <a:gd name="T1" fmla="*/ 20 h 772"/>
                <a:gd name="T2" fmla="*/ 49 w 461"/>
                <a:gd name="T3" fmla="*/ 22 h 772"/>
                <a:gd name="T4" fmla="*/ 53 w 461"/>
                <a:gd name="T5" fmla="*/ 26 h 772"/>
                <a:gd name="T6" fmla="*/ 60 w 461"/>
                <a:gd name="T7" fmla="*/ 36 h 772"/>
                <a:gd name="T8" fmla="*/ 64 w 461"/>
                <a:gd name="T9" fmla="*/ 51 h 772"/>
                <a:gd name="T10" fmla="*/ 65 w 461"/>
                <a:gd name="T11" fmla="*/ 69 h 772"/>
                <a:gd name="T12" fmla="*/ 62 w 461"/>
                <a:gd name="T13" fmla="*/ 86 h 772"/>
                <a:gd name="T14" fmla="*/ 56 w 461"/>
                <a:gd name="T15" fmla="*/ 99 h 772"/>
                <a:gd name="T16" fmla="*/ 51 w 461"/>
                <a:gd name="T17" fmla="*/ 105 h 772"/>
                <a:gd name="T18" fmla="*/ 46 w 461"/>
                <a:gd name="T19" fmla="*/ 108 h 772"/>
                <a:gd name="T20" fmla="*/ 40 w 461"/>
                <a:gd name="T21" fmla="*/ 109 h 772"/>
                <a:gd name="T22" fmla="*/ 35 w 461"/>
                <a:gd name="T23" fmla="*/ 109 h 772"/>
                <a:gd name="T24" fmla="*/ 29 w 461"/>
                <a:gd name="T25" fmla="*/ 106 h 772"/>
                <a:gd name="T26" fmla="*/ 25 w 461"/>
                <a:gd name="T27" fmla="*/ 103 h 772"/>
                <a:gd name="T28" fmla="*/ 18 w 461"/>
                <a:gd name="T29" fmla="*/ 93 h 772"/>
                <a:gd name="T30" fmla="*/ 14 w 461"/>
                <a:gd name="T31" fmla="*/ 77 h 772"/>
                <a:gd name="T32" fmla="*/ 13 w 461"/>
                <a:gd name="T33" fmla="*/ 59 h 772"/>
                <a:gd name="T34" fmla="*/ 16 w 461"/>
                <a:gd name="T35" fmla="*/ 43 h 772"/>
                <a:gd name="T36" fmla="*/ 22 w 461"/>
                <a:gd name="T37" fmla="*/ 30 h 772"/>
                <a:gd name="T38" fmla="*/ 27 w 461"/>
                <a:gd name="T39" fmla="*/ 24 h 772"/>
                <a:gd name="T40" fmla="*/ 32 w 461"/>
                <a:gd name="T41" fmla="*/ 21 h 772"/>
                <a:gd name="T42" fmla="*/ 37 w 461"/>
                <a:gd name="T43" fmla="*/ 19 h 772"/>
                <a:gd name="T44" fmla="*/ 43 w 461"/>
                <a:gd name="T45" fmla="*/ 128 h 772"/>
                <a:gd name="T46" fmla="*/ 51 w 461"/>
                <a:gd name="T47" fmla="*/ 125 h 772"/>
                <a:gd name="T48" fmla="*/ 58 w 461"/>
                <a:gd name="T49" fmla="*/ 121 h 772"/>
                <a:gd name="T50" fmla="*/ 64 w 461"/>
                <a:gd name="T51" fmla="*/ 114 h 772"/>
                <a:gd name="T52" fmla="*/ 69 w 461"/>
                <a:gd name="T53" fmla="*/ 105 h 772"/>
                <a:gd name="T54" fmla="*/ 73 w 461"/>
                <a:gd name="T55" fmla="*/ 95 h 772"/>
                <a:gd name="T56" fmla="*/ 76 w 461"/>
                <a:gd name="T57" fmla="*/ 84 h 772"/>
                <a:gd name="T58" fmla="*/ 78 w 461"/>
                <a:gd name="T59" fmla="*/ 71 h 772"/>
                <a:gd name="T60" fmla="*/ 78 w 461"/>
                <a:gd name="T61" fmla="*/ 58 h 772"/>
                <a:gd name="T62" fmla="*/ 76 w 461"/>
                <a:gd name="T63" fmla="*/ 45 h 772"/>
                <a:gd name="T64" fmla="*/ 73 w 461"/>
                <a:gd name="T65" fmla="*/ 33 h 772"/>
                <a:gd name="T66" fmla="*/ 69 w 461"/>
                <a:gd name="T67" fmla="*/ 23 h 772"/>
                <a:gd name="T68" fmla="*/ 64 w 461"/>
                <a:gd name="T69" fmla="*/ 14 h 772"/>
                <a:gd name="T70" fmla="*/ 58 w 461"/>
                <a:gd name="T71" fmla="*/ 8 h 772"/>
                <a:gd name="T72" fmla="*/ 51 w 461"/>
                <a:gd name="T73" fmla="*/ 3 h 772"/>
                <a:gd name="T74" fmla="*/ 43 w 461"/>
                <a:gd name="T75" fmla="*/ 0 h 772"/>
                <a:gd name="T76" fmla="*/ 35 w 461"/>
                <a:gd name="T77" fmla="*/ 0 h 772"/>
                <a:gd name="T78" fmla="*/ 27 w 461"/>
                <a:gd name="T79" fmla="*/ 3 h 772"/>
                <a:gd name="T80" fmla="*/ 20 w 461"/>
                <a:gd name="T81" fmla="*/ 8 h 772"/>
                <a:gd name="T82" fmla="*/ 14 w 461"/>
                <a:gd name="T83" fmla="*/ 14 h 772"/>
                <a:gd name="T84" fmla="*/ 9 w 461"/>
                <a:gd name="T85" fmla="*/ 23 h 772"/>
                <a:gd name="T86" fmla="*/ 5 w 461"/>
                <a:gd name="T87" fmla="*/ 33 h 772"/>
                <a:gd name="T88" fmla="*/ 2 w 461"/>
                <a:gd name="T89" fmla="*/ 45 h 772"/>
                <a:gd name="T90" fmla="*/ 0 w 461"/>
                <a:gd name="T91" fmla="*/ 58 h 772"/>
                <a:gd name="T92" fmla="*/ 0 w 461"/>
                <a:gd name="T93" fmla="*/ 71 h 772"/>
                <a:gd name="T94" fmla="*/ 2 w 461"/>
                <a:gd name="T95" fmla="*/ 84 h 772"/>
                <a:gd name="T96" fmla="*/ 5 w 461"/>
                <a:gd name="T97" fmla="*/ 95 h 772"/>
                <a:gd name="T98" fmla="*/ 9 w 461"/>
                <a:gd name="T99" fmla="*/ 105 h 772"/>
                <a:gd name="T100" fmla="*/ 14 w 461"/>
                <a:gd name="T101" fmla="*/ 114 h 772"/>
                <a:gd name="T102" fmla="*/ 20 w 461"/>
                <a:gd name="T103" fmla="*/ 121 h 772"/>
                <a:gd name="T104" fmla="*/ 27 w 461"/>
                <a:gd name="T105" fmla="*/ 125 h 772"/>
                <a:gd name="T106" fmla="*/ 35 w 461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0" name="Freeform 26"/>
            <p:cNvSpPr>
              <a:spLocks noChangeAspect="1"/>
            </p:cNvSpPr>
            <p:nvPr/>
          </p:nvSpPr>
          <p:spPr bwMode="black">
            <a:xfrm>
              <a:off x="2995" y="3765"/>
              <a:ext cx="40" cy="126"/>
            </a:xfrm>
            <a:custGeom>
              <a:avLst/>
              <a:gdLst>
                <a:gd name="T0" fmla="*/ 12 w 240"/>
                <a:gd name="T1" fmla="*/ 17 h 754"/>
                <a:gd name="T2" fmla="*/ 13 w 240"/>
                <a:gd name="T3" fmla="*/ 17 h 754"/>
                <a:gd name="T4" fmla="*/ 14 w 240"/>
                <a:gd name="T5" fmla="*/ 13 h 754"/>
                <a:gd name="T6" fmla="*/ 16 w 240"/>
                <a:gd name="T7" fmla="*/ 10 h 754"/>
                <a:gd name="T8" fmla="*/ 18 w 240"/>
                <a:gd name="T9" fmla="*/ 7 h 754"/>
                <a:gd name="T10" fmla="*/ 19 w 240"/>
                <a:gd name="T11" fmla="*/ 5 h 754"/>
                <a:gd name="T12" fmla="*/ 21 w 240"/>
                <a:gd name="T13" fmla="*/ 4 h 754"/>
                <a:gd name="T14" fmla="*/ 21 w 240"/>
                <a:gd name="T15" fmla="*/ 3 h 754"/>
                <a:gd name="T16" fmla="*/ 22 w 240"/>
                <a:gd name="T17" fmla="*/ 2 h 754"/>
                <a:gd name="T18" fmla="*/ 24 w 240"/>
                <a:gd name="T19" fmla="*/ 1 h 754"/>
                <a:gd name="T20" fmla="*/ 25 w 240"/>
                <a:gd name="T21" fmla="*/ 1 h 754"/>
                <a:gd name="T22" fmla="*/ 26 w 240"/>
                <a:gd name="T23" fmla="*/ 0 h 754"/>
                <a:gd name="T24" fmla="*/ 28 w 240"/>
                <a:gd name="T25" fmla="*/ 0 h 754"/>
                <a:gd name="T26" fmla="*/ 29 w 240"/>
                <a:gd name="T27" fmla="*/ 0 h 754"/>
                <a:gd name="T28" fmla="*/ 31 w 240"/>
                <a:gd name="T29" fmla="*/ 0 h 754"/>
                <a:gd name="T30" fmla="*/ 32 w 240"/>
                <a:gd name="T31" fmla="*/ 0 h 754"/>
                <a:gd name="T32" fmla="*/ 33 w 240"/>
                <a:gd name="T33" fmla="*/ 1 h 754"/>
                <a:gd name="T34" fmla="*/ 35 w 240"/>
                <a:gd name="T35" fmla="*/ 2 h 754"/>
                <a:gd name="T36" fmla="*/ 36 w 240"/>
                <a:gd name="T37" fmla="*/ 2 h 754"/>
                <a:gd name="T38" fmla="*/ 38 w 240"/>
                <a:gd name="T39" fmla="*/ 3 h 754"/>
                <a:gd name="T40" fmla="*/ 39 w 240"/>
                <a:gd name="T41" fmla="*/ 4 h 754"/>
                <a:gd name="T42" fmla="*/ 40 w 240"/>
                <a:gd name="T43" fmla="*/ 6 h 754"/>
                <a:gd name="T44" fmla="*/ 35 w 240"/>
                <a:gd name="T45" fmla="*/ 25 h 754"/>
                <a:gd name="T46" fmla="*/ 33 w 240"/>
                <a:gd name="T47" fmla="*/ 23 h 754"/>
                <a:gd name="T48" fmla="*/ 31 w 240"/>
                <a:gd name="T49" fmla="*/ 21 h 754"/>
                <a:gd name="T50" fmla="*/ 30 w 240"/>
                <a:gd name="T51" fmla="*/ 20 h 754"/>
                <a:gd name="T52" fmla="*/ 29 w 240"/>
                <a:gd name="T53" fmla="*/ 20 h 754"/>
                <a:gd name="T54" fmla="*/ 28 w 240"/>
                <a:gd name="T55" fmla="*/ 20 h 754"/>
                <a:gd name="T56" fmla="*/ 27 w 240"/>
                <a:gd name="T57" fmla="*/ 20 h 754"/>
                <a:gd name="T58" fmla="*/ 26 w 240"/>
                <a:gd name="T59" fmla="*/ 20 h 754"/>
                <a:gd name="T60" fmla="*/ 24 w 240"/>
                <a:gd name="T61" fmla="*/ 20 h 754"/>
                <a:gd name="T62" fmla="*/ 23 w 240"/>
                <a:gd name="T63" fmla="*/ 20 h 754"/>
                <a:gd name="T64" fmla="*/ 22 w 240"/>
                <a:gd name="T65" fmla="*/ 21 h 754"/>
                <a:gd name="T66" fmla="*/ 21 w 240"/>
                <a:gd name="T67" fmla="*/ 21 h 754"/>
                <a:gd name="T68" fmla="*/ 21 w 240"/>
                <a:gd name="T69" fmla="*/ 22 h 754"/>
                <a:gd name="T70" fmla="*/ 20 w 240"/>
                <a:gd name="T71" fmla="*/ 23 h 754"/>
                <a:gd name="T72" fmla="*/ 19 w 240"/>
                <a:gd name="T73" fmla="*/ 24 h 754"/>
                <a:gd name="T74" fmla="*/ 17 w 240"/>
                <a:gd name="T75" fmla="*/ 27 h 754"/>
                <a:gd name="T76" fmla="*/ 16 w 240"/>
                <a:gd name="T77" fmla="*/ 29 h 754"/>
                <a:gd name="T78" fmla="*/ 15 w 240"/>
                <a:gd name="T79" fmla="*/ 33 h 754"/>
                <a:gd name="T80" fmla="*/ 15 w 240"/>
                <a:gd name="T81" fmla="*/ 36 h 754"/>
                <a:gd name="T82" fmla="*/ 14 w 240"/>
                <a:gd name="T83" fmla="*/ 39 h 754"/>
                <a:gd name="T84" fmla="*/ 13 w 240"/>
                <a:gd name="T85" fmla="*/ 43 h 754"/>
                <a:gd name="T86" fmla="*/ 13 w 240"/>
                <a:gd name="T87" fmla="*/ 47 h 754"/>
                <a:gd name="T88" fmla="*/ 13 w 240"/>
                <a:gd name="T89" fmla="*/ 51 h 754"/>
                <a:gd name="T90" fmla="*/ 12 w 240"/>
                <a:gd name="T91" fmla="*/ 58 h 754"/>
                <a:gd name="T92" fmla="*/ 12 w 240"/>
                <a:gd name="T93" fmla="*/ 65 h 754"/>
                <a:gd name="T94" fmla="*/ 12 w 240"/>
                <a:gd name="T95" fmla="*/ 126 h 754"/>
                <a:gd name="T96" fmla="*/ 0 w 240"/>
                <a:gd name="T97" fmla="*/ 126 h 754"/>
                <a:gd name="T98" fmla="*/ 0 w 240"/>
                <a:gd name="T99" fmla="*/ 3 h 754"/>
                <a:gd name="T100" fmla="*/ 12 w 240"/>
                <a:gd name="T101" fmla="*/ 3 h 754"/>
                <a:gd name="T102" fmla="*/ 12 w 240"/>
                <a:gd name="T103" fmla="*/ 17 h 7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1" name="Freeform 27"/>
            <p:cNvSpPr>
              <a:spLocks noChangeAspect="1"/>
            </p:cNvSpPr>
            <p:nvPr/>
          </p:nvSpPr>
          <p:spPr bwMode="black">
            <a:xfrm>
              <a:off x="3041" y="3767"/>
              <a:ext cx="78" cy="191"/>
            </a:xfrm>
            <a:custGeom>
              <a:avLst/>
              <a:gdLst>
                <a:gd name="T0" fmla="*/ 0 w 472"/>
                <a:gd name="T1" fmla="*/ 0 h 1144"/>
                <a:gd name="T2" fmla="*/ 15 w 472"/>
                <a:gd name="T3" fmla="*/ 0 h 1144"/>
                <a:gd name="T4" fmla="*/ 40 w 472"/>
                <a:gd name="T5" fmla="*/ 88 h 1144"/>
                <a:gd name="T6" fmla="*/ 64 w 472"/>
                <a:gd name="T7" fmla="*/ 0 h 1144"/>
                <a:gd name="T8" fmla="*/ 78 w 472"/>
                <a:gd name="T9" fmla="*/ 0 h 1144"/>
                <a:gd name="T10" fmla="*/ 24 w 472"/>
                <a:gd name="T11" fmla="*/ 191 h 1144"/>
                <a:gd name="T12" fmla="*/ 10 w 472"/>
                <a:gd name="T13" fmla="*/ 191 h 1144"/>
                <a:gd name="T14" fmla="*/ 34 w 472"/>
                <a:gd name="T15" fmla="*/ 111 h 1144"/>
                <a:gd name="T16" fmla="*/ 0 w 472"/>
                <a:gd name="T17" fmla="*/ 0 h 1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2" name="Freeform 28"/>
            <p:cNvSpPr>
              <a:spLocks noChangeAspect="1"/>
            </p:cNvSpPr>
            <p:nvPr/>
          </p:nvSpPr>
          <p:spPr bwMode="black">
            <a:xfrm>
              <a:off x="1178" y="3969"/>
              <a:ext cx="93" cy="34"/>
            </a:xfrm>
            <a:custGeom>
              <a:avLst/>
              <a:gdLst>
                <a:gd name="T0" fmla="*/ 93 w 557"/>
                <a:gd name="T1" fmla="*/ 0 h 196"/>
                <a:gd name="T2" fmla="*/ 89 w 557"/>
                <a:gd name="T3" fmla="*/ 3 h 196"/>
                <a:gd name="T4" fmla="*/ 85 w 557"/>
                <a:gd name="T5" fmla="*/ 7 h 196"/>
                <a:gd name="T6" fmla="*/ 81 w 557"/>
                <a:gd name="T7" fmla="*/ 10 h 196"/>
                <a:gd name="T8" fmla="*/ 76 w 557"/>
                <a:gd name="T9" fmla="*/ 13 h 196"/>
                <a:gd name="T10" fmla="*/ 71 w 557"/>
                <a:gd name="T11" fmla="*/ 15 h 196"/>
                <a:gd name="T12" fmla="*/ 66 w 557"/>
                <a:gd name="T13" fmla="*/ 18 h 196"/>
                <a:gd name="T14" fmla="*/ 61 w 557"/>
                <a:gd name="T15" fmla="*/ 20 h 196"/>
                <a:gd name="T16" fmla="*/ 55 w 557"/>
                <a:gd name="T17" fmla="*/ 23 h 196"/>
                <a:gd name="T18" fmla="*/ 49 w 557"/>
                <a:gd name="T19" fmla="*/ 24 h 196"/>
                <a:gd name="T20" fmla="*/ 43 w 557"/>
                <a:gd name="T21" fmla="*/ 26 h 196"/>
                <a:gd name="T22" fmla="*/ 36 w 557"/>
                <a:gd name="T23" fmla="*/ 28 h 196"/>
                <a:gd name="T24" fmla="*/ 29 w 557"/>
                <a:gd name="T25" fmla="*/ 29 h 196"/>
                <a:gd name="T26" fmla="*/ 22 w 557"/>
                <a:gd name="T27" fmla="*/ 31 h 196"/>
                <a:gd name="T28" fmla="*/ 15 w 557"/>
                <a:gd name="T29" fmla="*/ 32 h 196"/>
                <a:gd name="T30" fmla="*/ 8 w 557"/>
                <a:gd name="T31" fmla="*/ 33 h 196"/>
                <a:gd name="T32" fmla="*/ 0 w 557"/>
                <a:gd name="T33" fmla="*/ 34 h 196"/>
                <a:gd name="T34" fmla="*/ 8 w 557"/>
                <a:gd name="T35" fmla="*/ 33 h 196"/>
                <a:gd name="T36" fmla="*/ 16 w 557"/>
                <a:gd name="T37" fmla="*/ 33 h 196"/>
                <a:gd name="T38" fmla="*/ 24 w 557"/>
                <a:gd name="T39" fmla="*/ 32 h 196"/>
                <a:gd name="T40" fmla="*/ 31 w 557"/>
                <a:gd name="T41" fmla="*/ 31 h 196"/>
                <a:gd name="T42" fmla="*/ 38 w 557"/>
                <a:gd name="T43" fmla="*/ 29 h 196"/>
                <a:gd name="T44" fmla="*/ 45 w 557"/>
                <a:gd name="T45" fmla="*/ 27 h 196"/>
                <a:gd name="T46" fmla="*/ 51 w 557"/>
                <a:gd name="T47" fmla="*/ 26 h 196"/>
                <a:gd name="T48" fmla="*/ 57 w 557"/>
                <a:gd name="T49" fmla="*/ 24 h 196"/>
                <a:gd name="T50" fmla="*/ 63 w 557"/>
                <a:gd name="T51" fmla="*/ 22 h 196"/>
                <a:gd name="T52" fmla="*/ 68 w 557"/>
                <a:gd name="T53" fmla="*/ 19 h 196"/>
                <a:gd name="T54" fmla="*/ 73 w 557"/>
                <a:gd name="T55" fmla="*/ 17 h 196"/>
                <a:gd name="T56" fmla="*/ 78 w 557"/>
                <a:gd name="T57" fmla="*/ 14 h 196"/>
                <a:gd name="T58" fmla="*/ 80 w 557"/>
                <a:gd name="T59" fmla="*/ 12 h 196"/>
                <a:gd name="T60" fmla="*/ 82 w 557"/>
                <a:gd name="T61" fmla="*/ 11 h 196"/>
                <a:gd name="T62" fmla="*/ 84 w 557"/>
                <a:gd name="T63" fmla="*/ 9 h 196"/>
                <a:gd name="T64" fmla="*/ 86 w 557"/>
                <a:gd name="T65" fmla="*/ 7 h 196"/>
                <a:gd name="T66" fmla="*/ 88 w 557"/>
                <a:gd name="T67" fmla="*/ 6 h 196"/>
                <a:gd name="T68" fmla="*/ 90 w 557"/>
                <a:gd name="T69" fmla="*/ 4 h 196"/>
                <a:gd name="T70" fmla="*/ 91 w 557"/>
                <a:gd name="T71" fmla="*/ 2 h 196"/>
                <a:gd name="T72" fmla="*/ 93 w 557"/>
                <a:gd name="T73" fmla="*/ 0 h 1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3" name="Freeform 29"/>
            <p:cNvSpPr>
              <a:spLocks noChangeAspect="1"/>
            </p:cNvSpPr>
            <p:nvPr/>
          </p:nvSpPr>
          <p:spPr bwMode="black">
            <a:xfrm>
              <a:off x="270" y="3456"/>
              <a:ext cx="306" cy="105"/>
            </a:xfrm>
            <a:custGeom>
              <a:avLst/>
              <a:gdLst>
                <a:gd name="T0" fmla="*/ 242 w 1832"/>
                <a:gd name="T1" fmla="*/ 1 h 635"/>
                <a:gd name="T2" fmla="*/ 229 w 1832"/>
                <a:gd name="T3" fmla="*/ 5 h 635"/>
                <a:gd name="T4" fmla="*/ 218 w 1832"/>
                <a:gd name="T5" fmla="*/ 13 h 635"/>
                <a:gd name="T6" fmla="*/ 210 w 1832"/>
                <a:gd name="T7" fmla="*/ 22 h 635"/>
                <a:gd name="T8" fmla="*/ 167 w 1832"/>
                <a:gd name="T9" fmla="*/ 21 h 635"/>
                <a:gd name="T10" fmla="*/ 116 w 1832"/>
                <a:gd name="T11" fmla="*/ 20 h 635"/>
                <a:gd name="T12" fmla="*/ 94 w 1832"/>
                <a:gd name="T13" fmla="*/ 21 h 635"/>
                <a:gd name="T14" fmla="*/ 67 w 1832"/>
                <a:gd name="T15" fmla="*/ 24 h 635"/>
                <a:gd name="T16" fmla="*/ 44 w 1832"/>
                <a:gd name="T17" fmla="*/ 29 h 635"/>
                <a:gd name="T18" fmla="*/ 31 w 1832"/>
                <a:gd name="T19" fmla="*/ 35 h 635"/>
                <a:gd name="T20" fmla="*/ 20 w 1832"/>
                <a:gd name="T21" fmla="*/ 41 h 635"/>
                <a:gd name="T22" fmla="*/ 11 w 1832"/>
                <a:gd name="T23" fmla="*/ 49 h 635"/>
                <a:gd name="T24" fmla="*/ 5 w 1832"/>
                <a:gd name="T25" fmla="*/ 58 h 635"/>
                <a:gd name="T26" fmla="*/ 2 w 1832"/>
                <a:gd name="T27" fmla="*/ 67 h 635"/>
                <a:gd name="T28" fmla="*/ 0 w 1832"/>
                <a:gd name="T29" fmla="*/ 77 h 635"/>
                <a:gd name="T30" fmla="*/ 1 w 1832"/>
                <a:gd name="T31" fmla="*/ 88 h 635"/>
                <a:gd name="T32" fmla="*/ 3 w 1832"/>
                <a:gd name="T33" fmla="*/ 96 h 635"/>
                <a:gd name="T34" fmla="*/ 5 w 1832"/>
                <a:gd name="T35" fmla="*/ 88 h 635"/>
                <a:gd name="T36" fmla="*/ 16 w 1832"/>
                <a:gd name="T37" fmla="*/ 77 h 635"/>
                <a:gd name="T38" fmla="*/ 31 w 1832"/>
                <a:gd name="T39" fmla="*/ 68 h 635"/>
                <a:gd name="T40" fmla="*/ 51 w 1832"/>
                <a:gd name="T41" fmla="*/ 61 h 635"/>
                <a:gd name="T42" fmla="*/ 75 w 1832"/>
                <a:gd name="T43" fmla="*/ 57 h 635"/>
                <a:gd name="T44" fmla="*/ 104 w 1832"/>
                <a:gd name="T45" fmla="*/ 55 h 635"/>
                <a:gd name="T46" fmla="*/ 136 w 1832"/>
                <a:gd name="T47" fmla="*/ 55 h 635"/>
                <a:gd name="T48" fmla="*/ 172 w 1832"/>
                <a:gd name="T49" fmla="*/ 57 h 635"/>
                <a:gd name="T50" fmla="*/ 201 w 1832"/>
                <a:gd name="T51" fmla="*/ 63 h 635"/>
                <a:gd name="T52" fmla="*/ 203 w 1832"/>
                <a:gd name="T53" fmla="*/ 72 h 635"/>
                <a:gd name="T54" fmla="*/ 208 w 1832"/>
                <a:gd name="T55" fmla="*/ 80 h 635"/>
                <a:gd name="T56" fmla="*/ 213 w 1832"/>
                <a:gd name="T57" fmla="*/ 87 h 635"/>
                <a:gd name="T58" fmla="*/ 220 w 1832"/>
                <a:gd name="T59" fmla="*/ 94 h 635"/>
                <a:gd name="T60" fmla="*/ 228 w 1832"/>
                <a:gd name="T61" fmla="*/ 99 h 635"/>
                <a:gd name="T62" fmla="*/ 236 w 1832"/>
                <a:gd name="T63" fmla="*/ 102 h 635"/>
                <a:gd name="T64" fmla="*/ 246 w 1832"/>
                <a:gd name="T65" fmla="*/ 105 h 635"/>
                <a:gd name="T66" fmla="*/ 256 w 1832"/>
                <a:gd name="T67" fmla="*/ 105 h 635"/>
                <a:gd name="T68" fmla="*/ 266 w 1832"/>
                <a:gd name="T69" fmla="*/ 104 h 635"/>
                <a:gd name="T70" fmla="*/ 276 w 1832"/>
                <a:gd name="T71" fmla="*/ 100 h 635"/>
                <a:gd name="T72" fmla="*/ 285 w 1832"/>
                <a:gd name="T73" fmla="*/ 95 h 635"/>
                <a:gd name="T74" fmla="*/ 292 w 1832"/>
                <a:gd name="T75" fmla="*/ 88 h 635"/>
                <a:gd name="T76" fmla="*/ 298 w 1832"/>
                <a:gd name="T77" fmla="*/ 80 h 635"/>
                <a:gd name="T78" fmla="*/ 303 w 1832"/>
                <a:gd name="T79" fmla="*/ 70 h 635"/>
                <a:gd name="T80" fmla="*/ 305 w 1832"/>
                <a:gd name="T81" fmla="*/ 61 h 635"/>
                <a:gd name="T82" fmla="*/ 306 w 1832"/>
                <a:gd name="T83" fmla="*/ 50 h 635"/>
                <a:gd name="T84" fmla="*/ 304 w 1832"/>
                <a:gd name="T85" fmla="*/ 39 h 635"/>
                <a:gd name="T86" fmla="*/ 301 w 1832"/>
                <a:gd name="T87" fmla="*/ 30 h 635"/>
                <a:gd name="T88" fmla="*/ 295 w 1832"/>
                <a:gd name="T89" fmla="*/ 21 h 635"/>
                <a:gd name="T90" fmla="*/ 288 w 1832"/>
                <a:gd name="T91" fmla="*/ 14 h 635"/>
                <a:gd name="T92" fmla="*/ 280 w 1832"/>
                <a:gd name="T93" fmla="*/ 8 h 635"/>
                <a:gd name="T94" fmla="*/ 271 w 1832"/>
                <a:gd name="T95" fmla="*/ 3 h 635"/>
                <a:gd name="T96" fmla="*/ 261 w 1832"/>
                <a:gd name="T97" fmla="*/ 0 h 6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4" name="Freeform 30"/>
            <p:cNvSpPr>
              <a:spLocks noChangeAspect="1"/>
            </p:cNvSpPr>
            <p:nvPr/>
          </p:nvSpPr>
          <p:spPr bwMode="black">
            <a:xfrm>
              <a:off x="463" y="3580"/>
              <a:ext cx="116" cy="235"/>
            </a:xfrm>
            <a:custGeom>
              <a:avLst/>
              <a:gdLst>
                <a:gd name="T0" fmla="*/ 116 w 694"/>
                <a:gd name="T1" fmla="*/ 0 h 1421"/>
                <a:gd name="T2" fmla="*/ 0 w 694"/>
                <a:gd name="T3" fmla="*/ 0 h 1421"/>
                <a:gd name="T4" fmla="*/ 0 w 694"/>
                <a:gd name="T5" fmla="*/ 168 h 1421"/>
                <a:gd name="T6" fmla="*/ 14 w 694"/>
                <a:gd name="T7" fmla="*/ 177 h 1421"/>
                <a:gd name="T8" fmla="*/ 28 w 694"/>
                <a:gd name="T9" fmla="*/ 186 h 1421"/>
                <a:gd name="T10" fmla="*/ 43 w 694"/>
                <a:gd name="T11" fmla="*/ 194 h 1421"/>
                <a:gd name="T12" fmla="*/ 57 w 694"/>
                <a:gd name="T13" fmla="*/ 203 h 1421"/>
                <a:gd name="T14" fmla="*/ 72 w 694"/>
                <a:gd name="T15" fmla="*/ 211 h 1421"/>
                <a:gd name="T16" fmla="*/ 87 w 694"/>
                <a:gd name="T17" fmla="*/ 219 h 1421"/>
                <a:gd name="T18" fmla="*/ 101 w 694"/>
                <a:gd name="T19" fmla="*/ 227 h 1421"/>
                <a:gd name="T20" fmla="*/ 116 w 694"/>
                <a:gd name="T21" fmla="*/ 235 h 1421"/>
                <a:gd name="T22" fmla="*/ 116 w 694"/>
                <a:gd name="T23" fmla="*/ 0 h 14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5" name="Freeform 31"/>
            <p:cNvSpPr>
              <a:spLocks noChangeAspect="1"/>
            </p:cNvSpPr>
            <p:nvPr/>
          </p:nvSpPr>
          <p:spPr bwMode="black">
            <a:xfrm>
              <a:off x="240" y="3519"/>
              <a:ext cx="1050" cy="496"/>
            </a:xfrm>
            <a:custGeom>
              <a:avLst/>
              <a:gdLst>
                <a:gd name="T0" fmla="*/ 710 w 6301"/>
                <a:gd name="T1" fmla="*/ 132 h 2981"/>
                <a:gd name="T2" fmla="*/ 680 w 6301"/>
                <a:gd name="T3" fmla="*/ 118 h 2981"/>
                <a:gd name="T4" fmla="*/ 521 w 6301"/>
                <a:gd name="T5" fmla="*/ 53 h 2981"/>
                <a:gd name="T6" fmla="*/ 447 w 6301"/>
                <a:gd name="T7" fmla="*/ 32 h 2981"/>
                <a:gd name="T8" fmla="*/ 536 w 6301"/>
                <a:gd name="T9" fmla="*/ 63 h 2981"/>
                <a:gd name="T10" fmla="*/ 379 w 6301"/>
                <a:gd name="T11" fmla="*/ 318 h 2981"/>
                <a:gd name="T12" fmla="*/ 451 w 6301"/>
                <a:gd name="T13" fmla="*/ 350 h 2981"/>
                <a:gd name="T14" fmla="*/ 490 w 6301"/>
                <a:gd name="T15" fmla="*/ 366 h 2981"/>
                <a:gd name="T16" fmla="*/ 555 w 6301"/>
                <a:gd name="T17" fmla="*/ 390 h 2981"/>
                <a:gd name="T18" fmla="*/ 618 w 6301"/>
                <a:gd name="T19" fmla="*/ 412 h 2981"/>
                <a:gd name="T20" fmla="*/ 680 w 6301"/>
                <a:gd name="T21" fmla="*/ 431 h 2981"/>
                <a:gd name="T22" fmla="*/ 705 w 6301"/>
                <a:gd name="T23" fmla="*/ 134 h 2981"/>
                <a:gd name="T24" fmla="*/ 748 w 6301"/>
                <a:gd name="T25" fmla="*/ 448 h 2981"/>
                <a:gd name="T26" fmla="*/ 829 w 6301"/>
                <a:gd name="T27" fmla="*/ 464 h 2981"/>
                <a:gd name="T28" fmla="*/ 900 w 6301"/>
                <a:gd name="T29" fmla="*/ 471 h 2981"/>
                <a:gd name="T30" fmla="*/ 848 w 6301"/>
                <a:gd name="T31" fmla="*/ 214 h 2981"/>
                <a:gd name="T32" fmla="*/ 918 w 6301"/>
                <a:gd name="T33" fmla="*/ 264 h 2981"/>
                <a:gd name="T34" fmla="*/ 975 w 6301"/>
                <a:gd name="T35" fmla="*/ 312 h 2981"/>
                <a:gd name="T36" fmla="*/ 1016 w 6301"/>
                <a:gd name="T37" fmla="*/ 357 h 2981"/>
                <a:gd name="T38" fmla="*/ 1038 w 6301"/>
                <a:gd name="T39" fmla="*/ 399 h 2981"/>
                <a:gd name="T40" fmla="*/ 1040 w 6301"/>
                <a:gd name="T41" fmla="*/ 434 h 2981"/>
                <a:gd name="T42" fmla="*/ 1004 w 6301"/>
                <a:gd name="T43" fmla="*/ 469 h 2981"/>
                <a:gd name="T44" fmla="*/ 928 w 6301"/>
                <a:gd name="T45" fmla="*/ 483 h 2981"/>
                <a:gd name="T46" fmla="*/ 821 w 6301"/>
                <a:gd name="T47" fmla="*/ 475 h 2981"/>
                <a:gd name="T48" fmla="*/ 691 w 6301"/>
                <a:gd name="T49" fmla="*/ 447 h 2981"/>
                <a:gd name="T50" fmla="*/ 547 w 6301"/>
                <a:gd name="T51" fmla="*/ 402 h 2981"/>
                <a:gd name="T52" fmla="*/ 431 w 6301"/>
                <a:gd name="T53" fmla="*/ 357 h 2981"/>
                <a:gd name="T54" fmla="*/ 340 w 6301"/>
                <a:gd name="T55" fmla="*/ 314 h 2981"/>
                <a:gd name="T56" fmla="*/ 246 w 6301"/>
                <a:gd name="T57" fmla="*/ 261 h 2981"/>
                <a:gd name="T58" fmla="*/ 161 w 6301"/>
                <a:gd name="T59" fmla="*/ 205 h 2981"/>
                <a:gd name="T60" fmla="*/ 93 w 6301"/>
                <a:gd name="T61" fmla="*/ 151 h 2981"/>
                <a:gd name="T62" fmla="*/ 45 w 6301"/>
                <a:gd name="T63" fmla="*/ 100 h 2981"/>
                <a:gd name="T64" fmla="*/ 17 w 6301"/>
                <a:gd name="T65" fmla="*/ 54 h 2981"/>
                <a:gd name="T66" fmla="*/ 11 w 6301"/>
                <a:gd name="T67" fmla="*/ 16 h 2981"/>
                <a:gd name="T68" fmla="*/ 11 w 6301"/>
                <a:gd name="T69" fmla="*/ 6 h 2981"/>
                <a:gd name="T70" fmla="*/ 3 w 6301"/>
                <a:gd name="T71" fmla="*/ 24 h 2981"/>
                <a:gd name="T72" fmla="*/ 2 w 6301"/>
                <a:gd name="T73" fmla="*/ 61 h 2981"/>
                <a:gd name="T74" fmla="*/ 23 w 6301"/>
                <a:gd name="T75" fmla="*/ 104 h 2981"/>
                <a:gd name="T76" fmla="*/ 65 w 6301"/>
                <a:gd name="T77" fmla="*/ 153 h 2981"/>
                <a:gd name="T78" fmla="*/ 126 w 6301"/>
                <a:gd name="T79" fmla="*/ 206 h 2981"/>
                <a:gd name="T80" fmla="*/ 208 w 6301"/>
                <a:gd name="T81" fmla="*/ 261 h 2981"/>
                <a:gd name="T82" fmla="*/ 349 w 6301"/>
                <a:gd name="T83" fmla="*/ 339 h 2981"/>
                <a:gd name="T84" fmla="*/ 379 w 6301"/>
                <a:gd name="T85" fmla="*/ 353 h 2981"/>
                <a:gd name="T86" fmla="*/ 504 w 6301"/>
                <a:gd name="T87" fmla="*/ 406 h 2981"/>
                <a:gd name="T88" fmla="*/ 552 w 6301"/>
                <a:gd name="T89" fmla="*/ 487 h 2981"/>
                <a:gd name="T90" fmla="*/ 700 w 6301"/>
                <a:gd name="T91" fmla="*/ 468 h 2981"/>
                <a:gd name="T92" fmla="*/ 793 w 6301"/>
                <a:gd name="T93" fmla="*/ 487 h 2981"/>
                <a:gd name="T94" fmla="*/ 863 w 6301"/>
                <a:gd name="T95" fmla="*/ 495 h 2981"/>
                <a:gd name="T96" fmla="*/ 924 w 6301"/>
                <a:gd name="T97" fmla="*/ 496 h 2981"/>
                <a:gd name="T98" fmla="*/ 975 w 6301"/>
                <a:gd name="T99" fmla="*/ 489 h 2981"/>
                <a:gd name="T100" fmla="*/ 1014 w 6301"/>
                <a:gd name="T101" fmla="*/ 475 h 2981"/>
                <a:gd name="T102" fmla="*/ 1040 w 6301"/>
                <a:gd name="T103" fmla="*/ 452 h 2981"/>
                <a:gd name="T104" fmla="*/ 1050 w 6301"/>
                <a:gd name="T105" fmla="*/ 420 h 2981"/>
                <a:gd name="T106" fmla="*/ 1038 w 6301"/>
                <a:gd name="T107" fmla="*/ 381 h 2981"/>
                <a:gd name="T108" fmla="*/ 1005 w 6301"/>
                <a:gd name="T109" fmla="*/ 336 h 2981"/>
                <a:gd name="T110" fmla="*/ 954 w 6301"/>
                <a:gd name="T111" fmla="*/ 286 h 2981"/>
                <a:gd name="T112" fmla="*/ 887 w 6301"/>
                <a:gd name="T113" fmla="*/ 235 h 298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1029" name="Group 32"/>
          <p:cNvGrpSpPr>
            <a:grpSpLocks/>
          </p:cNvGrpSpPr>
          <p:nvPr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036" name="Line 33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7" name="Line 34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8" name="Line 35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1030" name="Group 36"/>
          <p:cNvGrpSpPr>
            <a:grpSpLocks/>
          </p:cNvGrpSpPr>
          <p:nvPr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033" name="Rectangle 37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4" name="Rectangle 38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5" name="Rectangle 39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74792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6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74793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3788" y="6553200"/>
            <a:ext cx="271462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D23F348F-1E64-4ACE-B55E-8F5D19F469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-scm.com/book/en/v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ooseframework.org/getting-started/" TargetMode="External"/><Relationship Id="rId3" Type="http://schemas.openxmlformats.org/officeDocument/2006/relationships/hyperlink" Target="https://github.com/idaholab/moose.g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hpcgitlab.inl.gov/idaholab/raven/issu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hpcgitlab.inl.gov/idaholab/raven/wikis/Developer_Information%23checklist-for-merging" TargetMode="External"/><Relationship Id="rId3" Type="http://schemas.openxmlformats.org/officeDocument/2006/relationships/hyperlink" Target="https://hpcgitlab.inl.gov/idaholab/raven/merge_requests/new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hpcgitlab.inl.gov/idaholab/raven/wikis/raven_user_manual.pdf" TargetMode="External"/><Relationship Id="rId3" Type="http://schemas.openxmlformats.org/officeDocument/2006/relationships/hyperlink" Target="https://hpcgitlab.inl.gov/idaholab/raven/wikis/ho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mooseframework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/>
              <a:t>RAVEN Installation, Documentation and Workflow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PSA 2015 - April </a:t>
            </a:r>
            <a:r>
              <a:rPr lang="en-US" sz="1600" dirty="0">
                <a:latin typeface="Arial" charset="0"/>
              </a:rPr>
              <a:t>26</a:t>
            </a:r>
            <a:r>
              <a:rPr lang="en-US" sz="1600" baseline="30000" dirty="0">
                <a:latin typeface="Arial" charset="0"/>
              </a:rPr>
              <a:t>th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2015, Sun Valley (ID)</a:t>
            </a:r>
            <a:endParaRPr lang="en-US" sz="1600" dirty="0">
              <a:latin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914650" y="3436938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600" dirty="0" smtClean="0">
                <a:latin typeface="Arial" charset="0"/>
              </a:rPr>
              <a:t>2015-Apr-26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9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-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the revision control system used for RAVEN (and </a:t>
            </a:r>
            <a:r>
              <a:rPr lang="en-US" dirty="0" smtClean="0"/>
              <a:t>CROW </a:t>
            </a:r>
            <a:r>
              <a:rPr lang="en-US" dirty="0" smtClean="0"/>
              <a:t>and MOOSE …)</a:t>
            </a:r>
          </a:p>
          <a:p>
            <a:r>
              <a:rPr lang="en-US" dirty="0" smtClean="0"/>
              <a:t>It stores the current version of the software and past revisions.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stores various branches, which have different information</a:t>
            </a:r>
          </a:p>
          <a:p>
            <a:pPr lvl="1"/>
            <a:r>
              <a:rPr lang="en-US" dirty="0" smtClean="0"/>
              <a:t>(Example: One branch can be for developing a new feature)</a:t>
            </a:r>
            <a:endParaRPr lang="en-US" dirty="0"/>
          </a:p>
          <a:p>
            <a:r>
              <a:rPr lang="en-US" dirty="0" smtClean="0"/>
              <a:t>Resource for learning </a:t>
            </a:r>
            <a:r>
              <a:rPr lang="en-US" dirty="0" err="1" smtClean="0"/>
              <a:t>Git</a:t>
            </a:r>
            <a:r>
              <a:rPr lang="en-US" dirty="0" smtClean="0"/>
              <a:t>: Pro </a:t>
            </a:r>
            <a:r>
              <a:rPr lang="en-US" dirty="0" err="1" smtClean="0"/>
              <a:t>Git</a:t>
            </a:r>
            <a:r>
              <a:rPr lang="en-US" dirty="0" smtClean="0"/>
              <a:t> book, available online at: </a:t>
            </a:r>
            <a:r>
              <a:rPr lang="en-US" dirty="0">
                <a:hlinkClick r:id="rId2"/>
              </a:rPr>
              <a:t>http://git-scm.com/book/en/</a:t>
            </a:r>
            <a:r>
              <a:rPr lang="en-US" dirty="0" smtClean="0">
                <a:hlinkClick r:id="rId2"/>
              </a:rPr>
              <a:t>v2</a:t>
            </a:r>
            <a:endParaRPr lang="en-US" dirty="0" smtClean="0"/>
          </a:p>
          <a:p>
            <a:r>
              <a:rPr lang="en-US" dirty="0" smtClean="0"/>
              <a:t>Quick command reference: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clone </a:t>
            </a:r>
            <a:r>
              <a:rPr lang="en-US" sz="1800" i="1" dirty="0" smtClean="0">
                <a:latin typeface="Courier New"/>
                <a:cs typeface="Courier New"/>
              </a:rPr>
              <a:t>&lt;</a:t>
            </a:r>
            <a:r>
              <a:rPr lang="en-US" sz="1800" i="1" dirty="0" err="1" smtClean="0">
                <a:latin typeface="Courier New"/>
                <a:cs typeface="Courier New"/>
              </a:rPr>
              <a:t>url</a:t>
            </a:r>
            <a:r>
              <a:rPr lang="en-US" sz="1800" i="1" dirty="0" smtClean="0">
                <a:latin typeface="Courier New"/>
                <a:cs typeface="Courier New"/>
              </a:rPr>
              <a:t>&gt;</a:t>
            </a:r>
            <a:r>
              <a:rPr lang="en-US" sz="1800" dirty="0" smtClean="0">
                <a:latin typeface="Courier New"/>
                <a:cs typeface="Courier New"/>
              </a:rPr>
              <a:t> #Initializes the local repository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pull #Updates the local repository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checkout </a:t>
            </a:r>
            <a:r>
              <a:rPr lang="en-US" sz="1800" i="1" dirty="0" smtClean="0">
                <a:latin typeface="Courier New"/>
                <a:cs typeface="Courier New"/>
              </a:rPr>
              <a:t>&lt;branch&gt;</a:t>
            </a:r>
            <a:r>
              <a:rPr lang="en-US" sz="1800" dirty="0" smtClean="0">
                <a:latin typeface="Courier New"/>
                <a:cs typeface="Courier New"/>
              </a:rPr>
              <a:t> #Switches between branches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add,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commit,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push, #some of the commands needed to do development with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90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– Getting Source Code from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setup:</a:t>
            </a:r>
          </a:p>
          <a:p>
            <a:pPr lvl="1"/>
            <a:r>
              <a:rPr lang="en-US" dirty="0" smtClean="0"/>
              <a:t>Either set up MOOSE </a:t>
            </a:r>
            <a:r>
              <a:rPr lang="en-US" dirty="0"/>
              <a:t>following </a:t>
            </a:r>
            <a:r>
              <a:rPr lang="en-US" dirty="0">
                <a:hlinkClick r:id="rId2"/>
              </a:rPr>
              <a:t>http://mooseframework.org/getting-started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or only get the MOOSE source code</a:t>
            </a:r>
          </a:p>
          <a:p>
            <a:pPr lvl="2"/>
            <a:r>
              <a:rPr lang="en-US" sz="1800" dirty="0" err="1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 clone </a:t>
            </a:r>
            <a:r>
              <a:rPr lang="en-US" sz="1800" dirty="0">
                <a:latin typeface="Courier New"/>
                <a:cs typeface="Courier New"/>
                <a:hlinkClick r:id="rId3"/>
              </a:rPr>
              <a:t>https://github.com/idaholab/</a:t>
            </a:r>
            <a:r>
              <a:rPr lang="en-US" sz="1800" dirty="0" smtClean="0">
                <a:latin typeface="Courier New"/>
                <a:cs typeface="Courier New"/>
                <a:hlinkClick r:id="rId3"/>
              </a:rPr>
              <a:t>moose.git</a:t>
            </a:r>
            <a:endParaRPr lang="en-US" sz="1800" dirty="0" smtClean="0">
              <a:latin typeface="Courier New"/>
              <a:cs typeface="Courier New"/>
            </a:endParaRPr>
          </a:p>
          <a:p>
            <a:pPr lvl="2"/>
            <a:r>
              <a:rPr lang="en-US" sz="1800" dirty="0" smtClean="0">
                <a:latin typeface="Courier New"/>
                <a:cs typeface="Courier New"/>
              </a:rPr>
              <a:t>cd moose</a:t>
            </a:r>
          </a:p>
          <a:p>
            <a:pPr lvl="2"/>
            <a:r>
              <a:rPr lang="en-US" sz="1800" dirty="0" err="1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submodule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init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libmesh</a:t>
            </a:r>
            <a:endParaRPr lang="en-US" sz="1800" dirty="0">
              <a:latin typeface="Courier New"/>
              <a:cs typeface="Courier New"/>
            </a:endParaRPr>
          </a:p>
          <a:p>
            <a:pPr lvl="2"/>
            <a:r>
              <a:rPr lang="en-US" sz="1800" dirty="0" err="1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submodule</a:t>
            </a:r>
            <a:r>
              <a:rPr lang="en-US" sz="1800" dirty="0">
                <a:latin typeface="Courier New"/>
                <a:cs typeface="Courier New"/>
              </a:rPr>
              <a:t> update </a:t>
            </a:r>
            <a:r>
              <a:rPr lang="en-US" sz="1800" dirty="0" err="1">
                <a:latin typeface="Courier New"/>
                <a:cs typeface="Courier New"/>
              </a:rPr>
              <a:t>libmesh</a:t>
            </a:r>
            <a:endParaRPr lang="en-US" sz="1800" dirty="0">
              <a:latin typeface="Courier New"/>
              <a:cs typeface="Courier New"/>
            </a:endParaRPr>
          </a:p>
          <a:p>
            <a:pPr lvl="2"/>
            <a:r>
              <a:rPr lang="en-US" sz="1800" dirty="0">
                <a:latin typeface="Courier New"/>
                <a:cs typeface="Courier New"/>
              </a:rPr>
              <a:t>cd .</a:t>
            </a:r>
            <a:r>
              <a:rPr lang="en-US" sz="1800" dirty="0" smtClean="0">
                <a:latin typeface="Courier New"/>
                <a:cs typeface="Courier New"/>
              </a:rPr>
              <a:t>.</a:t>
            </a:r>
          </a:p>
          <a:p>
            <a:pPr lvl="1"/>
            <a:r>
              <a:rPr lang="en-US" dirty="0" smtClean="0"/>
              <a:t>Get CROW and RAVEN from </a:t>
            </a:r>
            <a:r>
              <a:rPr lang="en-US" dirty="0" err="1" smtClean="0"/>
              <a:t>Git</a:t>
            </a:r>
            <a:r>
              <a:rPr lang="en-US" dirty="0" smtClean="0"/>
              <a:t> repository:</a:t>
            </a:r>
          </a:p>
          <a:p>
            <a:pPr lvl="2"/>
            <a:r>
              <a:rPr lang="en-US" sz="1800" dirty="0" err="1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 clone </a:t>
            </a:r>
            <a:r>
              <a:rPr lang="en-US" sz="1800" dirty="0" err="1">
                <a:latin typeface="Courier New"/>
                <a:cs typeface="Courier New"/>
              </a:rPr>
              <a:t>git@hpcgitlab.inl.gov:idaholab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crow.git</a:t>
            </a:r>
            <a:endParaRPr lang="en-US" sz="1800" dirty="0">
              <a:latin typeface="Courier New"/>
              <a:cs typeface="Courier New"/>
            </a:endParaRPr>
          </a:p>
          <a:p>
            <a:pPr lvl="2"/>
            <a:r>
              <a:rPr lang="en-US" sz="1800" dirty="0" err="1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 clone </a:t>
            </a:r>
            <a:r>
              <a:rPr lang="en-US" sz="1800" dirty="0" err="1">
                <a:latin typeface="Courier New"/>
                <a:cs typeface="Courier New"/>
              </a:rPr>
              <a:t>git@hpcgitlab.inl.gov:idaholab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raven.git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Directory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directory tree should look something like this (most of the folders are not shown):</a:t>
            </a:r>
          </a:p>
          <a:p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moose</a:t>
            </a:r>
          </a:p>
          <a:p>
            <a:pPr lvl="2"/>
            <a:r>
              <a:rPr lang="en-US" dirty="0" err="1" smtClean="0"/>
              <a:t>libmesh</a:t>
            </a:r>
            <a:endParaRPr lang="en-US" dirty="0" smtClean="0"/>
          </a:p>
          <a:p>
            <a:pPr lvl="1"/>
            <a:r>
              <a:rPr lang="en-US" dirty="0" smtClean="0"/>
              <a:t>crow</a:t>
            </a:r>
          </a:p>
          <a:p>
            <a:pPr lvl="1"/>
            <a:r>
              <a:rPr lang="en-US" dirty="0" smtClean="0"/>
              <a:t>raven</a:t>
            </a:r>
          </a:p>
          <a:p>
            <a:pPr lvl="1"/>
            <a:r>
              <a:rPr lang="en-US" dirty="0" smtClean="0"/>
              <a:t>bison (optional)</a:t>
            </a:r>
          </a:p>
          <a:p>
            <a:pPr lvl="1"/>
            <a:r>
              <a:rPr lang="en-US" dirty="0" smtClean="0"/>
              <a:t>relap-7 (optional)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4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– Compiling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the script can be used, or python setup can be used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cd crow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./</a:t>
            </a:r>
            <a:r>
              <a:rPr lang="en-US" sz="1800" dirty="0" err="1" smtClean="0">
                <a:latin typeface="Courier New"/>
                <a:cs typeface="Courier New"/>
              </a:rPr>
              <a:t>crow_build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or Python setup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cd </a:t>
            </a:r>
            <a:r>
              <a:rPr lang="en-US" sz="1800" dirty="0">
                <a:latin typeface="Courier New"/>
                <a:cs typeface="Courier New"/>
              </a:rPr>
              <a:t>crow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python </a:t>
            </a:r>
            <a:r>
              <a:rPr lang="en-US" sz="1800" dirty="0" err="1">
                <a:latin typeface="Courier New"/>
                <a:cs typeface="Courier New"/>
              </a:rPr>
              <a:t>setup.py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build_ext</a:t>
            </a:r>
            <a:r>
              <a:rPr lang="en-US" sz="1800" dirty="0">
                <a:latin typeface="Courier New"/>
                <a:cs typeface="Courier New"/>
              </a:rPr>
              <a:t> build install --install-</a:t>
            </a:r>
            <a:r>
              <a:rPr lang="en-US" sz="1800" dirty="0" err="1">
                <a:latin typeface="Courier New"/>
                <a:cs typeface="Courier New"/>
              </a:rPr>
              <a:t>platlib</a:t>
            </a:r>
            <a:r>
              <a:rPr lang="en-US" sz="1800" dirty="0">
                <a:latin typeface="Courier New"/>
                <a:cs typeface="Courier New"/>
              </a:rPr>
              <a:t>=`</a:t>
            </a:r>
            <a:r>
              <a:rPr lang="en-US" sz="1800" dirty="0" err="1">
                <a:latin typeface="Courier New"/>
                <a:cs typeface="Courier New"/>
              </a:rPr>
              <a:t>pwd</a:t>
            </a:r>
            <a:r>
              <a:rPr lang="en-US" sz="1800" dirty="0">
                <a:latin typeface="Courier New"/>
                <a:cs typeface="Courier New"/>
              </a:rPr>
              <a:t>`/</a:t>
            </a:r>
            <a:r>
              <a:rPr lang="en-US" sz="1800" dirty="0" smtClean="0">
                <a:latin typeface="Courier New"/>
                <a:cs typeface="Courier New"/>
              </a:rPr>
              <a:t>install</a:t>
            </a:r>
          </a:p>
          <a:p>
            <a:r>
              <a:rPr lang="en-US" dirty="0" smtClean="0"/>
              <a:t>Then test: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cd ../raven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./</a:t>
            </a:r>
            <a:r>
              <a:rPr lang="en-US" sz="1800" dirty="0" err="1">
                <a:latin typeface="Courier New"/>
                <a:cs typeface="Courier New"/>
              </a:rPr>
              <a:t>run_tests</a:t>
            </a:r>
            <a:r>
              <a:rPr lang="en-US" sz="1800" dirty="0">
                <a:latin typeface="Courier New"/>
                <a:cs typeface="Courier New"/>
              </a:rPr>
              <a:t> --re=framework --skip-</a:t>
            </a:r>
            <a:r>
              <a:rPr lang="en-US" sz="1800" dirty="0" err="1">
                <a:latin typeface="Courier New"/>
                <a:cs typeface="Courier New"/>
              </a:rPr>
              <a:t>config</a:t>
            </a:r>
            <a:r>
              <a:rPr lang="en-US" sz="1800" dirty="0">
                <a:latin typeface="Courier New"/>
                <a:cs typeface="Courier New"/>
              </a:rPr>
              <a:t>-checks</a:t>
            </a:r>
          </a:p>
        </p:txBody>
      </p:sp>
    </p:spTree>
    <p:extLst>
      <p:ext uri="{BB962C8B-B14F-4D97-AF65-F5344CB8AC3E}">
        <p14:creationId xmlns:p14="http://schemas.microsoft.com/office/powerpoint/2010/main" val="1239662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Updating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basics of updating the software are: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cd crow</a:t>
            </a:r>
          </a:p>
          <a:p>
            <a:pPr lvl="1"/>
            <a:r>
              <a:rPr lang="en-US" sz="1800" dirty="0" err="1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pull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./</a:t>
            </a:r>
            <a:r>
              <a:rPr lang="en-US" sz="1800" dirty="0" err="1" smtClean="0">
                <a:latin typeface="Courier New"/>
                <a:cs typeface="Courier New"/>
              </a:rPr>
              <a:t>crow_build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sz="1800" dirty="0">
                <a:latin typeface="Courier New"/>
                <a:cs typeface="Courier New"/>
              </a:rPr>
              <a:t>cd ../raven</a:t>
            </a:r>
          </a:p>
          <a:p>
            <a:pPr lvl="1"/>
            <a:r>
              <a:rPr lang="en-US" sz="1800" dirty="0" err="1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pull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MOOSE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libmesh</a:t>
            </a:r>
            <a:r>
              <a:rPr lang="en-US" dirty="0" smtClean="0"/>
              <a:t> can also be updated if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6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Development Workflow -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ticket in </a:t>
            </a:r>
            <a:r>
              <a:rPr lang="en-US" dirty="0" err="1" smtClean="0"/>
              <a:t>hpcgitlab</a:t>
            </a:r>
            <a:r>
              <a:rPr lang="en-US" dirty="0"/>
              <a:t> 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://hpcgitlab.inl.gov/idaholab/raven/</a:t>
            </a:r>
            <a:r>
              <a:rPr lang="en-US" dirty="0" smtClean="0">
                <a:hlinkClick r:id="rId2"/>
              </a:rPr>
              <a:t>issues</a:t>
            </a:r>
            <a:endParaRPr lang="en-US" dirty="0" smtClean="0"/>
          </a:p>
          <a:p>
            <a:r>
              <a:rPr lang="en-US" dirty="0" smtClean="0"/>
              <a:t>Create branch to work on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checkout -b  </a:t>
            </a:r>
            <a:r>
              <a:rPr lang="en-US" sz="1800" dirty="0" err="1" smtClean="0">
                <a:latin typeface="Courier New"/>
                <a:cs typeface="Courier New"/>
              </a:rPr>
              <a:t>cogljj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fix_coffee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Do the development</a:t>
            </a:r>
          </a:p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about new and changed</a:t>
            </a:r>
            <a:r>
              <a:rPr lang="en-US" dirty="0" smtClean="0"/>
              <a:t> </a:t>
            </a:r>
            <a:r>
              <a:rPr lang="en-US" dirty="0" smtClean="0"/>
              <a:t>files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add -u directory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add </a:t>
            </a:r>
            <a:r>
              <a:rPr lang="en-US" sz="1800" dirty="0" err="1" smtClean="0">
                <a:latin typeface="Courier New"/>
                <a:cs typeface="Courier New"/>
              </a:rPr>
              <a:t>new_file.c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Commit the files (and add a comment)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commit</a:t>
            </a:r>
          </a:p>
          <a:p>
            <a:r>
              <a:rPr lang="en-US" dirty="0" smtClean="0"/>
              <a:t>Push the files upstream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push --set-upstream origin </a:t>
            </a:r>
            <a:r>
              <a:rPr lang="en-US" sz="1800" dirty="0" err="1" smtClean="0">
                <a:latin typeface="Courier New"/>
                <a:cs typeface="Courier New"/>
              </a:rPr>
              <a:t>cogljj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fix_coffee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push #every time after the first time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2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Development Workflow -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through checklist on your own code</a:t>
            </a:r>
          </a:p>
          <a:p>
            <a:pPr lvl="1"/>
            <a:r>
              <a:rPr lang="en-US" dirty="0">
                <a:hlinkClick r:id="rId2"/>
              </a:rPr>
              <a:t>https://hpcgitlab.inl.gov/idaholab/raven/wikis/Developer_Information#checklist-for-</a:t>
            </a:r>
            <a:r>
              <a:rPr lang="en-US" dirty="0" smtClean="0">
                <a:hlinkClick r:id="rId2"/>
              </a:rPr>
              <a:t>merging</a:t>
            </a:r>
            <a:endParaRPr lang="en-US" dirty="0"/>
          </a:p>
          <a:p>
            <a:r>
              <a:rPr lang="en-US" dirty="0" smtClean="0"/>
              <a:t>Create the merge request</a:t>
            </a:r>
          </a:p>
          <a:p>
            <a:pPr lvl="1"/>
            <a:r>
              <a:rPr lang="en-US" dirty="0">
                <a:hlinkClick r:id="rId3"/>
              </a:rPr>
              <a:t>https://hpcgitlab.inl.gov/idaholab/raven/merge_requests/</a:t>
            </a:r>
            <a:r>
              <a:rPr lang="en-US" dirty="0" smtClean="0">
                <a:hlinkClick r:id="rId3"/>
              </a:rPr>
              <a:t>new</a:t>
            </a:r>
            <a:endParaRPr lang="en-US" dirty="0" smtClean="0"/>
          </a:p>
          <a:p>
            <a:pPr lvl="1"/>
            <a:r>
              <a:rPr lang="en-US" dirty="0" smtClean="0"/>
              <a:t>Note: if the merge request cannot be automatically done, usually a </a:t>
            </a:r>
            <a:r>
              <a:rPr lang="en-US" dirty="0" err="1" smtClean="0"/>
              <a:t>git</a:t>
            </a:r>
            <a:r>
              <a:rPr lang="en-US" dirty="0" smtClean="0"/>
              <a:t> merge is required:</a:t>
            </a:r>
          </a:p>
          <a:p>
            <a:pPr lvl="2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fetch;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merge origin/</a:t>
            </a:r>
            <a:r>
              <a:rPr lang="en-US" sz="1800" dirty="0" err="1" smtClean="0">
                <a:latin typeface="Courier New"/>
                <a:cs typeface="Courier New"/>
              </a:rPr>
              <a:t>devel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A second developer will review the checklist, and either accept the merge request, or request fixes</a:t>
            </a:r>
          </a:p>
          <a:p>
            <a:r>
              <a:rPr lang="en-US" dirty="0" smtClean="0"/>
              <a:t>After the merge is accepted, the regression tests are automatically run, and if they pass, </a:t>
            </a:r>
            <a:r>
              <a:rPr lang="en-US" dirty="0" err="1" smtClean="0"/>
              <a:t>devel</a:t>
            </a:r>
            <a:r>
              <a:rPr lang="en-US" dirty="0" smtClean="0"/>
              <a:t> is merged with master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8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of Getting Raven (Release or </a:t>
            </a:r>
            <a:r>
              <a:rPr lang="en-US" dirty="0" err="1" smtClean="0"/>
              <a:t>hpcgitlab</a:t>
            </a:r>
            <a:r>
              <a:rPr lang="en-US" dirty="0" smtClean="0"/>
              <a:t>)?</a:t>
            </a:r>
            <a:endParaRPr lang="en-US" dirty="0" smtClean="0"/>
          </a:p>
          <a:p>
            <a:r>
              <a:rPr lang="en-US" dirty="0" smtClean="0"/>
              <a:t>Documentation (Wiki and PDF User Manual)</a:t>
            </a:r>
          </a:p>
          <a:p>
            <a:r>
              <a:rPr lang="en-US" dirty="0" smtClean="0"/>
              <a:t>Installing Release and Running</a:t>
            </a:r>
          </a:p>
          <a:p>
            <a:r>
              <a:rPr lang="en-US" dirty="0" smtClean="0"/>
              <a:t>Advanced Installation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77413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Obtaining RAVEN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RAVEN (requires license)</a:t>
            </a:r>
          </a:p>
          <a:p>
            <a:r>
              <a:rPr lang="en-US" dirty="0" smtClean="0"/>
              <a:t>Access to INL HPC (requires approval, optional)</a:t>
            </a:r>
          </a:p>
          <a:p>
            <a:r>
              <a:rPr lang="en-US" dirty="0" smtClean="0"/>
              <a:t>Supported </a:t>
            </a:r>
            <a:r>
              <a:rPr lang="en-US" dirty="0"/>
              <a:t>Systems:</a:t>
            </a:r>
          </a:p>
          <a:p>
            <a:pPr lvl="1"/>
            <a:r>
              <a:rPr lang="en-US" dirty="0"/>
              <a:t>Mac OSX Yosemite or  Mavericks* (* requires MOOSE)</a:t>
            </a:r>
          </a:p>
          <a:p>
            <a:pPr lvl="1"/>
            <a:r>
              <a:rPr lang="en-US" dirty="0"/>
              <a:t>Linux (Fedora 21 and Ubuntu 14.4 and newer, Virtual machines okay)</a:t>
            </a:r>
          </a:p>
          <a:p>
            <a:r>
              <a:rPr lang="en-US" dirty="0" smtClean="0"/>
              <a:t>RAVEN</a:t>
            </a:r>
            <a:r>
              <a:rPr lang="en-US" dirty="0" smtClean="0"/>
              <a:t>: Release </a:t>
            </a:r>
            <a:r>
              <a:rPr lang="en-US" dirty="0"/>
              <a:t>or </a:t>
            </a:r>
            <a:r>
              <a:rPr lang="en-US" dirty="0" err="1"/>
              <a:t>hpcgitlab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Release: Simpler, but less up to date, harder to develop with</a:t>
            </a:r>
          </a:p>
          <a:p>
            <a:pPr lvl="1"/>
            <a:r>
              <a:rPr lang="en-US" dirty="0" smtClean="0"/>
              <a:t>INL’s HPC </a:t>
            </a:r>
            <a:r>
              <a:rPr lang="en-US" dirty="0" err="1" smtClean="0"/>
              <a:t>gitlab</a:t>
            </a:r>
            <a:r>
              <a:rPr lang="en-US" dirty="0" smtClean="0"/>
              <a:t>: Up to date, easier to develop with, harder to </a:t>
            </a:r>
            <a:r>
              <a:rPr lang="en-US" dirty="0" smtClean="0"/>
              <a:t>setup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7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Manual and other Fine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send a PDF manual with the release.</a:t>
            </a:r>
          </a:p>
          <a:p>
            <a:r>
              <a:rPr lang="en-US" dirty="0" smtClean="0"/>
              <a:t>The wiki contains a </a:t>
            </a:r>
            <a:r>
              <a:rPr lang="en-US" dirty="0" err="1" smtClean="0"/>
              <a:t>precreated</a:t>
            </a:r>
            <a:r>
              <a:rPr lang="en-US" dirty="0" smtClean="0"/>
              <a:t> version: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://hpcgitlab.inl.gov/idaholab/raven/wikis/</a:t>
            </a:r>
            <a:r>
              <a:rPr lang="en-US" dirty="0" smtClean="0">
                <a:hlinkClick r:id="rId2"/>
              </a:rPr>
              <a:t>raven_user_manual.pdf</a:t>
            </a:r>
            <a:endParaRPr lang="en-US" dirty="0" smtClean="0"/>
          </a:p>
          <a:p>
            <a:r>
              <a:rPr lang="en-US" dirty="0" smtClean="0"/>
              <a:t>The wiki contains various documentation:</a:t>
            </a:r>
          </a:p>
          <a:p>
            <a:pPr lvl="1"/>
            <a:r>
              <a:rPr lang="en-US" dirty="0">
                <a:hlinkClick r:id="rId3"/>
              </a:rPr>
              <a:t>https://hpcgitlab.inl.gov/idaholab/raven/wikis/</a:t>
            </a:r>
            <a:r>
              <a:rPr lang="en-US" dirty="0" smtClean="0">
                <a:hlinkClick r:id="rId3"/>
              </a:rPr>
              <a:t>home</a:t>
            </a:r>
            <a:endParaRPr lang="en-US" dirty="0"/>
          </a:p>
          <a:p>
            <a:r>
              <a:rPr lang="en-US" dirty="0" smtClean="0"/>
              <a:t>Advanced: The </a:t>
            </a:r>
            <a:r>
              <a:rPr lang="en-US" dirty="0"/>
              <a:t>manual is in raven/doc/</a:t>
            </a:r>
            <a:r>
              <a:rPr lang="en-US" dirty="0" err="1"/>
              <a:t>user_manual</a:t>
            </a:r>
            <a:r>
              <a:rPr lang="en-US" dirty="0"/>
              <a:t> and there is a </a:t>
            </a:r>
            <a:r>
              <a:rPr lang="en-US" dirty="0" err="1"/>
              <a:t>Makefile</a:t>
            </a:r>
            <a:r>
              <a:rPr lang="en-US" dirty="0"/>
              <a:t> that can be used </a:t>
            </a:r>
            <a:r>
              <a:rPr lang="en-US" dirty="0" smtClean="0"/>
              <a:t>to get </a:t>
            </a:r>
            <a:r>
              <a:rPr lang="en-US" sz="1800" dirty="0" err="1">
                <a:latin typeface="Courier New"/>
                <a:cs typeface="Courier New"/>
              </a:rPr>
              <a:t>pdflatex</a:t>
            </a:r>
            <a:r>
              <a:rPr lang="en-US" dirty="0"/>
              <a:t> to generate 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60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Package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Example: </a:t>
            </a:r>
            <a:r>
              <a:rPr lang="en-US" sz="1600" dirty="0" smtClean="0">
                <a:latin typeface="Courier New"/>
                <a:cs typeface="Courier New"/>
              </a:rPr>
              <a:t>raven_framework_tag_number_5_source.tar.gz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Contains the source code for RAVEN, CROW and needed MOOSE</a:t>
            </a:r>
          </a:p>
          <a:p>
            <a:r>
              <a:rPr lang="en-US" dirty="0" smtClean="0">
                <a:latin typeface="+mj-lt"/>
                <a:cs typeface="Courier New"/>
              </a:rPr>
              <a:t>RAVEN libraries only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Example: </a:t>
            </a:r>
            <a:r>
              <a:rPr lang="en-US" sz="1600" dirty="0">
                <a:latin typeface="Courier New"/>
                <a:cs typeface="Courier New"/>
              </a:rPr>
              <a:t>raven_libs_framework_only_OSX_10.10.3_tag_number_5.dmg</a:t>
            </a: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+mj-lt"/>
                <a:cs typeface="Courier New"/>
              </a:rPr>
              <a:t>Contains the RAVEN libraries needed for OSX</a:t>
            </a:r>
          </a:p>
          <a:p>
            <a:r>
              <a:rPr lang="en-US" dirty="0" smtClean="0">
                <a:latin typeface="+mj-lt"/>
                <a:cs typeface="Courier New"/>
              </a:rPr>
              <a:t>Complete RAVEN package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Example:  </a:t>
            </a:r>
            <a:r>
              <a:rPr lang="en-US" sz="1600" dirty="0">
                <a:latin typeface="Courier New"/>
                <a:cs typeface="Courier New"/>
              </a:rPr>
              <a:t>raven_libs_framework_and_crow_OSX_10.10.3_tag_number_4.</a:t>
            </a:r>
            <a:r>
              <a:rPr lang="en-US" sz="1600" dirty="0" smtClean="0">
                <a:latin typeface="Courier New"/>
                <a:cs typeface="Courier New"/>
              </a:rPr>
              <a:t>dmg</a:t>
            </a:r>
          </a:p>
          <a:p>
            <a:pPr lvl="1"/>
            <a:r>
              <a:rPr lang="en-US" dirty="0" smtClean="0"/>
              <a:t>Contains both the RAVEN libraries and RAVEN and CROW.</a:t>
            </a:r>
            <a:endParaRPr lang="en-US" dirty="0"/>
          </a:p>
          <a:p>
            <a:pPr lvl="1"/>
            <a:endParaRPr lang="en-US" dirty="0"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256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Package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OSX Yosemite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/>
              <a:t>XQuartz</a:t>
            </a:r>
            <a:r>
              <a:rPr lang="en-US" dirty="0"/>
              <a:t> and </a:t>
            </a:r>
            <a:r>
              <a:rPr lang="en-US" dirty="0" err="1"/>
              <a:t>XCode</a:t>
            </a:r>
            <a:r>
              <a:rPr lang="en-US" dirty="0"/>
              <a:t> command line tools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raven_libs_framework_and_crow</a:t>
            </a:r>
            <a:r>
              <a:rPr lang="en-US" dirty="0" smtClean="0"/>
              <a:t>….</a:t>
            </a:r>
            <a:r>
              <a:rPr lang="en-US" dirty="0" err="1" smtClean="0"/>
              <a:t>dmg</a:t>
            </a:r>
            <a:endParaRPr lang="en-US" dirty="0" smtClean="0"/>
          </a:p>
          <a:p>
            <a:pPr lvl="2"/>
            <a:r>
              <a:rPr lang="en-US" dirty="0" smtClean="0"/>
              <a:t>(Control click .</a:t>
            </a:r>
            <a:r>
              <a:rPr lang="en-US" dirty="0" err="1" smtClean="0"/>
              <a:t>pkg</a:t>
            </a:r>
            <a:r>
              <a:rPr lang="en-US" dirty="0" smtClean="0"/>
              <a:t> -&gt; Open With -&gt; Installer)</a:t>
            </a:r>
            <a:endParaRPr lang="en-US" dirty="0" smtClean="0"/>
          </a:p>
          <a:p>
            <a:r>
              <a:rPr lang="en-US" dirty="0" smtClean="0"/>
              <a:t>Linux (Ubuntu 14.4 and newer or Fedora 21)</a:t>
            </a:r>
          </a:p>
          <a:p>
            <a:pPr lvl="1"/>
            <a:r>
              <a:rPr lang="en-US" dirty="0" smtClean="0"/>
              <a:t>Use apt-get or yum to install needed dependencies (see manual for command line)</a:t>
            </a:r>
          </a:p>
          <a:p>
            <a:pPr lvl="1"/>
            <a:r>
              <a:rPr lang="en-US" dirty="0" err="1" smtClean="0"/>
              <a:t>untar</a:t>
            </a:r>
            <a:r>
              <a:rPr lang="en-US" dirty="0" smtClean="0"/>
              <a:t> the source code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tar -</a:t>
            </a:r>
            <a:r>
              <a:rPr lang="en-US" dirty="0" err="1">
                <a:latin typeface="Courier New"/>
                <a:cs typeface="Courier New"/>
              </a:rPr>
              <a:t>xvzf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raven_framework</a:t>
            </a:r>
            <a:r>
              <a:rPr lang="en-US" dirty="0">
                <a:latin typeface="Courier New"/>
                <a:cs typeface="Courier New"/>
              </a:rPr>
              <a:t>_*</a:t>
            </a:r>
            <a:r>
              <a:rPr lang="en-US" dirty="0" smtClean="0">
                <a:latin typeface="Courier New"/>
                <a:cs typeface="Courier New"/>
              </a:rPr>
              <a:t>_</a:t>
            </a:r>
            <a:r>
              <a:rPr lang="en-US" dirty="0" err="1" smtClean="0">
                <a:latin typeface="Courier New"/>
                <a:cs typeface="Courier New"/>
              </a:rPr>
              <a:t>source.tar.gz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Build crow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cd trunk/crow; ./</a:t>
            </a:r>
            <a:r>
              <a:rPr lang="en-US" dirty="0" err="1" smtClean="0">
                <a:latin typeface="Courier New"/>
                <a:cs typeface="Courier New"/>
              </a:rPr>
              <a:t>crow_build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cd ../raven; </a:t>
            </a:r>
            <a:r>
              <a:rPr lang="en-US" dirty="0">
                <a:latin typeface="Courier New"/>
                <a:cs typeface="Courier New"/>
              </a:rPr>
              <a:t>./</a:t>
            </a:r>
            <a:r>
              <a:rPr lang="en-US" dirty="0" err="1">
                <a:latin typeface="Courier New"/>
                <a:cs typeface="Courier New"/>
              </a:rPr>
              <a:t>run_tests</a:t>
            </a:r>
            <a:r>
              <a:rPr lang="en-US" dirty="0">
                <a:latin typeface="Courier New"/>
                <a:cs typeface="Courier New"/>
              </a:rPr>
              <a:t> --re=framework --skip-</a:t>
            </a:r>
            <a:r>
              <a:rPr lang="en-US" dirty="0" err="1">
                <a:latin typeface="Courier New"/>
                <a:cs typeface="Courier New"/>
              </a:rPr>
              <a:t>config</a:t>
            </a:r>
            <a:r>
              <a:rPr lang="en-US" dirty="0">
                <a:latin typeface="Courier New"/>
                <a:cs typeface="Courier New"/>
              </a:rPr>
              <a:t>-checks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6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Running RAVEN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RAVEN uses the </a:t>
            </a:r>
            <a:r>
              <a:rPr lang="en-US" dirty="0" err="1" smtClean="0"/>
              <a:t>Driver.py</a:t>
            </a:r>
            <a:r>
              <a:rPr lang="en-US" dirty="0" smtClean="0"/>
              <a:t> file, and takes xml input files on the command line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python framework/</a:t>
            </a:r>
            <a:r>
              <a:rPr lang="en-US" sz="1800" dirty="0" err="1">
                <a:latin typeface="Courier New"/>
                <a:cs typeface="Courier New"/>
              </a:rPr>
              <a:t>Driver.py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endParaRPr lang="en-US" sz="18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tests</a:t>
            </a:r>
            <a:r>
              <a:rPr lang="en-US" sz="1800" dirty="0">
                <a:latin typeface="Courier New"/>
                <a:cs typeface="Courier New"/>
              </a:rPr>
              <a:t>/framework/</a:t>
            </a:r>
            <a:r>
              <a:rPr lang="en-US" sz="1800" dirty="0" err="1">
                <a:latin typeface="Courier New"/>
                <a:cs typeface="Courier New"/>
              </a:rPr>
              <a:t>test_Grid_Sampler.xml</a:t>
            </a:r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dirty="0" smtClean="0"/>
              <a:t>Alternatively the </a:t>
            </a:r>
            <a:r>
              <a:rPr lang="en-US" dirty="0" err="1" smtClean="0"/>
              <a:t>raven_framework</a:t>
            </a:r>
            <a:r>
              <a:rPr lang="en-US" dirty="0" smtClean="0"/>
              <a:t> script can be used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raven_framework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tests/framework/</a:t>
            </a:r>
            <a:r>
              <a:rPr lang="en-US" sz="1800" dirty="0" err="1">
                <a:latin typeface="Courier New"/>
                <a:cs typeface="Courier New"/>
              </a:rPr>
              <a:t>test_Grid_Sampler.xml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This can be added to the path, or linked to somewhere that is in the path (This is automatically done in the OSX Yosemite installer):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PATH=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$PATH:/path/to/</a:t>
            </a:r>
            <a:r>
              <a:rPr lang="en-US" sz="1800" dirty="0" smtClean="0">
                <a:latin typeface="Courier New"/>
                <a:cs typeface="Courier New"/>
              </a:rPr>
              <a:t>raven" 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/>
              <a:t>The files are xml files, and can be edited by any text editor such as </a:t>
            </a:r>
            <a:r>
              <a:rPr lang="en-US" dirty="0" err="1"/>
              <a:t>TextEdit</a:t>
            </a:r>
            <a:r>
              <a:rPr lang="en-US" dirty="0"/>
              <a:t> on OSX or </a:t>
            </a:r>
            <a:r>
              <a:rPr lang="en-US" dirty="0" err="1"/>
              <a:t>gedit</a:t>
            </a:r>
            <a:r>
              <a:rPr lang="en-US" dirty="0"/>
              <a:t> on Linux.</a:t>
            </a:r>
          </a:p>
        </p:txBody>
      </p:sp>
    </p:spTree>
    <p:extLst>
      <p:ext uri="{BB962C8B-B14F-4D97-AF65-F5344CB8AC3E}">
        <p14:creationId xmlns:p14="http://schemas.microsoft.com/office/powerpoint/2010/main" val="177426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Development Installation and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</a:p>
          <a:p>
            <a:r>
              <a:rPr lang="en-US" dirty="0" smtClean="0"/>
              <a:t>Source code (from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Compiling</a:t>
            </a:r>
          </a:p>
          <a:p>
            <a:r>
              <a:rPr lang="en-US" dirty="0" smtClean="0"/>
              <a:t>Patch workflow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2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– RAVEN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RAVEN requires various python libraries to run (such as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MOOSE </a:t>
            </a:r>
            <a:r>
              <a:rPr lang="en-US" dirty="0"/>
              <a:t>is used by RAVEN and is available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www.mooseframework.org</a:t>
            </a:r>
            <a:endParaRPr lang="en-US" dirty="0" smtClean="0"/>
          </a:p>
          <a:p>
            <a:r>
              <a:rPr lang="en-US" dirty="0" smtClean="0"/>
              <a:t>OSX - Install </a:t>
            </a:r>
            <a:r>
              <a:rPr lang="en-US" dirty="0" err="1" smtClean="0"/>
              <a:t>XQuartz</a:t>
            </a:r>
            <a:r>
              <a:rPr lang="en-US" dirty="0" smtClean="0"/>
              <a:t> and </a:t>
            </a:r>
            <a:r>
              <a:rPr lang="en-US" dirty="0" err="1" smtClean="0"/>
              <a:t>XCode</a:t>
            </a:r>
            <a:r>
              <a:rPr lang="en-US" dirty="0" smtClean="0"/>
              <a:t> command line tools</a:t>
            </a:r>
          </a:p>
          <a:p>
            <a:pPr lvl="1"/>
            <a:r>
              <a:rPr lang="en-US" dirty="0" smtClean="0"/>
              <a:t>OSX Mavericks</a:t>
            </a:r>
          </a:p>
          <a:p>
            <a:pPr lvl="2"/>
            <a:r>
              <a:rPr lang="en-US" dirty="0" smtClean="0"/>
              <a:t>Install </a:t>
            </a:r>
            <a:r>
              <a:rPr lang="en-US" dirty="0" smtClean="0"/>
              <a:t>MOOSE’s </a:t>
            </a:r>
            <a:r>
              <a:rPr lang="en-US" sz="1800" dirty="0">
                <a:latin typeface="Courier New"/>
                <a:cs typeface="Courier New"/>
              </a:rPr>
              <a:t>mavericks-</a:t>
            </a:r>
            <a:r>
              <a:rPr lang="en-US" sz="1800" dirty="0" err="1">
                <a:latin typeface="Courier New"/>
                <a:cs typeface="Courier New"/>
              </a:rPr>
              <a:t>environment.pkg</a:t>
            </a:r>
            <a:r>
              <a:rPr lang="en-US" dirty="0" smtClean="0"/>
              <a:t>, </a:t>
            </a:r>
            <a:r>
              <a:rPr lang="en-US" dirty="0" smtClean="0"/>
              <a:t>then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miniconda</a:t>
            </a:r>
            <a:r>
              <a:rPr lang="en-US" dirty="0" smtClean="0"/>
              <a:t> to install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OSX Yosemite</a:t>
            </a:r>
          </a:p>
          <a:p>
            <a:pPr lvl="2"/>
            <a:r>
              <a:rPr lang="en-US" dirty="0" smtClean="0"/>
              <a:t>Install MOOSE </a:t>
            </a:r>
            <a:r>
              <a:rPr lang="en-US" sz="1800" dirty="0" err="1">
                <a:latin typeface="Courier New"/>
                <a:cs typeface="Courier New"/>
              </a:rPr>
              <a:t>yosemite-environment.pkg</a:t>
            </a:r>
            <a:r>
              <a:rPr lang="en-US" dirty="0" smtClean="0"/>
              <a:t>, </a:t>
            </a:r>
            <a:r>
              <a:rPr lang="en-US" dirty="0" smtClean="0"/>
              <a:t>or </a:t>
            </a:r>
          </a:p>
          <a:p>
            <a:pPr lvl="2"/>
            <a:r>
              <a:rPr lang="en-US" dirty="0" smtClean="0"/>
              <a:t>install RAVEN </a:t>
            </a:r>
            <a:r>
              <a:rPr lang="en-US" dirty="0" smtClean="0"/>
              <a:t>libraries only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Use </a:t>
            </a:r>
            <a:r>
              <a:rPr lang="en-US" sz="1800" dirty="0" smtClean="0">
                <a:latin typeface="Courier New"/>
                <a:cs typeface="Courier New"/>
              </a:rPr>
              <a:t>apt-get </a:t>
            </a:r>
            <a:r>
              <a:rPr lang="en-US" dirty="0" smtClean="0"/>
              <a:t>or </a:t>
            </a:r>
            <a:r>
              <a:rPr lang="en-US" sz="1800" dirty="0" smtClean="0">
                <a:latin typeface="Courier New"/>
                <a:cs typeface="Courier New"/>
              </a:rPr>
              <a:t>yum</a:t>
            </a:r>
            <a:r>
              <a:rPr lang="en-US" dirty="0" smtClean="0"/>
              <a:t> to install libraries</a:t>
            </a:r>
          </a:p>
          <a:p>
            <a:r>
              <a:rPr lang="en-US" dirty="0" smtClean="0"/>
              <a:t>(For non-supported OS’s there is a script </a:t>
            </a:r>
            <a:r>
              <a:rPr lang="en-US" sz="1800" dirty="0" err="1" smtClean="0">
                <a:latin typeface="Courier New"/>
                <a:cs typeface="Courier New"/>
              </a:rPr>
              <a:t>raven_libs_script.sh</a:t>
            </a:r>
            <a:r>
              <a:rPr lang="en-US" dirty="0" smtClean="0"/>
              <a:t> that might help)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12535"/>
      </p:ext>
    </p:extLst>
  </p:cSld>
  <p:clrMapOvr>
    <a:masterClrMapping/>
  </p:clrMapOvr>
</p:sld>
</file>

<file path=ppt/theme/theme1.xml><?xml version="1.0" encoding="utf-8"?>
<a:theme xmlns:a="http://schemas.openxmlformats.org/drawingml/2006/main" name="RAVENtemplate">
  <a:themeElements>
    <a:clrScheme name="1_INL_Presentation-Mix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INL_Presentation-Mix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_INL_Presentation-Mix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L_Presentation-Mixe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RAVENtemplate.potx</Template>
  <TotalTime>44438</TotalTime>
  <Words>1070</Words>
  <Application>Microsoft Macintosh PowerPoint</Application>
  <PresentationFormat>On-screen Show (4:3)</PresentationFormat>
  <Paragraphs>150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RAVENtemplate</vt:lpstr>
      <vt:lpstr>RAVEN Installation, Documentation and Workflow</vt:lpstr>
      <vt:lpstr>Presentation Overview</vt:lpstr>
      <vt:lpstr>Obtaining RAVEN Overview</vt:lpstr>
      <vt:lpstr>Manual and other Fine Documents</vt:lpstr>
      <vt:lpstr>Package Variations</vt:lpstr>
      <vt:lpstr>Package Installation</vt:lpstr>
      <vt:lpstr>Running RAVEN</vt:lpstr>
      <vt:lpstr>Development Installation and Workflows</vt:lpstr>
      <vt:lpstr>Installation – RAVEN Dependencies</vt:lpstr>
      <vt:lpstr>Installation - Git</vt:lpstr>
      <vt:lpstr>Installation – Getting Source Code from Git</vt:lpstr>
      <vt:lpstr>Directory Tree</vt:lpstr>
      <vt:lpstr>Installation – Compiling Source Code</vt:lpstr>
      <vt:lpstr>Updating Software</vt:lpstr>
      <vt:lpstr>Development Workflow - Part 1</vt:lpstr>
      <vt:lpstr>Development Workflow - Part 2</vt:lpstr>
      <vt:lpstr>Questions?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cristian</dc:creator>
  <cp:lastModifiedBy>Joshua Cogliati</cp:lastModifiedBy>
  <cp:revision>757</cp:revision>
  <cp:lastPrinted>2012-01-13T19:26:22Z</cp:lastPrinted>
  <dcterms:created xsi:type="dcterms:W3CDTF">2012-01-15T00:10:23Z</dcterms:created>
  <dcterms:modified xsi:type="dcterms:W3CDTF">2015-04-24T20:24:29Z</dcterms:modified>
</cp:coreProperties>
</file>