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4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5" r:id="rId13"/>
    <p:sldId id="287" r:id="rId14"/>
    <p:sldId id="288" r:id="rId15"/>
    <p:sldId id="289" r:id="rId16"/>
    <p:sldId id="291" r:id="rId17"/>
    <p:sldId id="292" r:id="rId18"/>
    <p:sldId id="293" r:id="rId19"/>
    <p:sldId id="295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392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Forward Sampling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>
                <a:latin typeface="Arial" charset="0"/>
              </a:rPr>
              <a:t>Date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98048"/>
            <a:ext cx="5009283" cy="5170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 smtClean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outStratified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smtClean="0">
                <a:latin typeface="Courier"/>
                <a:cs typeface="Courier"/>
              </a:rPr>
              <a:t>x1</a:t>
            </a:r>
            <a:r>
              <a:rPr lang="en-US" sz="1500" dirty="0">
                <a:latin typeface="Courier"/>
                <a:cs typeface="Courier"/>
              </a:rPr>
              <a:t>,x2,</a:t>
            </a:r>
            <a:r>
              <a:rPr lang="en-US" sz="1500" dirty="0" smtClean="0">
                <a:latin typeface="Courier"/>
                <a:cs typeface="Courier"/>
              </a:rPr>
              <a:t>x3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 smtClean="0">
                <a:latin typeface="Courier"/>
                <a:cs typeface="Courier"/>
              </a:rPr>
              <a:t>y1,y2,y3,y4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5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outGrid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outMC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outDoE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500" dirty="0">
                <a:latin typeface="Courier"/>
                <a:cs typeface="Courier"/>
              </a:rPr>
              <a:t>y1,y2,y3,y4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500" dirty="0"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‘dummy’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500" dirty="0">
                <a:latin typeface="Courier"/>
                <a:cs typeface="Courier"/>
              </a:rPr>
              <a:t>x1,x2,x3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  &lt;Output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500" dirty="0" err="1" smtClean="0">
                <a:latin typeface="Courier"/>
                <a:cs typeface="Courier"/>
              </a:rPr>
              <a:t>OutputPlaceHolder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5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5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5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58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400" dirty="0" smtClean="0">
                <a:latin typeface="Courier"/>
                <a:cs typeface="Courier"/>
              </a:rPr>
              <a:t>x1,x2,x3,y1,y2,y3,y4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399126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Python External Model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622946"/>
            <a:ext cx="6721487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= 1.0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b = 2.0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c = 3.0</a:t>
            </a:r>
          </a:p>
          <a:p>
            <a:r>
              <a:rPr lang="en-US" sz="1600" dirty="0" smtClean="0">
                <a:latin typeface="Courier"/>
                <a:cs typeface="Courier"/>
              </a:rPr>
              <a:t>  l </a:t>
            </a:r>
            <a:r>
              <a:rPr lang="en-US" sz="1600" dirty="0">
                <a:latin typeface="Courier"/>
                <a:cs typeface="Courier"/>
              </a:rPr>
              <a:t>= 1</a:t>
            </a:r>
            <a:r>
              <a:rPr lang="en-US" sz="1600" dirty="0" smtClean="0">
                <a:latin typeface="Courier"/>
                <a:cs typeface="Courier"/>
              </a:rPr>
              <a:t>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.y1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.y2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.y3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a*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+ b*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.x2 - c*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.y4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 +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.y5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math.exp</a:t>
            </a:r>
            <a:r>
              <a:rPr lang="en-US" sz="1600" dirty="0" smtClean="0">
                <a:latin typeface="Courier"/>
                <a:cs typeface="Courier"/>
              </a:rPr>
              <a:t>(l*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workshop_function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&lt;variables&gt;</a:t>
            </a:r>
            <a:r>
              <a:rPr lang="en-US" sz="1400" dirty="0">
                <a:latin typeface="Courier"/>
                <a:cs typeface="Courier"/>
              </a:rPr>
              <a:t>x1,x2,x3,y1,y2,y3,y4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>
                <a:latin typeface="Courier"/>
                <a:cs typeface="Courier"/>
              </a:rPr>
              <a:t>,x2,x3,y1,y2,y3,</a:t>
            </a:r>
            <a:r>
              <a:rPr lang="en-US" sz="1400" dirty="0" smtClean="0"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235884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&lt;Print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out_dump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 err="1" smtClean="0">
                <a:latin typeface="Courier"/>
                <a:cs typeface="Courier"/>
              </a:rPr>
              <a:t>csv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&lt;/Print&gt;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&lt;Plot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dim=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’3’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plot&gt;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&lt;type&gt;</a:t>
            </a:r>
            <a:r>
              <a:rPr lang="en-US" sz="1400" dirty="0" err="1" smtClean="0">
                <a:latin typeface="Courier"/>
                <a:cs typeface="Courier"/>
              </a:rPr>
              <a:t>scatterd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|Input|</a:t>
            </a:r>
            <a:r>
              <a:rPr lang="en-US" sz="1400" dirty="0" smtClean="0">
                <a:latin typeface="Courier"/>
                <a:cs typeface="Courier"/>
              </a:rPr>
              <a:t>x1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&lt;y&gt;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&lt;y&gt;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outStratified|Input|</a:t>
            </a:r>
            <a:r>
              <a:rPr lang="en-US" sz="1400" dirty="0" smtClean="0">
                <a:latin typeface="Courier"/>
                <a:cs typeface="Courier"/>
              </a:rPr>
              <a:t>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outStratified</a:t>
            </a:r>
            <a:r>
              <a:rPr lang="en-US" sz="1400" dirty="0">
                <a:latin typeface="Courier"/>
                <a:cs typeface="Courier"/>
              </a:rPr>
              <a:t>|Output|y4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colorMap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&lt;plot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plotSetting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&lt;action&gt;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&lt;how&gt;</a:t>
            </a:r>
            <a:r>
              <a:rPr lang="en-US" sz="1400" dirty="0" smtClean="0">
                <a:latin typeface="Courier"/>
                <a:cs typeface="Courier"/>
              </a:rPr>
              <a:t>screen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&lt;how&gt;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&lt;title&gt;&lt;text&gt;</a:t>
            </a:r>
            <a:r>
              <a:rPr lang="en-US" sz="1400" dirty="0">
                <a:latin typeface="Courier"/>
                <a:cs typeface="Courier"/>
              </a:rPr>
              <a:t>Location </a:t>
            </a:r>
            <a:r>
              <a:rPr lang="en-US" sz="1400" dirty="0" smtClean="0">
                <a:latin typeface="Courier"/>
                <a:cs typeface="Courier"/>
              </a:rPr>
              <a:t>Stratified and 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&lt;text&gt;&lt;title&gt;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&lt;/action&gt;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…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593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5201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‘PP’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85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runGrid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‘Grid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GridSampler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268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runStratified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‘Stratified’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plotLocationStratifiedY4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712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runDoE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Samplers’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ResponseSurfaceDesign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OutstreamDoE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plotLocationDoE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2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Steps: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PP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538"/>
            <a:ext cx="9144000" cy="4124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dummy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Samplers’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‘True’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‘Plot’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plotLocationMC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‘Print’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‘PP’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StatisticsOutput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‘Files’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‘’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output_basicStatistics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875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the Input Structure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1789270"/>
            <a:ext cx="523302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Simulation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debug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’False’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&lt;Samplers&gt;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&lt;Models&gt;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Models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&lt;Databases&gt;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&lt;Steps&gt;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fr-FR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&lt;/Simulation&gt;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8218942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&gt;.&lt;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runGrid</a:t>
            </a:r>
            <a:r>
              <a:rPr lang="en-US" sz="1200" dirty="0" err="1">
                <a:latin typeface="Courier"/>
                <a:cs typeface="Courier"/>
              </a:rPr>
              <a:t>,runStratified,runDoE,OutstreamDoE,runMC,OutstreamMC,</a:t>
            </a:r>
            <a:r>
              <a:rPr lang="en-US" sz="1200" dirty="0" err="1" smtClean="0">
                <a:latin typeface="Courier"/>
                <a:cs typeface="Courier"/>
              </a:rPr>
              <a:t>PP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/Sequence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smtClean="0">
                <a:latin typeface="Courier"/>
                <a:cs typeface="Courier"/>
              </a:rPr>
              <a:t>100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27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3" y="1602118"/>
            <a:ext cx="4001717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x1_distrib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0.5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Normal&gt;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’x2_distrib’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&lt;mean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mean&gt;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&lt;sigma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0.2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/Normal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’x3_distrib’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4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Uniform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74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613" y="1602118"/>
            <a:ext cx="572554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&lt;/Grid&gt;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=‘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LHS&gt;</a:t>
            </a:r>
          </a:p>
          <a:p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…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 …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Samplers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921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GirdSampler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‘10’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0.0 1.0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‘8’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0.0 0.9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‘custom’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 </a:t>
            </a:r>
            <a:r>
              <a:rPr lang="en-US" sz="1400" dirty="0">
                <a:latin typeface="Courier"/>
                <a:cs typeface="Courier"/>
              </a:rPr>
              <a:t>0.3 0.4 0.7 </a:t>
            </a:r>
            <a:r>
              <a:rPr lang="en-US" sz="1400" dirty="0" smtClean="0">
                <a:latin typeface="Courier"/>
                <a:cs typeface="Courier"/>
              </a:rPr>
              <a:t>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</p:txBody>
      </p:sp>
    </p:spTree>
    <p:extLst>
      <p:ext uri="{BB962C8B-B14F-4D97-AF65-F5344CB8AC3E}">
        <p14:creationId xmlns:p14="http://schemas.microsoft.com/office/powerpoint/2010/main" val="24410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&lt;Stratified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StratifiedSampler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0 1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‘500’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0 1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‘500’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1.0 4.0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Stratified&gt;</a:t>
            </a:r>
          </a:p>
        </p:txBody>
      </p:sp>
    </p:spTree>
    <p:extLst>
      <p:ext uri="{BB962C8B-B14F-4D97-AF65-F5344CB8AC3E}">
        <p14:creationId xmlns:p14="http://schemas.microsoft.com/office/powerpoint/2010/main" val="21283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DoESampler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name='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DoESampler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'&gt;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algorithmType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BoxBehnken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algorithmType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&gt;1&lt;/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ncenters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ResponseSurfaceDesignSettings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&lt;variable name='x1' 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&lt;distribution &gt;x1_distrib&lt;/distribution&gt;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&lt;grid construction="custom" type="CDF"&gt;0.0 1.0&lt;/grid&gt;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&lt;variable name='x2' 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&lt;distribution  &gt;x2_distrib&lt;/distribution&gt;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&lt;grid construction="custom" type="value"&gt;-5 7&lt;/grid&gt;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&lt;variable name='x3'&gt;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&lt;distribution  &gt;x3_distrib&lt;/distribution&gt;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&lt;grid construction="custom" type="CDF"&gt;0.1 0.9&lt;/grid&gt;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ResponseSurfaceDesign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  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97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02118"/>
            <a:ext cx="914399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&gt;&lt;limit&gt;</a:t>
            </a:r>
            <a:r>
              <a:rPr lang="en-US" sz="1600" dirty="0" smtClean="0">
                <a:latin typeface="Courier"/>
                <a:cs typeface="Courier"/>
              </a:rPr>
              <a:t>5000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limit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600" dirty="0">
                <a:latin typeface="Courier"/>
                <a:cs typeface="Courier"/>
              </a:rPr>
              <a:t>x1_distrib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x2_distrib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x3_distrib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79882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7094</TotalTime>
  <Words>2337</Words>
  <Application>Microsoft Macintosh PowerPoint</Application>
  <PresentationFormat>On-screen Show (4:3)</PresentationFormat>
  <Paragraphs>279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Forward Sampling</vt:lpstr>
      <vt:lpstr>The the Input Structure</vt:lpstr>
      <vt:lpstr>RunInfo</vt:lpstr>
      <vt:lpstr>Distributions</vt:lpstr>
      <vt:lpstr>Samplers</vt:lpstr>
      <vt:lpstr>GridSampler</vt:lpstr>
      <vt:lpstr>StratifiedSampler</vt:lpstr>
      <vt:lpstr>DoESampler</vt:lpstr>
      <vt:lpstr>MCsampler</vt:lpstr>
      <vt:lpstr>DataObjects</vt:lpstr>
      <vt:lpstr>Models</vt:lpstr>
      <vt:lpstr>Python External Model</vt:lpstr>
      <vt:lpstr>Models</vt:lpstr>
      <vt:lpstr>OutStreamManager</vt:lpstr>
      <vt:lpstr>Steps</vt:lpstr>
      <vt:lpstr>Steps: runGrid</vt:lpstr>
      <vt:lpstr>Steps: runStratified</vt:lpstr>
      <vt:lpstr>Steps: runDoE, OutstreamDoE </vt:lpstr>
      <vt:lpstr>Steps: runMC, OutstreamMC, PP 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195</cp:revision>
  <cp:lastPrinted>2001-05-07T20:21:30Z</cp:lastPrinted>
  <dcterms:created xsi:type="dcterms:W3CDTF">1999-10-26T20:37:18Z</dcterms:created>
  <dcterms:modified xsi:type="dcterms:W3CDTF">2016-03-15T23:43:28Z</dcterms:modified>
</cp:coreProperties>
</file>