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6" r:id="rId3"/>
    <p:sldId id="323" r:id="rId4"/>
    <p:sldId id="305" r:id="rId5"/>
    <p:sldId id="324" r:id="rId6"/>
    <p:sldId id="318" r:id="rId7"/>
    <p:sldId id="309" r:id="rId8"/>
    <p:sldId id="319" r:id="rId9"/>
    <p:sldId id="303" r:id="rId10"/>
    <p:sldId id="314" r:id="rId11"/>
    <p:sldId id="304" r:id="rId12"/>
    <p:sldId id="308" r:id="rId13"/>
    <p:sldId id="306" r:id="rId14"/>
    <p:sldId id="307" r:id="rId15"/>
    <p:sldId id="310" r:id="rId16"/>
    <p:sldId id="317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ian Rabiti" initials="" lastIdx="1" clrIdx="0"/>
  <p:cmAuthor id="1" name="Angi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020"/>
    <a:srgbClr val="DD5800"/>
    <a:srgbClr val="47FFD1"/>
    <a:srgbClr val="5178FF"/>
    <a:srgbClr val="0B8BFF"/>
    <a:srgbClr val="2990FF"/>
    <a:srgbClr val="2E89FF"/>
    <a:srgbClr val="90992A"/>
    <a:srgbClr val="1A4D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6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x-none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smtClean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-scm.com/book/en/v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iss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Developer_Information%23checklist-for-merging" TargetMode="External"/><Relationship Id="rId3" Type="http://schemas.openxmlformats.org/officeDocument/2006/relationships/hyperlink" Target="https://hpcgitlab.inl.gov/idaholab/raven/merge_requests/n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pcgitlab.inl.gov/idaholab/raven/wikis/raven_user_guide.pdf" TargetMode="External"/><Relationship Id="rId4" Type="http://schemas.openxmlformats.org/officeDocument/2006/relationships/hyperlink" Target="https://hpcgitlab.inl.gov/idaholab/raven/wikis/home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raven_user_manual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oseframework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RAVEN Installation, Documentation and Workflow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PHYSOR 2016 </a:t>
            </a:r>
            <a:r>
              <a:rPr lang="en-US" sz="1600" smtClean="0">
                <a:latin typeface="Arial" charset="0"/>
              </a:rPr>
              <a:t>- May 1</a:t>
            </a:r>
            <a:r>
              <a:rPr lang="en-US" sz="1600" baseline="30000" smtClean="0">
                <a:latin typeface="Arial" charset="0"/>
              </a:rPr>
              <a:t>st</a:t>
            </a:r>
            <a:r>
              <a:rPr lang="en-US" sz="1600" smtClean="0">
                <a:latin typeface="Arial" charset="0"/>
              </a:rPr>
              <a:t> 2016, </a:t>
            </a:r>
            <a:r>
              <a:rPr lang="en-US" sz="1600" dirty="0" smtClean="0">
                <a:latin typeface="Arial" charset="0"/>
              </a:rPr>
              <a:t>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2016-May-1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the revision control system used for RAVEN (and CROW and MOOSE …)</a:t>
            </a:r>
          </a:p>
          <a:p>
            <a:r>
              <a:rPr lang="en-US" dirty="0" smtClean="0"/>
              <a:t>It stores the current version of the software and past revisions.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stores various branches, which have different information</a:t>
            </a:r>
          </a:p>
          <a:p>
            <a:pPr lvl="1"/>
            <a:r>
              <a:rPr lang="en-US" dirty="0" smtClean="0"/>
              <a:t>(Example: One branch can be for developing a new feature)</a:t>
            </a:r>
            <a:endParaRPr lang="en-US" dirty="0"/>
          </a:p>
          <a:p>
            <a:r>
              <a:rPr lang="en-US" dirty="0" smtClean="0"/>
              <a:t>Resource for learning </a:t>
            </a:r>
            <a:r>
              <a:rPr lang="en-US" dirty="0" err="1" smtClean="0"/>
              <a:t>Git</a:t>
            </a:r>
            <a:r>
              <a:rPr lang="en-US" dirty="0" smtClean="0"/>
              <a:t>: Pro </a:t>
            </a:r>
            <a:r>
              <a:rPr lang="en-US" dirty="0" err="1" smtClean="0"/>
              <a:t>Git</a:t>
            </a:r>
            <a:r>
              <a:rPr lang="en-US" dirty="0" smtClean="0"/>
              <a:t> book, available online at: </a:t>
            </a:r>
            <a:r>
              <a:rPr lang="en-US" dirty="0">
                <a:hlinkClick r:id="rId2"/>
              </a:rPr>
              <a:t>http://git-scm.com/book/en/</a:t>
            </a:r>
            <a:r>
              <a:rPr lang="en-US" dirty="0" smtClean="0">
                <a:hlinkClick r:id="rId2"/>
              </a:rPr>
              <a:t>v2</a:t>
            </a:r>
            <a:endParaRPr lang="en-US" dirty="0" smtClean="0"/>
          </a:p>
          <a:p>
            <a:r>
              <a:rPr lang="en-US" dirty="0" smtClean="0"/>
              <a:t>Quick command reference: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clone </a:t>
            </a:r>
            <a:r>
              <a:rPr lang="en-US" sz="1800" i="1" dirty="0" smtClean="0">
                <a:latin typeface="Courier New"/>
                <a:cs typeface="Courier New"/>
              </a:rPr>
              <a:t>&lt;</a:t>
            </a:r>
            <a:r>
              <a:rPr lang="en-US" sz="1800" i="1" dirty="0" err="1" smtClean="0">
                <a:latin typeface="Courier New"/>
                <a:cs typeface="Courier New"/>
              </a:rPr>
              <a:t>url</a:t>
            </a:r>
            <a:r>
              <a:rPr lang="en-US" sz="1800" i="1" dirty="0" smtClean="0"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> #Initializes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pull #Updates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</a:t>
            </a:r>
            <a:r>
              <a:rPr lang="en-US" sz="1800" i="1" dirty="0" smtClean="0">
                <a:latin typeface="Courier New"/>
                <a:cs typeface="Courier New"/>
              </a:rPr>
              <a:t>&lt;branch&gt;</a:t>
            </a:r>
            <a:r>
              <a:rPr lang="en-US" sz="1800" dirty="0" smtClean="0">
                <a:latin typeface="Courier New"/>
                <a:cs typeface="Courier New"/>
              </a:rPr>
              <a:t> #Switches between branches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push, #some of the commands needed to do development with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Getting Source Code from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setup:</a:t>
            </a:r>
          </a:p>
          <a:p>
            <a:pPr lvl="1"/>
            <a:r>
              <a:rPr lang="en-US" dirty="0" smtClean="0"/>
              <a:t>Get RAVEN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 err="1">
                <a:latin typeface="Courier New"/>
                <a:cs typeface="Courier New"/>
              </a:rPr>
              <a:t>git@hpcgitlab.inl.gov:idaholab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raven.git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submodules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2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init</a:t>
            </a:r>
            <a:r>
              <a:rPr lang="en-US" sz="1800" dirty="0" smtClean="0">
                <a:latin typeface="Courier New"/>
                <a:cs typeface="Courier New"/>
              </a:rPr>
              <a:t> moose crow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If you are using multiple MOOSE apps, you may want to use the parallel method instead, see the user manual.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743280"/>
          </a:xfrm>
        </p:spPr>
        <p:txBody>
          <a:bodyPr/>
          <a:lstStyle/>
          <a:p>
            <a:r>
              <a:rPr lang="en-US" dirty="0" smtClean="0"/>
              <a:t>Installation and Testing – 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48168"/>
            <a:ext cx="8258175" cy="437482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Then test: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run_framework_tests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6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Updating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 of updating the software are: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cd </a:t>
            </a:r>
            <a:r>
              <a:rPr lang="en-US" sz="1800" dirty="0" smtClean="0">
                <a:latin typeface="Courier New"/>
                <a:cs typeface="Courier New"/>
              </a:rPr>
              <a:t>raven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pull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17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ticket in </a:t>
            </a:r>
            <a:r>
              <a:rPr lang="en-US" dirty="0" err="1" smtClean="0"/>
              <a:t>hpcgitlab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r>
              <a:rPr lang="en-US" dirty="0" smtClean="0"/>
              <a:t>Create branch to work on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-b 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Do the development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about new and changed files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-u directory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</a:t>
            </a:r>
            <a:r>
              <a:rPr lang="en-US" sz="1800" dirty="0" err="1" smtClean="0">
                <a:latin typeface="Courier New"/>
                <a:cs typeface="Courier New"/>
              </a:rPr>
              <a:t>new_file.c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Commit the files (and add a comment)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</a:t>
            </a:r>
          </a:p>
          <a:p>
            <a:r>
              <a:rPr lang="en-US" dirty="0" smtClean="0"/>
              <a:t>Push the files upstream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--set-upstream origin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#every time after the first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checklist on your own code</a:t>
            </a:r>
          </a:p>
          <a:p>
            <a:pPr lvl="1"/>
            <a:r>
              <a:rPr lang="en-US" dirty="0">
                <a:hlinkClick r:id="rId2"/>
              </a:rPr>
              <a:t>https://hpcgitlab.inl.gov/idaholab/raven/wikis/development-</a:t>
            </a:r>
            <a:r>
              <a:rPr lang="en-US" dirty="0" smtClean="0">
                <a:hlinkClick r:id="rId2"/>
              </a:rPr>
              <a:t>checklists</a:t>
            </a:r>
            <a:endParaRPr lang="en-US" dirty="0"/>
          </a:p>
          <a:p>
            <a:r>
              <a:rPr lang="en-US" dirty="0" smtClean="0"/>
              <a:t>Create the merge request</a:t>
            </a:r>
          </a:p>
          <a:p>
            <a:pPr lvl="1"/>
            <a:r>
              <a:rPr lang="en-US" dirty="0">
                <a:hlinkClick r:id="rId3"/>
              </a:rPr>
              <a:t>https://hpcgitlab.inl.gov/idaholab/raven/merge_requests/</a:t>
            </a:r>
            <a:r>
              <a:rPr lang="en-US" dirty="0" smtClean="0">
                <a:hlinkClick r:id="rId3"/>
              </a:rPr>
              <a:t>new</a:t>
            </a:r>
            <a:endParaRPr lang="en-US" dirty="0" smtClean="0"/>
          </a:p>
          <a:p>
            <a:pPr lvl="1"/>
            <a:r>
              <a:rPr lang="en-US" dirty="0" smtClean="0"/>
              <a:t>Note: if the merge request cannot be automatically done, usually a </a:t>
            </a:r>
            <a:r>
              <a:rPr lang="en-US" dirty="0" err="1" smtClean="0"/>
              <a:t>git</a:t>
            </a:r>
            <a:r>
              <a:rPr lang="en-US" dirty="0" smtClean="0"/>
              <a:t> merge is required: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fetch;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merge origin/</a:t>
            </a:r>
            <a:r>
              <a:rPr lang="en-US" sz="1800" dirty="0" err="1" smtClean="0">
                <a:latin typeface="Courier New"/>
                <a:cs typeface="Courier New"/>
              </a:rPr>
              <a:t>devel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A second developer will review the checklist, and either accept the merge request, or request fixes</a:t>
            </a:r>
          </a:p>
          <a:p>
            <a:r>
              <a:rPr lang="en-US" dirty="0" smtClean="0"/>
              <a:t>After the merge is accepted, the regression tests are automatically run, and if they pass, </a:t>
            </a:r>
            <a:r>
              <a:rPr lang="en-US" dirty="0" err="1" smtClean="0"/>
              <a:t>devel</a:t>
            </a:r>
            <a:r>
              <a:rPr lang="en-US" dirty="0" smtClean="0"/>
              <a:t> is merged with master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Getting Raven (Release or </a:t>
            </a:r>
            <a:r>
              <a:rPr lang="en-US" dirty="0" err="1" smtClean="0"/>
              <a:t>hpcgitlab</a:t>
            </a:r>
            <a:r>
              <a:rPr lang="en-US" dirty="0" smtClean="0"/>
              <a:t>)?</a:t>
            </a:r>
          </a:p>
          <a:p>
            <a:r>
              <a:rPr lang="en-US" dirty="0" smtClean="0"/>
              <a:t>Documentation (Wiki and PDF User Manual)</a:t>
            </a:r>
          </a:p>
          <a:p>
            <a:r>
              <a:rPr lang="en-US" dirty="0" smtClean="0"/>
              <a:t>Installing Release and Running</a:t>
            </a:r>
          </a:p>
          <a:p>
            <a:r>
              <a:rPr lang="en-US" dirty="0" smtClean="0"/>
              <a:t>Advanced Installation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41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Obtaining RAVEN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RAVEN (requires license)</a:t>
            </a:r>
          </a:p>
          <a:p>
            <a:r>
              <a:rPr lang="en-US" dirty="0" smtClean="0"/>
              <a:t>Access to INL HPC (requires approval, optional)</a:t>
            </a:r>
          </a:p>
          <a:p>
            <a:r>
              <a:rPr lang="en-US" dirty="0" smtClean="0"/>
              <a:t>Supported </a:t>
            </a:r>
            <a:r>
              <a:rPr lang="en-US" dirty="0"/>
              <a:t>Systems:</a:t>
            </a:r>
          </a:p>
          <a:p>
            <a:pPr lvl="1"/>
            <a:r>
              <a:rPr lang="en-US" dirty="0"/>
              <a:t>Mac OSX Yosemite or  </a:t>
            </a:r>
            <a:r>
              <a:rPr lang="en-US" dirty="0" smtClean="0"/>
              <a:t>El Capitan</a:t>
            </a:r>
          </a:p>
          <a:p>
            <a:pPr lvl="1"/>
            <a:r>
              <a:rPr lang="en-US" dirty="0" smtClean="0"/>
              <a:t>Linux (Fedora 22 and Ubuntu 14.4 and newer, Virtual machines okay)</a:t>
            </a:r>
          </a:p>
          <a:p>
            <a:r>
              <a:rPr lang="en-US" dirty="0" smtClean="0"/>
              <a:t>RAVEN: Release </a:t>
            </a:r>
            <a:r>
              <a:rPr lang="en-US" dirty="0"/>
              <a:t>or </a:t>
            </a:r>
            <a:r>
              <a:rPr lang="en-US" dirty="0" err="1"/>
              <a:t>hpcgitlab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Release: Simpler, but less up to date, harder to develop with</a:t>
            </a:r>
          </a:p>
          <a:p>
            <a:pPr lvl="1"/>
            <a:r>
              <a:rPr lang="en-US" dirty="0" smtClean="0"/>
              <a:t>INL’s HPC </a:t>
            </a:r>
            <a:r>
              <a:rPr lang="en-US" dirty="0" err="1" smtClean="0"/>
              <a:t>gitlab</a:t>
            </a:r>
            <a:r>
              <a:rPr lang="en-US" dirty="0" smtClean="0"/>
              <a:t>: Up to date, easier to develop with, harder to setup</a:t>
            </a:r>
          </a:p>
        </p:txBody>
      </p:sp>
    </p:spTree>
    <p:extLst>
      <p:ext uri="{BB962C8B-B14F-4D97-AF65-F5344CB8AC3E}">
        <p14:creationId xmlns:p14="http://schemas.microsoft.com/office/powerpoint/2010/main" val="76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Manual and other Fine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send a PDF manual and a theory and user guide with the release. </a:t>
            </a:r>
          </a:p>
          <a:p>
            <a:r>
              <a:rPr lang="en-US" dirty="0" smtClean="0"/>
              <a:t>The wiki contains a </a:t>
            </a:r>
            <a:r>
              <a:rPr lang="en-US" dirty="0" err="1" smtClean="0"/>
              <a:t>precreated</a:t>
            </a:r>
            <a:r>
              <a:rPr lang="en-US" dirty="0" smtClean="0"/>
              <a:t> versions: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://hpcgitlab.inl.gov/idaholab/raven/wikis/</a:t>
            </a:r>
            <a:r>
              <a:rPr lang="en-US" dirty="0" smtClean="0">
                <a:hlinkClick r:id="rId2"/>
              </a:rPr>
              <a:t>raven_user_manual.pdf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https://hpcgitlab.inl.gov/idaholab/raven/wikis/raven_user_guide.pdf</a:t>
            </a:r>
            <a:endParaRPr lang="en-US" dirty="0" smtClean="0"/>
          </a:p>
          <a:p>
            <a:r>
              <a:rPr lang="en-US" dirty="0" smtClean="0"/>
              <a:t>The wiki contains various documentation:</a:t>
            </a:r>
          </a:p>
          <a:p>
            <a:pPr lvl="1"/>
            <a:r>
              <a:rPr lang="en-US" dirty="0">
                <a:hlinkClick r:id="rId4"/>
              </a:rPr>
              <a:t>https://hpcgitlab.inl.gov/idaholab/raven/wikis/</a:t>
            </a:r>
            <a:r>
              <a:rPr lang="en-US" dirty="0" smtClean="0">
                <a:hlinkClick r:id="rId4"/>
              </a:rPr>
              <a:t>home</a:t>
            </a:r>
            <a:endParaRPr lang="en-US" dirty="0"/>
          </a:p>
          <a:p>
            <a:r>
              <a:rPr lang="en-US" dirty="0" smtClean="0"/>
              <a:t>Advanced: The </a:t>
            </a:r>
            <a:r>
              <a:rPr lang="en-US" dirty="0"/>
              <a:t>manual is in raven/doc/</a:t>
            </a:r>
            <a:r>
              <a:rPr lang="en-US" dirty="0" err="1"/>
              <a:t>user_manual</a:t>
            </a:r>
            <a:r>
              <a:rPr lang="en-US" dirty="0"/>
              <a:t> and there is a </a:t>
            </a:r>
            <a:r>
              <a:rPr lang="en-US" dirty="0" err="1"/>
              <a:t>Makefile</a:t>
            </a:r>
            <a:r>
              <a:rPr lang="en-US" dirty="0"/>
              <a:t> that can be used </a:t>
            </a:r>
            <a:r>
              <a:rPr lang="en-US" dirty="0" smtClean="0"/>
              <a:t>to get </a:t>
            </a:r>
            <a:r>
              <a:rPr lang="en-US" sz="1800" dirty="0" err="1">
                <a:latin typeface="Courier New"/>
                <a:cs typeface="Courier New"/>
              </a:rPr>
              <a:t>pdflatex</a:t>
            </a:r>
            <a:r>
              <a:rPr lang="en-US" dirty="0"/>
              <a:t> to generate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Example: </a:t>
            </a:r>
            <a:r>
              <a:rPr lang="en-US" sz="1600" dirty="0" smtClean="0">
                <a:latin typeface="Courier New"/>
                <a:cs typeface="Courier New"/>
              </a:rPr>
              <a:t>raven_framework_release_beta_1.0_source.tar.gz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source code for RAVEN, CROW and needed MOOSE</a:t>
            </a:r>
          </a:p>
          <a:p>
            <a:r>
              <a:rPr lang="en-US" dirty="0" smtClean="0">
                <a:latin typeface="+mj-lt"/>
                <a:cs typeface="Courier New"/>
              </a:rPr>
              <a:t>RAVEN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endParaRPr lang="en-US" dirty="0" smtClean="0">
              <a:latin typeface="+mj-lt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</a:t>
            </a:r>
            <a:r>
              <a:rPr lang="en-US" sz="1600" dirty="0" err="1" smtClean="0">
                <a:latin typeface="Courier New"/>
                <a:cs typeface="Courier New"/>
              </a:rPr>
              <a:t>raven_miniconda.dmg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r>
              <a:rPr lang="en-US" dirty="0" smtClean="0">
                <a:latin typeface="+mj-lt"/>
                <a:cs typeface="Courier New"/>
              </a:rPr>
              <a:t> package with the RAVEN libraries needed for OSX</a:t>
            </a:r>
          </a:p>
          <a:p>
            <a:pPr lvl="1"/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Yosemite and El Capitan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/>
              <a:t>XQuartz</a:t>
            </a:r>
            <a:r>
              <a:rPr lang="en-US" dirty="0"/>
              <a:t> and </a:t>
            </a:r>
            <a:r>
              <a:rPr lang="en-US" dirty="0" err="1"/>
              <a:t>XCode</a:t>
            </a:r>
            <a:r>
              <a:rPr lang="en-US" dirty="0"/>
              <a:t> command line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raven_miniconda.dmg</a:t>
            </a:r>
            <a:endParaRPr lang="en-US" dirty="0" smtClean="0"/>
          </a:p>
          <a:p>
            <a:pPr lvl="2"/>
            <a:r>
              <a:rPr lang="en-US" dirty="0" smtClean="0"/>
              <a:t>(Control click .</a:t>
            </a:r>
            <a:r>
              <a:rPr lang="en-US" dirty="0" err="1" smtClean="0"/>
              <a:t>pkg</a:t>
            </a:r>
            <a:r>
              <a:rPr lang="en-US" dirty="0" smtClean="0"/>
              <a:t> -&gt; Open With -&gt; Installer)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source code and build</a:t>
            </a:r>
          </a:p>
          <a:p>
            <a:r>
              <a:rPr lang="en-US" dirty="0" smtClean="0"/>
              <a:t>Linux (Ubuntu 14.4 and newer or Fedora 22)</a:t>
            </a:r>
          </a:p>
          <a:p>
            <a:pPr lvl="1"/>
            <a:r>
              <a:rPr lang="en-US" dirty="0" smtClean="0"/>
              <a:t>Use apt-get or yum to install needed dependencies (see manual for command line)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tar -</a:t>
            </a:r>
            <a:r>
              <a:rPr lang="en-US" dirty="0" err="1">
                <a:latin typeface="Courier New"/>
                <a:cs typeface="Courier New"/>
              </a:rPr>
              <a:t>xvzf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raven_framework</a:t>
            </a:r>
            <a:r>
              <a:rPr lang="en-US" dirty="0">
                <a:latin typeface="Courier New"/>
                <a:cs typeface="Courier New"/>
              </a:rPr>
              <a:t>_*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source.tar.gz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Build raven modules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cd raven; make </a:t>
            </a:r>
            <a:r>
              <a:rPr lang="en-US" dirty="0" err="1" smtClean="0">
                <a:latin typeface="Courier New"/>
                <a:cs typeface="Courier New"/>
              </a:rPr>
              <a:t>framework_modules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run_framework_tests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Running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uses the </a:t>
            </a:r>
            <a:r>
              <a:rPr lang="en-US" dirty="0" err="1" smtClean="0"/>
              <a:t>Driver.py</a:t>
            </a:r>
            <a:r>
              <a:rPr lang="en-US" dirty="0" smtClean="0"/>
              <a:t> file, and takes xml input files on the command line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python framework/</a:t>
            </a:r>
            <a:r>
              <a:rPr lang="en-US" sz="1800" dirty="0" err="1">
                <a:latin typeface="Courier New"/>
                <a:cs typeface="Courier New"/>
              </a:rPr>
              <a:t>Driver.py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tests</a:t>
            </a:r>
            <a:r>
              <a:rPr lang="en-US" sz="1800" dirty="0">
                <a:latin typeface="Courier New"/>
                <a:cs typeface="Courier New"/>
              </a:rPr>
              <a:t>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Alternatively the </a:t>
            </a:r>
            <a:r>
              <a:rPr lang="en-US" dirty="0" err="1" smtClean="0"/>
              <a:t>raven_framework</a:t>
            </a:r>
            <a:r>
              <a:rPr lang="en-US" dirty="0" smtClean="0"/>
              <a:t> script can be used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tests/framework/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can be added to the path, or linked to somewhere that is in the path: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PATH=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$PATH:/path/to/raven" </a:t>
            </a:r>
          </a:p>
          <a:p>
            <a:r>
              <a:rPr lang="en-US" dirty="0"/>
              <a:t>The </a:t>
            </a:r>
            <a:r>
              <a:rPr lang="en-US" dirty="0" smtClean="0"/>
              <a:t>input files </a:t>
            </a:r>
            <a:r>
              <a:rPr lang="en-US" dirty="0"/>
              <a:t>are xml files, and can be edited by any text editor such as </a:t>
            </a:r>
            <a:r>
              <a:rPr lang="en-US" dirty="0" err="1"/>
              <a:t>TextEdit</a:t>
            </a:r>
            <a:r>
              <a:rPr lang="en-US" dirty="0"/>
              <a:t> on OSX or </a:t>
            </a:r>
            <a:r>
              <a:rPr lang="en-US" dirty="0" err="1"/>
              <a:t>gedit</a:t>
            </a:r>
            <a:r>
              <a:rPr lang="en-US" dirty="0"/>
              <a:t> on Linux.</a:t>
            </a:r>
          </a:p>
        </p:txBody>
      </p:sp>
    </p:spTree>
    <p:extLst>
      <p:ext uri="{BB962C8B-B14F-4D97-AF65-F5344CB8AC3E}">
        <p14:creationId xmlns:p14="http://schemas.microsoft.com/office/powerpoint/2010/main" val="17742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Installation and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</a:p>
          <a:p>
            <a:r>
              <a:rPr lang="en-US" dirty="0" smtClean="0"/>
              <a:t>Source code (from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Patch workflow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RAVEN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requires various python libraries to run (such as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MOOSE </a:t>
            </a:r>
            <a:r>
              <a:rPr lang="en-US" dirty="0"/>
              <a:t>is used by RAVEN and is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www.mooseframework.org</a:t>
            </a:r>
            <a:endParaRPr lang="en-US" dirty="0" smtClean="0"/>
          </a:p>
          <a:p>
            <a:r>
              <a:rPr lang="en-US" dirty="0" smtClean="0"/>
              <a:t>OSX - Install </a:t>
            </a:r>
            <a:r>
              <a:rPr lang="en-US" dirty="0" err="1" smtClean="0"/>
              <a:t>XQuartz</a:t>
            </a:r>
            <a:r>
              <a:rPr lang="en-US" dirty="0" smtClean="0"/>
              <a:t> and </a:t>
            </a:r>
            <a:r>
              <a:rPr lang="en-US" dirty="0" err="1" smtClean="0"/>
              <a:t>XCode</a:t>
            </a:r>
            <a:r>
              <a:rPr lang="en-US" dirty="0" smtClean="0"/>
              <a:t> command line tools</a:t>
            </a:r>
          </a:p>
          <a:p>
            <a:pPr lvl="1"/>
            <a:r>
              <a:rPr lang="en-US" dirty="0" smtClean="0"/>
              <a:t>OSX El Capitan and Yosemite with MOOSE</a:t>
            </a:r>
          </a:p>
          <a:p>
            <a:pPr lvl="2"/>
            <a:r>
              <a:rPr lang="en-US" dirty="0" smtClean="0"/>
              <a:t>Install MOOSE’s Environment Package, then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miniconda</a:t>
            </a:r>
            <a:r>
              <a:rPr lang="en-US" dirty="0" smtClean="0"/>
              <a:t> to install other dependencies:</a:t>
            </a:r>
          </a:p>
          <a:p>
            <a:pPr lvl="3"/>
            <a:r>
              <a:rPr lang="en-US" sz="1800" dirty="0" err="1">
                <a:latin typeface="Courier New"/>
                <a:cs typeface="Courier New"/>
              </a:rPr>
              <a:t>conda</a:t>
            </a:r>
            <a:r>
              <a:rPr lang="en-US" sz="1800" dirty="0">
                <a:latin typeface="Courier New"/>
                <a:cs typeface="Courier New"/>
              </a:rPr>
              <a:t> install </a:t>
            </a:r>
            <a:r>
              <a:rPr lang="en-US" sz="1800" dirty="0" err="1">
                <a:latin typeface="Courier New"/>
                <a:cs typeface="Courier New"/>
              </a:rPr>
              <a:t>numpy</a:t>
            </a:r>
            <a:r>
              <a:rPr lang="en-US" sz="1800" dirty="0">
                <a:latin typeface="Courier New"/>
                <a:cs typeface="Courier New"/>
              </a:rPr>
              <a:t> hdf5 h5py </a:t>
            </a:r>
            <a:r>
              <a:rPr lang="en-US" sz="1800" dirty="0" err="1">
                <a:latin typeface="Courier New"/>
                <a:cs typeface="Courier New"/>
              </a:rPr>
              <a:t>scipy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scikit</a:t>
            </a:r>
            <a:r>
              <a:rPr lang="en-US" sz="1800" dirty="0">
                <a:latin typeface="Courier New"/>
                <a:cs typeface="Courier New"/>
              </a:rPr>
              <a:t>-learn </a:t>
            </a:r>
            <a:r>
              <a:rPr lang="en-US" sz="1800" dirty="0" err="1">
                <a:latin typeface="Courier New"/>
                <a:cs typeface="Courier New"/>
              </a:rPr>
              <a:t>matplotlib</a:t>
            </a:r>
            <a:r>
              <a:rPr lang="en-US" sz="1800" dirty="0">
                <a:latin typeface="Courier New"/>
                <a:cs typeface="Courier New"/>
              </a:rPr>
              <a:t> swig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or OSX El Capitan and Yosemite with only RAVEN</a:t>
            </a:r>
          </a:p>
          <a:p>
            <a:pPr lvl="2"/>
            <a:r>
              <a:rPr lang="en-US" dirty="0" smtClean="0"/>
              <a:t>Install </a:t>
            </a:r>
            <a:r>
              <a:rPr lang="en-US" sz="1800" dirty="0" err="1" smtClean="0">
                <a:latin typeface="Courier New"/>
                <a:cs typeface="Courier New"/>
              </a:rPr>
              <a:t>raven_miniconda.dmg</a:t>
            </a:r>
            <a:endParaRPr lang="en-US" dirty="0" smtClean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Use </a:t>
            </a:r>
            <a:r>
              <a:rPr lang="en-US" sz="1800" dirty="0" smtClean="0">
                <a:latin typeface="Courier New"/>
                <a:cs typeface="Courier New"/>
              </a:rPr>
              <a:t>apt-get </a:t>
            </a:r>
            <a:r>
              <a:rPr lang="en-US" dirty="0" smtClean="0"/>
              <a:t>or </a:t>
            </a:r>
            <a:r>
              <a:rPr lang="en-US" sz="1800" dirty="0" smtClean="0">
                <a:latin typeface="Courier New"/>
                <a:cs typeface="Courier New"/>
              </a:rPr>
              <a:t>yum</a:t>
            </a:r>
            <a:r>
              <a:rPr lang="en-US" dirty="0" smtClean="0"/>
              <a:t> to install libraries</a:t>
            </a:r>
          </a:p>
          <a:p>
            <a:r>
              <a:rPr lang="en-US" dirty="0" smtClean="0"/>
              <a:t>(For non-supported OS’s there is a script </a:t>
            </a:r>
            <a:r>
              <a:rPr lang="en-US" sz="1800" dirty="0" err="1" smtClean="0">
                <a:latin typeface="Courier New"/>
                <a:cs typeface="Courier New"/>
              </a:rPr>
              <a:t>raven_libs_script.sh</a:t>
            </a:r>
            <a:r>
              <a:rPr lang="en-US" dirty="0" smtClean="0"/>
              <a:t> that might help)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2535"/>
      </p:ext>
    </p:extLst>
  </p:cSld>
  <p:clrMapOvr>
    <a:masterClrMapping/>
  </p:clrMapOvr>
</p:sld>
</file>

<file path=ppt/theme/theme1.xml><?xml version="1.0" encoding="utf-8"?>
<a:theme xmlns:a="http://schemas.openxmlformats.org/drawingml/2006/main" name="RAVENtemplate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RAVENtemplate.potx</Template>
  <TotalTime>44562</TotalTime>
  <Words>921</Words>
  <Application>Microsoft Macintosh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RAVENtemplate</vt:lpstr>
      <vt:lpstr>RAVEN Installation, Documentation and Workflow</vt:lpstr>
      <vt:lpstr>Presentation Overview</vt:lpstr>
      <vt:lpstr>Obtaining RAVEN Overview</vt:lpstr>
      <vt:lpstr>Manual and other Fine Documents</vt:lpstr>
      <vt:lpstr>Package Variations</vt:lpstr>
      <vt:lpstr>Package Installation</vt:lpstr>
      <vt:lpstr>Running RAVEN</vt:lpstr>
      <vt:lpstr>Development Installation and Workflows</vt:lpstr>
      <vt:lpstr>Installation – RAVEN Dependencies</vt:lpstr>
      <vt:lpstr>Installation - Git</vt:lpstr>
      <vt:lpstr>Installation – Getting Source Code from Git</vt:lpstr>
      <vt:lpstr>Installation and Testing – Compiling Source Code</vt:lpstr>
      <vt:lpstr>Updating Software</vt:lpstr>
      <vt:lpstr>Development Workflow - Part 1</vt:lpstr>
      <vt:lpstr>Development Workflow - Part 2</vt:lpstr>
      <vt:lpstr>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Joshua Cogliati</cp:lastModifiedBy>
  <cp:revision>773</cp:revision>
  <cp:lastPrinted>2012-01-13T19:26:22Z</cp:lastPrinted>
  <dcterms:created xsi:type="dcterms:W3CDTF">2012-01-15T00:10:23Z</dcterms:created>
  <dcterms:modified xsi:type="dcterms:W3CDTF">2016-05-01T13:59:18Z</dcterms:modified>
</cp:coreProperties>
</file>