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305" r:id="rId2"/>
    <p:sldId id="331" r:id="rId3"/>
    <p:sldId id="332" r:id="rId4"/>
    <p:sldId id="333" r:id="rId5"/>
    <p:sldId id="334" r:id="rId6"/>
    <p:sldId id="339" r:id="rId7"/>
    <p:sldId id="335" r:id="rId8"/>
    <p:sldId id="336" r:id="rId9"/>
    <p:sldId id="337" r:id="rId10"/>
    <p:sldId id="338" r:id="rId1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A4DB2"/>
    <a:srgbClr val="0033CC"/>
    <a:srgbClr val="FF6600"/>
    <a:srgbClr val="18481D"/>
    <a:srgbClr val="D80000"/>
    <a:srgbClr val="970000"/>
    <a:srgbClr val="59021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660"/>
  </p:normalViewPr>
  <p:slideViewPr>
    <p:cSldViewPr snapToGrid="0" snapToObjects="1">
      <p:cViewPr>
        <p:scale>
          <a:sx n="130" d="100"/>
          <a:sy n="130" d="100"/>
        </p:scale>
        <p:origin x="-376" y="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E6C1EA7D-FFFC-4F9B-808D-611D7E8960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9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2E57BC-EEE1-4650-9403-14F8E6874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5" name="Rectangle 6"/>
            <p:cNvSpPr>
              <a:spLocks noChangeAspect="1" noChangeArrowheads="1"/>
            </p:cNvSpPr>
            <p:nvPr/>
          </p:nvSpPr>
          <p:spPr bwMode="black">
            <a:xfrm>
              <a:off x="3876" y="1824"/>
              <a:ext cx="18" cy="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6" name="Freeform 7"/>
            <p:cNvSpPr>
              <a:spLocks noChangeAspect="1" noEditPoints="1"/>
            </p:cNvSpPr>
            <p:nvPr/>
          </p:nvSpPr>
          <p:spPr bwMode="black">
            <a:xfrm>
              <a:off x="3916" y="1800"/>
              <a:ext cx="93" cy="275"/>
            </a:xfrm>
            <a:custGeom>
              <a:avLst/>
              <a:gdLst>
                <a:gd name="T0" fmla="*/ 52 w 845"/>
                <a:gd name="T1" fmla="*/ 137 h 2490"/>
                <a:gd name="T2" fmla="*/ 58 w 845"/>
                <a:gd name="T3" fmla="*/ 140 h 2490"/>
                <a:gd name="T4" fmla="*/ 63 w 845"/>
                <a:gd name="T5" fmla="*/ 145 h 2490"/>
                <a:gd name="T6" fmla="*/ 68 w 845"/>
                <a:gd name="T7" fmla="*/ 151 h 2490"/>
                <a:gd name="T8" fmla="*/ 72 w 845"/>
                <a:gd name="T9" fmla="*/ 159 h 2490"/>
                <a:gd name="T10" fmla="*/ 74 w 845"/>
                <a:gd name="T11" fmla="*/ 168 h 2490"/>
                <a:gd name="T12" fmla="*/ 76 w 845"/>
                <a:gd name="T13" fmla="*/ 178 h 2490"/>
                <a:gd name="T14" fmla="*/ 77 w 845"/>
                <a:gd name="T15" fmla="*/ 189 h 2490"/>
                <a:gd name="T16" fmla="*/ 76 w 845"/>
                <a:gd name="T17" fmla="*/ 206 h 2490"/>
                <a:gd name="T18" fmla="*/ 75 w 845"/>
                <a:gd name="T19" fmla="*/ 217 h 2490"/>
                <a:gd name="T20" fmla="*/ 72 w 845"/>
                <a:gd name="T21" fmla="*/ 227 h 2490"/>
                <a:gd name="T22" fmla="*/ 69 w 845"/>
                <a:gd name="T23" fmla="*/ 235 h 2490"/>
                <a:gd name="T24" fmla="*/ 64 w 845"/>
                <a:gd name="T25" fmla="*/ 242 h 2490"/>
                <a:gd name="T26" fmla="*/ 59 w 845"/>
                <a:gd name="T27" fmla="*/ 247 h 2490"/>
                <a:gd name="T28" fmla="*/ 52 w 845"/>
                <a:gd name="T29" fmla="*/ 250 h 2490"/>
                <a:gd name="T30" fmla="*/ 45 w 845"/>
                <a:gd name="T31" fmla="*/ 251 h 2490"/>
                <a:gd name="T32" fmla="*/ 38 w 845"/>
                <a:gd name="T33" fmla="*/ 249 h 2490"/>
                <a:gd name="T34" fmla="*/ 32 w 845"/>
                <a:gd name="T35" fmla="*/ 245 h 2490"/>
                <a:gd name="T36" fmla="*/ 27 w 845"/>
                <a:gd name="T37" fmla="*/ 238 h 2490"/>
                <a:gd name="T38" fmla="*/ 23 w 845"/>
                <a:gd name="T39" fmla="*/ 230 h 2490"/>
                <a:gd name="T40" fmla="*/ 20 w 845"/>
                <a:gd name="T41" fmla="*/ 221 h 2490"/>
                <a:gd name="T42" fmla="*/ 18 w 845"/>
                <a:gd name="T43" fmla="*/ 211 h 2490"/>
                <a:gd name="T44" fmla="*/ 16 w 845"/>
                <a:gd name="T45" fmla="*/ 200 h 2490"/>
                <a:gd name="T46" fmla="*/ 16 w 845"/>
                <a:gd name="T47" fmla="*/ 189 h 2490"/>
                <a:gd name="T48" fmla="*/ 17 w 845"/>
                <a:gd name="T49" fmla="*/ 178 h 2490"/>
                <a:gd name="T50" fmla="*/ 19 w 845"/>
                <a:gd name="T51" fmla="*/ 168 h 2490"/>
                <a:gd name="T52" fmla="*/ 22 w 845"/>
                <a:gd name="T53" fmla="*/ 159 h 2490"/>
                <a:gd name="T54" fmla="*/ 26 w 845"/>
                <a:gd name="T55" fmla="*/ 151 h 2490"/>
                <a:gd name="T56" fmla="*/ 30 w 845"/>
                <a:gd name="T57" fmla="*/ 145 h 2490"/>
                <a:gd name="T58" fmla="*/ 36 w 845"/>
                <a:gd name="T59" fmla="*/ 140 h 2490"/>
                <a:gd name="T60" fmla="*/ 42 w 845"/>
                <a:gd name="T61" fmla="*/ 137 h 2490"/>
                <a:gd name="T62" fmla="*/ 77 w 845"/>
                <a:gd name="T63" fmla="*/ 270 h 2490"/>
                <a:gd name="T64" fmla="*/ 77 w 845"/>
                <a:gd name="T65" fmla="*/ 138 h 2490"/>
                <a:gd name="T66" fmla="*/ 70 w 845"/>
                <a:gd name="T67" fmla="*/ 127 h 2490"/>
                <a:gd name="T68" fmla="*/ 63 w 845"/>
                <a:gd name="T69" fmla="*/ 119 h 2490"/>
                <a:gd name="T70" fmla="*/ 54 w 845"/>
                <a:gd name="T71" fmla="*/ 114 h 2490"/>
                <a:gd name="T72" fmla="*/ 45 w 845"/>
                <a:gd name="T73" fmla="*/ 113 h 2490"/>
                <a:gd name="T74" fmla="*/ 35 w 845"/>
                <a:gd name="T75" fmla="*/ 114 h 2490"/>
                <a:gd name="T76" fmla="*/ 26 w 845"/>
                <a:gd name="T77" fmla="*/ 119 h 2490"/>
                <a:gd name="T78" fmla="*/ 19 w 845"/>
                <a:gd name="T79" fmla="*/ 127 h 2490"/>
                <a:gd name="T80" fmla="*/ 12 w 845"/>
                <a:gd name="T81" fmla="*/ 137 h 2490"/>
                <a:gd name="T82" fmla="*/ 7 w 845"/>
                <a:gd name="T83" fmla="*/ 149 h 2490"/>
                <a:gd name="T84" fmla="*/ 3 w 845"/>
                <a:gd name="T85" fmla="*/ 162 h 2490"/>
                <a:gd name="T86" fmla="*/ 1 w 845"/>
                <a:gd name="T87" fmla="*/ 177 h 2490"/>
                <a:gd name="T88" fmla="*/ 0 w 845"/>
                <a:gd name="T89" fmla="*/ 193 h 2490"/>
                <a:gd name="T90" fmla="*/ 1 w 845"/>
                <a:gd name="T91" fmla="*/ 209 h 2490"/>
                <a:gd name="T92" fmla="*/ 3 w 845"/>
                <a:gd name="T93" fmla="*/ 224 h 2490"/>
                <a:gd name="T94" fmla="*/ 7 w 845"/>
                <a:gd name="T95" fmla="*/ 238 h 2490"/>
                <a:gd name="T96" fmla="*/ 12 w 845"/>
                <a:gd name="T97" fmla="*/ 250 h 2490"/>
                <a:gd name="T98" fmla="*/ 19 w 845"/>
                <a:gd name="T99" fmla="*/ 260 h 2490"/>
                <a:gd name="T100" fmla="*/ 26 w 845"/>
                <a:gd name="T101" fmla="*/ 268 h 2490"/>
                <a:gd name="T102" fmla="*/ 35 w 845"/>
                <a:gd name="T103" fmla="*/ 273 h 2490"/>
                <a:gd name="T104" fmla="*/ 45 w 845"/>
                <a:gd name="T105" fmla="*/ 275 h 2490"/>
                <a:gd name="T106" fmla="*/ 54 w 845"/>
                <a:gd name="T107" fmla="*/ 273 h 2490"/>
                <a:gd name="T108" fmla="*/ 63 w 845"/>
                <a:gd name="T109" fmla="*/ 268 h 2490"/>
                <a:gd name="T110" fmla="*/ 70 w 845"/>
                <a:gd name="T111" fmla="*/ 260 h 2490"/>
                <a:gd name="T112" fmla="*/ 77 w 845"/>
                <a:gd name="T113" fmla="*/ 249 h 24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7" name="Freeform 8"/>
            <p:cNvSpPr>
              <a:spLocks noChangeAspect="1" noEditPoints="1"/>
            </p:cNvSpPr>
            <p:nvPr/>
          </p:nvSpPr>
          <p:spPr bwMode="black">
            <a:xfrm>
              <a:off x="4029" y="1913"/>
              <a:ext cx="93" cy="162"/>
            </a:xfrm>
            <a:custGeom>
              <a:avLst/>
              <a:gdLst>
                <a:gd name="T0" fmla="*/ 51 w 830"/>
                <a:gd name="T1" fmla="*/ 25 h 1471"/>
                <a:gd name="T2" fmla="*/ 58 w 830"/>
                <a:gd name="T3" fmla="*/ 27 h 1471"/>
                <a:gd name="T4" fmla="*/ 64 w 830"/>
                <a:gd name="T5" fmla="*/ 32 h 1471"/>
                <a:gd name="T6" fmla="*/ 69 w 830"/>
                <a:gd name="T7" fmla="*/ 38 h 1471"/>
                <a:gd name="T8" fmla="*/ 73 w 830"/>
                <a:gd name="T9" fmla="*/ 46 h 1471"/>
                <a:gd name="T10" fmla="*/ 76 w 830"/>
                <a:gd name="T11" fmla="*/ 55 h 1471"/>
                <a:gd name="T12" fmla="*/ 78 w 830"/>
                <a:gd name="T13" fmla="*/ 65 h 1471"/>
                <a:gd name="T14" fmla="*/ 78 w 830"/>
                <a:gd name="T15" fmla="*/ 76 h 1471"/>
                <a:gd name="T16" fmla="*/ 78 w 830"/>
                <a:gd name="T17" fmla="*/ 87 h 1471"/>
                <a:gd name="T18" fmla="*/ 77 w 830"/>
                <a:gd name="T19" fmla="*/ 99 h 1471"/>
                <a:gd name="T20" fmla="*/ 74 w 830"/>
                <a:gd name="T21" fmla="*/ 109 h 1471"/>
                <a:gd name="T22" fmla="*/ 71 w 830"/>
                <a:gd name="T23" fmla="*/ 118 h 1471"/>
                <a:gd name="T24" fmla="*/ 67 w 830"/>
                <a:gd name="T25" fmla="*/ 126 h 1471"/>
                <a:gd name="T26" fmla="*/ 62 w 830"/>
                <a:gd name="T27" fmla="*/ 132 h 1471"/>
                <a:gd name="T28" fmla="*/ 56 w 830"/>
                <a:gd name="T29" fmla="*/ 136 h 1471"/>
                <a:gd name="T30" fmla="*/ 49 w 830"/>
                <a:gd name="T31" fmla="*/ 138 h 1471"/>
                <a:gd name="T32" fmla="*/ 42 w 830"/>
                <a:gd name="T33" fmla="*/ 137 h 1471"/>
                <a:gd name="T34" fmla="*/ 35 w 830"/>
                <a:gd name="T35" fmla="*/ 134 h 1471"/>
                <a:gd name="T36" fmla="*/ 29 w 830"/>
                <a:gd name="T37" fmla="*/ 129 h 1471"/>
                <a:gd name="T38" fmla="*/ 25 w 830"/>
                <a:gd name="T39" fmla="*/ 122 h 1471"/>
                <a:gd name="T40" fmla="*/ 21 w 830"/>
                <a:gd name="T41" fmla="*/ 113 h 1471"/>
                <a:gd name="T42" fmla="*/ 19 w 830"/>
                <a:gd name="T43" fmla="*/ 103 h 1471"/>
                <a:gd name="T44" fmla="*/ 17 w 830"/>
                <a:gd name="T45" fmla="*/ 93 h 1471"/>
                <a:gd name="T46" fmla="*/ 16 w 830"/>
                <a:gd name="T47" fmla="*/ 76 h 1471"/>
                <a:gd name="T48" fmla="*/ 17 w 830"/>
                <a:gd name="T49" fmla="*/ 65 h 1471"/>
                <a:gd name="T50" fmla="*/ 19 w 830"/>
                <a:gd name="T51" fmla="*/ 56 h 1471"/>
                <a:gd name="T52" fmla="*/ 22 w 830"/>
                <a:gd name="T53" fmla="*/ 47 h 1471"/>
                <a:gd name="T54" fmla="*/ 25 w 830"/>
                <a:gd name="T55" fmla="*/ 39 h 1471"/>
                <a:gd name="T56" fmla="*/ 30 w 830"/>
                <a:gd name="T57" fmla="*/ 32 h 1471"/>
                <a:gd name="T58" fmla="*/ 35 w 830"/>
                <a:gd name="T59" fmla="*/ 28 h 1471"/>
                <a:gd name="T60" fmla="*/ 41 w 830"/>
                <a:gd name="T61" fmla="*/ 25 h 1471"/>
                <a:gd name="T62" fmla="*/ 93 w 830"/>
                <a:gd name="T63" fmla="*/ 3 h 1471"/>
                <a:gd name="T64" fmla="*/ 74 w 830"/>
                <a:gd name="T65" fmla="*/ 20 h 1471"/>
                <a:gd name="T66" fmla="*/ 66 w 830"/>
                <a:gd name="T67" fmla="*/ 11 h 1471"/>
                <a:gd name="T68" fmla="*/ 58 w 830"/>
                <a:gd name="T69" fmla="*/ 4 h 1471"/>
                <a:gd name="T70" fmla="*/ 49 w 830"/>
                <a:gd name="T71" fmla="*/ 1 h 1471"/>
                <a:gd name="T72" fmla="*/ 39 w 830"/>
                <a:gd name="T73" fmla="*/ 1 h 1471"/>
                <a:gd name="T74" fmla="*/ 30 w 830"/>
                <a:gd name="T75" fmla="*/ 4 h 1471"/>
                <a:gd name="T76" fmla="*/ 22 w 830"/>
                <a:gd name="T77" fmla="*/ 10 h 1471"/>
                <a:gd name="T78" fmla="*/ 15 w 830"/>
                <a:gd name="T79" fmla="*/ 19 h 1471"/>
                <a:gd name="T80" fmla="*/ 9 w 830"/>
                <a:gd name="T81" fmla="*/ 30 h 1471"/>
                <a:gd name="T82" fmla="*/ 5 w 830"/>
                <a:gd name="T83" fmla="*/ 42 h 1471"/>
                <a:gd name="T84" fmla="*/ 2 w 830"/>
                <a:gd name="T85" fmla="*/ 57 h 1471"/>
                <a:gd name="T86" fmla="*/ 0 w 830"/>
                <a:gd name="T87" fmla="*/ 72 h 1471"/>
                <a:gd name="T88" fmla="*/ 0 w 830"/>
                <a:gd name="T89" fmla="*/ 88 h 1471"/>
                <a:gd name="T90" fmla="*/ 2 w 830"/>
                <a:gd name="T91" fmla="*/ 104 h 1471"/>
                <a:gd name="T92" fmla="*/ 5 w 830"/>
                <a:gd name="T93" fmla="*/ 118 h 1471"/>
                <a:gd name="T94" fmla="*/ 9 w 830"/>
                <a:gd name="T95" fmla="*/ 131 h 1471"/>
                <a:gd name="T96" fmla="*/ 15 w 830"/>
                <a:gd name="T97" fmla="*/ 143 h 1471"/>
                <a:gd name="T98" fmla="*/ 22 w 830"/>
                <a:gd name="T99" fmla="*/ 152 h 1471"/>
                <a:gd name="T100" fmla="*/ 30 w 830"/>
                <a:gd name="T101" fmla="*/ 158 h 1471"/>
                <a:gd name="T102" fmla="*/ 39 w 830"/>
                <a:gd name="T103" fmla="*/ 162 h 1471"/>
                <a:gd name="T104" fmla="*/ 49 w 830"/>
                <a:gd name="T105" fmla="*/ 162 h 1471"/>
                <a:gd name="T106" fmla="*/ 58 w 830"/>
                <a:gd name="T107" fmla="*/ 158 h 1471"/>
                <a:gd name="T108" fmla="*/ 66 w 830"/>
                <a:gd name="T109" fmla="*/ 152 h 1471"/>
                <a:gd name="T110" fmla="*/ 74 w 830"/>
                <a:gd name="T111" fmla="*/ 142 h 1471"/>
                <a:gd name="T112" fmla="*/ 93 w 830"/>
                <a:gd name="T113" fmla="*/ 157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black">
            <a:xfrm>
              <a:off x="4151" y="1800"/>
              <a:ext cx="73" cy="271"/>
            </a:xfrm>
            <a:custGeom>
              <a:avLst/>
              <a:gdLst>
                <a:gd name="T0" fmla="*/ 16 w 670"/>
                <a:gd name="T1" fmla="*/ 136 h 2446"/>
                <a:gd name="T2" fmla="*/ 18 w 670"/>
                <a:gd name="T3" fmla="*/ 130 h 2446"/>
                <a:gd name="T4" fmla="*/ 21 w 670"/>
                <a:gd name="T5" fmla="*/ 126 h 2446"/>
                <a:gd name="T6" fmla="*/ 24 w 670"/>
                <a:gd name="T7" fmla="*/ 122 h 2446"/>
                <a:gd name="T8" fmla="*/ 27 w 670"/>
                <a:gd name="T9" fmla="*/ 119 h 2446"/>
                <a:gd name="T10" fmla="*/ 30 w 670"/>
                <a:gd name="T11" fmla="*/ 116 h 2446"/>
                <a:gd name="T12" fmla="*/ 33 w 670"/>
                <a:gd name="T13" fmla="*/ 114 h 2446"/>
                <a:gd name="T14" fmla="*/ 37 w 670"/>
                <a:gd name="T15" fmla="*/ 113 h 2446"/>
                <a:gd name="T16" fmla="*/ 41 w 670"/>
                <a:gd name="T17" fmla="*/ 113 h 2446"/>
                <a:gd name="T18" fmla="*/ 46 w 670"/>
                <a:gd name="T19" fmla="*/ 113 h 2446"/>
                <a:gd name="T20" fmla="*/ 50 w 670"/>
                <a:gd name="T21" fmla="*/ 114 h 2446"/>
                <a:gd name="T22" fmla="*/ 54 w 670"/>
                <a:gd name="T23" fmla="*/ 116 h 2446"/>
                <a:gd name="T24" fmla="*/ 57 w 670"/>
                <a:gd name="T25" fmla="*/ 118 h 2446"/>
                <a:gd name="T26" fmla="*/ 60 w 670"/>
                <a:gd name="T27" fmla="*/ 121 h 2446"/>
                <a:gd name="T28" fmla="*/ 63 w 670"/>
                <a:gd name="T29" fmla="*/ 125 h 2446"/>
                <a:gd name="T30" fmla="*/ 65 w 670"/>
                <a:gd name="T31" fmla="*/ 128 h 2446"/>
                <a:gd name="T32" fmla="*/ 67 w 670"/>
                <a:gd name="T33" fmla="*/ 133 h 2446"/>
                <a:gd name="T34" fmla="*/ 68 w 670"/>
                <a:gd name="T35" fmla="*/ 137 h 2446"/>
                <a:gd name="T36" fmla="*/ 70 w 670"/>
                <a:gd name="T37" fmla="*/ 143 h 2446"/>
                <a:gd name="T38" fmla="*/ 71 w 670"/>
                <a:gd name="T39" fmla="*/ 148 h 2446"/>
                <a:gd name="T40" fmla="*/ 72 w 670"/>
                <a:gd name="T41" fmla="*/ 154 h 2446"/>
                <a:gd name="T42" fmla="*/ 73 w 670"/>
                <a:gd name="T43" fmla="*/ 166 h 2446"/>
                <a:gd name="T44" fmla="*/ 73 w 670"/>
                <a:gd name="T45" fmla="*/ 179 h 2446"/>
                <a:gd name="T46" fmla="*/ 57 w 670"/>
                <a:gd name="T47" fmla="*/ 271 h 2446"/>
                <a:gd name="T48" fmla="*/ 57 w 670"/>
                <a:gd name="T49" fmla="*/ 179 h 2446"/>
                <a:gd name="T50" fmla="*/ 57 w 670"/>
                <a:gd name="T51" fmla="*/ 171 h 2446"/>
                <a:gd name="T52" fmla="*/ 56 w 670"/>
                <a:gd name="T53" fmla="*/ 162 h 2446"/>
                <a:gd name="T54" fmla="*/ 55 w 670"/>
                <a:gd name="T55" fmla="*/ 155 h 2446"/>
                <a:gd name="T56" fmla="*/ 54 w 670"/>
                <a:gd name="T57" fmla="*/ 150 h 2446"/>
                <a:gd name="T58" fmla="*/ 53 w 670"/>
                <a:gd name="T59" fmla="*/ 147 h 2446"/>
                <a:gd name="T60" fmla="*/ 51 w 670"/>
                <a:gd name="T61" fmla="*/ 144 h 2446"/>
                <a:gd name="T62" fmla="*/ 49 w 670"/>
                <a:gd name="T63" fmla="*/ 142 h 2446"/>
                <a:gd name="T64" fmla="*/ 47 w 670"/>
                <a:gd name="T65" fmla="*/ 140 h 2446"/>
                <a:gd name="T66" fmla="*/ 45 w 670"/>
                <a:gd name="T67" fmla="*/ 139 h 2446"/>
                <a:gd name="T68" fmla="*/ 43 w 670"/>
                <a:gd name="T69" fmla="*/ 138 h 2446"/>
                <a:gd name="T70" fmla="*/ 40 w 670"/>
                <a:gd name="T71" fmla="*/ 137 h 2446"/>
                <a:gd name="T72" fmla="*/ 36 w 670"/>
                <a:gd name="T73" fmla="*/ 137 h 2446"/>
                <a:gd name="T74" fmla="*/ 33 w 670"/>
                <a:gd name="T75" fmla="*/ 138 h 2446"/>
                <a:gd name="T76" fmla="*/ 30 w 670"/>
                <a:gd name="T77" fmla="*/ 139 h 2446"/>
                <a:gd name="T78" fmla="*/ 27 w 670"/>
                <a:gd name="T79" fmla="*/ 142 h 2446"/>
                <a:gd name="T80" fmla="*/ 25 w 670"/>
                <a:gd name="T81" fmla="*/ 144 h 2446"/>
                <a:gd name="T82" fmla="*/ 23 w 670"/>
                <a:gd name="T83" fmla="*/ 148 h 2446"/>
                <a:gd name="T84" fmla="*/ 21 w 670"/>
                <a:gd name="T85" fmla="*/ 151 h 2446"/>
                <a:gd name="T86" fmla="*/ 20 w 670"/>
                <a:gd name="T87" fmla="*/ 155 h 2446"/>
                <a:gd name="T88" fmla="*/ 19 w 670"/>
                <a:gd name="T89" fmla="*/ 160 h 2446"/>
                <a:gd name="T90" fmla="*/ 18 w 670"/>
                <a:gd name="T91" fmla="*/ 165 h 2446"/>
                <a:gd name="T92" fmla="*/ 17 w 670"/>
                <a:gd name="T93" fmla="*/ 172 h 2446"/>
                <a:gd name="T94" fmla="*/ 16 w 670"/>
                <a:gd name="T95" fmla="*/ 183 h 2446"/>
                <a:gd name="T96" fmla="*/ 16 w 670"/>
                <a:gd name="T97" fmla="*/ 193 h 2446"/>
                <a:gd name="T98" fmla="*/ 16 w 670"/>
                <a:gd name="T99" fmla="*/ 271 h 2446"/>
                <a:gd name="T100" fmla="*/ 0 w 670"/>
                <a:gd name="T101" fmla="*/ 0 h 24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9" name="Freeform 10"/>
            <p:cNvSpPr>
              <a:spLocks noChangeAspect="1" noEditPoints="1"/>
            </p:cNvSpPr>
            <p:nvPr/>
          </p:nvSpPr>
          <p:spPr bwMode="black">
            <a:xfrm>
              <a:off x="4247" y="1913"/>
              <a:ext cx="98" cy="162"/>
            </a:xfrm>
            <a:custGeom>
              <a:avLst/>
              <a:gdLst>
                <a:gd name="T0" fmla="*/ 57 w 888"/>
                <a:gd name="T1" fmla="*/ 25 h 1471"/>
                <a:gd name="T2" fmla="*/ 64 w 888"/>
                <a:gd name="T3" fmla="*/ 30 h 1471"/>
                <a:gd name="T4" fmla="*/ 71 w 888"/>
                <a:gd name="T5" fmla="*/ 37 h 1471"/>
                <a:gd name="T6" fmla="*/ 76 w 888"/>
                <a:gd name="T7" fmla="*/ 47 h 1471"/>
                <a:gd name="T8" fmla="*/ 80 w 888"/>
                <a:gd name="T9" fmla="*/ 59 h 1471"/>
                <a:gd name="T10" fmla="*/ 82 w 888"/>
                <a:gd name="T11" fmla="*/ 72 h 1471"/>
                <a:gd name="T12" fmla="*/ 82 w 888"/>
                <a:gd name="T13" fmla="*/ 86 h 1471"/>
                <a:gd name="T14" fmla="*/ 80 w 888"/>
                <a:gd name="T15" fmla="*/ 100 h 1471"/>
                <a:gd name="T16" fmla="*/ 77 w 888"/>
                <a:gd name="T17" fmla="*/ 113 h 1471"/>
                <a:gd name="T18" fmla="*/ 72 w 888"/>
                <a:gd name="T19" fmla="*/ 123 h 1471"/>
                <a:gd name="T20" fmla="*/ 66 w 888"/>
                <a:gd name="T21" fmla="*/ 131 h 1471"/>
                <a:gd name="T22" fmla="*/ 58 w 888"/>
                <a:gd name="T23" fmla="*/ 136 h 1471"/>
                <a:gd name="T24" fmla="*/ 50 w 888"/>
                <a:gd name="T25" fmla="*/ 138 h 1471"/>
                <a:gd name="T26" fmla="*/ 41 w 888"/>
                <a:gd name="T27" fmla="*/ 136 h 1471"/>
                <a:gd name="T28" fmla="*/ 33 w 888"/>
                <a:gd name="T29" fmla="*/ 131 h 1471"/>
                <a:gd name="T30" fmla="*/ 26 w 888"/>
                <a:gd name="T31" fmla="*/ 123 h 1471"/>
                <a:gd name="T32" fmla="*/ 21 w 888"/>
                <a:gd name="T33" fmla="*/ 113 h 1471"/>
                <a:gd name="T34" fmla="*/ 18 w 888"/>
                <a:gd name="T35" fmla="*/ 100 h 1471"/>
                <a:gd name="T36" fmla="*/ 16 w 888"/>
                <a:gd name="T37" fmla="*/ 86 h 1471"/>
                <a:gd name="T38" fmla="*/ 16 w 888"/>
                <a:gd name="T39" fmla="*/ 72 h 1471"/>
                <a:gd name="T40" fmla="*/ 18 w 888"/>
                <a:gd name="T41" fmla="*/ 59 h 1471"/>
                <a:gd name="T42" fmla="*/ 22 w 888"/>
                <a:gd name="T43" fmla="*/ 47 h 1471"/>
                <a:gd name="T44" fmla="*/ 27 w 888"/>
                <a:gd name="T45" fmla="*/ 37 h 1471"/>
                <a:gd name="T46" fmla="*/ 34 w 888"/>
                <a:gd name="T47" fmla="*/ 30 h 1471"/>
                <a:gd name="T48" fmla="*/ 42 w 888"/>
                <a:gd name="T49" fmla="*/ 25 h 1471"/>
                <a:gd name="T50" fmla="*/ 50 w 888"/>
                <a:gd name="T51" fmla="*/ 162 h 1471"/>
                <a:gd name="T52" fmla="*/ 62 w 888"/>
                <a:gd name="T53" fmla="*/ 160 h 1471"/>
                <a:gd name="T54" fmla="*/ 72 w 888"/>
                <a:gd name="T55" fmla="*/ 152 h 1471"/>
                <a:gd name="T56" fmla="*/ 82 w 888"/>
                <a:gd name="T57" fmla="*/ 141 h 1471"/>
                <a:gd name="T58" fmla="*/ 90 w 888"/>
                <a:gd name="T59" fmla="*/ 127 h 1471"/>
                <a:gd name="T60" fmla="*/ 95 w 888"/>
                <a:gd name="T61" fmla="*/ 109 h 1471"/>
                <a:gd name="T62" fmla="*/ 98 w 888"/>
                <a:gd name="T63" fmla="*/ 89 h 1471"/>
                <a:gd name="T64" fmla="*/ 97 w 888"/>
                <a:gd name="T65" fmla="*/ 68 h 1471"/>
                <a:gd name="T66" fmla="*/ 94 w 888"/>
                <a:gd name="T67" fmla="*/ 49 h 1471"/>
                <a:gd name="T68" fmla="*/ 88 w 888"/>
                <a:gd name="T69" fmla="*/ 32 h 1471"/>
                <a:gd name="T70" fmla="*/ 80 w 888"/>
                <a:gd name="T71" fmla="*/ 18 h 1471"/>
                <a:gd name="T72" fmla="*/ 70 w 888"/>
                <a:gd name="T73" fmla="*/ 8 h 1471"/>
                <a:gd name="T74" fmla="*/ 59 w 888"/>
                <a:gd name="T75" fmla="*/ 2 h 1471"/>
                <a:gd name="T76" fmla="*/ 47 w 888"/>
                <a:gd name="T77" fmla="*/ 0 h 1471"/>
                <a:gd name="T78" fmla="*/ 35 w 888"/>
                <a:gd name="T79" fmla="*/ 4 h 1471"/>
                <a:gd name="T80" fmla="*/ 24 w 888"/>
                <a:gd name="T81" fmla="*/ 12 h 1471"/>
                <a:gd name="T82" fmla="*/ 15 w 888"/>
                <a:gd name="T83" fmla="*/ 23 h 1471"/>
                <a:gd name="T84" fmla="*/ 7 w 888"/>
                <a:gd name="T85" fmla="*/ 38 h 1471"/>
                <a:gd name="T86" fmla="*/ 2 w 888"/>
                <a:gd name="T87" fmla="*/ 56 h 1471"/>
                <a:gd name="T88" fmla="*/ 0 w 888"/>
                <a:gd name="T89" fmla="*/ 76 h 1471"/>
                <a:gd name="T90" fmla="*/ 1 w 888"/>
                <a:gd name="T91" fmla="*/ 97 h 1471"/>
                <a:gd name="T92" fmla="*/ 5 w 888"/>
                <a:gd name="T93" fmla="*/ 116 h 1471"/>
                <a:gd name="T94" fmla="*/ 11 w 888"/>
                <a:gd name="T95" fmla="*/ 133 h 1471"/>
                <a:gd name="T96" fmla="*/ 20 w 888"/>
                <a:gd name="T97" fmla="*/ 146 h 1471"/>
                <a:gd name="T98" fmla="*/ 31 w 888"/>
                <a:gd name="T99" fmla="*/ 156 h 1471"/>
                <a:gd name="T100" fmla="*/ 42 w 888"/>
                <a:gd name="T101" fmla="*/ 161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black">
            <a:xfrm>
              <a:off x="4426" y="1813"/>
              <a:ext cx="133" cy="269"/>
            </a:xfrm>
            <a:custGeom>
              <a:avLst/>
              <a:gdLst>
                <a:gd name="T0" fmla="*/ 0 w 1193"/>
                <a:gd name="T1" fmla="*/ 0 h 2432"/>
                <a:gd name="T2" fmla="*/ 117 w 1193"/>
                <a:gd name="T3" fmla="*/ 201 h 2432"/>
                <a:gd name="T4" fmla="*/ 117 w 1193"/>
                <a:gd name="T5" fmla="*/ 11 h 2432"/>
                <a:gd name="T6" fmla="*/ 133 w 1193"/>
                <a:gd name="T7" fmla="*/ 11 h 2432"/>
                <a:gd name="T8" fmla="*/ 133 w 1193"/>
                <a:gd name="T9" fmla="*/ 269 h 2432"/>
                <a:gd name="T10" fmla="*/ 18 w 1193"/>
                <a:gd name="T11" fmla="*/ 68 h 2432"/>
                <a:gd name="T12" fmla="*/ 18 w 1193"/>
                <a:gd name="T13" fmla="*/ 258 h 2432"/>
                <a:gd name="T14" fmla="*/ 0 w 1193"/>
                <a:gd name="T15" fmla="*/ 258 h 2432"/>
                <a:gd name="T16" fmla="*/ 0 w 1193"/>
                <a:gd name="T17" fmla="*/ 0 h 24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1" name="Freeform 12"/>
            <p:cNvSpPr>
              <a:spLocks noChangeAspect="1" noEditPoints="1"/>
            </p:cNvSpPr>
            <p:nvPr/>
          </p:nvSpPr>
          <p:spPr bwMode="black">
            <a:xfrm>
              <a:off x="4580" y="1913"/>
              <a:ext cx="93" cy="162"/>
            </a:xfrm>
            <a:custGeom>
              <a:avLst/>
              <a:gdLst>
                <a:gd name="T0" fmla="*/ 53 w 829"/>
                <a:gd name="T1" fmla="*/ 25 h 1471"/>
                <a:gd name="T2" fmla="*/ 59 w 829"/>
                <a:gd name="T3" fmla="*/ 27 h 1471"/>
                <a:gd name="T4" fmla="*/ 65 w 829"/>
                <a:gd name="T5" fmla="*/ 32 h 1471"/>
                <a:gd name="T6" fmla="*/ 69 w 829"/>
                <a:gd name="T7" fmla="*/ 38 h 1471"/>
                <a:gd name="T8" fmla="*/ 73 w 829"/>
                <a:gd name="T9" fmla="*/ 46 h 1471"/>
                <a:gd name="T10" fmla="*/ 76 w 829"/>
                <a:gd name="T11" fmla="*/ 55 h 1471"/>
                <a:gd name="T12" fmla="*/ 78 w 829"/>
                <a:gd name="T13" fmla="*/ 65 h 1471"/>
                <a:gd name="T14" fmla="*/ 78 w 829"/>
                <a:gd name="T15" fmla="*/ 76 h 1471"/>
                <a:gd name="T16" fmla="*/ 78 w 829"/>
                <a:gd name="T17" fmla="*/ 93 h 1471"/>
                <a:gd name="T18" fmla="*/ 76 w 829"/>
                <a:gd name="T19" fmla="*/ 104 h 1471"/>
                <a:gd name="T20" fmla="*/ 73 w 829"/>
                <a:gd name="T21" fmla="*/ 114 h 1471"/>
                <a:gd name="T22" fmla="*/ 70 w 829"/>
                <a:gd name="T23" fmla="*/ 122 h 1471"/>
                <a:gd name="T24" fmla="*/ 65 w 829"/>
                <a:gd name="T25" fmla="*/ 129 h 1471"/>
                <a:gd name="T26" fmla="*/ 60 w 829"/>
                <a:gd name="T27" fmla="*/ 134 h 1471"/>
                <a:gd name="T28" fmla="*/ 53 w 829"/>
                <a:gd name="T29" fmla="*/ 137 h 1471"/>
                <a:gd name="T30" fmla="*/ 45 w 829"/>
                <a:gd name="T31" fmla="*/ 138 h 1471"/>
                <a:gd name="T32" fmla="*/ 39 w 829"/>
                <a:gd name="T33" fmla="*/ 136 h 1471"/>
                <a:gd name="T34" fmla="*/ 33 w 829"/>
                <a:gd name="T35" fmla="*/ 132 h 1471"/>
                <a:gd name="T36" fmla="*/ 28 w 829"/>
                <a:gd name="T37" fmla="*/ 125 h 1471"/>
                <a:gd name="T38" fmla="*/ 23 w 829"/>
                <a:gd name="T39" fmla="*/ 118 h 1471"/>
                <a:gd name="T40" fmla="*/ 20 w 829"/>
                <a:gd name="T41" fmla="*/ 108 h 1471"/>
                <a:gd name="T42" fmla="*/ 18 w 829"/>
                <a:gd name="T43" fmla="*/ 98 h 1471"/>
                <a:gd name="T44" fmla="*/ 17 w 829"/>
                <a:gd name="T45" fmla="*/ 87 h 1471"/>
                <a:gd name="T46" fmla="*/ 16 w 829"/>
                <a:gd name="T47" fmla="*/ 76 h 1471"/>
                <a:gd name="T48" fmla="*/ 17 w 829"/>
                <a:gd name="T49" fmla="*/ 65 h 1471"/>
                <a:gd name="T50" fmla="*/ 19 w 829"/>
                <a:gd name="T51" fmla="*/ 56 h 1471"/>
                <a:gd name="T52" fmla="*/ 22 w 829"/>
                <a:gd name="T53" fmla="*/ 47 h 1471"/>
                <a:gd name="T54" fmla="*/ 25 w 829"/>
                <a:gd name="T55" fmla="*/ 39 h 1471"/>
                <a:gd name="T56" fmla="*/ 30 w 829"/>
                <a:gd name="T57" fmla="*/ 32 h 1471"/>
                <a:gd name="T58" fmla="*/ 36 w 829"/>
                <a:gd name="T59" fmla="*/ 28 h 1471"/>
                <a:gd name="T60" fmla="*/ 42 w 829"/>
                <a:gd name="T61" fmla="*/ 25 h 1471"/>
                <a:gd name="T62" fmla="*/ 93 w 829"/>
                <a:gd name="T63" fmla="*/ 3 h 1471"/>
                <a:gd name="T64" fmla="*/ 75 w 829"/>
                <a:gd name="T65" fmla="*/ 23 h 1471"/>
                <a:gd name="T66" fmla="*/ 69 w 829"/>
                <a:gd name="T67" fmla="*/ 13 h 1471"/>
                <a:gd name="T68" fmla="*/ 62 w 829"/>
                <a:gd name="T69" fmla="*/ 5 h 1471"/>
                <a:gd name="T70" fmla="*/ 53 w 829"/>
                <a:gd name="T71" fmla="*/ 1 h 1471"/>
                <a:gd name="T72" fmla="*/ 43 w 829"/>
                <a:gd name="T73" fmla="*/ 0 h 1471"/>
                <a:gd name="T74" fmla="*/ 33 w 829"/>
                <a:gd name="T75" fmla="*/ 3 h 1471"/>
                <a:gd name="T76" fmla="*/ 24 w 829"/>
                <a:gd name="T77" fmla="*/ 8 h 1471"/>
                <a:gd name="T78" fmla="*/ 16 w 829"/>
                <a:gd name="T79" fmla="*/ 16 h 1471"/>
                <a:gd name="T80" fmla="*/ 10 w 829"/>
                <a:gd name="T81" fmla="*/ 27 h 1471"/>
                <a:gd name="T82" fmla="*/ 5 w 829"/>
                <a:gd name="T83" fmla="*/ 39 h 1471"/>
                <a:gd name="T84" fmla="*/ 2 w 829"/>
                <a:gd name="T85" fmla="*/ 53 h 1471"/>
                <a:gd name="T86" fmla="*/ 0 w 829"/>
                <a:gd name="T87" fmla="*/ 68 h 1471"/>
                <a:gd name="T88" fmla="*/ 0 w 829"/>
                <a:gd name="T89" fmla="*/ 84 h 1471"/>
                <a:gd name="T90" fmla="*/ 1 w 829"/>
                <a:gd name="T91" fmla="*/ 100 h 1471"/>
                <a:gd name="T92" fmla="*/ 4 w 829"/>
                <a:gd name="T93" fmla="*/ 115 h 1471"/>
                <a:gd name="T94" fmla="*/ 8 w 829"/>
                <a:gd name="T95" fmla="*/ 128 h 1471"/>
                <a:gd name="T96" fmla="*/ 14 w 829"/>
                <a:gd name="T97" fmla="*/ 140 h 1471"/>
                <a:gd name="T98" fmla="*/ 21 w 829"/>
                <a:gd name="T99" fmla="*/ 150 h 1471"/>
                <a:gd name="T100" fmla="*/ 29 w 829"/>
                <a:gd name="T101" fmla="*/ 157 h 1471"/>
                <a:gd name="T102" fmla="*/ 38 w 829"/>
                <a:gd name="T103" fmla="*/ 161 h 1471"/>
                <a:gd name="T104" fmla="*/ 48 w 829"/>
                <a:gd name="T105" fmla="*/ 162 h 1471"/>
                <a:gd name="T106" fmla="*/ 57 w 829"/>
                <a:gd name="T107" fmla="*/ 159 h 1471"/>
                <a:gd name="T108" fmla="*/ 65 w 829"/>
                <a:gd name="T109" fmla="*/ 153 h 1471"/>
                <a:gd name="T110" fmla="*/ 72 w 829"/>
                <a:gd name="T111" fmla="*/ 145 h 1471"/>
                <a:gd name="T112" fmla="*/ 78 w 829"/>
                <a:gd name="T113" fmla="*/ 136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2" name="Freeform 13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>
                <a:gd name="T0" fmla="*/ 26 w 378"/>
                <a:gd name="T1" fmla="*/ 211 h 1892"/>
                <a:gd name="T2" fmla="*/ 10 w 378"/>
                <a:gd name="T3" fmla="*/ 211 h 1892"/>
                <a:gd name="T4" fmla="*/ 10 w 378"/>
                <a:gd name="T5" fmla="*/ 81 h 1892"/>
                <a:gd name="T6" fmla="*/ 0 w 378"/>
                <a:gd name="T7" fmla="*/ 81 h 1892"/>
                <a:gd name="T8" fmla="*/ 0 w 378"/>
                <a:gd name="T9" fmla="*/ 55 h 1892"/>
                <a:gd name="T10" fmla="*/ 10 w 378"/>
                <a:gd name="T11" fmla="*/ 55 h 1892"/>
                <a:gd name="T12" fmla="*/ 10 w 378"/>
                <a:gd name="T13" fmla="*/ 0 h 1892"/>
                <a:gd name="T14" fmla="*/ 26 w 378"/>
                <a:gd name="T15" fmla="*/ 0 h 1892"/>
                <a:gd name="T16" fmla="*/ 26 w 378"/>
                <a:gd name="T17" fmla="*/ 55 h 1892"/>
                <a:gd name="T18" fmla="*/ 42 w 378"/>
                <a:gd name="T19" fmla="*/ 55 h 1892"/>
                <a:gd name="T20" fmla="*/ 42 w 378"/>
                <a:gd name="T21" fmla="*/ 81 h 1892"/>
                <a:gd name="T22" fmla="*/ 26 w 378"/>
                <a:gd name="T23" fmla="*/ 81 h 1892"/>
                <a:gd name="T24" fmla="*/ 26 w 378"/>
                <a:gd name="T25" fmla="*/ 211 h 18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3" name="Freeform 14"/>
            <p:cNvSpPr>
              <a:spLocks noChangeAspect="1" noEditPoints="1"/>
            </p:cNvSpPr>
            <p:nvPr/>
          </p:nvSpPr>
          <p:spPr bwMode="black">
            <a:xfrm>
              <a:off x="4748" y="1840"/>
              <a:ext cx="22" cy="231"/>
            </a:xfrm>
            <a:custGeom>
              <a:avLst/>
              <a:gdLst>
                <a:gd name="T0" fmla="*/ 5 w 203"/>
                <a:gd name="T1" fmla="*/ 231 h 2081"/>
                <a:gd name="T2" fmla="*/ 19 w 203"/>
                <a:gd name="T3" fmla="*/ 76 h 2081"/>
                <a:gd name="T4" fmla="*/ 22 w 203"/>
                <a:gd name="T5" fmla="*/ 18 h 2081"/>
                <a:gd name="T6" fmla="*/ 22 w 203"/>
                <a:gd name="T7" fmla="*/ 22 h 2081"/>
                <a:gd name="T8" fmla="*/ 21 w 203"/>
                <a:gd name="T9" fmla="*/ 26 h 2081"/>
                <a:gd name="T10" fmla="*/ 20 w 203"/>
                <a:gd name="T11" fmla="*/ 29 h 2081"/>
                <a:gd name="T12" fmla="*/ 19 w 203"/>
                <a:gd name="T13" fmla="*/ 32 h 2081"/>
                <a:gd name="T14" fmla="*/ 17 w 203"/>
                <a:gd name="T15" fmla="*/ 34 h 2081"/>
                <a:gd name="T16" fmla="*/ 15 w 203"/>
                <a:gd name="T17" fmla="*/ 36 h 2081"/>
                <a:gd name="T18" fmla="*/ 13 w 203"/>
                <a:gd name="T19" fmla="*/ 37 h 2081"/>
                <a:gd name="T20" fmla="*/ 11 w 203"/>
                <a:gd name="T21" fmla="*/ 37 h 2081"/>
                <a:gd name="T22" fmla="*/ 9 w 203"/>
                <a:gd name="T23" fmla="*/ 37 h 2081"/>
                <a:gd name="T24" fmla="*/ 7 w 203"/>
                <a:gd name="T25" fmla="*/ 36 h 2081"/>
                <a:gd name="T26" fmla="*/ 5 w 203"/>
                <a:gd name="T27" fmla="*/ 34 h 2081"/>
                <a:gd name="T28" fmla="*/ 4 w 203"/>
                <a:gd name="T29" fmla="*/ 32 h 2081"/>
                <a:gd name="T30" fmla="*/ 2 w 203"/>
                <a:gd name="T31" fmla="*/ 29 h 2081"/>
                <a:gd name="T32" fmla="*/ 1 w 203"/>
                <a:gd name="T33" fmla="*/ 26 h 2081"/>
                <a:gd name="T34" fmla="*/ 0 w 203"/>
                <a:gd name="T35" fmla="*/ 22 h 2081"/>
                <a:gd name="T36" fmla="*/ 0 w 203"/>
                <a:gd name="T37" fmla="*/ 18 h 2081"/>
                <a:gd name="T38" fmla="*/ 0 w 203"/>
                <a:gd name="T39" fmla="*/ 14 h 2081"/>
                <a:gd name="T40" fmla="*/ 1 w 203"/>
                <a:gd name="T41" fmla="*/ 11 h 2081"/>
                <a:gd name="T42" fmla="*/ 2 w 203"/>
                <a:gd name="T43" fmla="*/ 8 h 2081"/>
                <a:gd name="T44" fmla="*/ 4 w 203"/>
                <a:gd name="T45" fmla="*/ 5 h 2081"/>
                <a:gd name="T46" fmla="*/ 5 w 203"/>
                <a:gd name="T47" fmla="*/ 3 h 2081"/>
                <a:gd name="T48" fmla="*/ 7 w 203"/>
                <a:gd name="T49" fmla="*/ 1 h 2081"/>
                <a:gd name="T50" fmla="*/ 9 w 203"/>
                <a:gd name="T51" fmla="*/ 0 h 2081"/>
                <a:gd name="T52" fmla="*/ 11 w 203"/>
                <a:gd name="T53" fmla="*/ 0 h 2081"/>
                <a:gd name="T54" fmla="*/ 13 w 203"/>
                <a:gd name="T55" fmla="*/ 0 h 2081"/>
                <a:gd name="T56" fmla="*/ 15 w 203"/>
                <a:gd name="T57" fmla="*/ 1 h 2081"/>
                <a:gd name="T58" fmla="*/ 17 w 203"/>
                <a:gd name="T59" fmla="*/ 3 h 2081"/>
                <a:gd name="T60" fmla="*/ 19 w 203"/>
                <a:gd name="T61" fmla="*/ 5 h 2081"/>
                <a:gd name="T62" fmla="*/ 20 w 203"/>
                <a:gd name="T63" fmla="*/ 8 h 2081"/>
                <a:gd name="T64" fmla="*/ 21 w 203"/>
                <a:gd name="T65" fmla="*/ 11 h 2081"/>
                <a:gd name="T66" fmla="*/ 22 w 203"/>
                <a:gd name="T67" fmla="*/ 14 h 2081"/>
                <a:gd name="T68" fmla="*/ 22 w 203"/>
                <a:gd name="T69" fmla="*/ 18 h 20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black">
            <a:xfrm>
              <a:off x="4788" y="1913"/>
              <a:ext cx="98" cy="162"/>
            </a:xfrm>
            <a:custGeom>
              <a:avLst/>
              <a:gdLst>
                <a:gd name="T0" fmla="*/ 56 w 874"/>
                <a:gd name="T1" fmla="*/ 25 h 1471"/>
                <a:gd name="T2" fmla="*/ 64 w 874"/>
                <a:gd name="T3" fmla="*/ 30 h 1471"/>
                <a:gd name="T4" fmla="*/ 71 w 874"/>
                <a:gd name="T5" fmla="*/ 37 h 1471"/>
                <a:gd name="T6" fmla="*/ 77 w 874"/>
                <a:gd name="T7" fmla="*/ 47 h 1471"/>
                <a:gd name="T8" fmla="*/ 81 w 874"/>
                <a:gd name="T9" fmla="*/ 59 h 1471"/>
                <a:gd name="T10" fmla="*/ 83 w 874"/>
                <a:gd name="T11" fmla="*/ 72 h 1471"/>
                <a:gd name="T12" fmla="*/ 83 w 874"/>
                <a:gd name="T13" fmla="*/ 86 h 1471"/>
                <a:gd name="T14" fmla="*/ 81 w 874"/>
                <a:gd name="T15" fmla="*/ 100 h 1471"/>
                <a:gd name="T16" fmla="*/ 78 w 874"/>
                <a:gd name="T17" fmla="*/ 113 h 1471"/>
                <a:gd name="T18" fmla="*/ 72 w 874"/>
                <a:gd name="T19" fmla="*/ 123 h 1471"/>
                <a:gd name="T20" fmla="*/ 66 w 874"/>
                <a:gd name="T21" fmla="*/ 131 h 1471"/>
                <a:gd name="T22" fmla="*/ 58 w 874"/>
                <a:gd name="T23" fmla="*/ 136 h 1471"/>
                <a:gd name="T24" fmla="*/ 49 w 874"/>
                <a:gd name="T25" fmla="*/ 138 h 1471"/>
                <a:gd name="T26" fmla="*/ 40 w 874"/>
                <a:gd name="T27" fmla="*/ 136 h 1471"/>
                <a:gd name="T28" fmla="*/ 33 w 874"/>
                <a:gd name="T29" fmla="*/ 131 h 1471"/>
                <a:gd name="T30" fmla="*/ 26 w 874"/>
                <a:gd name="T31" fmla="*/ 123 h 1471"/>
                <a:gd name="T32" fmla="*/ 22 w 874"/>
                <a:gd name="T33" fmla="*/ 113 h 1471"/>
                <a:gd name="T34" fmla="*/ 18 w 874"/>
                <a:gd name="T35" fmla="*/ 100 h 1471"/>
                <a:gd name="T36" fmla="*/ 17 w 874"/>
                <a:gd name="T37" fmla="*/ 86 h 1471"/>
                <a:gd name="T38" fmla="*/ 17 w 874"/>
                <a:gd name="T39" fmla="*/ 72 h 1471"/>
                <a:gd name="T40" fmla="*/ 19 w 874"/>
                <a:gd name="T41" fmla="*/ 59 h 1471"/>
                <a:gd name="T42" fmla="*/ 22 w 874"/>
                <a:gd name="T43" fmla="*/ 47 h 1471"/>
                <a:gd name="T44" fmla="*/ 28 w 874"/>
                <a:gd name="T45" fmla="*/ 37 h 1471"/>
                <a:gd name="T46" fmla="*/ 34 w 874"/>
                <a:gd name="T47" fmla="*/ 30 h 1471"/>
                <a:gd name="T48" fmla="*/ 42 w 874"/>
                <a:gd name="T49" fmla="*/ 25 h 1471"/>
                <a:gd name="T50" fmla="*/ 49 w 874"/>
                <a:gd name="T51" fmla="*/ 162 h 1471"/>
                <a:gd name="T52" fmla="*/ 62 w 874"/>
                <a:gd name="T53" fmla="*/ 160 h 1471"/>
                <a:gd name="T54" fmla="*/ 73 w 874"/>
                <a:gd name="T55" fmla="*/ 152 h 1471"/>
                <a:gd name="T56" fmla="*/ 82 w 874"/>
                <a:gd name="T57" fmla="*/ 141 h 1471"/>
                <a:gd name="T58" fmla="*/ 90 w 874"/>
                <a:gd name="T59" fmla="*/ 127 h 1471"/>
                <a:gd name="T60" fmla="*/ 95 w 874"/>
                <a:gd name="T61" fmla="*/ 109 h 1471"/>
                <a:gd name="T62" fmla="*/ 98 w 874"/>
                <a:gd name="T63" fmla="*/ 89 h 1471"/>
                <a:gd name="T64" fmla="*/ 97 w 874"/>
                <a:gd name="T65" fmla="*/ 68 h 1471"/>
                <a:gd name="T66" fmla="*/ 94 w 874"/>
                <a:gd name="T67" fmla="*/ 49 h 1471"/>
                <a:gd name="T68" fmla="*/ 88 w 874"/>
                <a:gd name="T69" fmla="*/ 32 h 1471"/>
                <a:gd name="T70" fmla="*/ 81 w 874"/>
                <a:gd name="T71" fmla="*/ 18 h 1471"/>
                <a:gd name="T72" fmla="*/ 71 w 874"/>
                <a:gd name="T73" fmla="*/ 8 h 1471"/>
                <a:gd name="T74" fmla="*/ 59 w 874"/>
                <a:gd name="T75" fmla="*/ 2 h 1471"/>
                <a:gd name="T76" fmla="*/ 47 w 874"/>
                <a:gd name="T77" fmla="*/ 0 h 1471"/>
                <a:gd name="T78" fmla="*/ 34 w 874"/>
                <a:gd name="T79" fmla="*/ 4 h 1471"/>
                <a:gd name="T80" fmla="*/ 23 w 874"/>
                <a:gd name="T81" fmla="*/ 12 h 1471"/>
                <a:gd name="T82" fmla="*/ 14 w 874"/>
                <a:gd name="T83" fmla="*/ 23 h 1471"/>
                <a:gd name="T84" fmla="*/ 7 w 874"/>
                <a:gd name="T85" fmla="*/ 38 h 1471"/>
                <a:gd name="T86" fmla="*/ 2 w 874"/>
                <a:gd name="T87" fmla="*/ 56 h 1471"/>
                <a:gd name="T88" fmla="*/ 0 w 874"/>
                <a:gd name="T89" fmla="*/ 76 h 1471"/>
                <a:gd name="T90" fmla="*/ 1 w 874"/>
                <a:gd name="T91" fmla="*/ 97 h 1471"/>
                <a:gd name="T92" fmla="*/ 5 w 874"/>
                <a:gd name="T93" fmla="*/ 116 h 1471"/>
                <a:gd name="T94" fmla="*/ 12 w 874"/>
                <a:gd name="T95" fmla="*/ 133 h 1471"/>
                <a:gd name="T96" fmla="*/ 20 w 874"/>
                <a:gd name="T97" fmla="*/ 146 h 1471"/>
                <a:gd name="T98" fmla="*/ 30 w 874"/>
                <a:gd name="T99" fmla="*/ 156 h 1471"/>
                <a:gd name="T100" fmla="*/ 42 w 874"/>
                <a:gd name="T101" fmla="*/ 161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black">
            <a:xfrm>
              <a:off x="4904" y="1913"/>
              <a:ext cx="73" cy="158"/>
            </a:xfrm>
            <a:custGeom>
              <a:avLst/>
              <a:gdLst>
                <a:gd name="T0" fmla="*/ 17 w 669"/>
                <a:gd name="T1" fmla="*/ 20 h 1427"/>
                <a:gd name="T2" fmla="*/ 20 w 669"/>
                <a:gd name="T3" fmla="*/ 15 h 1427"/>
                <a:gd name="T4" fmla="*/ 23 w 669"/>
                <a:gd name="T5" fmla="*/ 11 h 1427"/>
                <a:gd name="T6" fmla="*/ 26 w 669"/>
                <a:gd name="T7" fmla="*/ 7 h 1427"/>
                <a:gd name="T8" fmla="*/ 29 w 669"/>
                <a:gd name="T9" fmla="*/ 5 h 1427"/>
                <a:gd name="T10" fmla="*/ 33 w 669"/>
                <a:gd name="T11" fmla="*/ 2 h 1427"/>
                <a:gd name="T12" fmla="*/ 37 w 669"/>
                <a:gd name="T13" fmla="*/ 1 h 1427"/>
                <a:gd name="T14" fmla="*/ 41 w 669"/>
                <a:gd name="T15" fmla="*/ 0 h 1427"/>
                <a:gd name="T16" fmla="*/ 45 w 669"/>
                <a:gd name="T17" fmla="*/ 0 h 1427"/>
                <a:gd name="T18" fmla="*/ 49 w 669"/>
                <a:gd name="T19" fmla="*/ 1 h 1427"/>
                <a:gd name="T20" fmla="*/ 53 w 669"/>
                <a:gd name="T21" fmla="*/ 2 h 1427"/>
                <a:gd name="T22" fmla="*/ 57 w 669"/>
                <a:gd name="T23" fmla="*/ 4 h 1427"/>
                <a:gd name="T24" fmla="*/ 60 w 669"/>
                <a:gd name="T25" fmla="*/ 7 h 1427"/>
                <a:gd name="T26" fmla="*/ 62 w 669"/>
                <a:gd name="T27" fmla="*/ 10 h 1427"/>
                <a:gd name="T28" fmla="*/ 65 w 669"/>
                <a:gd name="T29" fmla="*/ 14 h 1427"/>
                <a:gd name="T30" fmla="*/ 67 w 669"/>
                <a:gd name="T31" fmla="*/ 18 h 1427"/>
                <a:gd name="T32" fmla="*/ 68 w 669"/>
                <a:gd name="T33" fmla="*/ 22 h 1427"/>
                <a:gd name="T34" fmla="*/ 70 w 669"/>
                <a:gd name="T35" fmla="*/ 27 h 1427"/>
                <a:gd name="T36" fmla="*/ 71 w 669"/>
                <a:gd name="T37" fmla="*/ 32 h 1427"/>
                <a:gd name="T38" fmla="*/ 71 w 669"/>
                <a:gd name="T39" fmla="*/ 38 h 1427"/>
                <a:gd name="T40" fmla="*/ 72 w 669"/>
                <a:gd name="T41" fmla="*/ 47 h 1427"/>
                <a:gd name="T42" fmla="*/ 73 w 669"/>
                <a:gd name="T43" fmla="*/ 60 h 1427"/>
                <a:gd name="T44" fmla="*/ 73 w 669"/>
                <a:gd name="T45" fmla="*/ 158 h 1427"/>
                <a:gd name="T46" fmla="*/ 59 w 669"/>
                <a:gd name="T47" fmla="*/ 71 h 1427"/>
                <a:gd name="T48" fmla="*/ 59 w 669"/>
                <a:gd name="T49" fmla="*/ 62 h 1427"/>
                <a:gd name="T50" fmla="*/ 58 w 669"/>
                <a:gd name="T51" fmla="*/ 54 h 1427"/>
                <a:gd name="T52" fmla="*/ 57 w 669"/>
                <a:gd name="T53" fmla="*/ 46 h 1427"/>
                <a:gd name="T54" fmla="*/ 57 w 669"/>
                <a:gd name="T55" fmla="*/ 42 h 1427"/>
                <a:gd name="T56" fmla="*/ 56 w 669"/>
                <a:gd name="T57" fmla="*/ 39 h 1427"/>
                <a:gd name="T58" fmla="*/ 54 w 669"/>
                <a:gd name="T59" fmla="*/ 35 h 1427"/>
                <a:gd name="T60" fmla="*/ 53 w 669"/>
                <a:gd name="T61" fmla="*/ 33 h 1427"/>
                <a:gd name="T62" fmla="*/ 51 w 669"/>
                <a:gd name="T63" fmla="*/ 30 h 1427"/>
                <a:gd name="T64" fmla="*/ 49 w 669"/>
                <a:gd name="T65" fmla="*/ 28 h 1427"/>
                <a:gd name="T66" fmla="*/ 47 w 669"/>
                <a:gd name="T67" fmla="*/ 26 h 1427"/>
                <a:gd name="T68" fmla="*/ 44 w 669"/>
                <a:gd name="T69" fmla="*/ 25 h 1427"/>
                <a:gd name="T70" fmla="*/ 41 w 669"/>
                <a:gd name="T71" fmla="*/ 25 h 1427"/>
                <a:gd name="T72" fmla="*/ 38 w 669"/>
                <a:gd name="T73" fmla="*/ 24 h 1427"/>
                <a:gd name="T74" fmla="*/ 34 w 669"/>
                <a:gd name="T75" fmla="*/ 25 h 1427"/>
                <a:gd name="T76" fmla="*/ 31 w 669"/>
                <a:gd name="T77" fmla="*/ 26 h 1427"/>
                <a:gd name="T78" fmla="*/ 28 w 669"/>
                <a:gd name="T79" fmla="*/ 28 h 1427"/>
                <a:gd name="T80" fmla="*/ 26 w 669"/>
                <a:gd name="T81" fmla="*/ 30 h 1427"/>
                <a:gd name="T82" fmla="*/ 24 w 669"/>
                <a:gd name="T83" fmla="*/ 33 h 1427"/>
                <a:gd name="T84" fmla="*/ 22 w 669"/>
                <a:gd name="T85" fmla="*/ 36 h 1427"/>
                <a:gd name="T86" fmla="*/ 20 w 669"/>
                <a:gd name="T87" fmla="*/ 40 h 1427"/>
                <a:gd name="T88" fmla="*/ 19 w 669"/>
                <a:gd name="T89" fmla="*/ 45 h 1427"/>
                <a:gd name="T90" fmla="*/ 18 w 669"/>
                <a:gd name="T91" fmla="*/ 49 h 1427"/>
                <a:gd name="T92" fmla="*/ 17 w 669"/>
                <a:gd name="T93" fmla="*/ 54 h 1427"/>
                <a:gd name="T94" fmla="*/ 16 w 669"/>
                <a:gd name="T95" fmla="*/ 64 h 1427"/>
                <a:gd name="T96" fmla="*/ 16 w 669"/>
                <a:gd name="T97" fmla="*/ 75 h 1427"/>
                <a:gd name="T98" fmla="*/ 16 w 669"/>
                <a:gd name="T99" fmla="*/ 85 h 1427"/>
                <a:gd name="T100" fmla="*/ 0 w 669"/>
                <a:gd name="T101" fmla="*/ 158 h 1427"/>
                <a:gd name="T102" fmla="*/ 16 w 669"/>
                <a:gd name="T103" fmla="*/ 3 h 142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6" name="Freeform 17"/>
            <p:cNvSpPr>
              <a:spLocks noChangeAspect="1" noEditPoints="1"/>
            </p:cNvSpPr>
            <p:nvPr/>
          </p:nvSpPr>
          <p:spPr bwMode="black">
            <a:xfrm>
              <a:off x="4995" y="1913"/>
              <a:ext cx="93" cy="162"/>
            </a:xfrm>
            <a:custGeom>
              <a:avLst/>
              <a:gdLst>
                <a:gd name="T0" fmla="*/ 52 w 845"/>
                <a:gd name="T1" fmla="*/ 25 h 1471"/>
                <a:gd name="T2" fmla="*/ 58 w 845"/>
                <a:gd name="T3" fmla="*/ 27 h 1471"/>
                <a:gd name="T4" fmla="*/ 63 w 845"/>
                <a:gd name="T5" fmla="*/ 32 h 1471"/>
                <a:gd name="T6" fmla="*/ 68 w 845"/>
                <a:gd name="T7" fmla="*/ 38 h 1471"/>
                <a:gd name="T8" fmla="*/ 72 w 845"/>
                <a:gd name="T9" fmla="*/ 46 h 1471"/>
                <a:gd name="T10" fmla="*/ 74 w 845"/>
                <a:gd name="T11" fmla="*/ 55 h 1471"/>
                <a:gd name="T12" fmla="*/ 76 w 845"/>
                <a:gd name="T13" fmla="*/ 65 h 1471"/>
                <a:gd name="T14" fmla="*/ 77 w 845"/>
                <a:gd name="T15" fmla="*/ 76 h 1471"/>
                <a:gd name="T16" fmla="*/ 76 w 845"/>
                <a:gd name="T17" fmla="*/ 93 h 1471"/>
                <a:gd name="T18" fmla="*/ 75 w 845"/>
                <a:gd name="T19" fmla="*/ 104 h 1471"/>
                <a:gd name="T20" fmla="*/ 72 w 845"/>
                <a:gd name="T21" fmla="*/ 114 h 1471"/>
                <a:gd name="T22" fmla="*/ 69 w 845"/>
                <a:gd name="T23" fmla="*/ 122 h 1471"/>
                <a:gd name="T24" fmla="*/ 64 w 845"/>
                <a:gd name="T25" fmla="*/ 129 h 1471"/>
                <a:gd name="T26" fmla="*/ 59 w 845"/>
                <a:gd name="T27" fmla="*/ 134 h 1471"/>
                <a:gd name="T28" fmla="*/ 52 w 845"/>
                <a:gd name="T29" fmla="*/ 137 h 1471"/>
                <a:gd name="T30" fmla="*/ 45 w 845"/>
                <a:gd name="T31" fmla="*/ 138 h 1471"/>
                <a:gd name="T32" fmla="*/ 38 w 845"/>
                <a:gd name="T33" fmla="*/ 136 h 1471"/>
                <a:gd name="T34" fmla="*/ 32 w 845"/>
                <a:gd name="T35" fmla="*/ 132 h 1471"/>
                <a:gd name="T36" fmla="*/ 28 w 845"/>
                <a:gd name="T37" fmla="*/ 125 h 1471"/>
                <a:gd name="T38" fmla="*/ 24 w 845"/>
                <a:gd name="T39" fmla="*/ 118 h 1471"/>
                <a:gd name="T40" fmla="*/ 21 w 845"/>
                <a:gd name="T41" fmla="*/ 108 h 1471"/>
                <a:gd name="T42" fmla="*/ 19 w 845"/>
                <a:gd name="T43" fmla="*/ 98 h 1471"/>
                <a:gd name="T44" fmla="*/ 18 w 845"/>
                <a:gd name="T45" fmla="*/ 84 h 1471"/>
                <a:gd name="T46" fmla="*/ 18 w 845"/>
                <a:gd name="T47" fmla="*/ 71 h 1471"/>
                <a:gd name="T48" fmla="*/ 19 w 845"/>
                <a:gd name="T49" fmla="*/ 60 h 1471"/>
                <a:gd name="T50" fmla="*/ 21 w 845"/>
                <a:gd name="T51" fmla="*/ 51 h 1471"/>
                <a:gd name="T52" fmla="*/ 25 w 845"/>
                <a:gd name="T53" fmla="*/ 42 h 1471"/>
                <a:gd name="T54" fmla="*/ 29 w 845"/>
                <a:gd name="T55" fmla="*/ 35 h 1471"/>
                <a:gd name="T56" fmla="*/ 33 w 845"/>
                <a:gd name="T57" fmla="*/ 30 h 1471"/>
                <a:gd name="T58" fmla="*/ 39 w 845"/>
                <a:gd name="T59" fmla="*/ 26 h 1471"/>
                <a:gd name="T60" fmla="*/ 45 w 845"/>
                <a:gd name="T61" fmla="*/ 24 h 1471"/>
                <a:gd name="T62" fmla="*/ 77 w 845"/>
                <a:gd name="T63" fmla="*/ 26 h 1471"/>
                <a:gd name="T64" fmla="*/ 70 w 845"/>
                <a:gd name="T65" fmla="*/ 15 h 1471"/>
                <a:gd name="T66" fmla="*/ 63 w 845"/>
                <a:gd name="T67" fmla="*/ 7 h 1471"/>
                <a:gd name="T68" fmla="*/ 54 w 845"/>
                <a:gd name="T69" fmla="*/ 2 h 1471"/>
                <a:gd name="T70" fmla="*/ 45 w 845"/>
                <a:gd name="T71" fmla="*/ 0 h 1471"/>
                <a:gd name="T72" fmla="*/ 35 w 845"/>
                <a:gd name="T73" fmla="*/ 2 h 1471"/>
                <a:gd name="T74" fmla="*/ 26 w 845"/>
                <a:gd name="T75" fmla="*/ 7 h 1471"/>
                <a:gd name="T76" fmla="*/ 19 w 845"/>
                <a:gd name="T77" fmla="*/ 14 h 1471"/>
                <a:gd name="T78" fmla="*/ 12 w 845"/>
                <a:gd name="T79" fmla="*/ 24 h 1471"/>
                <a:gd name="T80" fmla="*/ 7 w 845"/>
                <a:gd name="T81" fmla="*/ 36 h 1471"/>
                <a:gd name="T82" fmla="*/ 3 w 845"/>
                <a:gd name="T83" fmla="*/ 49 h 1471"/>
                <a:gd name="T84" fmla="*/ 1 w 845"/>
                <a:gd name="T85" fmla="*/ 64 h 1471"/>
                <a:gd name="T86" fmla="*/ 0 w 845"/>
                <a:gd name="T87" fmla="*/ 80 h 1471"/>
                <a:gd name="T88" fmla="*/ 1 w 845"/>
                <a:gd name="T89" fmla="*/ 96 h 1471"/>
                <a:gd name="T90" fmla="*/ 4 w 845"/>
                <a:gd name="T91" fmla="*/ 111 h 1471"/>
                <a:gd name="T92" fmla="*/ 8 w 845"/>
                <a:gd name="T93" fmla="*/ 125 h 1471"/>
                <a:gd name="T94" fmla="*/ 13 w 845"/>
                <a:gd name="T95" fmla="*/ 137 h 1471"/>
                <a:gd name="T96" fmla="*/ 19 w 845"/>
                <a:gd name="T97" fmla="*/ 147 h 1471"/>
                <a:gd name="T98" fmla="*/ 27 w 845"/>
                <a:gd name="T99" fmla="*/ 155 h 1471"/>
                <a:gd name="T100" fmla="*/ 35 w 845"/>
                <a:gd name="T101" fmla="*/ 160 h 1471"/>
                <a:gd name="T102" fmla="*/ 45 w 845"/>
                <a:gd name="T103" fmla="*/ 162 h 1471"/>
                <a:gd name="T104" fmla="*/ 54 w 845"/>
                <a:gd name="T105" fmla="*/ 160 h 1471"/>
                <a:gd name="T106" fmla="*/ 63 w 845"/>
                <a:gd name="T107" fmla="*/ 155 h 1471"/>
                <a:gd name="T108" fmla="*/ 70 w 845"/>
                <a:gd name="T109" fmla="*/ 147 h 1471"/>
                <a:gd name="T110" fmla="*/ 77 w 845"/>
                <a:gd name="T111" fmla="*/ 136 h 14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7" name="Rectangle 18"/>
            <p:cNvSpPr>
              <a:spLocks noChangeAspect="1" noChangeArrowheads="1"/>
            </p:cNvSpPr>
            <p:nvPr/>
          </p:nvSpPr>
          <p:spPr bwMode="black">
            <a:xfrm>
              <a:off x="5117" y="1800"/>
              <a:ext cx="16" cy="2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>
                <a:gd name="T0" fmla="*/ 18 w 524"/>
                <a:gd name="T1" fmla="*/ 223 h 2243"/>
                <a:gd name="T2" fmla="*/ 58 w 524"/>
                <a:gd name="T3" fmla="*/ 223 h 2243"/>
                <a:gd name="T4" fmla="*/ 58 w 524"/>
                <a:gd name="T5" fmla="*/ 249 h 2243"/>
                <a:gd name="T6" fmla="*/ 0 w 524"/>
                <a:gd name="T7" fmla="*/ 249 h 2243"/>
                <a:gd name="T8" fmla="*/ 0 w 524"/>
                <a:gd name="T9" fmla="*/ 0 h 2243"/>
                <a:gd name="T10" fmla="*/ 18 w 524"/>
                <a:gd name="T11" fmla="*/ 0 h 2243"/>
                <a:gd name="T12" fmla="*/ 18 w 524"/>
                <a:gd name="T13" fmla="*/ 223 h 22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9" name="Freeform 20"/>
            <p:cNvSpPr>
              <a:spLocks noChangeAspect="1" noEditPoints="1"/>
            </p:cNvSpPr>
            <p:nvPr/>
          </p:nvSpPr>
          <p:spPr bwMode="black">
            <a:xfrm>
              <a:off x="3942" y="2199"/>
              <a:ext cx="91" cy="164"/>
            </a:xfrm>
            <a:custGeom>
              <a:avLst/>
              <a:gdLst>
                <a:gd name="T0" fmla="*/ 52 w 830"/>
                <a:gd name="T1" fmla="*/ 25 h 1471"/>
                <a:gd name="T2" fmla="*/ 58 w 830"/>
                <a:gd name="T3" fmla="*/ 28 h 1471"/>
                <a:gd name="T4" fmla="*/ 63 w 830"/>
                <a:gd name="T5" fmla="*/ 33 h 1471"/>
                <a:gd name="T6" fmla="*/ 68 w 830"/>
                <a:gd name="T7" fmla="*/ 39 h 1471"/>
                <a:gd name="T8" fmla="*/ 71 w 830"/>
                <a:gd name="T9" fmla="*/ 47 h 1471"/>
                <a:gd name="T10" fmla="*/ 74 w 830"/>
                <a:gd name="T11" fmla="*/ 57 h 1471"/>
                <a:gd name="T12" fmla="*/ 76 w 830"/>
                <a:gd name="T13" fmla="*/ 67 h 1471"/>
                <a:gd name="T14" fmla="*/ 77 w 830"/>
                <a:gd name="T15" fmla="*/ 78 h 1471"/>
                <a:gd name="T16" fmla="*/ 76 w 830"/>
                <a:gd name="T17" fmla="*/ 95 h 1471"/>
                <a:gd name="T18" fmla="*/ 74 w 830"/>
                <a:gd name="T19" fmla="*/ 106 h 1471"/>
                <a:gd name="T20" fmla="*/ 72 w 830"/>
                <a:gd name="T21" fmla="*/ 116 h 1471"/>
                <a:gd name="T22" fmla="*/ 68 w 830"/>
                <a:gd name="T23" fmla="*/ 124 h 1471"/>
                <a:gd name="T24" fmla="*/ 64 w 830"/>
                <a:gd name="T25" fmla="*/ 131 h 1471"/>
                <a:gd name="T26" fmla="*/ 58 w 830"/>
                <a:gd name="T27" fmla="*/ 136 h 1471"/>
                <a:gd name="T28" fmla="*/ 52 w 830"/>
                <a:gd name="T29" fmla="*/ 139 h 1471"/>
                <a:gd name="T30" fmla="*/ 45 w 830"/>
                <a:gd name="T31" fmla="*/ 139 h 1471"/>
                <a:gd name="T32" fmla="*/ 38 w 830"/>
                <a:gd name="T33" fmla="*/ 138 h 1471"/>
                <a:gd name="T34" fmla="*/ 32 w 830"/>
                <a:gd name="T35" fmla="*/ 134 h 1471"/>
                <a:gd name="T36" fmla="*/ 27 w 830"/>
                <a:gd name="T37" fmla="*/ 128 h 1471"/>
                <a:gd name="T38" fmla="*/ 23 w 830"/>
                <a:gd name="T39" fmla="*/ 120 h 1471"/>
                <a:gd name="T40" fmla="*/ 20 w 830"/>
                <a:gd name="T41" fmla="*/ 111 h 1471"/>
                <a:gd name="T42" fmla="*/ 18 w 830"/>
                <a:gd name="T43" fmla="*/ 101 h 1471"/>
                <a:gd name="T44" fmla="*/ 16 w 830"/>
                <a:gd name="T45" fmla="*/ 90 h 1471"/>
                <a:gd name="T46" fmla="*/ 16 w 830"/>
                <a:gd name="T47" fmla="*/ 78 h 1471"/>
                <a:gd name="T48" fmla="*/ 17 w 830"/>
                <a:gd name="T49" fmla="*/ 68 h 1471"/>
                <a:gd name="T50" fmla="*/ 19 w 830"/>
                <a:gd name="T51" fmla="*/ 58 h 1471"/>
                <a:gd name="T52" fmla="*/ 22 w 830"/>
                <a:gd name="T53" fmla="*/ 48 h 1471"/>
                <a:gd name="T54" fmla="*/ 26 w 830"/>
                <a:gd name="T55" fmla="*/ 40 h 1471"/>
                <a:gd name="T56" fmla="*/ 30 w 830"/>
                <a:gd name="T57" fmla="*/ 33 h 1471"/>
                <a:gd name="T58" fmla="*/ 36 w 830"/>
                <a:gd name="T59" fmla="*/ 28 h 1471"/>
                <a:gd name="T60" fmla="*/ 41 w 830"/>
                <a:gd name="T61" fmla="*/ 25 h 1471"/>
                <a:gd name="T62" fmla="*/ 91 w 830"/>
                <a:gd name="T63" fmla="*/ 5 h 1471"/>
                <a:gd name="T64" fmla="*/ 74 w 830"/>
                <a:gd name="T65" fmla="*/ 25 h 1471"/>
                <a:gd name="T66" fmla="*/ 68 w 830"/>
                <a:gd name="T67" fmla="*/ 14 h 1471"/>
                <a:gd name="T68" fmla="*/ 60 w 830"/>
                <a:gd name="T69" fmla="*/ 6 h 1471"/>
                <a:gd name="T70" fmla="*/ 52 w 830"/>
                <a:gd name="T71" fmla="*/ 1 h 1471"/>
                <a:gd name="T72" fmla="*/ 46 w 830"/>
                <a:gd name="T73" fmla="*/ 0 h 1471"/>
                <a:gd name="T74" fmla="*/ 37 w 830"/>
                <a:gd name="T75" fmla="*/ 1 h 1471"/>
                <a:gd name="T76" fmla="*/ 28 w 830"/>
                <a:gd name="T77" fmla="*/ 5 h 1471"/>
                <a:gd name="T78" fmla="*/ 20 w 830"/>
                <a:gd name="T79" fmla="*/ 12 h 1471"/>
                <a:gd name="T80" fmla="*/ 14 w 830"/>
                <a:gd name="T81" fmla="*/ 22 h 1471"/>
                <a:gd name="T82" fmla="*/ 8 w 830"/>
                <a:gd name="T83" fmla="*/ 34 h 1471"/>
                <a:gd name="T84" fmla="*/ 4 w 830"/>
                <a:gd name="T85" fmla="*/ 48 h 1471"/>
                <a:gd name="T86" fmla="*/ 1 w 830"/>
                <a:gd name="T87" fmla="*/ 63 h 1471"/>
                <a:gd name="T88" fmla="*/ 0 w 830"/>
                <a:gd name="T89" fmla="*/ 79 h 1471"/>
                <a:gd name="T90" fmla="*/ 1 w 830"/>
                <a:gd name="T91" fmla="*/ 95 h 1471"/>
                <a:gd name="T92" fmla="*/ 2 w 830"/>
                <a:gd name="T93" fmla="*/ 110 h 1471"/>
                <a:gd name="T94" fmla="*/ 6 w 830"/>
                <a:gd name="T95" fmla="*/ 124 h 1471"/>
                <a:gd name="T96" fmla="*/ 11 w 830"/>
                <a:gd name="T97" fmla="*/ 136 h 1471"/>
                <a:gd name="T98" fmla="*/ 17 w 830"/>
                <a:gd name="T99" fmla="*/ 147 h 1471"/>
                <a:gd name="T100" fmla="*/ 24 w 830"/>
                <a:gd name="T101" fmla="*/ 156 h 1471"/>
                <a:gd name="T102" fmla="*/ 33 w 830"/>
                <a:gd name="T103" fmla="*/ 161 h 1471"/>
                <a:gd name="T104" fmla="*/ 42 w 830"/>
                <a:gd name="T105" fmla="*/ 164 h 1471"/>
                <a:gd name="T106" fmla="*/ 52 w 830"/>
                <a:gd name="T107" fmla="*/ 163 h 1471"/>
                <a:gd name="T108" fmla="*/ 60 w 830"/>
                <a:gd name="T109" fmla="*/ 159 h 1471"/>
                <a:gd name="T110" fmla="*/ 67 w 830"/>
                <a:gd name="T111" fmla="*/ 152 h 1471"/>
                <a:gd name="T112" fmla="*/ 74 w 830"/>
                <a:gd name="T113" fmla="*/ 141 h 1471"/>
                <a:gd name="T114" fmla="*/ 91 w 830"/>
                <a:gd name="T115" fmla="*/ 161 h 14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0" name="Freeform 21"/>
            <p:cNvSpPr>
              <a:spLocks noChangeAspect="1" noEditPoints="1"/>
            </p:cNvSpPr>
            <p:nvPr/>
          </p:nvSpPr>
          <p:spPr bwMode="black">
            <a:xfrm>
              <a:off x="4062" y="2088"/>
              <a:ext cx="93" cy="275"/>
            </a:xfrm>
            <a:custGeom>
              <a:avLst/>
              <a:gdLst>
                <a:gd name="T0" fmla="*/ 51 w 830"/>
                <a:gd name="T1" fmla="*/ 137 h 2475"/>
                <a:gd name="T2" fmla="*/ 57 w 830"/>
                <a:gd name="T3" fmla="*/ 139 h 2475"/>
                <a:gd name="T4" fmla="*/ 63 w 830"/>
                <a:gd name="T5" fmla="*/ 144 h 2475"/>
                <a:gd name="T6" fmla="*/ 67 w 830"/>
                <a:gd name="T7" fmla="*/ 151 h 2475"/>
                <a:gd name="T8" fmla="*/ 71 w 830"/>
                <a:gd name="T9" fmla="*/ 159 h 2475"/>
                <a:gd name="T10" fmla="*/ 74 w 830"/>
                <a:gd name="T11" fmla="*/ 168 h 2475"/>
                <a:gd name="T12" fmla="*/ 76 w 830"/>
                <a:gd name="T13" fmla="*/ 178 h 2475"/>
                <a:gd name="T14" fmla="*/ 77 w 830"/>
                <a:gd name="T15" fmla="*/ 190 h 2475"/>
                <a:gd name="T16" fmla="*/ 76 w 830"/>
                <a:gd name="T17" fmla="*/ 206 h 2475"/>
                <a:gd name="T18" fmla="*/ 74 w 830"/>
                <a:gd name="T19" fmla="*/ 217 h 2475"/>
                <a:gd name="T20" fmla="*/ 72 w 830"/>
                <a:gd name="T21" fmla="*/ 227 h 2475"/>
                <a:gd name="T22" fmla="*/ 68 w 830"/>
                <a:gd name="T23" fmla="*/ 235 h 2475"/>
                <a:gd name="T24" fmla="*/ 64 w 830"/>
                <a:gd name="T25" fmla="*/ 242 h 2475"/>
                <a:gd name="T26" fmla="*/ 58 w 830"/>
                <a:gd name="T27" fmla="*/ 247 h 2475"/>
                <a:gd name="T28" fmla="*/ 51 w 830"/>
                <a:gd name="T29" fmla="*/ 250 h 2475"/>
                <a:gd name="T30" fmla="*/ 44 w 830"/>
                <a:gd name="T31" fmla="*/ 251 h 2475"/>
                <a:gd name="T32" fmla="*/ 37 w 830"/>
                <a:gd name="T33" fmla="*/ 249 h 2475"/>
                <a:gd name="T34" fmla="*/ 31 w 830"/>
                <a:gd name="T35" fmla="*/ 245 h 2475"/>
                <a:gd name="T36" fmla="*/ 26 w 830"/>
                <a:gd name="T37" fmla="*/ 239 h 2475"/>
                <a:gd name="T38" fmla="*/ 22 w 830"/>
                <a:gd name="T39" fmla="*/ 231 h 2475"/>
                <a:gd name="T40" fmla="*/ 19 w 830"/>
                <a:gd name="T41" fmla="*/ 222 h 2475"/>
                <a:gd name="T42" fmla="*/ 16 w 830"/>
                <a:gd name="T43" fmla="*/ 212 h 2475"/>
                <a:gd name="T44" fmla="*/ 15 w 830"/>
                <a:gd name="T45" fmla="*/ 201 h 2475"/>
                <a:gd name="T46" fmla="*/ 15 w 830"/>
                <a:gd name="T47" fmla="*/ 190 h 2475"/>
                <a:gd name="T48" fmla="*/ 16 w 830"/>
                <a:gd name="T49" fmla="*/ 179 h 2475"/>
                <a:gd name="T50" fmla="*/ 18 w 830"/>
                <a:gd name="T51" fmla="*/ 169 h 2475"/>
                <a:gd name="T52" fmla="*/ 21 w 830"/>
                <a:gd name="T53" fmla="*/ 159 h 2475"/>
                <a:gd name="T54" fmla="*/ 24 w 830"/>
                <a:gd name="T55" fmla="*/ 151 h 2475"/>
                <a:gd name="T56" fmla="*/ 29 w 830"/>
                <a:gd name="T57" fmla="*/ 144 h 2475"/>
                <a:gd name="T58" fmla="*/ 35 w 830"/>
                <a:gd name="T59" fmla="*/ 140 h 2475"/>
                <a:gd name="T60" fmla="*/ 41 w 830"/>
                <a:gd name="T61" fmla="*/ 137 h 2475"/>
                <a:gd name="T62" fmla="*/ 0 w 830"/>
                <a:gd name="T63" fmla="*/ 272 h 2475"/>
                <a:gd name="T64" fmla="*/ 19 w 830"/>
                <a:gd name="T65" fmla="*/ 255 h 2475"/>
                <a:gd name="T66" fmla="*/ 27 w 830"/>
                <a:gd name="T67" fmla="*/ 265 h 2475"/>
                <a:gd name="T68" fmla="*/ 35 w 830"/>
                <a:gd name="T69" fmla="*/ 271 h 2475"/>
                <a:gd name="T70" fmla="*/ 44 w 830"/>
                <a:gd name="T71" fmla="*/ 275 h 2475"/>
                <a:gd name="T72" fmla="*/ 54 w 830"/>
                <a:gd name="T73" fmla="*/ 275 h 2475"/>
                <a:gd name="T74" fmla="*/ 63 w 830"/>
                <a:gd name="T75" fmla="*/ 271 h 2475"/>
                <a:gd name="T76" fmla="*/ 71 w 830"/>
                <a:gd name="T77" fmla="*/ 265 h 2475"/>
                <a:gd name="T78" fmla="*/ 78 w 830"/>
                <a:gd name="T79" fmla="*/ 256 h 2475"/>
                <a:gd name="T80" fmla="*/ 84 w 830"/>
                <a:gd name="T81" fmla="*/ 244 h 2475"/>
                <a:gd name="T82" fmla="*/ 88 w 830"/>
                <a:gd name="T83" fmla="*/ 231 h 2475"/>
                <a:gd name="T84" fmla="*/ 91 w 830"/>
                <a:gd name="T85" fmla="*/ 217 h 2475"/>
                <a:gd name="T86" fmla="*/ 93 w 830"/>
                <a:gd name="T87" fmla="*/ 202 h 2475"/>
                <a:gd name="T88" fmla="*/ 93 w 830"/>
                <a:gd name="T89" fmla="*/ 186 h 2475"/>
                <a:gd name="T90" fmla="*/ 91 w 830"/>
                <a:gd name="T91" fmla="*/ 170 h 2475"/>
                <a:gd name="T92" fmla="*/ 88 w 830"/>
                <a:gd name="T93" fmla="*/ 156 h 2475"/>
                <a:gd name="T94" fmla="*/ 84 w 830"/>
                <a:gd name="T95" fmla="*/ 142 h 2475"/>
                <a:gd name="T96" fmla="*/ 78 w 830"/>
                <a:gd name="T97" fmla="*/ 131 h 2475"/>
                <a:gd name="T98" fmla="*/ 71 w 830"/>
                <a:gd name="T99" fmla="*/ 122 h 2475"/>
                <a:gd name="T100" fmla="*/ 63 w 830"/>
                <a:gd name="T101" fmla="*/ 115 h 2475"/>
                <a:gd name="T102" fmla="*/ 54 w 830"/>
                <a:gd name="T103" fmla="*/ 112 h 2475"/>
                <a:gd name="T104" fmla="*/ 47 w 830"/>
                <a:gd name="T105" fmla="*/ 112 h 2475"/>
                <a:gd name="T106" fmla="*/ 39 w 830"/>
                <a:gd name="T107" fmla="*/ 114 h 2475"/>
                <a:gd name="T108" fmla="*/ 31 w 830"/>
                <a:gd name="T109" fmla="*/ 119 h 2475"/>
                <a:gd name="T110" fmla="*/ 23 w 830"/>
                <a:gd name="T111" fmla="*/ 128 h 2475"/>
                <a:gd name="T112" fmla="*/ 16 w 830"/>
                <a:gd name="T113" fmla="*/ 139 h 24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1" name="Freeform 22"/>
            <p:cNvSpPr>
              <a:spLocks noChangeAspect="1" noEditPoints="1"/>
            </p:cNvSpPr>
            <p:nvPr/>
          </p:nvSpPr>
          <p:spPr bwMode="black">
            <a:xfrm>
              <a:off x="4171" y="2199"/>
              <a:ext cx="95" cy="164"/>
            </a:xfrm>
            <a:custGeom>
              <a:avLst/>
              <a:gdLst>
                <a:gd name="T0" fmla="*/ 54 w 874"/>
                <a:gd name="T1" fmla="*/ 26 h 1471"/>
                <a:gd name="T2" fmla="*/ 62 w 874"/>
                <a:gd name="T3" fmla="*/ 30 h 1471"/>
                <a:gd name="T4" fmla="*/ 68 w 874"/>
                <a:gd name="T5" fmla="*/ 38 h 1471"/>
                <a:gd name="T6" fmla="*/ 73 w 874"/>
                <a:gd name="T7" fmla="*/ 48 h 1471"/>
                <a:gd name="T8" fmla="*/ 77 w 874"/>
                <a:gd name="T9" fmla="*/ 61 h 1471"/>
                <a:gd name="T10" fmla="*/ 79 w 874"/>
                <a:gd name="T11" fmla="*/ 74 h 1471"/>
                <a:gd name="T12" fmla="*/ 79 w 874"/>
                <a:gd name="T13" fmla="*/ 89 h 1471"/>
                <a:gd name="T14" fmla="*/ 78 w 874"/>
                <a:gd name="T15" fmla="*/ 102 h 1471"/>
                <a:gd name="T16" fmla="*/ 74 w 874"/>
                <a:gd name="T17" fmla="*/ 114 h 1471"/>
                <a:gd name="T18" fmla="*/ 69 w 874"/>
                <a:gd name="T19" fmla="*/ 125 h 1471"/>
                <a:gd name="T20" fmla="*/ 63 w 874"/>
                <a:gd name="T21" fmla="*/ 133 h 1471"/>
                <a:gd name="T22" fmla="*/ 56 w 874"/>
                <a:gd name="T23" fmla="*/ 138 h 1471"/>
                <a:gd name="T24" fmla="*/ 48 w 874"/>
                <a:gd name="T25" fmla="*/ 140 h 1471"/>
                <a:gd name="T26" fmla="*/ 39 w 874"/>
                <a:gd name="T27" fmla="*/ 138 h 1471"/>
                <a:gd name="T28" fmla="*/ 32 w 874"/>
                <a:gd name="T29" fmla="*/ 133 h 1471"/>
                <a:gd name="T30" fmla="*/ 26 w 874"/>
                <a:gd name="T31" fmla="*/ 125 h 1471"/>
                <a:gd name="T32" fmla="*/ 21 w 874"/>
                <a:gd name="T33" fmla="*/ 114 h 1471"/>
                <a:gd name="T34" fmla="*/ 18 w 874"/>
                <a:gd name="T35" fmla="*/ 102 h 1471"/>
                <a:gd name="T36" fmla="*/ 16 w 874"/>
                <a:gd name="T37" fmla="*/ 89 h 1471"/>
                <a:gd name="T38" fmla="*/ 16 w 874"/>
                <a:gd name="T39" fmla="*/ 74 h 1471"/>
                <a:gd name="T40" fmla="*/ 18 w 874"/>
                <a:gd name="T41" fmla="*/ 61 h 1471"/>
                <a:gd name="T42" fmla="*/ 22 w 874"/>
                <a:gd name="T43" fmla="*/ 48 h 1471"/>
                <a:gd name="T44" fmla="*/ 27 w 874"/>
                <a:gd name="T45" fmla="*/ 38 h 1471"/>
                <a:gd name="T46" fmla="*/ 33 w 874"/>
                <a:gd name="T47" fmla="*/ 30 h 1471"/>
                <a:gd name="T48" fmla="*/ 41 w 874"/>
                <a:gd name="T49" fmla="*/ 26 h 1471"/>
                <a:gd name="T50" fmla="*/ 48 w 874"/>
                <a:gd name="T51" fmla="*/ 164 h 1471"/>
                <a:gd name="T52" fmla="*/ 60 w 874"/>
                <a:gd name="T53" fmla="*/ 161 h 1471"/>
                <a:gd name="T54" fmla="*/ 70 w 874"/>
                <a:gd name="T55" fmla="*/ 154 h 1471"/>
                <a:gd name="T56" fmla="*/ 80 w 874"/>
                <a:gd name="T57" fmla="*/ 143 h 1471"/>
                <a:gd name="T58" fmla="*/ 87 w 874"/>
                <a:gd name="T59" fmla="*/ 128 h 1471"/>
                <a:gd name="T60" fmla="*/ 92 w 874"/>
                <a:gd name="T61" fmla="*/ 111 h 1471"/>
                <a:gd name="T62" fmla="*/ 95 w 874"/>
                <a:gd name="T63" fmla="*/ 91 h 1471"/>
                <a:gd name="T64" fmla="*/ 95 w 874"/>
                <a:gd name="T65" fmla="*/ 70 h 1471"/>
                <a:gd name="T66" fmla="*/ 91 w 874"/>
                <a:gd name="T67" fmla="*/ 51 h 1471"/>
                <a:gd name="T68" fmla="*/ 86 w 874"/>
                <a:gd name="T69" fmla="*/ 33 h 1471"/>
                <a:gd name="T70" fmla="*/ 78 w 874"/>
                <a:gd name="T71" fmla="*/ 19 h 1471"/>
                <a:gd name="T72" fmla="*/ 68 w 874"/>
                <a:gd name="T73" fmla="*/ 8 h 1471"/>
                <a:gd name="T74" fmla="*/ 57 w 874"/>
                <a:gd name="T75" fmla="*/ 2 h 1471"/>
                <a:gd name="T76" fmla="*/ 45 w 874"/>
                <a:gd name="T77" fmla="*/ 0 h 1471"/>
                <a:gd name="T78" fmla="*/ 33 w 874"/>
                <a:gd name="T79" fmla="*/ 4 h 1471"/>
                <a:gd name="T80" fmla="*/ 23 w 874"/>
                <a:gd name="T81" fmla="*/ 12 h 1471"/>
                <a:gd name="T82" fmla="*/ 14 w 874"/>
                <a:gd name="T83" fmla="*/ 24 h 1471"/>
                <a:gd name="T84" fmla="*/ 7 w 874"/>
                <a:gd name="T85" fmla="*/ 40 h 1471"/>
                <a:gd name="T86" fmla="*/ 2 w 874"/>
                <a:gd name="T87" fmla="*/ 58 h 1471"/>
                <a:gd name="T88" fmla="*/ 0 w 874"/>
                <a:gd name="T89" fmla="*/ 78 h 1471"/>
                <a:gd name="T90" fmla="*/ 1 w 874"/>
                <a:gd name="T91" fmla="*/ 99 h 1471"/>
                <a:gd name="T92" fmla="*/ 5 w 874"/>
                <a:gd name="T93" fmla="*/ 118 h 1471"/>
                <a:gd name="T94" fmla="*/ 11 w 874"/>
                <a:gd name="T95" fmla="*/ 135 h 1471"/>
                <a:gd name="T96" fmla="*/ 19 w 874"/>
                <a:gd name="T97" fmla="*/ 148 h 1471"/>
                <a:gd name="T98" fmla="*/ 29 w 874"/>
                <a:gd name="T99" fmla="*/ 158 h 1471"/>
                <a:gd name="T100" fmla="*/ 40 w 874"/>
                <a:gd name="T101" fmla="*/ 163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2" name="Freeform 23"/>
            <p:cNvSpPr>
              <a:spLocks noChangeAspect="1"/>
            </p:cNvSpPr>
            <p:nvPr/>
          </p:nvSpPr>
          <p:spPr bwMode="black">
            <a:xfrm>
              <a:off x="4284" y="2199"/>
              <a:ext cx="51" cy="160"/>
            </a:xfrm>
            <a:custGeom>
              <a:avLst/>
              <a:gdLst>
                <a:gd name="T0" fmla="*/ 17 w 452"/>
                <a:gd name="T1" fmla="*/ 21 h 1442"/>
                <a:gd name="T2" fmla="*/ 20 w 452"/>
                <a:gd name="T3" fmla="*/ 13 h 1442"/>
                <a:gd name="T4" fmla="*/ 22 w 452"/>
                <a:gd name="T5" fmla="*/ 9 h 1442"/>
                <a:gd name="T6" fmla="*/ 24 w 452"/>
                <a:gd name="T7" fmla="*/ 6 h 1442"/>
                <a:gd name="T8" fmla="*/ 27 w 452"/>
                <a:gd name="T9" fmla="*/ 4 h 1442"/>
                <a:gd name="T10" fmla="*/ 30 w 452"/>
                <a:gd name="T11" fmla="*/ 2 h 1442"/>
                <a:gd name="T12" fmla="*/ 33 w 452"/>
                <a:gd name="T13" fmla="*/ 0 h 1442"/>
                <a:gd name="T14" fmla="*/ 36 w 452"/>
                <a:gd name="T15" fmla="*/ 0 h 1442"/>
                <a:gd name="T16" fmla="*/ 38 w 452"/>
                <a:gd name="T17" fmla="*/ 0 h 1442"/>
                <a:gd name="T18" fmla="*/ 41 w 452"/>
                <a:gd name="T19" fmla="*/ 1 h 1442"/>
                <a:gd name="T20" fmla="*/ 43 w 452"/>
                <a:gd name="T21" fmla="*/ 1 h 1442"/>
                <a:gd name="T22" fmla="*/ 44 w 452"/>
                <a:gd name="T23" fmla="*/ 2 h 1442"/>
                <a:gd name="T24" fmla="*/ 48 w 452"/>
                <a:gd name="T25" fmla="*/ 5 h 1442"/>
                <a:gd name="T26" fmla="*/ 51 w 452"/>
                <a:gd name="T27" fmla="*/ 8 h 1442"/>
                <a:gd name="T28" fmla="*/ 41 w 452"/>
                <a:gd name="T29" fmla="*/ 30 h 1442"/>
                <a:gd name="T30" fmla="*/ 38 w 452"/>
                <a:gd name="T31" fmla="*/ 26 h 1442"/>
                <a:gd name="T32" fmla="*/ 36 w 452"/>
                <a:gd name="T33" fmla="*/ 25 h 1442"/>
                <a:gd name="T34" fmla="*/ 35 w 452"/>
                <a:gd name="T35" fmla="*/ 24 h 1442"/>
                <a:gd name="T36" fmla="*/ 33 w 452"/>
                <a:gd name="T37" fmla="*/ 24 h 1442"/>
                <a:gd name="T38" fmla="*/ 30 w 452"/>
                <a:gd name="T39" fmla="*/ 25 h 1442"/>
                <a:gd name="T40" fmla="*/ 27 w 452"/>
                <a:gd name="T41" fmla="*/ 27 h 1442"/>
                <a:gd name="T42" fmla="*/ 25 w 452"/>
                <a:gd name="T43" fmla="*/ 29 h 1442"/>
                <a:gd name="T44" fmla="*/ 23 w 452"/>
                <a:gd name="T45" fmla="*/ 32 h 1442"/>
                <a:gd name="T46" fmla="*/ 21 w 452"/>
                <a:gd name="T47" fmla="*/ 35 h 1442"/>
                <a:gd name="T48" fmla="*/ 20 w 452"/>
                <a:gd name="T49" fmla="*/ 39 h 1442"/>
                <a:gd name="T50" fmla="*/ 19 w 452"/>
                <a:gd name="T51" fmla="*/ 43 h 1442"/>
                <a:gd name="T52" fmla="*/ 17 w 452"/>
                <a:gd name="T53" fmla="*/ 50 h 1442"/>
                <a:gd name="T54" fmla="*/ 16 w 452"/>
                <a:gd name="T55" fmla="*/ 60 h 1442"/>
                <a:gd name="T56" fmla="*/ 15 w 452"/>
                <a:gd name="T57" fmla="*/ 69 h 1442"/>
                <a:gd name="T58" fmla="*/ 15 w 452"/>
                <a:gd name="T59" fmla="*/ 78 h 1442"/>
                <a:gd name="T60" fmla="*/ 15 w 452"/>
                <a:gd name="T61" fmla="*/ 160 h 1442"/>
                <a:gd name="T62" fmla="*/ 0 w 452"/>
                <a:gd name="T63" fmla="*/ 5 h 1442"/>
                <a:gd name="T64" fmla="*/ 15 w 452"/>
                <a:gd name="T65" fmla="*/ 21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3" name="Freeform 24"/>
            <p:cNvSpPr>
              <a:spLocks noChangeAspect="1" noEditPoints="1"/>
            </p:cNvSpPr>
            <p:nvPr/>
          </p:nvSpPr>
          <p:spPr bwMode="black">
            <a:xfrm>
              <a:off x="4340" y="2199"/>
              <a:ext cx="93" cy="164"/>
            </a:xfrm>
            <a:custGeom>
              <a:avLst/>
              <a:gdLst>
                <a:gd name="T0" fmla="*/ 51 w 830"/>
                <a:gd name="T1" fmla="*/ 25 h 1471"/>
                <a:gd name="T2" fmla="*/ 57 w 830"/>
                <a:gd name="T3" fmla="*/ 28 h 1471"/>
                <a:gd name="T4" fmla="*/ 63 w 830"/>
                <a:gd name="T5" fmla="*/ 33 h 1471"/>
                <a:gd name="T6" fmla="*/ 68 w 830"/>
                <a:gd name="T7" fmla="*/ 39 h 1471"/>
                <a:gd name="T8" fmla="*/ 72 w 830"/>
                <a:gd name="T9" fmla="*/ 47 h 1471"/>
                <a:gd name="T10" fmla="*/ 75 w 830"/>
                <a:gd name="T11" fmla="*/ 57 h 1471"/>
                <a:gd name="T12" fmla="*/ 77 w 830"/>
                <a:gd name="T13" fmla="*/ 67 h 1471"/>
                <a:gd name="T14" fmla="*/ 78 w 830"/>
                <a:gd name="T15" fmla="*/ 78 h 1471"/>
                <a:gd name="T16" fmla="*/ 78 w 830"/>
                <a:gd name="T17" fmla="*/ 90 h 1471"/>
                <a:gd name="T18" fmla="*/ 77 w 830"/>
                <a:gd name="T19" fmla="*/ 101 h 1471"/>
                <a:gd name="T20" fmla="*/ 74 w 830"/>
                <a:gd name="T21" fmla="*/ 111 h 1471"/>
                <a:gd name="T22" fmla="*/ 71 w 830"/>
                <a:gd name="T23" fmla="*/ 120 h 1471"/>
                <a:gd name="T24" fmla="*/ 67 w 830"/>
                <a:gd name="T25" fmla="*/ 128 h 1471"/>
                <a:gd name="T26" fmla="*/ 61 w 830"/>
                <a:gd name="T27" fmla="*/ 134 h 1471"/>
                <a:gd name="T28" fmla="*/ 55 w 830"/>
                <a:gd name="T29" fmla="*/ 138 h 1471"/>
                <a:gd name="T30" fmla="*/ 48 w 830"/>
                <a:gd name="T31" fmla="*/ 139 h 1471"/>
                <a:gd name="T32" fmla="*/ 40 w 830"/>
                <a:gd name="T33" fmla="*/ 139 h 1471"/>
                <a:gd name="T34" fmla="*/ 34 w 830"/>
                <a:gd name="T35" fmla="*/ 136 h 1471"/>
                <a:gd name="T36" fmla="*/ 29 w 830"/>
                <a:gd name="T37" fmla="*/ 131 h 1471"/>
                <a:gd name="T38" fmla="*/ 25 w 830"/>
                <a:gd name="T39" fmla="*/ 124 h 1471"/>
                <a:gd name="T40" fmla="*/ 21 w 830"/>
                <a:gd name="T41" fmla="*/ 116 h 1471"/>
                <a:gd name="T42" fmla="*/ 19 w 830"/>
                <a:gd name="T43" fmla="*/ 106 h 1471"/>
                <a:gd name="T44" fmla="*/ 17 w 830"/>
                <a:gd name="T45" fmla="*/ 95 h 1471"/>
                <a:gd name="T46" fmla="*/ 16 w 830"/>
                <a:gd name="T47" fmla="*/ 78 h 1471"/>
                <a:gd name="T48" fmla="*/ 17 w 830"/>
                <a:gd name="T49" fmla="*/ 68 h 1471"/>
                <a:gd name="T50" fmla="*/ 19 w 830"/>
                <a:gd name="T51" fmla="*/ 58 h 1471"/>
                <a:gd name="T52" fmla="*/ 22 w 830"/>
                <a:gd name="T53" fmla="*/ 48 h 1471"/>
                <a:gd name="T54" fmla="*/ 25 w 830"/>
                <a:gd name="T55" fmla="*/ 40 h 1471"/>
                <a:gd name="T56" fmla="*/ 30 w 830"/>
                <a:gd name="T57" fmla="*/ 33 h 1471"/>
                <a:gd name="T58" fmla="*/ 35 w 830"/>
                <a:gd name="T59" fmla="*/ 28 h 1471"/>
                <a:gd name="T60" fmla="*/ 41 w 830"/>
                <a:gd name="T61" fmla="*/ 25 h 1471"/>
                <a:gd name="T62" fmla="*/ 93 w 830"/>
                <a:gd name="T63" fmla="*/ 5 h 1471"/>
                <a:gd name="T64" fmla="*/ 73 w 830"/>
                <a:gd name="T65" fmla="*/ 22 h 1471"/>
                <a:gd name="T66" fmla="*/ 66 w 830"/>
                <a:gd name="T67" fmla="*/ 12 h 1471"/>
                <a:gd name="T68" fmla="*/ 58 w 830"/>
                <a:gd name="T69" fmla="*/ 4 h 1471"/>
                <a:gd name="T70" fmla="*/ 49 w 830"/>
                <a:gd name="T71" fmla="*/ 0 h 1471"/>
                <a:gd name="T72" fmla="*/ 44 w 830"/>
                <a:gd name="T73" fmla="*/ 0 h 1471"/>
                <a:gd name="T74" fmla="*/ 34 w 830"/>
                <a:gd name="T75" fmla="*/ 2 h 1471"/>
                <a:gd name="T76" fmla="*/ 25 w 830"/>
                <a:gd name="T77" fmla="*/ 7 h 1471"/>
                <a:gd name="T78" fmla="*/ 18 w 830"/>
                <a:gd name="T79" fmla="*/ 15 h 1471"/>
                <a:gd name="T80" fmla="*/ 12 w 830"/>
                <a:gd name="T81" fmla="*/ 25 h 1471"/>
                <a:gd name="T82" fmla="*/ 6 w 830"/>
                <a:gd name="T83" fmla="*/ 37 h 1471"/>
                <a:gd name="T84" fmla="*/ 3 w 830"/>
                <a:gd name="T85" fmla="*/ 51 h 1471"/>
                <a:gd name="T86" fmla="*/ 1 w 830"/>
                <a:gd name="T87" fmla="*/ 67 h 1471"/>
                <a:gd name="T88" fmla="*/ 0 w 830"/>
                <a:gd name="T89" fmla="*/ 83 h 1471"/>
                <a:gd name="T90" fmla="*/ 1 w 830"/>
                <a:gd name="T91" fmla="*/ 98 h 1471"/>
                <a:gd name="T92" fmla="*/ 3 w 830"/>
                <a:gd name="T93" fmla="*/ 113 h 1471"/>
                <a:gd name="T94" fmla="*/ 6 w 830"/>
                <a:gd name="T95" fmla="*/ 127 h 1471"/>
                <a:gd name="T96" fmla="*/ 12 w 830"/>
                <a:gd name="T97" fmla="*/ 139 h 1471"/>
                <a:gd name="T98" fmla="*/ 18 w 830"/>
                <a:gd name="T99" fmla="*/ 149 h 1471"/>
                <a:gd name="T100" fmla="*/ 25 w 830"/>
                <a:gd name="T101" fmla="*/ 157 h 1471"/>
                <a:gd name="T102" fmla="*/ 34 w 830"/>
                <a:gd name="T103" fmla="*/ 162 h 1471"/>
                <a:gd name="T104" fmla="*/ 44 w 830"/>
                <a:gd name="T105" fmla="*/ 164 h 1471"/>
                <a:gd name="T106" fmla="*/ 53 w 830"/>
                <a:gd name="T107" fmla="*/ 162 h 1471"/>
                <a:gd name="T108" fmla="*/ 62 w 830"/>
                <a:gd name="T109" fmla="*/ 158 h 1471"/>
                <a:gd name="T110" fmla="*/ 70 w 830"/>
                <a:gd name="T111" fmla="*/ 150 h 1471"/>
                <a:gd name="T112" fmla="*/ 77 w 830"/>
                <a:gd name="T113" fmla="*/ 138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4" name="Freeform 25"/>
            <p:cNvSpPr>
              <a:spLocks noChangeAspect="1"/>
            </p:cNvSpPr>
            <p:nvPr/>
          </p:nvSpPr>
          <p:spPr bwMode="black">
            <a:xfrm>
              <a:off x="4453" y="2151"/>
              <a:ext cx="40" cy="209"/>
            </a:xfrm>
            <a:custGeom>
              <a:avLst/>
              <a:gdLst>
                <a:gd name="T0" fmla="*/ 25 w 378"/>
                <a:gd name="T1" fmla="*/ 209 h 1893"/>
                <a:gd name="T2" fmla="*/ 9 w 378"/>
                <a:gd name="T3" fmla="*/ 209 h 1893"/>
                <a:gd name="T4" fmla="*/ 9 w 378"/>
                <a:gd name="T5" fmla="*/ 79 h 1893"/>
                <a:gd name="T6" fmla="*/ 0 w 378"/>
                <a:gd name="T7" fmla="*/ 79 h 1893"/>
                <a:gd name="T8" fmla="*/ 0 w 378"/>
                <a:gd name="T9" fmla="*/ 55 h 1893"/>
                <a:gd name="T10" fmla="*/ 9 w 378"/>
                <a:gd name="T11" fmla="*/ 55 h 1893"/>
                <a:gd name="T12" fmla="*/ 9 w 378"/>
                <a:gd name="T13" fmla="*/ 0 h 1893"/>
                <a:gd name="T14" fmla="*/ 25 w 378"/>
                <a:gd name="T15" fmla="*/ 0 h 1893"/>
                <a:gd name="T16" fmla="*/ 25 w 378"/>
                <a:gd name="T17" fmla="*/ 55 h 1893"/>
                <a:gd name="T18" fmla="*/ 40 w 378"/>
                <a:gd name="T19" fmla="*/ 55 h 1893"/>
                <a:gd name="T20" fmla="*/ 40 w 378"/>
                <a:gd name="T21" fmla="*/ 79 h 1893"/>
                <a:gd name="T22" fmla="*/ 25 w 378"/>
                <a:gd name="T23" fmla="*/ 79 h 1893"/>
                <a:gd name="T24" fmla="*/ 25 w 378"/>
                <a:gd name="T25" fmla="*/ 209 h 18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5" name="Freeform 26"/>
            <p:cNvSpPr>
              <a:spLocks noChangeAspect="1" noEditPoints="1"/>
            </p:cNvSpPr>
            <p:nvPr/>
          </p:nvSpPr>
          <p:spPr bwMode="black">
            <a:xfrm>
              <a:off x="4500" y="2199"/>
              <a:ext cx="98" cy="164"/>
            </a:xfrm>
            <a:custGeom>
              <a:avLst/>
              <a:gdLst>
                <a:gd name="T0" fmla="*/ 56 w 874"/>
                <a:gd name="T1" fmla="*/ 26 h 1471"/>
                <a:gd name="T2" fmla="*/ 64 w 874"/>
                <a:gd name="T3" fmla="*/ 30 h 1471"/>
                <a:gd name="T4" fmla="*/ 71 w 874"/>
                <a:gd name="T5" fmla="*/ 38 h 1471"/>
                <a:gd name="T6" fmla="*/ 77 w 874"/>
                <a:gd name="T7" fmla="*/ 48 h 1471"/>
                <a:gd name="T8" fmla="*/ 81 w 874"/>
                <a:gd name="T9" fmla="*/ 61 h 1471"/>
                <a:gd name="T10" fmla="*/ 83 w 874"/>
                <a:gd name="T11" fmla="*/ 74 h 1471"/>
                <a:gd name="T12" fmla="*/ 83 w 874"/>
                <a:gd name="T13" fmla="*/ 89 h 1471"/>
                <a:gd name="T14" fmla="*/ 81 w 874"/>
                <a:gd name="T15" fmla="*/ 102 h 1471"/>
                <a:gd name="T16" fmla="*/ 78 w 874"/>
                <a:gd name="T17" fmla="*/ 114 h 1471"/>
                <a:gd name="T18" fmla="*/ 72 w 874"/>
                <a:gd name="T19" fmla="*/ 125 h 1471"/>
                <a:gd name="T20" fmla="*/ 66 w 874"/>
                <a:gd name="T21" fmla="*/ 133 h 1471"/>
                <a:gd name="T22" fmla="*/ 58 w 874"/>
                <a:gd name="T23" fmla="*/ 138 h 1471"/>
                <a:gd name="T24" fmla="*/ 49 w 874"/>
                <a:gd name="T25" fmla="*/ 140 h 1471"/>
                <a:gd name="T26" fmla="*/ 40 w 874"/>
                <a:gd name="T27" fmla="*/ 138 h 1471"/>
                <a:gd name="T28" fmla="*/ 33 w 874"/>
                <a:gd name="T29" fmla="*/ 133 h 1471"/>
                <a:gd name="T30" fmla="*/ 26 w 874"/>
                <a:gd name="T31" fmla="*/ 125 h 1471"/>
                <a:gd name="T32" fmla="*/ 21 w 874"/>
                <a:gd name="T33" fmla="*/ 114 h 1471"/>
                <a:gd name="T34" fmla="*/ 18 w 874"/>
                <a:gd name="T35" fmla="*/ 102 h 1471"/>
                <a:gd name="T36" fmla="*/ 16 w 874"/>
                <a:gd name="T37" fmla="*/ 89 h 1471"/>
                <a:gd name="T38" fmla="*/ 17 w 874"/>
                <a:gd name="T39" fmla="*/ 74 h 1471"/>
                <a:gd name="T40" fmla="*/ 19 w 874"/>
                <a:gd name="T41" fmla="*/ 61 h 1471"/>
                <a:gd name="T42" fmla="*/ 22 w 874"/>
                <a:gd name="T43" fmla="*/ 48 h 1471"/>
                <a:gd name="T44" fmla="*/ 27 w 874"/>
                <a:gd name="T45" fmla="*/ 38 h 1471"/>
                <a:gd name="T46" fmla="*/ 34 w 874"/>
                <a:gd name="T47" fmla="*/ 30 h 1471"/>
                <a:gd name="T48" fmla="*/ 42 w 874"/>
                <a:gd name="T49" fmla="*/ 26 h 1471"/>
                <a:gd name="T50" fmla="*/ 49 w 874"/>
                <a:gd name="T51" fmla="*/ 164 h 1471"/>
                <a:gd name="T52" fmla="*/ 61 w 874"/>
                <a:gd name="T53" fmla="*/ 161 h 1471"/>
                <a:gd name="T54" fmla="*/ 73 w 874"/>
                <a:gd name="T55" fmla="*/ 154 h 1471"/>
                <a:gd name="T56" fmla="*/ 82 w 874"/>
                <a:gd name="T57" fmla="*/ 143 h 1471"/>
                <a:gd name="T58" fmla="*/ 90 w 874"/>
                <a:gd name="T59" fmla="*/ 128 h 1471"/>
                <a:gd name="T60" fmla="*/ 95 w 874"/>
                <a:gd name="T61" fmla="*/ 111 h 1471"/>
                <a:gd name="T62" fmla="*/ 98 w 874"/>
                <a:gd name="T63" fmla="*/ 91 h 1471"/>
                <a:gd name="T64" fmla="*/ 97 w 874"/>
                <a:gd name="T65" fmla="*/ 70 h 1471"/>
                <a:gd name="T66" fmla="*/ 94 w 874"/>
                <a:gd name="T67" fmla="*/ 51 h 1471"/>
                <a:gd name="T68" fmla="*/ 88 w 874"/>
                <a:gd name="T69" fmla="*/ 33 h 1471"/>
                <a:gd name="T70" fmla="*/ 80 w 874"/>
                <a:gd name="T71" fmla="*/ 19 h 1471"/>
                <a:gd name="T72" fmla="*/ 71 w 874"/>
                <a:gd name="T73" fmla="*/ 8 h 1471"/>
                <a:gd name="T74" fmla="*/ 59 w 874"/>
                <a:gd name="T75" fmla="*/ 2 h 1471"/>
                <a:gd name="T76" fmla="*/ 46 w 874"/>
                <a:gd name="T77" fmla="*/ 0 h 1471"/>
                <a:gd name="T78" fmla="*/ 34 w 874"/>
                <a:gd name="T79" fmla="*/ 4 h 1471"/>
                <a:gd name="T80" fmla="*/ 23 w 874"/>
                <a:gd name="T81" fmla="*/ 12 h 1471"/>
                <a:gd name="T82" fmla="*/ 14 w 874"/>
                <a:gd name="T83" fmla="*/ 24 h 1471"/>
                <a:gd name="T84" fmla="*/ 7 w 874"/>
                <a:gd name="T85" fmla="*/ 40 h 1471"/>
                <a:gd name="T86" fmla="*/ 2 w 874"/>
                <a:gd name="T87" fmla="*/ 58 h 1471"/>
                <a:gd name="T88" fmla="*/ 0 w 874"/>
                <a:gd name="T89" fmla="*/ 78 h 1471"/>
                <a:gd name="T90" fmla="*/ 1 w 874"/>
                <a:gd name="T91" fmla="*/ 99 h 1471"/>
                <a:gd name="T92" fmla="*/ 5 w 874"/>
                <a:gd name="T93" fmla="*/ 118 h 1471"/>
                <a:gd name="T94" fmla="*/ 11 w 874"/>
                <a:gd name="T95" fmla="*/ 135 h 1471"/>
                <a:gd name="T96" fmla="*/ 19 w 874"/>
                <a:gd name="T97" fmla="*/ 148 h 1471"/>
                <a:gd name="T98" fmla="*/ 30 w 874"/>
                <a:gd name="T99" fmla="*/ 158 h 1471"/>
                <a:gd name="T100" fmla="*/ 41 w 874"/>
                <a:gd name="T101" fmla="*/ 163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6" name="Freeform 27"/>
            <p:cNvSpPr>
              <a:spLocks noChangeAspect="1"/>
            </p:cNvSpPr>
            <p:nvPr/>
          </p:nvSpPr>
          <p:spPr bwMode="black">
            <a:xfrm>
              <a:off x="4617" y="2199"/>
              <a:ext cx="53" cy="160"/>
            </a:xfrm>
            <a:custGeom>
              <a:avLst/>
              <a:gdLst>
                <a:gd name="T0" fmla="*/ 19 w 466"/>
                <a:gd name="T1" fmla="*/ 17 h 1442"/>
                <a:gd name="T2" fmla="*/ 23 w 466"/>
                <a:gd name="T3" fmla="*/ 11 h 1442"/>
                <a:gd name="T4" fmla="*/ 25 w 466"/>
                <a:gd name="T5" fmla="*/ 8 h 1442"/>
                <a:gd name="T6" fmla="*/ 27 w 466"/>
                <a:gd name="T7" fmla="*/ 5 h 1442"/>
                <a:gd name="T8" fmla="*/ 30 w 466"/>
                <a:gd name="T9" fmla="*/ 3 h 1442"/>
                <a:gd name="T10" fmla="*/ 33 w 466"/>
                <a:gd name="T11" fmla="*/ 1 h 1442"/>
                <a:gd name="T12" fmla="*/ 36 w 466"/>
                <a:gd name="T13" fmla="*/ 0 h 1442"/>
                <a:gd name="T14" fmla="*/ 39 w 466"/>
                <a:gd name="T15" fmla="*/ 0 h 1442"/>
                <a:gd name="T16" fmla="*/ 41 w 466"/>
                <a:gd name="T17" fmla="*/ 0 h 1442"/>
                <a:gd name="T18" fmla="*/ 44 w 466"/>
                <a:gd name="T19" fmla="*/ 1 h 1442"/>
                <a:gd name="T20" fmla="*/ 47 w 466"/>
                <a:gd name="T21" fmla="*/ 3 h 1442"/>
                <a:gd name="T22" fmla="*/ 51 w 466"/>
                <a:gd name="T23" fmla="*/ 6 h 1442"/>
                <a:gd name="T24" fmla="*/ 45 w 466"/>
                <a:gd name="T25" fmla="*/ 32 h 1442"/>
                <a:gd name="T26" fmla="*/ 40 w 466"/>
                <a:gd name="T27" fmla="*/ 27 h 1442"/>
                <a:gd name="T28" fmla="*/ 39 w 466"/>
                <a:gd name="T29" fmla="*/ 26 h 1442"/>
                <a:gd name="T30" fmla="*/ 38 w 466"/>
                <a:gd name="T31" fmla="*/ 25 h 1442"/>
                <a:gd name="T32" fmla="*/ 36 w 466"/>
                <a:gd name="T33" fmla="*/ 25 h 1442"/>
                <a:gd name="T34" fmla="*/ 35 w 466"/>
                <a:gd name="T35" fmla="*/ 24 h 1442"/>
                <a:gd name="T36" fmla="*/ 32 w 466"/>
                <a:gd name="T37" fmla="*/ 25 h 1442"/>
                <a:gd name="T38" fmla="*/ 29 w 466"/>
                <a:gd name="T39" fmla="*/ 26 h 1442"/>
                <a:gd name="T40" fmla="*/ 27 w 466"/>
                <a:gd name="T41" fmla="*/ 28 h 1442"/>
                <a:gd name="T42" fmla="*/ 25 w 466"/>
                <a:gd name="T43" fmla="*/ 30 h 1442"/>
                <a:gd name="T44" fmla="*/ 23 w 466"/>
                <a:gd name="T45" fmla="*/ 34 h 1442"/>
                <a:gd name="T46" fmla="*/ 22 w 466"/>
                <a:gd name="T47" fmla="*/ 37 h 1442"/>
                <a:gd name="T48" fmla="*/ 20 w 466"/>
                <a:gd name="T49" fmla="*/ 41 h 1442"/>
                <a:gd name="T50" fmla="*/ 19 w 466"/>
                <a:gd name="T51" fmla="*/ 45 h 1442"/>
                <a:gd name="T52" fmla="*/ 18 w 466"/>
                <a:gd name="T53" fmla="*/ 55 h 1442"/>
                <a:gd name="T54" fmla="*/ 17 w 466"/>
                <a:gd name="T55" fmla="*/ 64 h 1442"/>
                <a:gd name="T56" fmla="*/ 17 w 466"/>
                <a:gd name="T57" fmla="*/ 74 h 1442"/>
                <a:gd name="T58" fmla="*/ 16 w 466"/>
                <a:gd name="T59" fmla="*/ 82 h 1442"/>
                <a:gd name="T60" fmla="*/ 0 w 466"/>
                <a:gd name="T61" fmla="*/ 160 h 1442"/>
                <a:gd name="T62" fmla="*/ 16 w 466"/>
                <a:gd name="T63" fmla="*/ 5 h 144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7" name="Freeform 28"/>
            <p:cNvSpPr>
              <a:spLocks noChangeAspect="1"/>
            </p:cNvSpPr>
            <p:nvPr/>
          </p:nvSpPr>
          <p:spPr bwMode="black">
            <a:xfrm>
              <a:off x="4677" y="2206"/>
              <a:ext cx="100" cy="240"/>
            </a:xfrm>
            <a:custGeom>
              <a:avLst/>
              <a:gdLst>
                <a:gd name="T0" fmla="*/ 0 w 888"/>
                <a:gd name="T1" fmla="*/ 0 h 2169"/>
                <a:gd name="T2" fmla="*/ 18 w 888"/>
                <a:gd name="T3" fmla="*/ 0 h 2169"/>
                <a:gd name="T4" fmla="*/ 52 w 888"/>
                <a:gd name="T5" fmla="*/ 111 h 2169"/>
                <a:gd name="T6" fmla="*/ 82 w 888"/>
                <a:gd name="T7" fmla="*/ 0 h 2169"/>
                <a:gd name="T8" fmla="*/ 100 w 888"/>
                <a:gd name="T9" fmla="*/ 0 h 2169"/>
                <a:gd name="T10" fmla="*/ 31 w 888"/>
                <a:gd name="T11" fmla="*/ 240 h 2169"/>
                <a:gd name="T12" fmla="*/ 13 w 888"/>
                <a:gd name="T13" fmla="*/ 240 h 2169"/>
                <a:gd name="T14" fmla="*/ 43 w 888"/>
                <a:gd name="T15" fmla="*/ 140 h 2169"/>
                <a:gd name="T16" fmla="*/ 0 w 888"/>
                <a:gd name="T17" fmla="*/ 0 h 2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8" name="Freeform 29"/>
            <p:cNvSpPr>
              <a:spLocks noChangeAspect="1"/>
            </p:cNvSpPr>
            <p:nvPr/>
          </p:nvSpPr>
          <p:spPr bwMode="black">
            <a:xfrm>
              <a:off x="5175" y="1660"/>
              <a:ext cx="171" cy="60"/>
            </a:xfrm>
            <a:custGeom>
              <a:avLst/>
              <a:gdLst>
                <a:gd name="T0" fmla="*/ 168 w 1529"/>
                <a:gd name="T1" fmla="*/ 3 h 538"/>
                <a:gd name="T2" fmla="*/ 161 w 1529"/>
                <a:gd name="T3" fmla="*/ 9 h 538"/>
                <a:gd name="T4" fmla="*/ 153 w 1529"/>
                <a:gd name="T5" fmla="*/ 15 h 538"/>
                <a:gd name="T6" fmla="*/ 145 w 1529"/>
                <a:gd name="T7" fmla="*/ 20 h 538"/>
                <a:gd name="T8" fmla="*/ 136 w 1529"/>
                <a:gd name="T9" fmla="*/ 25 h 538"/>
                <a:gd name="T10" fmla="*/ 127 w 1529"/>
                <a:gd name="T11" fmla="*/ 30 h 538"/>
                <a:gd name="T12" fmla="*/ 117 w 1529"/>
                <a:gd name="T13" fmla="*/ 34 h 538"/>
                <a:gd name="T14" fmla="*/ 107 w 1529"/>
                <a:gd name="T15" fmla="*/ 38 h 538"/>
                <a:gd name="T16" fmla="*/ 96 w 1529"/>
                <a:gd name="T17" fmla="*/ 42 h 538"/>
                <a:gd name="T18" fmla="*/ 85 w 1529"/>
                <a:gd name="T19" fmla="*/ 46 h 538"/>
                <a:gd name="T20" fmla="*/ 73 w 1529"/>
                <a:gd name="T21" fmla="*/ 49 h 538"/>
                <a:gd name="T22" fmla="*/ 61 w 1529"/>
                <a:gd name="T23" fmla="*/ 52 h 538"/>
                <a:gd name="T24" fmla="*/ 48 w 1529"/>
                <a:gd name="T25" fmla="*/ 54 h 538"/>
                <a:gd name="T26" fmla="*/ 35 w 1529"/>
                <a:gd name="T27" fmla="*/ 56 h 538"/>
                <a:gd name="T28" fmla="*/ 21 w 1529"/>
                <a:gd name="T29" fmla="*/ 58 h 538"/>
                <a:gd name="T30" fmla="*/ 7 w 1529"/>
                <a:gd name="T31" fmla="*/ 59 h 538"/>
                <a:gd name="T32" fmla="*/ 7 w 1529"/>
                <a:gd name="T33" fmla="*/ 60 h 538"/>
                <a:gd name="T34" fmla="*/ 22 w 1529"/>
                <a:gd name="T35" fmla="*/ 59 h 538"/>
                <a:gd name="T36" fmla="*/ 37 w 1529"/>
                <a:gd name="T37" fmla="*/ 57 h 538"/>
                <a:gd name="T38" fmla="*/ 50 w 1529"/>
                <a:gd name="T39" fmla="*/ 56 h 538"/>
                <a:gd name="T40" fmla="*/ 63 w 1529"/>
                <a:gd name="T41" fmla="*/ 53 h 538"/>
                <a:gd name="T42" fmla="*/ 76 w 1529"/>
                <a:gd name="T43" fmla="*/ 51 h 538"/>
                <a:gd name="T44" fmla="*/ 88 w 1529"/>
                <a:gd name="T45" fmla="*/ 48 h 538"/>
                <a:gd name="T46" fmla="*/ 100 w 1529"/>
                <a:gd name="T47" fmla="*/ 45 h 538"/>
                <a:gd name="T48" fmla="*/ 110 w 1529"/>
                <a:gd name="T49" fmla="*/ 41 h 538"/>
                <a:gd name="T50" fmla="*/ 121 w 1529"/>
                <a:gd name="T51" fmla="*/ 37 h 538"/>
                <a:gd name="T52" fmla="*/ 130 w 1529"/>
                <a:gd name="T53" fmla="*/ 32 h 538"/>
                <a:gd name="T54" fmla="*/ 139 w 1529"/>
                <a:gd name="T55" fmla="*/ 27 h 538"/>
                <a:gd name="T56" fmla="*/ 147 w 1529"/>
                <a:gd name="T57" fmla="*/ 22 h 538"/>
                <a:gd name="T58" fmla="*/ 155 w 1529"/>
                <a:gd name="T59" fmla="*/ 16 h 538"/>
                <a:gd name="T60" fmla="*/ 162 w 1529"/>
                <a:gd name="T61" fmla="*/ 10 h 538"/>
                <a:gd name="T62" fmla="*/ 168 w 1529"/>
                <a:gd name="T63" fmla="*/ 3 h 53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9" name="Freeform 30"/>
            <p:cNvSpPr>
              <a:spLocks noChangeAspect="1"/>
            </p:cNvSpPr>
            <p:nvPr/>
          </p:nvSpPr>
          <p:spPr bwMode="black">
            <a:xfrm>
              <a:off x="3509" y="720"/>
              <a:ext cx="560" cy="193"/>
            </a:xfrm>
            <a:custGeom>
              <a:avLst/>
              <a:gdLst>
                <a:gd name="T0" fmla="*/ 453 w 5024"/>
                <a:gd name="T1" fmla="*/ 0 h 1747"/>
                <a:gd name="T2" fmla="*/ 441 w 5024"/>
                <a:gd name="T3" fmla="*/ 3 h 1747"/>
                <a:gd name="T4" fmla="*/ 429 w 5024"/>
                <a:gd name="T5" fmla="*/ 6 h 1747"/>
                <a:gd name="T6" fmla="*/ 418 w 5024"/>
                <a:gd name="T7" fmla="*/ 11 h 1747"/>
                <a:gd name="T8" fmla="*/ 407 w 5024"/>
                <a:gd name="T9" fmla="*/ 17 h 1747"/>
                <a:gd name="T10" fmla="*/ 398 w 5024"/>
                <a:gd name="T11" fmla="*/ 24 h 1747"/>
                <a:gd name="T12" fmla="*/ 389 w 5024"/>
                <a:gd name="T13" fmla="*/ 33 h 1747"/>
                <a:gd name="T14" fmla="*/ 382 w 5024"/>
                <a:gd name="T15" fmla="*/ 43 h 1747"/>
                <a:gd name="T16" fmla="*/ 342 w 5024"/>
                <a:gd name="T17" fmla="*/ 41 h 1747"/>
                <a:gd name="T18" fmla="*/ 293 w 5024"/>
                <a:gd name="T19" fmla="*/ 37 h 1747"/>
                <a:gd name="T20" fmla="*/ 247 w 5024"/>
                <a:gd name="T21" fmla="*/ 36 h 1747"/>
                <a:gd name="T22" fmla="*/ 202 w 5024"/>
                <a:gd name="T23" fmla="*/ 36 h 1747"/>
                <a:gd name="T24" fmla="*/ 187 w 5024"/>
                <a:gd name="T25" fmla="*/ 37 h 1747"/>
                <a:gd name="T26" fmla="*/ 165 w 5024"/>
                <a:gd name="T27" fmla="*/ 38 h 1747"/>
                <a:gd name="T28" fmla="*/ 140 w 5024"/>
                <a:gd name="T29" fmla="*/ 41 h 1747"/>
                <a:gd name="T30" fmla="*/ 116 w 5024"/>
                <a:gd name="T31" fmla="*/ 45 h 1747"/>
                <a:gd name="T32" fmla="*/ 93 w 5024"/>
                <a:gd name="T33" fmla="*/ 50 h 1747"/>
                <a:gd name="T34" fmla="*/ 68 w 5024"/>
                <a:gd name="T35" fmla="*/ 58 h 1747"/>
                <a:gd name="T36" fmla="*/ 45 w 5024"/>
                <a:gd name="T37" fmla="*/ 70 h 1747"/>
                <a:gd name="T38" fmla="*/ 27 w 5024"/>
                <a:gd name="T39" fmla="*/ 83 h 1747"/>
                <a:gd name="T40" fmla="*/ 14 w 5024"/>
                <a:gd name="T41" fmla="*/ 98 h 1747"/>
                <a:gd name="T42" fmla="*/ 5 w 5024"/>
                <a:gd name="T43" fmla="*/ 114 h 1747"/>
                <a:gd name="T44" fmla="*/ 1 w 5024"/>
                <a:gd name="T45" fmla="*/ 133 h 1747"/>
                <a:gd name="T46" fmla="*/ 0 w 5024"/>
                <a:gd name="T47" fmla="*/ 152 h 1747"/>
                <a:gd name="T48" fmla="*/ 4 w 5024"/>
                <a:gd name="T49" fmla="*/ 173 h 1747"/>
                <a:gd name="T50" fmla="*/ 5 w 5024"/>
                <a:gd name="T51" fmla="*/ 171 h 1747"/>
                <a:gd name="T52" fmla="*/ 10 w 5024"/>
                <a:gd name="T53" fmla="*/ 161 h 1747"/>
                <a:gd name="T54" fmla="*/ 29 w 5024"/>
                <a:gd name="T55" fmla="*/ 141 h 1747"/>
                <a:gd name="T56" fmla="*/ 57 w 5024"/>
                <a:gd name="T57" fmla="*/ 124 h 1747"/>
                <a:gd name="T58" fmla="*/ 94 w 5024"/>
                <a:gd name="T59" fmla="*/ 112 h 1747"/>
                <a:gd name="T60" fmla="*/ 138 w 5024"/>
                <a:gd name="T61" fmla="*/ 104 h 1747"/>
                <a:gd name="T62" fmla="*/ 190 w 5024"/>
                <a:gd name="T63" fmla="*/ 100 h 1747"/>
                <a:gd name="T64" fmla="*/ 249 w 5024"/>
                <a:gd name="T65" fmla="*/ 100 h 1747"/>
                <a:gd name="T66" fmla="*/ 314 w 5024"/>
                <a:gd name="T67" fmla="*/ 105 h 1747"/>
                <a:gd name="T68" fmla="*/ 368 w 5024"/>
                <a:gd name="T69" fmla="*/ 115 h 1747"/>
                <a:gd name="T70" fmla="*/ 373 w 5024"/>
                <a:gd name="T71" fmla="*/ 132 h 1747"/>
                <a:gd name="T72" fmla="*/ 381 w 5024"/>
                <a:gd name="T73" fmla="*/ 147 h 1747"/>
                <a:gd name="T74" fmla="*/ 391 w 5024"/>
                <a:gd name="T75" fmla="*/ 161 h 1747"/>
                <a:gd name="T76" fmla="*/ 403 w 5024"/>
                <a:gd name="T77" fmla="*/ 172 h 1747"/>
                <a:gd name="T78" fmla="*/ 417 w 5024"/>
                <a:gd name="T79" fmla="*/ 181 h 1747"/>
                <a:gd name="T80" fmla="*/ 432 w 5024"/>
                <a:gd name="T81" fmla="*/ 188 h 1747"/>
                <a:gd name="T82" fmla="*/ 449 w 5024"/>
                <a:gd name="T83" fmla="*/ 192 h 1747"/>
                <a:gd name="T84" fmla="*/ 468 w 5024"/>
                <a:gd name="T85" fmla="*/ 193 h 1747"/>
                <a:gd name="T86" fmla="*/ 487 w 5024"/>
                <a:gd name="T87" fmla="*/ 190 h 1747"/>
                <a:gd name="T88" fmla="*/ 505 w 5024"/>
                <a:gd name="T89" fmla="*/ 183 h 1747"/>
                <a:gd name="T90" fmla="*/ 521 w 5024"/>
                <a:gd name="T91" fmla="*/ 174 h 1747"/>
                <a:gd name="T92" fmla="*/ 535 w 5024"/>
                <a:gd name="T93" fmla="*/ 161 h 1747"/>
                <a:gd name="T94" fmla="*/ 546 w 5024"/>
                <a:gd name="T95" fmla="*/ 146 h 1747"/>
                <a:gd name="T96" fmla="*/ 554 w 5024"/>
                <a:gd name="T97" fmla="*/ 130 h 1747"/>
                <a:gd name="T98" fmla="*/ 559 w 5024"/>
                <a:gd name="T99" fmla="*/ 111 h 1747"/>
                <a:gd name="T100" fmla="*/ 560 w 5024"/>
                <a:gd name="T101" fmla="*/ 92 h 1747"/>
                <a:gd name="T102" fmla="*/ 557 w 5024"/>
                <a:gd name="T103" fmla="*/ 72 h 1747"/>
                <a:gd name="T104" fmla="*/ 551 w 5024"/>
                <a:gd name="T105" fmla="*/ 55 h 1747"/>
                <a:gd name="T106" fmla="*/ 541 w 5024"/>
                <a:gd name="T107" fmla="*/ 39 h 1747"/>
                <a:gd name="T108" fmla="*/ 529 w 5024"/>
                <a:gd name="T109" fmla="*/ 25 h 1747"/>
                <a:gd name="T110" fmla="*/ 514 w 5024"/>
                <a:gd name="T111" fmla="*/ 14 h 1747"/>
                <a:gd name="T112" fmla="*/ 497 w 5024"/>
                <a:gd name="T113" fmla="*/ 6 h 1747"/>
                <a:gd name="T114" fmla="*/ 478 w 5024"/>
                <a:gd name="T115" fmla="*/ 1 h 17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0" name="Freeform 31"/>
            <p:cNvSpPr>
              <a:spLocks noChangeAspect="1"/>
            </p:cNvSpPr>
            <p:nvPr/>
          </p:nvSpPr>
          <p:spPr bwMode="black">
            <a:xfrm>
              <a:off x="3867" y="947"/>
              <a:ext cx="211" cy="433"/>
            </a:xfrm>
            <a:custGeom>
              <a:avLst/>
              <a:gdLst>
                <a:gd name="T0" fmla="*/ 211 w 1907"/>
                <a:gd name="T1" fmla="*/ 0 h 3902"/>
                <a:gd name="T2" fmla="*/ 0 w 1907"/>
                <a:gd name="T3" fmla="*/ 0 h 3902"/>
                <a:gd name="T4" fmla="*/ 0 w 1907"/>
                <a:gd name="T5" fmla="*/ 309 h 3902"/>
                <a:gd name="T6" fmla="*/ 13 w 1907"/>
                <a:gd name="T7" fmla="*/ 317 h 3902"/>
                <a:gd name="T8" fmla="*/ 26 w 1907"/>
                <a:gd name="T9" fmla="*/ 325 h 3902"/>
                <a:gd name="T10" fmla="*/ 39 w 1907"/>
                <a:gd name="T11" fmla="*/ 334 h 3902"/>
                <a:gd name="T12" fmla="*/ 52 w 1907"/>
                <a:gd name="T13" fmla="*/ 342 h 3902"/>
                <a:gd name="T14" fmla="*/ 65 w 1907"/>
                <a:gd name="T15" fmla="*/ 350 h 3902"/>
                <a:gd name="T16" fmla="*/ 78 w 1907"/>
                <a:gd name="T17" fmla="*/ 358 h 3902"/>
                <a:gd name="T18" fmla="*/ 91 w 1907"/>
                <a:gd name="T19" fmla="*/ 366 h 3902"/>
                <a:gd name="T20" fmla="*/ 104 w 1907"/>
                <a:gd name="T21" fmla="*/ 374 h 3902"/>
                <a:gd name="T22" fmla="*/ 118 w 1907"/>
                <a:gd name="T23" fmla="*/ 382 h 3902"/>
                <a:gd name="T24" fmla="*/ 131 w 1907"/>
                <a:gd name="T25" fmla="*/ 389 h 3902"/>
                <a:gd name="T26" fmla="*/ 144 w 1907"/>
                <a:gd name="T27" fmla="*/ 397 h 3902"/>
                <a:gd name="T28" fmla="*/ 158 w 1907"/>
                <a:gd name="T29" fmla="*/ 404 h 3902"/>
                <a:gd name="T30" fmla="*/ 171 w 1907"/>
                <a:gd name="T31" fmla="*/ 412 h 3902"/>
                <a:gd name="T32" fmla="*/ 184 w 1907"/>
                <a:gd name="T33" fmla="*/ 419 h 3902"/>
                <a:gd name="T34" fmla="*/ 198 w 1907"/>
                <a:gd name="T35" fmla="*/ 426 h 3902"/>
                <a:gd name="T36" fmla="*/ 211 w 1907"/>
                <a:gd name="T37" fmla="*/ 433 h 3902"/>
                <a:gd name="T38" fmla="*/ 211 w 1907"/>
                <a:gd name="T39" fmla="*/ 0 h 39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1" name="Freeform 32"/>
            <p:cNvSpPr>
              <a:spLocks noChangeAspect="1"/>
            </p:cNvSpPr>
            <p:nvPr/>
          </p:nvSpPr>
          <p:spPr bwMode="black">
            <a:xfrm>
              <a:off x="3456" y="833"/>
              <a:ext cx="1923" cy="911"/>
            </a:xfrm>
            <a:custGeom>
              <a:avLst/>
              <a:gdLst>
                <a:gd name="T0" fmla="*/ 1291 w 17307"/>
                <a:gd name="T1" fmla="*/ 238 h 8203"/>
                <a:gd name="T2" fmla="*/ 1043 w 17307"/>
                <a:gd name="T3" fmla="*/ 113 h 8203"/>
                <a:gd name="T4" fmla="*/ 954 w 17307"/>
                <a:gd name="T5" fmla="*/ 97 h 8203"/>
                <a:gd name="T6" fmla="*/ 859 w 17307"/>
                <a:gd name="T7" fmla="*/ 64 h 8203"/>
                <a:gd name="T8" fmla="*/ 856 w 17307"/>
                <a:gd name="T9" fmla="*/ 72 h 8203"/>
                <a:gd name="T10" fmla="*/ 953 w 17307"/>
                <a:gd name="T11" fmla="*/ 105 h 8203"/>
                <a:gd name="T12" fmla="*/ 1043 w 17307"/>
                <a:gd name="T13" fmla="*/ 477 h 8203"/>
                <a:gd name="T14" fmla="*/ 740 w 17307"/>
                <a:gd name="T15" fmla="*/ 605 h 8203"/>
                <a:gd name="T16" fmla="*/ 816 w 17307"/>
                <a:gd name="T17" fmla="*/ 639 h 8203"/>
                <a:gd name="T18" fmla="*/ 874 w 17307"/>
                <a:gd name="T19" fmla="*/ 663 h 8203"/>
                <a:gd name="T20" fmla="*/ 897 w 17307"/>
                <a:gd name="T21" fmla="*/ 572 h 8203"/>
                <a:gd name="T22" fmla="*/ 1055 w 17307"/>
                <a:gd name="T23" fmla="*/ 732 h 8203"/>
                <a:gd name="T24" fmla="*/ 1190 w 17307"/>
                <a:gd name="T25" fmla="*/ 775 h 8203"/>
                <a:gd name="T26" fmla="*/ 1273 w 17307"/>
                <a:gd name="T27" fmla="*/ 239 h 8203"/>
                <a:gd name="T28" fmla="*/ 1331 w 17307"/>
                <a:gd name="T29" fmla="*/ 813 h 8203"/>
                <a:gd name="T30" fmla="*/ 1421 w 17307"/>
                <a:gd name="T31" fmla="*/ 834 h 8203"/>
                <a:gd name="T32" fmla="*/ 1507 w 17307"/>
                <a:gd name="T33" fmla="*/ 850 h 8203"/>
                <a:gd name="T34" fmla="*/ 1586 w 17307"/>
                <a:gd name="T35" fmla="*/ 860 h 8203"/>
                <a:gd name="T36" fmla="*/ 1659 w 17307"/>
                <a:gd name="T37" fmla="*/ 865 h 8203"/>
                <a:gd name="T38" fmla="*/ 1553 w 17307"/>
                <a:gd name="T39" fmla="*/ 395 h 8203"/>
                <a:gd name="T40" fmla="*/ 1702 w 17307"/>
                <a:gd name="T41" fmla="*/ 499 h 8203"/>
                <a:gd name="T42" fmla="*/ 1815 w 17307"/>
                <a:gd name="T43" fmla="*/ 601 h 8203"/>
                <a:gd name="T44" fmla="*/ 1886 w 17307"/>
                <a:gd name="T45" fmla="*/ 695 h 8203"/>
                <a:gd name="T46" fmla="*/ 1909 w 17307"/>
                <a:gd name="T47" fmla="*/ 777 h 8203"/>
                <a:gd name="T48" fmla="*/ 1857 w 17307"/>
                <a:gd name="T49" fmla="*/ 853 h 8203"/>
                <a:gd name="T50" fmla="*/ 1700 w 17307"/>
                <a:gd name="T51" fmla="*/ 887 h 8203"/>
                <a:gd name="T52" fmla="*/ 1466 w 17307"/>
                <a:gd name="T53" fmla="*/ 866 h 8203"/>
                <a:gd name="T54" fmla="*/ 1180 w 17307"/>
                <a:gd name="T55" fmla="*/ 797 h 8203"/>
                <a:gd name="T56" fmla="*/ 865 w 17307"/>
                <a:gd name="T57" fmla="*/ 687 h 8203"/>
                <a:gd name="T58" fmla="*/ 776 w 17307"/>
                <a:gd name="T59" fmla="*/ 651 h 8203"/>
                <a:gd name="T60" fmla="*/ 679 w 17307"/>
                <a:gd name="T61" fmla="*/ 606 h 8203"/>
                <a:gd name="T62" fmla="*/ 579 w 17307"/>
                <a:gd name="T63" fmla="*/ 554 h 8203"/>
                <a:gd name="T64" fmla="*/ 478 w 17307"/>
                <a:gd name="T65" fmla="*/ 497 h 8203"/>
                <a:gd name="T66" fmla="*/ 368 w 17307"/>
                <a:gd name="T67" fmla="*/ 430 h 8203"/>
                <a:gd name="T68" fmla="*/ 209 w 17307"/>
                <a:gd name="T69" fmla="*/ 311 h 8203"/>
                <a:gd name="T70" fmla="*/ 95 w 17307"/>
                <a:gd name="T71" fmla="*/ 199 h 8203"/>
                <a:gd name="T72" fmla="*/ 32 w 17307"/>
                <a:gd name="T73" fmla="*/ 99 h 8203"/>
                <a:gd name="T74" fmla="*/ 22 w 17307"/>
                <a:gd name="T75" fmla="*/ 19 h 8203"/>
                <a:gd name="T76" fmla="*/ 16 w 17307"/>
                <a:gd name="T77" fmla="*/ 21 h 8203"/>
                <a:gd name="T78" fmla="*/ 2 w 17307"/>
                <a:gd name="T79" fmla="*/ 54 h 8203"/>
                <a:gd name="T80" fmla="*/ 13 w 17307"/>
                <a:gd name="T81" fmla="*/ 137 h 8203"/>
                <a:gd name="T82" fmla="*/ 76 w 17307"/>
                <a:gd name="T83" fmla="*/ 236 h 8203"/>
                <a:gd name="T84" fmla="*/ 190 w 17307"/>
                <a:gd name="T85" fmla="*/ 345 h 8203"/>
                <a:gd name="T86" fmla="*/ 354 w 17307"/>
                <a:gd name="T87" fmla="*/ 463 h 8203"/>
                <a:gd name="T88" fmla="*/ 639 w 17307"/>
                <a:gd name="T89" fmla="*/ 622 h 8203"/>
                <a:gd name="T90" fmla="*/ 695 w 17307"/>
                <a:gd name="T91" fmla="*/ 894 h 8203"/>
                <a:gd name="T92" fmla="*/ 939 w 17307"/>
                <a:gd name="T93" fmla="*/ 753 h 8203"/>
                <a:gd name="T94" fmla="*/ 1255 w 17307"/>
                <a:gd name="T95" fmla="*/ 853 h 8203"/>
                <a:gd name="T96" fmla="*/ 1318 w 17307"/>
                <a:gd name="T97" fmla="*/ 868 h 8203"/>
                <a:gd name="T98" fmla="*/ 1560 w 17307"/>
                <a:gd name="T99" fmla="*/ 907 h 8203"/>
                <a:gd name="T100" fmla="*/ 1692 w 17307"/>
                <a:gd name="T101" fmla="*/ 910 h 8203"/>
                <a:gd name="T102" fmla="*/ 1799 w 17307"/>
                <a:gd name="T103" fmla="*/ 894 h 8203"/>
                <a:gd name="T104" fmla="*/ 1876 w 17307"/>
                <a:gd name="T105" fmla="*/ 859 h 8203"/>
                <a:gd name="T106" fmla="*/ 1918 w 17307"/>
                <a:gd name="T107" fmla="*/ 804 h 8203"/>
                <a:gd name="T108" fmla="*/ 1913 w 17307"/>
                <a:gd name="T109" fmla="*/ 725 h 8203"/>
                <a:gd name="T110" fmla="*/ 1854 w 17307"/>
                <a:gd name="T111" fmla="*/ 631 h 8203"/>
                <a:gd name="T112" fmla="*/ 1748 w 17307"/>
                <a:gd name="T113" fmla="*/ 526 h 8203"/>
                <a:gd name="T114" fmla="*/ 1603 w 17307"/>
                <a:gd name="T115" fmla="*/ 416 h 820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40000"/>
              </a:spcBef>
              <a:defRPr/>
            </a:pPr>
            <a:r>
              <a:rPr lang="en-US" sz="2100" i="1" smtClean="0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4" name="Line 35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38" name="Rectangle 39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 userDrawn="1"/>
          </p:nvSpPr>
          <p:spPr bwMode="auto">
            <a:xfrm rot="2700000">
              <a:off x="1135" y="3223"/>
              <a:ext cx="387" cy="6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609600"/>
            <a:ext cx="5805488" cy="1538288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83263" cy="5334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8326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6E2CA-669F-4546-8AD4-FFA5900909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038" y="1004888"/>
            <a:ext cx="206375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42025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D70056-7C6C-4E61-9847-558775A0EB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2B5B0-3BE3-4AF1-8EAE-9A899A151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7923-57E9-4F3C-8DE1-0BBB6B8D1C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528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598613"/>
            <a:ext cx="405288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A3B00-7E13-423B-9353-68374C3FB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8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A7EF4-295F-481A-9F0A-36E816915E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2509-C5AD-4F80-8957-F44961D69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5F2D1-2C6D-431E-9572-653DE76904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5E8EB-9ABE-4CD6-94EF-C0453846AB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35D87-0AF3-4268-AC78-EAD8A189DE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58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581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39" name="Rectangle 5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8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0" name="Freeform 6"/>
            <p:cNvSpPr>
              <a:spLocks noChangeAspect="1" noEditPoints="1"/>
            </p:cNvSpPr>
            <p:nvPr/>
          </p:nvSpPr>
          <p:spPr bwMode="black">
            <a:xfrm>
              <a:off x="1372" y="3675"/>
              <a:ext cx="72" cy="219"/>
            </a:xfrm>
            <a:custGeom>
              <a:avLst/>
              <a:gdLst>
                <a:gd name="T0" fmla="*/ 39 w 441"/>
                <a:gd name="T1" fmla="*/ 109 h 1307"/>
                <a:gd name="T2" fmla="*/ 43 w 441"/>
                <a:gd name="T3" fmla="*/ 110 h 1307"/>
                <a:gd name="T4" fmla="*/ 46 w 441"/>
                <a:gd name="T5" fmla="*/ 113 h 1307"/>
                <a:gd name="T6" fmla="*/ 49 w 441"/>
                <a:gd name="T7" fmla="*/ 115 h 1307"/>
                <a:gd name="T8" fmla="*/ 54 w 441"/>
                <a:gd name="T9" fmla="*/ 122 h 1307"/>
                <a:gd name="T10" fmla="*/ 58 w 441"/>
                <a:gd name="T11" fmla="*/ 132 h 1307"/>
                <a:gd name="T12" fmla="*/ 60 w 441"/>
                <a:gd name="T13" fmla="*/ 144 h 1307"/>
                <a:gd name="T14" fmla="*/ 60 w 441"/>
                <a:gd name="T15" fmla="*/ 158 h 1307"/>
                <a:gd name="T16" fmla="*/ 59 w 441"/>
                <a:gd name="T17" fmla="*/ 171 h 1307"/>
                <a:gd name="T18" fmla="*/ 56 w 441"/>
                <a:gd name="T19" fmla="*/ 183 h 1307"/>
                <a:gd name="T20" fmla="*/ 51 w 441"/>
                <a:gd name="T21" fmla="*/ 192 h 1307"/>
                <a:gd name="T22" fmla="*/ 48 w 441"/>
                <a:gd name="T23" fmla="*/ 195 h 1307"/>
                <a:gd name="T24" fmla="*/ 44 w 441"/>
                <a:gd name="T25" fmla="*/ 198 h 1307"/>
                <a:gd name="T26" fmla="*/ 40 w 441"/>
                <a:gd name="T27" fmla="*/ 199 h 1307"/>
                <a:gd name="T28" fmla="*/ 36 w 441"/>
                <a:gd name="T29" fmla="*/ 200 h 1307"/>
                <a:gd name="T30" fmla="*/ 32 w 441"/>
                <a:gd name="T31" fmla="*/ 199 h 1307"/>
                <a:gd name="T32" fmla="*/ 28 w 441"/>
                <a:gd name="T33" fmla="*/ 198 h 1307"/>
                <a:gd name="T34" fmla="*/ 25 w 441"/>
                <a:gd name="T35" fmla="*/ 195 h 1307"/>
                <a:gd name="T36" fmla="*/ 22 w 441"/>
                <a:gd name="T37" fmla="*/ 191 h 1307"/>
                <a:gd name="T38" fmla="*/ 17 w 441"/>
                <a:gd name="T39" fmla="*/ 182 h 1307"/>
                <a:gd name="T40" fmla="*/ 14 w 441"/>
                <a:gd name="T41" fmla="*/ 170 h 1307"/>
                <a:gd name="T42" fmla="*/ 13 w 441"/>
                <a:gd name="T43" fmla="*/ 158 h 1307"/>
                <a:gd name="T44" fmla="*/ 13 w 441"/>
                <a:gd name="T45" fmla="*/ 144 h 1307"/>
                <a:gd name="T46" fmla="*/ 15 w 441"/>
                <a:gd name="T47" fmla="*/ 133 h 1307"/>
                <a:gd name="T48" fmla="*/ 19 w 441"/>
                <a:gd name="T49" fmla="*/ 122 h 1307"/>
                <a:gd name="T50" fmla="*/ 24 w 441"/>
                <a:gd name="T51" fmla="*/ 115 h 1307"/>
                <a:gd name="T52" fmla="*/ 29 w 441"/>
                <a:gd name="T53" fmla="*/ 111 h 1307"/>
                <a:gd name="T54" fmla="*/ 32 w 441"/>
                <a:gd name="T55" fmla="*/ 110 h 1307"/>
                <a:gd name="T56" fmla="*/ 36 w 441"/>
                <a:gd name="T57" fmla="*/ 109 h 1307"/>
                <a:gd name="T58" fmla="*/ 72 w 441"/>
                <a:gd name="T59" fmla="*/ 0 h 1307"/>
                <a:gd name="T60" fmla="*/ 59 w 441"/>
                <a:gd name="T61" fmla="*/ 110 h 1307"/>
                <a:gd name="T62" fmla="*/ 56 w 441"/>
                <a:gd name="T63" fmla="*/ 104 h 1307"/>
                <a:gd name="T64" fmla="*/ 51 w 441"/>
                <a:gd name="T65" fmla="*/ 98 h 1307"/>
                <a:gd name="T66" fmla="*/ 47 w 441"/>
                <a:gd name="T67" fmla="*/ 94 h 1307"/>
                <a:gd name="T68" fmla="*/ 42 w 441"/>
                <a:gd name="T69" fmla="*/ 91 h 1307"/>
                <a:gd name="T70" fmla="*/ 37 w 441"/>
                <a:gd name="T71" fmla="*/ 90 h 1307"/>
                <a:gd name="T72" fmla="*/ 31 w 441"/>
                <a:gd name="T73" fmla="*/ 90 h 1307"/>
                <a:gd name="T74" fmla="*/ 25 w 441"/>
                <a:gd name="T75" fmla="*/ 92 h 1307"/>
                <a:gd name="T76" fmla="*/ 20 w 441"/>
                <a:gd name="T77" fmla="*/ 95 h 1307"/>
                <a:gd name="T78" fmla="*/ 16 w 441"/>
                <a:gd name="T79" fmla="*/ 99 h 1307"/>
                <a:gd name="T80" fmla="*/ 12 w 441"/>
                <a:gd name="T81" fmla="*/ 105 h 1307"/>
                <a:gd name="T82" fmla="*/ 8 w 441"/>
                <a:gd name="T83" fmla="*/ 111 h 1307"/>
                <a:gd name="T84" fmla="*/ 5 w 441"/>
                <a:gd name="T85" fmla="*/ 119 h 1307"/>
                <a:gd name="T86" fmla="*/ 1 w 441"/>
                <a:gd name="T87" fmla="*/ 136 h 1307"/>
                <a:gd name="T88" fmla="*/ 0 w 441"/>
                <a:gd name="T89" fmla="*/ 155 h 1307"/>
                <a:gd name="T90" fmla="*/ 1 w 441"/>
                <a:gd name="T91" fmla="*/ 173 h 1307"/>
                <a:gd name="T92" fmla="*/ 6 w 441"/>
                <a:gd name="T93" fmla="*/ 190 h 1307"/>
                <a:gd name="T94" fmla="*/ 8 w 441"/>
                <a:gd name="T95" fmla="*/ 197 h 1307"/>
                <a:gd name="T96" fmla="*/ 12 w 441"/>
                <a:gd name="T97" fmla="*/ 204 h 1307"/>
                <a:gd name="T98" fmla="*/ 16 w 441"/>
                <a:gd name="T99" fmla="*/ 209 h 1307"/>
                <a:gd name="T100" fmla="*/ 20 w 441"/>
                <a:gd name="T101" fmla="*/ 214 h 1307"/>
                <a:gd name="T102" fmla="*/ 25 w 441"/>
                <a:gd name="T103" fmla="*/ 217 h 1307"/>
                <a:gd name="T104" fmla="*/ 31 w 441"/>
                <a:gd name="T105" fmla="*/ 219 h 1307"/>
                <a:gd name="T106" fmla="*/ 37 w 441"/>
                <a:gd name="T107" fmla="*/ 219 h 1307"/>
                <a:gd name="T108" fmla="*/ 42 w 441"/>
                <a:gd name="T109" fmla="*/ 218 h 1307"/>
                <a:gd name="T110" fmla="*/ 47 w 441"/>
                <a:gd name="T111" fmla="*/ 215 h 1307"/>
                <a:gd name="T112" fmla="*/ 51 w 441"/>
                <a:gd name="T113" fmla="*/ 211 h 1307"/>
                <a:gd name="T114" fmla="*/ 56 w 441"/>
                <a:gd name="T115" fmla="*/ 206 h 1307"/>
                <a:gd name="T116" fmla="*/ 59 w 441"/>
                <a:gd name="T117" fmla="*/ 199 h 13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1" name="Freeform 7"/>
            <p:cNvSpPr>
              <a:spLocks noChangeAspect="1" noEditPoints="1"/>
            </p:cNvSpPr>
            <p:nvPr/>
          </p:nvSpPr>
          <p:spPr bwMode="black">
            <a:xfrm>
              <a:off x="1460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7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1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6 w 440"/>
                <a:gd name="T25" fmla="*/ 107 h 772"/>
                <a:gd name="T26" fmla="*/ 42 w 440"/>
                <a:gd name="T27" fmla="*/ 109 h 772"/>
                <a:gd name="T28" fmla="*/ 38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6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5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5 w 440"/>
                <a:gd name="T47" fmla="*/ 43 h 772"/>
                <a:gd name="T48" fmla="*/ 20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9 w 440"/>
                <a:gd name="T61" fmla="*/ 16 h 772"/>
                <a:gd name="T62" fmla="*/ 54 w 440"/>
                <a:gd name="T63" fmla="*/ 10 h 772"/>
                <a:gd name="T64" fmla="*/ 50 w 440"/>
                <a:gd name="T65" fmla="*/ 5 h 772"/>
                <a:gd name="T66" fmla="*/ 45 w 440"/>
                <a:gd name="T67" fmla="*/ 2 h 772"/>
                <a:gd name="T68" fmla="*/ 40 w 440"/>
                <a:gd name="T69" fmla="*/ 0 h 772"/>
                <a:gd name="T70" fmla="*/ 34 w 440"/>
                <a:gd name="T71" fmla="*/ 0 h 772"/>
                <a:gd name="T72" fmla="*/ 28 w 440"/>
                <a:gd name="T73" fmla="*/ 1 h 772"/>
                <a:gd name="T74" fmla="*/ 22 w 440"/>
                <a:gd name="T75" fmla="*/ 4 h 772"/>
                <a:gd name="T76" fmla="*/ 17 w 440"/>
                <a:gd name="T77" fmla="*/ 8 h 772"/>
                <a:gd name="T78" fmla="*/ 13 w 440"/>
                <a:gd name="T79" fmla="*/ 13 h 772"/>
                <a:gd name="T80" fmla="*/ 9 w 440"/>
                <a:gd name="T81" fmla="*/ 19 h 772"/>
                <a:gd name="T82" fmla="*/ 6 w 440"/>
                <a:gd name="T83" fmla="*/ 26 h 772"/>
                <a:gd name="T84" fmla="*/ 2 w 440"/>
                <a:gd name="T85" fmla="*/ 40 h 772"/>
                <a:gd name="T86" fmla="*/ 0 w 440"/>
                <a:gd name="T87" fmla="*/ 58 h 772"/>
                <a:gd name="T88" fmla="*/ 1 w 440"/>
                <a:gd name="T89" fmla="*/ 77 h 772"/>
                <a:gd name="T90" fmla="*/ 4 w 440"/>
                <a:gd name="T91" fmla="*/ 94 h 772"/>
                <a:gd name="T92" fmla="*/ 8 w 440"/>
                <a:gd name="T93" fmla="*/ 104 h 772"/>
                <a:gd name="T94" fmla="*/ 11 w 440"/>
                <a:gd name="T95" fmla="*/ 111 h 772"/>
                <a:gd name="T96" fmla="*/ 15 w 440"/>
                <a:gd name="T97" fmla="*/ 117 h 772"/>
                <a:gd name="T98" fmla="*/ 19 w 440"/>
                <a:gd name="T99" fmla="*/ 121 h 772"/>
                <a:gd name="T100" fmla="*/ 24 w 440"/>
                <a:gd name="T101" fmla="*/ 125 h 772"/>
                <a:gd name="T102" fmla="*/ 30 w 440"/>
                <a:gd name="T103" fmla="*/ 127 h 772"/>
                <a:gd name="T104" fmla="*/ 36 w 440"/>
                <a:gd name="T105" fmla="*/ 128 h 772"/>
                <a:gd name="T106" fmla="*/ 41 w 440"/>
                <a:gd name="T107" fmla="*/ 127 h 772"/>
                <a:gd name="T108" fmla="*/ 46 w 440"/>
                <a:gd name="T109" fmla="*/ 125 h 772"/>
                <a:gd name="T110" fmla="*/ 51 w 440"/>
                <a:gd name="T111" fmla="*/ 122 h 772"/>
                <a:gd name="T112" fmla="*/ 56 w 440"/>
                <a:gd name="T113" fmla="*/ 117 h 772"/>
                <a:gd name="T114" fmla="*/ 60 w 440"/>
                <a:gd name="T115" fmla="*/ 110 h 772"/>
                <a:gd name="T116" fmla="*/ 61 w 440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2" name="Freeform 8"/>
            <p:cNvSpPr>
              <a:spLocks noChangeAspect="1"/>
            </p:cNvSpPr>
            <p:nvPr/>
          </p:nvSpPr>
          <p:spPr bwMode="black">
            <a:xfrm>
              <a:off x="1557" y="3675"/>
              <a:ext cx="59" cy="216"/>
            </a:xfrm>
            <a:custGeom>
              <a:avLst/>
              <a:gdLst>
                <a:gd name="T0" fmla="*/ 13 w 352"/>
                <a:gd name="T1" fmla="*/ 107 h 1289"/>
                <a:gd name="T2" fmla="*/ 15 w 352"/>
                <a:gd name="T3" fmla="*/ 104 h 1289"/>
                <a:gd name="T4" fmla="*/ 18 w 352"/>
                <a:gd name="T5" fmla="*/ 99 h 1289"/>
                <a:gd name="T6" fmla="*/ 21 w 352"/>
                <a:gd name="T7" fmla="*/ 96 h 1289"/>
                <a:gd name="T8" fmla="*/ 23 w 352"/>
                <a:gd name="T9" fmla="*/ 93 h 1289"/>
                <a:gd name="T10" fmla="*/ 26 w 352"/>
                <a:gd name="T11" fmla="*/ 91 h 1289"/>
                <a:gd name="T12" fmla="*/ 29 w 352"/>
                <a:gd name="T13" fmla="*/ 90 h 1289"/>
                <a:gd name="T14" fmla="*/ 32 w 352"/>
                <a:gd name="T15" fmla="*/ 90 h 1289"/>
                <a:gd name="T16" fmla="*/ 36 w 352"/>
                <a:gd name="T17" fmla="*/ 90 h 1289"/>
                <a:gd name="T18" fmla="*/ 39 w 352"/>
                <a:gd name="T19" fmla="*/ 90 h 1289"/>
                <a:gd name="T20" fmla="*/ 43 w 352"/>
                <a:gd name="T21" fmla="*/ 91 h 1289"/>
                <a:gd name="T22" fmla="*/ 45 w 352"/>
                <a:gd name="T23" fmla="*/ 93 h 1289"/>
                <a:gd name="T24" fmla="*/ 48 w 352"/>
                <a:gd name="T25" fmla="*/ 95 h 1289"/>
                <a:gd name="T26" fmla="*/ 50 w 352"/>
                <a:gd name="T27" fmla="*/ 97 h 1289"/>
                <a:gd name="T28" fmla="*/ 52 w 352"/>
                <a:gd name="T29" fmla="*/ 100 h 1289"/>
                <a:gd name="T30" fmla="*/ 54 w 352"/>
                <a:gd name="T31" fmla="*/ 104 h 1289"/>
                <a:gd name="T32" fmla="*/ 55 w 352"/>
                <a:gd name="T33" fmla="*/ 109 h 1289"/>
                <a:gd name="T34" fmla="*/ 57 w 352"/>
                <a:gd name="T35" fmla="*/ 118 h 1289"/>
                <a:gd name="T36" fmla="*/ 58 w 352"/>
                <a:gd name="T37" fmla="*/ 127 h 1289"/>
                <a:gd name="T38" fmla="*/ 59 w 352"/>
                <a:gd name="T39" fmla="*/ 137 h 1289"/>
                <a:gd name="T40" fmla="*/ 59 w 352"/>
                <a:gd name="T41" fmla="*/ 216 h 1289"/>
                <a:gd name="T42" fmla="*/ 46 w 352"/>
                <a:gd name="T43" fmla="*/ 147 h 1289"/>
                <a:gd name="T44" fmla="*/ 46 w 352"/>
                <a:gd name="T45" fmla="*/ 133 h 1289"/>
                <a:gd name="T46" fmla="*/ 46 w 352"/>
                <a:gd name="T47" fmla="*/ 126 h 1289"/>
                <a:gd name="T48" fmla="*/ 44 w 352"/>
                <a:gd name="T49" fmla="*/ 120 h 1289"/>
                <a:gd name="T50" fmla="*/ 42 w 352"/>
                <a:gd name="T51" fmla="*/ 116 h 1289"/>
                <a:gd name="T52" fmla="*/ 41 w 352"/>
                <a:gd name="T53" fmla="*/ 114 h 1289"/>
                <a:gd name="T54" fmla="*/ 40 w 352"/>
                <a:gd name="T55" fmla="*/ 112 h 1289"/>
                <a:gd name="T56" fmla="*/ 38 w 352"/>
                <a:gd name="T57" fmla="*/ 111 h 1289"/>
                <a:gd name="T58" fmla="*/ 36 w 352"/>
                <a:gd name="T59" fmla="*/ 110 h 1289"/>
                <a:gd name="T60" fmla="*/ 34 w 352"/>
                <a:gd name="T61" fmla="*/ 109 h 1289"/>
                <a:gd name="T62" fmla="*/ 31 w 352"/>
                <a:gd name="T63" fmla="*/ 109 h 1289"/>
                <a:gd name="T64" fmla="*/ 28 w 352"/>
                <a:gd name="T65" fmla="*/ 109 h 1289"/>
                <a:gd name="T66" fmla="*/ 25 w 352"/>
                <a:gd name="T67" fmla="*/ 110 h 1289"/>
                <a:gd name="T68" fmla="*/ 23 w 352"/>
                <a:gd name="T69" fmla="*/ 112 h 1289"/>
                <a:gd name="T70" fmla="*/ 21 w 352"/>
                <a:gd name="T71" fmla="*/ 113 h 1289"/>
                <a:gd name="T72" fmla="*/ 19 w 352"/>
                <a:gd name="T73" fmla="*/ 116 h 1289"/>
                <a:gd name="T74" fmla="*/ 18 w 352"/>
                <a:gd name="T75" fmla="*/ 119 h 1289"/>
                <a:gd name="T76" fmla="*/ 15 w 352"/>
                <a:gd name="T77" fmla="*/ 125 h 1289"/>
                <a:gd name="T78" fmla="*/ 14 w 352"/>
                <a:gd name="T79" fmla="*/ 133 h 1289"/>
                <a:gd name="T80" fmla="*/ 13 w 352"/>
                <a:gd name="T81" fmla="*/ 141 h 1289"/>
                <a:gd name="T82" fmla="*/ 13 w 352"/>
                <a:gd name="T83" fmla="*/ 158 h 1289"/>
                <a:gd name="T84" fmla="*/ 0 w 352"/>
                <a:gd name="T85" fmla="*/ 216 h 1289"/>
                <a:gd name="T86" fmla="*/ 13 w 352"/>
                <a:gd name="T87" fmla="*/ 0 h 128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3" name="Freeform 9"/>
            <p:cNvSpPr>
              <a:spLocks noChangeAspect="1" noEditPoints="1"/>
            </p:cNvSpPr>
            <p:nvPr/>
          </p:nvSpPr>
          <p:spPr bwMode="black">
            <a:xfrm>
              <a:off x="1633" y="3765"/>
              <a:ext cx="76" cy="128"/>
            </a:xfrm>
            <a:custGeom>
              <a:avLst/>
              <a:gdLst>
                <a:gd name="T0" fmla="*/ 42 w 463"/>
                <a:gd name="T1" fmla="*/ 20 h 772"/>
                <a:gd name="T2" fmla="*/ 47 w 463"/>
                <a:gd name="T3" fmla="*/ 22 h 772"/>
                <a:gd name="T4" fmla="*/ 52 w 463"/>
                <a:gd name="T5" fmla="*/ 26 h 772"/>
                <a:gd name="T6" fmla="*/ 58 w 463"/>
                <a:gd name="T7" fmla="*/ 36 h 772"/>
                <a:gd name="T8" fmla="*/ 63 w 463"/>
                <a:gd name="T9" fmla="*/ 51 h 772"/>
                <a:gd name="T10" fmla="*/ 64 w 463"/>
                <a:gd name="T11" fmla="*/ 69 h 772"/>
                <a:gd name="T12" fmla="*/ 61 w 463"/>
                <a:gd name="T13" fmla="*/ 86 h 772"/>
                <a:gd name="T14" fmla="*/ 55 w 463"/>
                <a:gd name="T15" fmla="*/ 99 h 772"/>
                <a:gd name="T16" fmla="*/ 50 w 463"/>
                <a:gd name="T17" fmla="*/ 105 h 772"/>
                <a:gd name="T18" fmla="*/ 45 w 463"/>
                <a:gd name="T19" fmla="*/ 108 h 772"/>
                <a:gd name="T20" fmla="*/ 40 w 463"/>
                <a:gd name="T21" fmla="*/ 109 h 772"/>
                <a:gd name="T22" fmla="*/ 34 w 463"/>
                <a:gd name="T23" fmla="*/ 109 h 772"/>
                <a:gd name="T24" fmla="*/ 29 w 463"/>
                <a:gd name="T25" fmla="*/ 106 h 772"/>
                <a:gd name="T26" fmla="*/ 24 w 463"/>
                <a:gd name="T27" fmla="*/ 103 h 772"/>
                <a:gd name="T28" fmla="*/ 18 w 463"/>
                <a:gd name="T29" fmla="*/ 93 h 772"/>
                <a:gd name="T30" fmla="*/ 14 w 463"/>
                <a:gd name="T31" fmla="*/ 77 h 772"/>
                <a:gd name="T32" fmla="*/ 13 w 463"/>
                <a:gd name="T33" fmla="*/ 59 h 772"/>
                <a:gd name="T34" fmla="*/ 15 w 463"/>
                <a:gd name="T35" fmla="*/ 43 h 772"/>
                <a:gd name="T36" fmla="*/ 21 w 463"/>
                <a:gd name="T37" fmla="*/ 30 h 772"/>
                <a:gd name="T38" fmla="*/ 26 w 463"/>
                <a:gd name="T39" fmla="*/ 24 h 772"/>
                <a:gd name="T40" fmla="*/ 32 w 463"/>
                <a:gd name="T41" fmla="*/ 21 h 772"/>
                <a:gd name="T42" fmla="*/ 37 w 463"/>
                <a:gd name="T43" fmla="*/ 19 h 772"/>
                <a:gd name="T44" fmla="*/ 42 w 463"/>
                <a:gd name="T45" fmla="*/ 128 h 772"/>
                <a:gd name="T46" fmla="*/ 49 w 463"/>
                <a:gd name="T47" fmla="*/ 125 h 772"/>
                <a:gd name="T48" fmla="*/ 56 w 463"/>
                <a:gd name="T49" fmla="*/ 121 h 772"/>
                <a:gd name="T50" fmla="*/ 62 w 463"/>
                <a:gd name="T51" fmla="*/ 114 h 772"/>
                <a:gd name="T52" fmla="*/ 67 w 463"/>
                <a:gd name="T53" fmla="*/ 105 h 772"/>
                <a:gd name="T54" fmla="*/ 71 w 463"/>
                <a:gd name="T55" fmla="*/ 95 h 772"/>
                <a:gd name="T56" fmla="*/ 74 w 463"/>
                <a:gd name="T57" fmla="*/ 84 h 772"/>
                <a:gd name="T58" fmla="*/ 76 w 463"/>
                <a:gd name="T59" fmla="*/ 71 h 772"/>
                <a:gd name="T60" fmla="*/ 76 w 463"/>
                <a:gd name="T61" fmla="*/ 58 h 772"/>
                <a:gd name="T62" fmla="*/ 74 w 463"/>
                <a:gd name="T63" fmla="*/ 45 h 772"/>
                <a:gd name="T64" fmla="*/ 72 w 463"/>
                <a:gd name="T65" fmla="*/ 33 h 772"/>
                <a:gd name="T66" fmla="*/ 67 w 463"/>
                <a:gd name="T67" fmla="*/ 23 h 772"/>
                <a:gd name="T68" fmla="*/ 62 w 463"/>
                <a:gd name="T69" fmla="*/ 14 h 772"/>
                <a:gd name="T70" fmla="*/ 56 w 463"/>
                <a:gd name="T71" fmla="*/ 8 h 772"/>
                <a:gd name="T72" fmla="*/ 50 w 463"/>
                <a:gd name="T73" fmla="*/ 3 h 772"/>
                <a:gd name="T74" fmla="*/ 42 w 463"/>
                <a:gd name="T75" fmla="*/ 0 h 772"/>
                <a:gd name="T76" fmla="*/ 34 w 463"/>
                <a:gd name="T77" fmla="*/ 0 h 772"/>
                <a:gd name="T78" fmla="*/ 27 w 463"/>
                <a:gd name="T79" fmla="*/ 3 h 772"/>
                <a:gd name="T80" fmla="*/ 20 w 463"/>
                <a:gd name="T81" fmla="*/ 8 h 772"/>
                <a:gd name="T82" fmla="*/ 14 w 463"/>
                <a:gd name="T83" fmla="*/ 14 h 772"/>
                <a:gd name="T84" fmla="*/ 9 w 463"/>
                <a:gd name="T85" fmla="*/ 23 h 772"/>
                <a:gd name="T86" fmla="*/ 5 w 463"/>
                <a:gd name="T87" fmla="*/ 33 h 772"/>
                <a:gd name="T88" fmla="*/ 1 w 463"/>
                <a:gd name="T89" fmla="*/ 45 h 772"/>
                <a:gd name="T90" fmla="*/ 0 w 463"/>
                <a:gd name="T91" fmla="*/ 58 h 772"/>
                <a:gd name="T92" fmla="*/ 0 w 463"/>
                <a:gd name="T93" fmla="*/ 71 h 772"/>
                <a:gd name="T94" fmla="*/ 1 w 463"/>
                <a:gd name="T95" fmla="*/ 84 h 772"/>
                <a:gd name="T96" fmla="*/ 5 w 463"/>
                <a:gd name="T97" fmla="*/ 95 h 772"/>
                <a:gd name="T98" fmla="*/ 9 w 463"/>
                <a:gd name="T99" fmla="*/ 105 h 772"/>
                <a:gd name="T100" fmla="*/ 14 w 463"/>
                <a:gd name="T101" fmla="*/ 114 h 772"/>
                <a:gd name="T102" fmla="*/ 20 w 463"/>
                <a:gd name="T103" fmla="*/ 121 h 772"/>
                <a:gd name="T104" fmla="*/ 27 w 463"/>
                <a:gd name="T105" fmla="*/ 125 h 772"/>
                <a:gd name="T106" fmla="*/ 34 w 463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4" name="Freeform 10"/>
            <p:cNvSpPr>
              <a:spLocks noChangeAspect="1"/>
            </p:cNvSpPr>
            <p:nvPr/>
          </p:nvSpPr>
          <p:spPr bwMode="black">
            <a:xfrm>
              <a:off x="1776" y="3685"/>
              <a:ext cx="105" cy="212"/>
            </a:xfrm>
            <a:custGeom>
              <a:avLst/>
              <a:gdLst>
                <a:gd name="T0" fmla="*/ 0 w 628"/>
                <a:gd name="T1" fmla="*/ 0 h 1282"/>
                <a:gd name="T2" fmla="*/ 92 w 628"/>
                <a:gd name="T3" fmla="*/ 159 h 1282"/>
                <a:gd name="T4" fmla="*/ 92 w 628"/>
                <a:gd name="T5" fmla="*/ 8 h 1282"/>
                <a:gd name="T6" fmla="*/ 105 w 628"/>
                <a:gd name="T7" fmla="*/ 8 h 1282"/>
                <a:gd name="T8" fmla="*/ 105 w 628"/>
                <a:gd name="T9" fmla="*/ 212 h 1282"/>
                <a:gd name="T10" fmla="*/ 13 w 628"/>
                <a:gd name="T11" fmla="*/ 53 h 1282"/>
                <a:gd name="T12" fmla="*/ 13 w 628"/>
                <a:gd name="T13" fmla="*/ 203 h 1282"/>
                <a:gd name="T14" fmla="*/ 0 w 628"/>
                <a:gd name="T15" fmla="*/ 203 h 1282"/>
                <a:gd name="T16" fmla="*/ 0 w 628"/>
                <a:gd name="T17" fmla="*/ 0 h 12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5" name="Freeform 11"/>
            <p:cNvSpPr>
              <a:spLocks noChangeAspect="1" noEditPoints="1"/>
            </p:cNvSpPr>
            <p:nvPr/>
          </p:nvSpPr>
          <p:spPr bwMode="black">
            <a:xfrm>
              <a:off x="1897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7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1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5 w 440"/>
                <a:gd name="T25" fmla="*/ 107 h 772"/>
                <a:gd name="T26" fmla="*/ 41 w 440"/>
                <a:gd name="T27" fmla="*/ 109 h 772"/>
                <a:gd name="T28" fmla="*/ 37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5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4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5 w 440"/>
                <a:gd name="T47" fmla="*/ 43 h 772"/>
                <a:gd name="T48" fmla="*/ 20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7 w 440"/>
                <a:gd name="T61" fmla="*/ 14 h 772"/>
                <a:gd name="T62" fmla="*/ 53 w 440"/>
                <a:gd name="T63" fmla="*/ 8 h 772"/>
                <a:gd name="T64" fmla="*/ 48 w 440"/>
                <a:gd name="T65" fmla="*/ 4 h 772"/>
                <a:gd name="T66" fmla="*/ 43 w 440"/>
                <a:gd name="T67" fmla="*/ 1 h 772"/>
                <a:gd name="T68" fmla="*/ 38 w 440"/>
                <a:gd name="T69" fmla="*/ 0 h 772"/>
                <a:gd name="T70" fmla="*/ 32 w 440"/>
                <a:gd name="T71" fmla="*/ 0 h 772"/>
                <a:gd name="T72" fmla="*/ 26 w 440"/>
                <a:gd name="T73" fmla="*/ 2 h 772"/>
                <a:gd name="T74" fmla="*/ 21 w 440"/>
                <a:gd name="T75" fmla="*/ 5 h 772"/>
                <a:gd name="T76" fmla="*/ 16 w 440"/>
                <a:gd name="T77" fmla="*/ 9 h 772"/>
                <a:gd name="T78" fmla="*/ 12 w 440"/>
                <a:gd name="T79" fmla="*/ 15 h 772"/>
                <a:gd name="T80" fmla="*/ 8 w 440"/>
                <a:gd name="T81" fmla="*/ 21 h 772"/>
                <a:gd name="T82" fmla="*/ 5 w 440"/>
                <a:gd name="T83" fmla="*/ 29 h 772"/>
                <a:gd name="T84" fmla="*/ 1 w 440"/>
                <a:gd name="T85" fmla="*/ 46 h 772"/>
                <a:gd name="T86" fmla="*/ 0 w 440"/>
                <a:gd name="T87" fmla="*/ 64 h 772"/>
                <a:gd name="T88" fmla="*/ 2 w 440"/>
                <a:gd name="T89" fmla="*/ 83 h 772"/>
                <a:gd name="T90" fmla="*/ 6 w 440"/>
                <a:gd name="T91" fmla="*/ 99 h 772"/>
                <a:gd name="T92" fmla="*/ 8 w 440"/>
                <a:gd name="T93" fmla="*/ 106 h 772"/>
                <a:gd name="T94" fmla="*/ 12 w 440"/>
                <a:gd name="T95" fmla="*/ 113 h 772"/>
                <a:gd name="T96" fmla="*/ 16 w 440"/>
                <a:gd name="T97" fmla="*/ 118 h 772"/>
                <a:gd name="T98" fmla="*/ 21 w 440"/>
                <a:gd name="T99" fmla="*/ 123 h 772"/>
                <a:gd name="T100" fmla="*/ 26 w 440"/>
                <a:gd name="T101" fmla="*/ 126 h 772"/>
                <a:gd name="T102" fmla="*/ 31 w 440"/>
                <a:gd name="T103" fmla="*/ 128 h 772"/>
                <a:gd name="T104" fmla="*/ 37 w 440"/>
                <a:gd name="T105" fmla="*/ 128 h 772"/>
                <a:gd name="T106" fmla="*/ 43 w 440"/>
                <a:gd name="T107" fmla="*/ 127 h 772"/>
                <a:gd name="T108" fmla="*/ 48 w 440"/>
                <a:gd name="T109" fmla="*/ 124 h 772"/>
                <a:gd name="T110" fmla="*/ 53 w 440"/>
                <a:gd name="T111" fmla="*/ 120 h 772"/>
                <a:gd name="T112" fmla="*/ 57 w 440"/>
                <a:gd name="T113" fmla="*/ 115 h 772"/>
                <a:gd name="T114" fmla="*/ 61 w 440"/>
                <a:gd name="T115" fmla="*/ 108 h 772"/>
                <a:gd name="T116" fmla="*/ 74 w 440"/>
                <a:gd name="T117" fmla="*/ 3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6" name="Freeform 12"/>
            <p:cNvSpPr>
              <a:spLocks noChangeAspect="1"/>
            </p:cNvSpPr>
            <p:nvPr/>
          </p:nvSpPr>
          <p:spPr bwMode="black">
            <a:xfrm>
              <a:off x="1985" y="3723"/>
              <a:ext cx="34" cy="168"/>
            </a:xfrm>
            <a:custGeom>
              <a:avLst/>
              <a:gdLst>
                <a:gd name="T0" fmla="*/ 21 w 198"/>
                <a:gd name="T1" fmla="*/ 168 h 998"/>
                <a:gd name="T2" fmla="*/ 8 w 198"/>
                <a:gd name="T3" fmla="*/ 168 h 998"/>
                <a:gd name="T4" fmla="*/ 8 w 198"/>
                <a:gd name="T5" fmla="*/ 64 h 998"/>
                <a:gd name="T6" fmla="*/ 0 w 198"/>
                <a:gd name="T7" fmla="*/ 64 h 998"/>
                <a:gd name="T8" fmla="*/ 0 w 198"/>
                <a:gd name="T9" fmla="*/ 44 h 998"/>
                <a:gd name="T10" fmla="*/ 8 w 198"/>
                <a:gd name="T11" fmla="*/ 44 h 998"/>
                <a:gd name="T12" fmla="*/ 8 w 198"/>
                <a:gd name="T13" fmla="*/ 0 h 998"/>
                <a:gd name="T14" fmla="*/ 21 w 198"/>
                <a:gd name="T15" fmla="*/ 0 h 998"/>
                <a:gd name="T16" fmla="*/ 21 w 198"/>
                <a:gd name="T17" fmla="*/ 44 h 998"/>
                <a:gd name="T18" fmla="*/ 34 w 198"/>
                <a:gd name="T19" fmla="*/ 44 h 998"/>
                <a:gd name="T20" fmla="*/ 34 w 198"/>
                <a:gd name="T21" fmla="*/ 64 h 998"/>
                <a:gd name="T22" fmla="*/ 21 w 198"/>
                <a:gd name="T23" fmla="*/ 64 h 998"/>
                <a:gd name="T24" fmla="*/ 21 w 198"/>
                <a:gd name="T25" fmla="*/ 168 h 9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7" name="Freeform 13"/>
            <p:cNvSpPr>
              <a:spLocks noChangeAspect="1" noEditPoints="1"/>
            </p:cNvSpPr>
            <p:nvPr/>
          </p:nvSpPr>
          <p:spPr bwMode="black">
            <a:xfrm>
              <a:off x="2029" y="3706"/>
              <a:ext cx="19" cy="185"/>
            </a:xfrm>
            <a:custGeom>
              <a:avLst/>
              <a:gdLst>
                <a:gd name="T0" fmla="*/ 3 w 108"/>
                <a:gd name="T1" fmla="*/ 185 h 1098"/>
                <a:gd name="T2" fmla="*/ 16 w 108"/>
                <a:gd name="T3" fmla="*/ 61 h 1098"/>
                <a:gd name="T4" fmla="*/ 19 w 108"/>
                <a:gd name="T5" fmla="*/ 15 h 1098"/>
                <a:gd name="T6" fmla="*/ 19 w 108"/>
                <a:gd name="T7" fmla="*/ 18 h 1098"/>
                <a:gd name="T8" fmla="*/ 18 w 108"/>
                <a:gd name="T9" fmla="*/ 21 h 1098"/>
                <a:gd name="T10" fmla="*/ 17 w 108"/>
                <a:gd name="T11" fmla="*/ 23 h 1098"/>
                <a:gd name="T12" fmla="*/ 16 w 108"/>
                <a:gd name="T13" fmla="*/ 25 h 1098"/>
                <a:gd name="T14" fmla="*/ 15 w 108"/>
                <a:gd name="T15" fmla="*/ 27 h 1098"/>
                <a:gd name="T16" fmla="*/ 13 w 108"/>
                <a:gd name="T17" fmla="*/ 29 h 1098"/>
                <a:gd name="T18" fmla="*/ 11 w 108"/>
                <a:gd name="T19" fmla="*/ 29 h 1098"/>
                <a:gd name="T20" fmla="*/ 9 w 108"/>
                <a:gd name="T21" fmla="*/ 30 h 1098"/>
                <a:gd name="T22" fmla="*/ 7 w 108"/>
                <a:gd name="T23" fmla="*/ 29 h 1098"/>
                <a:gd name="T24" fmla="*/ 6 w 108"/>
                <a:gd name="T25" fmla="*/ 29 h 1098"/>
                <a:gd name="T26" fmla="*/ 4 w 108"/>
                <a:gd name="T27" fmla="*/ 27 h 1098"/>
                <a:gd name="T28" fmla="*/ 3 w 108"/>
                <a:gd name="T29" fmla="*/ 25 h 1098"/>
                <a:gd name="T30" fmla="*/ 2 w 108"/>
                <a:gd name="T31" fmla="*/ 23 h 1098"/>
                <a:gd name="T32" fmla="*/ 1 w 108"/>
                <a:gd name="T33" fmla="*/ 21 h 1098"/>
                <a:gd name="T34" fmla="*/ 0 w 108"/>
                <a:gd name="T35" fmla="*/ 15 h 1098"/>
                <a:gd name="T36" fmla="*/ 1 w 108"/>
                <a:gd name="T37" fmla="*/ 9 h 1098"/>
                <a:gd name="T38" fmla="*/ 2 w 108"/>
                <a:gd name="T39" fmla="*/ 7 h 1098"/>
                <a:gd name="T40" fmla="*/ 3 w 108"/>
                <a:gd name="T41" fmla="*/ 4 h 1098"/>
                <a:gd name="T42" fmla="*/ 4 w 108"/>
                <a:gd name="T43" fmla="*/ 3 h 1098"/>
                <a:gd name="T44" fmla="*/ 6 w 108"/>
                <a:gd name="T45" fmla="*/ 1 h 1098"/>
                <a:gd name="T46" fmla="*/ 7 w 108"/>
                <a:gd name="T47" fmla="*/ 0 h 1098"/>
                <a:gd name="T48" fmla="*/ 9 w 108"/>
                <a:gd name="T49" fmla="*/ 0 h 1098"/>
                <a:gd name="T50" fmla="*/ 11 w 108"/>
                <a:gd name="T51" fmla="*/ 0 h 1098"/>
                <a:gd name="T52" fmla="*/ 13 w 108"/>
                <a:gd name="T53" fmla="*/ 1 h 1098"/>
                <a:gd name="T54" fmla="*/ 15 w 108"/>
                <a:gd name="T55" fmla="*/ 3 h 1098"/>
                <a:gd name="T56" fmla="*/ 16 w 108"/>
                <a:gd name="T57" fmla="*/ 4 h 1098"/>
                <a:gd name="T58" fmla="*/ 17 w 108"/>
                <a:gd name="T59" fmla="*/ 7 h 1098"/>
                <a:gd name="T60" fmla="*/ 18 w 108"/>
                <a:gd name="T61" fmla="*/ 9 h 1098"/>
                <a:gd name="T62" fmla="*/ 19 w 108"/>
                <a:gd name="T63" fmla="*/ 12 h 1098"/>
                <a:gd name="T64" fmla="*/ 19 w 108"/>
                <a:gd name="T65" fmla="*/ 15 h 10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8" name="Freeform 14"/>
            <p:cNvSpPr>
              <a:spLocks noChangeAspect="1" noEditPoints="1"/>
            </p:cNvSpPr>
            <p:nvPr/>
          </p:nvSpPr>
          <p:spPr bwMode="black">
            <a:xfrm>
              <a:off x="2061" y="3765"/>
              <a:ext cx="78" cy="128"/>
            </a:xfrm>
            <a:custGeom>
              <a:avLst/>
              <a:gdLst>
                <a:gd name="T0" fmla="*/ 43 w 461"/>
                <a:gd name="T1" fmla="*/ 20 h 772"/>
                <a:gd name="T2" fmla="*/ 49 w 461"/>
                <a:gd name="T3" fmla="*/ 22 h 772"/>
                <a:gd name="T4" fmla="*/ 53 w 461"/>
                <a:gd name="T5" fmla="*/ 26 h 772"/>
                <a:gd name="T6" fmla="*/ 60 w 461"/>
                <a:gd name="T7" fmla="*/ 36 h 772"/>
                <a:gd name="T8" fmla="*/ 64 w 461"/>
                <a:gd name="T9" fmla="*/ 51 h 772"/>
                <a:gd name="T10" fmla="*/ 65 w 461"/>
                <a:gd name="T11" fmla="*/ 69 h 772"/>
                <a:gd name="T12" fmla="*/ 62 w 461"/>
                <a:gd name="T13" fmla="*/ 86 h 772"/>
                <a:gd name="T14" fmla="*/ 56 w 461"/>
                <a:gd name="T15" fmla="*/ 99 h 772"/>
                <a:gd name="T16" fmla="*/ 51 w 461"/>
                <a:gd name="T17" fmla="*/ 105 h 772"/>
                <a:gd name="T18" fmla="*/ 46 w 461"/>
                <a:gd name="T19" fmla="*/ 108 h 772"/>
                <a:gd name="T20" fmla="*/ 41 w 461"/>
                <a:gd name="T21" fmla="*/ 109 h 772"/>
                <a:gd name="T22" fmla="*/ 35 w 461"/>
                <a:gd name="T23" fmla="*/ 109 h 772"/>
                <a:gd name="T24" fmla="*/ 30 w 461"/>
                <a:gd name="T25" fmla="*/ 106 h 772"/>
                <a:gd name="T26" fmla="*/ 25 w 461"/>
                <a:gd name="T27" fmla="*/ 103 h 772"/>
                <a:gd name="T28" fmla="*/ 18 w 461"/>
                <a:gd name="T29" fmla="*/ 93 h 772"/>
                <a:gd name="T30" fmla="*/ 14 w 461"/>
                <a:gd name="T31" fmla="*/ 77 h 772"/>
                <a:gd name="T32" fmla="*/ 13 w 461"/>
                <a:gd name="T33" fmla="*/ 59 h 772"/>
                <a:gd name="T34" fmla="*/ 16 w 461"/>
                <a:gd name="T35" fmla="*/ 43 h 772"/>
                <a:gd name="T36" fmla="*/ 22 w 461"/>
                <a:gd name="T37" fmla="*/ 30 h 772"/>
                <a:gd name="T38" fmla="*/ 27 w 461"/>
                <a:gd name="T39" fmla="*/ 24 h 772"/>
                <a:gd name="T40" fmla="*/ 32 w 461"/>
                <a:gd name="T41" fmla="*/ 21 h 772"/>
                <a:gd name="T42" fmla="*/ 38 w 461"/>
                <a:gd name="T43" fmla="*/ 19 h 772"/>
                <a:gd name="T44" fmla="*/ 43 w 461"/>
                <a:gd name="T45" fmla="*/ 128 h 772"/>
                <a:gd name="T46" fmla="*/ 51 w 461"/>
                <a:gd name="T47" fmla="*/ 125 h 772"/>
                <a:gd name="T48" fmla="*/ 58 w 461"/>
                <a:gd name="T49" fmla="*/ 121 h 772"/>
                <a:gd name="T50" fmla="*/ 64 w 461"/>
                <a:gd name="T51" fmla="*/ 114 h 772"/>
                <a:gd name="T52" fmla="*/ 69 w 461"/>
                <a:gd name="T53" fmla="*/ 105 h 772"/>
                <a:gd name="T54" fmla="*/ 73 w 461"/>
                <a:gd name="T55" fmla="*/ 95 h 772"/>
                <a:gd name="T56" fmla="*/ 76 w 461"/>
                <a:gd name="T57" fmla="*/ 84 h 772"/>
                <a:gd name="T58" fmla="*/ 78 w 461"/>
                <a:gd name="T59" fmla="*/ 71 h 772"/>
                <a:gd name="T60" fmla="*/ 78 w 461"/>
                <a:gd name="T61" fmla="*/ 58 h 772"/>
                <a:gd name="T62" fmla="*/ 76 w 461"/>
                <a:gd name="T63" fmla="*/ 45 h 772"/>
                <a:gd name="T64" fmla="*/ 73 w 461"/>
                <a:gd name="T65" fmla="*/ 33 h 772"/>
                <a:gd name="T66" fmla="*/ 69 w 461"/>
                <a:gd name="T67" fmla="*/ 23 h 772"/>
                <a:gd name="T68" fmla="*/ 64 w 461"/>
                <a:gd name="T69" fmla="*/ 14 h 772"/>
                <a:gd name="T70" fmla="*/ 58 w 461"/>
                <a:gd name="T71" fmla="*/ 8 h 772"/>
                <a:gd name="T72" fmla="*/ 51 w 461"/>
                <a:gd name="T73" fmla="*/ 3 h 772"/>
                <a:gd name="T74" fmla="*/ 43 w 461"/>
                <a:gd name="T75" fmla="*/ 0 h 772"/>
                <a:gd name="T76" fmla="*/ 35 w 461"/>
                <a:gd name="T77" fmla="*/ 0 h 772"/>
                <a:gd name="T78" fmla="*/ 27 w 461"/>
                <a:gd name="T79" fmla="*/ 3 h 772"/>
                <a:gd name="T80" fmla="*/ 20 w 461"/>
                <a:gd name="T81" fmla="*/ 8 h 772"/>
                <a:gd name="T82" fmla="*/ 14 w 461"/>
                <a:gd name="T83" fmla="*/ 14 h 772"/>
                <a:gd name="T84" fmla="*/ 9 w 461"/>
                <a:gd name="T85" fmla="*/ 23 h 772"/>
                <a:gd name="T86" fmla="*/ 5 w 461"/>
                <a:gd name="T87" fmla="*/ 33 h 772"/>
                <a:gd name="T88" fmla="*/ 2 w 461"/>
                <a:gd name="T89" fmla="*/ 45 h 772"/>
                <a:gd name="T90" fmla="*/ 0 w 461"/>
                <a:gd name="T91" fmla="*/ 58 h 772"/>
                <a:gd name="T92" fmla="*/ 0 w 461"/>
                <a:gd name="T93" fmla="*/ 71 h 772"/>
                <a:gd name="T94" fmla="*/ 2 w 461"/>
                <a:gd name="T95" fmla="*/ 84 h 772"/>
                <a:gd name="T96" fmla="*/ 5 w 461"/>
                <a:gd name="T97" fmla="*/ 95 h 772"/>
                <a:gd name="T98" fmla="*/ 9 w 461"/>
                <a:gd name="T99" fmla="*/ 105 h 772"/>
                <a:gd name="T100" fmla="*/ 14 w 461"/>
                <a:gd name="T101" fmla="*/ 114 h 772"/>
                <a:gd name="T102" fmla="*/ 20 w 461"/>
                <a:gd name="T103" fmla="*/ 121 h 772"/>
                <a:gd name="T104" fmla="*/ 27 w 461"/>
                <a:gd name="T105" fmla="*/ 125 h 772"/>
                <a:gd name="T106" fmla="*/ 35 w 461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9" name="Freeform 15"/>
            <p:cNvSpPr>
              <a:spLocks noChangeAspect="1"/>
            </p:cNvSpPr>
            <p:nvPr/>
          </p:nvSpPr>
          <p:spPr bwMode="black">
            <a:xfrm>
              <a:off x="2154" y="3765"/>
              <a:ext cx="59" cy="126"/>
            </a:xfrm>
            <a:custGeom>
              <a:avLst/>
              <a:gdLst>
                <a:gd name="T0" fmla="*/ 15 w 352"/>
                <a:gd name="T1" fmla="*/ 14 h 754"/>
                <a:gd name="T2" fmla="*/ 18 w 352"/>
                <a:gd name="T3" fmla="*/ 9 h 754"/>
                <a:gd name="T4" fmla="*/ 21 w 352"/>
                <a:gd name="T5" fmla="*/ 6 h 754"/>
                <a:gd name="T6" fmla="*/ 23 w 352"/>
                <a:gd name="T7" fmla="*/ 4 h 754"/>
                <a:gd name="T8" fmla="*/ 26 w 352"/>
                <a:gd name="T9" fmla="*/ 2 h 754"/>
                <a:gd name="T10" fmla="*/ 29 w 352"/>
                <a:gd name="T11" fmla="*/ 1 h 754"/>
                <a:gd name="T12" fmla="*/ 33 w 352"/>
                <a:gd name="T13" fmla="*/ 0 h 754"/>
                <a:gd name="T14" fmla="*/ 36 w 352"/>
                <a:gd name="T15" fmla="*/ 0 h 754"/>
                <a:gd name="T16" fmla="*/ 40 w 352"/>
                <a:gd name="T17" fmla="*/ 1 h 754"/>
                <a:gd name="T18" fmla="*/ 43 w 352"/>
                <a:gd name="T19" fmla="*/ 2 h 754"/>
                <a:gd name="T20" fmla="*/ 45 w 352"/>
                <a:gd name="T21" fmla="*/ 3 h 754"/>
                <a:gd name="T22" fmla="*/ 48 w 352"/>
                <a:gd name="T23" fmla="*/ 5 h 754"/>
                <a:gd name="T24" fmla="*/ 50 w 352"/>
                <a:gd name="T25" fmla="*/ 8 h 754"/>
                <a:gd name="T26" fmla="*/ 52 w 352"/>
                <a:gd name="T27" fmla="*/ 11 h 754"/>
                <a:gd name="T28" fmla="*/ 54 w 352"/>
                <a:gd name="T29" fmla="*/ 14 h 754"/>
                <a:gd name="T30" fmla="*/ 56 w 352"/>
                <a:gd name="T31" fmla="*/ 20 h 754"/>
                <a:gd name="T32" fmla="*/ 57 w 352"/>
                <a:gd name="T33" fmla="*/ 28 h 754"/>
                <a:gd name="T34" fmla="*/ 58 w 352"/>
                <a:gd name="T35" fmla="*/ 37 h 754"/>
                <a:gd name="T36" fmla="*/ 59 w 352"/>
                <a:gd name="T37" fmla="*/ 48 h 754"/>
                <a:gd name="T38" fmla="*/ 59 w 352"/>
                <a:gd name="T39" fmla="*/ 126 h 754"/>
                <a:gd name="T40" fmla="*/ 47 w 352"/>
                <a:gd name="T41" fmla="*/ 57 h 754"/>
                <a:gd name="T42" fmla="*/ 46 w 352"/>
                <a:gd name="T43" fmla="*/ 43 h 754"/>
                <a:gd name="T44" fmla="*/ 46 w 352"/>
                <a:gd name="T45" fmla="*/ 36 h 754"/>
                <a:gd name="T46" fmla="*/ 44 w 352"/>
                <a:gd name="T47" fmla="*/ 31 h 754"/>
                <a:gd name="T48" fmla="*/ 42 w 352"/>
                <a:gd name="T49" fmla="*/ 26 h 754"/>
                <a:gd name="T50" fmla="*/ 41 w 352"/>
                <a:gd name="T51" fmla="*/ 24 h 754"/>
                <a:gd name="T52" fmla="*/ 40 w 352"/>
                <a:gd name="T53" fmla="*/ 23 h 754"/>
                <a:gd name="T54" fmla="*/ 38 w 352"/>
                <a:gd name="T55" fmla="*/ 21 h 754"/>
                <a:gd name="T56" fmla="*/ 36 w 352"/>
                <a:gd name="T57" fmla="*/ 20 h 754"/>
                <a:gd name="T58" fmla="*/ 34 w 352"/>
                <a:gd name="T59" fmla="*/ 20 h 754"/>
                <a:gd name="T60" fmla="*/ 31 w 352"/>
                <a:gd name="T61" fmla="*/ 20 h 754"/>
                <a:gd name="T62" fmla="*/ 28 w 352"/>
                <a:gd name="T63" fmla="*/ 20 h 754"/>
                <a:gd name="T64" fmla="*/ 25 w 352"/>
                <a:gd name="T65" fmla="*/ 21 h 754"/>
                <a:gd name="T66" fmla="*/ 23 w 352"/>
                <a:gd name="T67" fmla="*/ 22 h 754"/>
                <a:gd name="T68" fmla="*/ 21 w 352"/>
                <a:gd name="T69" fmla="*/ 24 h 754"/>
                <a:gd name="T70" fmla="*/ 19 w 352"/>
                <a:gd name="T71" fmla="*/ 26 h 754"/>
                <a:gd name="T72" fmla="*/ 18 w 352"/>
                <a:gd name="T73" fmla="*/ 29 h 754"/>
                <a:gd name="T74" fmla="*/ 16 w 352"/>
                <a:gd name="T75" fmla="*/ 35 h 754"/>
                <a:gd name="T76" fmla="*/ 14 w 352"/>
                <a:gd name="T77" fmla="*/ 43 h 754"/>
                <a:gd name="T78" fmla="*/ 13 w 352"/>
                <a:gd name="T79" fmla="*/ 51 h 754"/>
                <a:gd name="T80" fmla="*/ 13 w 352"/>
                <a:gd name="T81" fmla="*/ 68 h 754"/>
                <a:gd name="T82" fmla="*/ 0 w 352"/>
                <a:gd name="T83" fmla="*/ 126 h 754"/>
                <a:gd name="T84" fmla="*/ 13 w 352"/>
                <a:gd name="T85" fmla="*/ 3 h 7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0" name="Freeform 16"/>
            <p:cNvSpPr>
              <a:spLocks noChangeAspect="1" noEditPoints="1"/>
            </p:cNvSpPr>
            <p:nvPr/>
          </p:nvSpPr>
          <p:spPr bwMode="black">
            <a:xfrm>
              <a:off x="2225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8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2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5 w 440"/>
                <a:gd name="T25" fmla="*/ 107 h 772"/>
                <a:gd name="T26" fmla="*/ 41 w 440"/>
                <a:gd name="T27" fmla="*/ 109 h 772"/>
                <a:gd name="T28" fmla="*/ 37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6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4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6 w 440"/>
                <a:gd name="T47" fmla="*/ 43 h 772"/>
                <a:gd name="T48" fmla="*/ 19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7 w 440"/>
                <a:gd name="T61" fmla="*/ 14 h 772"/>
                <a:gd name="T62" fmla="*/ 53 w 440"/>
                <a:gd name="T63" fmla="*/ 8 h 772"/>
                <a:gd name="T64" fmla="*/ 48 w 440"/>
                <a:gd name="T65" fmla="*/ 4 h 772"/>
                <a:gd name="T66" fmla="*/ 43 w 440"/>
                <a:gd name="T67" fmla="*/ 1 h 772"/>
                <a:gd name="T68" fmla="*/ 38 w 440"/>
                <a:gd name="T69" fmla="*/ 0 h 772"/>
                <a:gd name="T70" fmla="*/ 32 w 440"/>
                <a:gd name="T71" fmla="*/ 0 h 772"/>
                <a:gd name="T72" fmla="*/ 26 w 440"/>
                <a:gd name="T73" fmla="*/ 2 h 772"/>
                <a:gd name="T74" fmla="*/ 21 w 440"/>
                <a:gd name="T75" fmla="*/ 5 h 772"/>
                <a:gd name="T76" fmla="*/ 16 w 440"/>
                <a:gd name="T77" fmla="*/ 9 h 772"/>
                <a:gd name="T78" fmla="*/ 12 w 440"/>
                <a:gd name="T79" fmla="*/ 15 h 772"/>
                <a:gd name="T80" fmla="*/ 8 w 440"/>
                <a:gd name="T81" fmla="*/ 21 h 772"/>
                <a:gd name="T82" fmla="*/ 5 w 440"/>
                <a:gd name="T83" fmla="*/ 29 h 772"/>
                <a:gd name="T84" fmla="*/ 2 w 440"/>
                <a:gd name="T85" fmla="*/ 46 h 772"/>
                <a:gd name="T86" fmla="*/ 0 w 440"/>
                <a:gd name="T87" fmla="*/ 64 h 772"/>
                <a:gd name="T88" fmla="*/ 2 w 440"/>
                <a:gd name="T89" fmla="*/ 83 h 772"/>
                <a:gd name="T90" fmla="*/ 6 w 440"/>
                <a:gd name="T91" fmla="*/ 99 h 772"/>
                <a:gd name="T92" fmla="*/ 9 w 440"/>
                <a:gd name="T93" fmla="*/ 106 h 772"/>
                <a:gd name="T94" fmla="*/ 12 w 440"/>
                <a:gd name="T95" fmla="*/ 113 h 772"/>
                <a:gd name="T96" fmla="*/ 16 w 440"/>
                <a:gd name="T97" fmla="*/ 118 h 772"/>
                <a:gd name="T98" fmla="*/ 21 w 440"/>
                <a:gd name="T99" fmla="*/ 123 h 772"/>
                <a:gd name="T100" fmla="*/ 26 w 440"/>
                <a:gd name="T101" fmla="*/ 126 h 772"/>
                <a:gd name="T102" fmla="*/ 31 w 440"/>
                <a:gd name="T103" fmla="*/ 128 h 772"/>
                <a:gd name="T104" fmla="*/ 37 w 440"/>
                <a:gd name="T105" fmla="*/ 128 h 772"/>
                <a:gd name="T106" fmla="*/ 43 w 440"/>
                <a:gd name="T107" fmla="*/ 127 h 772"/>
                <a:gd name="T108" fmla="*/ 48 w 440"/>
                <a:gd name="T109" fmla="*/ 124 h 772"/>
                <a:gd name="T110" fmla="*/ 53 w 440"/>
                <a:gd name="T111" fmla="*/ 120 h 772"/>
                <a:gd name="T112" fmla="*/ 57 w 440"/>
                <a:gd name="T113" fmla="*/ 115 h 772"/>
                <a:gd name="T114" fmla="*/ 61 w 440"/>
                <a:gd name="T115" fmla="*/ 108 h 772"/>
                <a:gd name="T116" fmla="*/ 74 w 440"/>
                <a:gd name="T117" fmla="*/ 3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1" name="Rectangle 17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6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2" name="Freeform 18"/>
            <p:cNvSpPr>
              <a:spLocks noChangeAspect="1"/>
            </p:cNvSpPr>
            <p:nvPr/>
          </p:nvSpPr>
          <p:spPr bwMode="black">
            <a:xfrm>
              <a:off x="2407" y="3693"/>
              <a:ext cx="46" cy="198"/>
            </a:xfrm>
            <a:custGeom>
              <a:avLst/>
              <a:gdLst>
                <a:gd name="T0" fmla="*/ 13 w 276"/>
                <a:gd name="T1" fmla="*/ 177 h 1178"/>
                <a:gd name="T2" fmla="*/ 46 w 276"/>
                <a:gd name="T3" fmla="*/ 177 h 1178"/>
                <a:gd name="T4" fmla="*/ 46 w 276"/>
                <a:gd name="T5" fmla="*/ 198 h 1178"/>
                <a:gd name="T6" fmla="*/ 0 w 276"/>
                <a:gd name="T7" fmla="*/ 198 h 1178"/>
                <a:gd name="T8" fmla="*/ 0 w 276"/>
                <a:gd name="T9" fmla="*/ 0 h 1178"/>
                <a:gd name="T10" fmla="*/ 13 w 276"/>
                <a:gd name="T11" fmla="*/ 0 h 1178"/>
                <a:gd name="T12" fmla="*/ 13 w 276"/>
                <a:gd name="T13" fmla="*/ 177 h 1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3" name="Freeform 19"/>
            <p:cNvSpPr>
              <a:spLocks noChangeAspect="1" noEditPoints="1"/>
            </p:cNvSpPr>
            <p:nvPr/>
          </p:nvSpPr>
          <p:spPr bwMode="black">
            <a:xfrm>
              <a:off x="2457" y="3765"/>
              <a:ext cx="74" cy="128"/>
            </a:xfrm>
            <a:custGeom>
              <a:avLst/>
              <a:gdLst>
                <a:gd name="T0" fmla="*/ 40 w 439"/>
                <a:gd name="T1" fmla="*/ 20 h 772"/>
                <a:gd name="T2" fmla="*/ 44 w 439"/>
                <a:gd name="T3" fmla="*/ 21 h 772"/>
                <a:gd name="T4" fmla="*/ 47 w 439"/>
                <a:gd name="T5" fmla="*/ 23 h 772"/>
                <a:gd name="T6" fmla="*/ 51 w 439"/>
                <a:gd name="T7" fmla="*/ 26 h 772"/>
                <a:gd name="T8" fmla="*/ 55 w 439"/>
                <a:gd name="T9" fmla="*/ 32 h 772"/>
                <a:gd name="T10" fmla="*/ 60 w 439"/>
                <a:gd name="T11" fmla="*/ 42 h 772"/>
                <a:gd name="T12" fmla="*/ 62 w 439"/>
                <a:gd name="T13" fmla="*/ 54 h 772"/>
                <a:gd name="T14" fmla="*/ 62 w 439"/>
                <a:gd name="T15" fmla="*/ 68 h 772"/>
                <a:gd name="T16" fmla="*/ 60 w 439"/>
                <a:gd name="T17" fmla="*/ 81 h 772"/>
                <a:gd name="T18" fmla="*/ 57 w 439"/>
                <a:gd name="T19" fmla="*/ 92 h 772"/>
                <a:gd name="T20" fmla="*/ 52 w 439"/>
                <a:gd name="T21" fmla="*/ 101 h 772"/>
                <a:gd name="T22" fmla="*/ 49 w 439"/>
                <a:gd name="T23" fmla="*/ 104 h 772"/>
                <a:gd name="T24" fmla="*/ 46 w 439"/>
                <a:gd name="T25" fmla="*/ 107 h 772"/>
                <a:gd name="T26" fmla="*/ 41 w 439"/>
                <a:gd name="T27" fmla="*/ 109 h 772"/>
                <a:gd name="T28" fmla="*/ 37 w 439"/>
                <a:gd name="T29" fmla="*/ 109 h 772"/>
                <a:gd name="T30" fmla="*/ 33 w 439"/>
                <a:gd name="T31" fmla="*/ 109 h 772"/>
                <a:gd name="T32" fmla="*/ 29 w 439"/>
                <a:gd name="T33" fmla="*/ 107 h 772"/>
                <a:gd name="T34" fmla="*/ 26 w 439"/>
                <a:gd name="T35" fmla="*/ 104 h 772"/>
                <a:gd name="T36" fmla="*/ 23 w 439"/>
                <a:gd name="T37" fmla="*/ 101 h 772"/>
                <a:gd name="T38" fmla="*/ 18 w 439"/>
                <a:gd name="T39" fmla="*/ 91 h 772"/>
                <a:gd name="T40" fmla="*/ 14 w 439"/>
                <a:gd name="T41" fmla="*/ 80 h 772"/>
                <a:gd name="T42" fmla="*/ 13 w 439"/>
                <a:gd name="T43" fmla="*/ 67 h 772"/>
                <a:gd name="T44" fmla="*/ 13 w 439"/>
                <a:gd name="T45" fmla="*/ 54 h 772"/>
                <a:gd name="T46" fmla="*/ 16 w 439"/>
                <a:gd name="T47" fmla="*/ 43 h 772"/>
                <a:gd name="T48" fmla="*/ 19 w 439"/>
                <a:gd name="T49" fmla="*/ 32 h 772"/>
                <a:gd name="T50" fmla="*/ 25 w 439"/>
                <a:gd name="T51" fmla="*/ 25 h 772"/>
                <a:gd name="T52" fmla="*/ 29 w 439"/>
                <a:gd name="T53" fmla="*/ 21 h 772"/>
                <a:gd name="T54" fmla="*/ 33 w 439"/>
                <a:gd name="T55" fmla="*/ 20 h 772"/>
                <a:gd name="T56" fmla="*/ 37 w 439"/>
                <a:gd name="T57" fmla="*/ 19 h 772"/>
                <a:gd name="T58" fmla="*/ 62 w 439"/>
                <a:gd name="T59" fmla="*/ 21 h 772"/>
                <a:gd name="T60" fmla="*/ 59 w 439"/>
                <a:gd name="T61" fmla="*/ 16 h 772"/>
                <a:gd name="T62" fmla="*/ 55 w 439"/>
                <a:gd name="T63" fmla="*/ 10 h 772"/>
                <a:gd name="T64" fmla="*/ 50 w 439"/>
                <a:gd name="T65" fmla="*/ 5 h 772"/>
                <a:gd name="T66" fmla="*/ 45 w 439"/>
                <a:gd name="T67" fmla="*/ 2 h 772"/>
                <a:gd name="T68" fmla="*/ 39 w 439"/>
                <a:gd name="T69" fmla="*/ 0 h 772"/>
                <a:gd name="T70" fmla="*/ 34 w 439"/>
                <a:gd name="T71" fmla="*/ 0 h 772"/>
                <a:gd name="T72" fmla="*/ 28 w 439"/>
                <a:gd name="T73" fmla="*/ 1 h 772"/>
                <a:gd name="T74" fmla="*/ 22 w 439"/>
                <a:gd name="T75" fmla="*/ 4 h 772"/>
                <a:gd name="T76" fmla="*/ 17 w 439"/>
                <a:gd name="T77" fmla="*/ 8 h 772"/>
                <a:gd name="T78" fmla="*/ 13 w 439"/>
                <a:gd name="T79" fmla="*/ 13 h 772"/>
                <a:gd name="T80" fmla="*/ 9 w 439"/>
                <a:gd name="T81" fmla="*/ 19 h 772"/>
                <a:gd name="T82" fmla="*/ 6 w 439"/>
                <a:gd name="T83" fmla="*/ 26 h 772"/>
                <a:gd name="T84" fmla="*/ 2 w 439"/>
                <a:gd name="T85" fmla="*/ 40 h 772"/>
                <a:gd name="T86" fmla="*/ 0 w 439"/>
                <a:gd name="T87" fmla="*/ 58 h 772"/>
                <a:gd name="T88" fmla="*/ 1 w 439"/>
                <a:gd name="T89" fmla="*/ 77 h 772"/>
                <a:gd name="T90" fmla="*/ 4 w 439"/>
                <a:gd name="T91" fmla="*/ 94 h 772"/>
                <a:gd name="T92" fmla="*/ 7 w 439"/>
                <a:gd name="T93" fmla="*/ 104 h 772"/>
                <a:gd name="T94" fmla="*/ 11 w 439"/>
                <a:gd name="T95" fmla="*/ 111 h 772"/>
                <a:gd name="T96" fmla="*/ 15 w 439"/>
                <a:gd name="T97" fmla="*/ 117 h 772"/>
                <a:gd name="T98" fmla="*/ 19 w 439"/>
                <a:gd name="T99" fmla="*/ 121 h 772"/>
                <a:gd name="T100" fmla="*/ 24 w 439"/>
                <a:gd name="T101" fmla="*/ 125 h 772"/>
                <a:gd name="T102" fmla="*/ 29 w 439"/>
                <a:gd name="T103" fmla="*/ 127 h 772"/>
                <a:gd name="T104" fmla="*/ 35 w 439"/>
                <a:gd name="T105" fmla="*/ 128 h 772"/>
                <a:gd name="T106" fmla="*/ 41 w 439"/>
                <a:gd name="T107" fmla="*/ 127 h 772"/>
                <a:gd name="T108" fmla="*/ 46 w 439"/>
                <a:gd name="T109" fmla="*/ 125 h 772"/>
                <a:gd name="T110" fmla="*/ 51 w 439"/>
                <a:gd name="T111" fmla="*/ 122 h 772"/>
                <a:gd name="T112" fmla="*/ 56 w 439"/>
                <a:gd name="T113" fmla="*/ 117 h 772"/>
                <a:gd name="T114" fmla="*/ 60 w 439"/>
                <a:gd name="T115" fmla="*/ 110 h 772"/>
                <a:gd name="T116" fmla="*/ 62 w 439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4" name="Freeform 20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9"/>
            </a:xfrm>
            <a:custGeom>
              <a:avLst/>
              <a:gdLst>
                <a:gd name="T0" fmla="*/ 39 w 440"/>
                <a:gd name="T1" fmla="*/ 109 h 1307"/>
                <a:gd name="T2" fmla="*/ 43 w 440"/>
                <a:gd name="T3" fmla="*/ 110 h 1307"/>
                <a:gd name="T4" fmla="*/ 47 w 440"/>
                <a:gd name="T5" fmla="*/ 113 h 1307"/>
                <a:gd name="T6" fmla="*/ 50 w 440"/>
                <a:gd name="T7" fmla="*/ 115 h 1307"/>
                <a:gd name="T8" fmla="*/ 54 w 440"/>
                <a:gd name="T9" fmla="*/ 122 h 1307"/>
                <a:gd name="T10" fmla="*/ 58 w 440"/>
                <a:gd name="T11" fmla="*/ 132 h 1307"/>
                <a:gd name="T12" fmla="*/ 61 w 440"/>
                <a:gd name="T13" fmla="*/ 144 h 1307"/>
                <a:gd name="T14" fmla="*/ 61 w 440"/>
                <a:gd name="T15" fmla="*/ 158 h 1307"/>
                <a:gd name="T16" fmla="*/ 59 w 440"/>
                <a:gd name="T17" fmla="*/ 171 h 1307"/>
                <a:gd name="T18" fmla="*/ 56 w 440"/>
                <a:gd name="T19" fmla="*/ 183 h 1307"/>
                <a:gd name="T20" fmla="*/ 51 w 440"/>
                <a:gd name="T21" fmla="*/ 192 h 1307"/>
                <a:gd name="T22" fmla="*/ 48 w 440"/>
                <a:gd name="T23" fmla="*/ 195 h 1307"/>
                <a:gd name="T24" fmla="*/ 45 w 440"/>
                <a:gd name="T25" fmla="*/ 198 h 1307"/>
                <a:gd name="T26" fmla="*/ 41 w 440"/>
                <a:gd name="T27" fmla="*/ 199 h 1307"/>
                <a:gd name="T28" fmla="*/ 36 w 440"/>
                <a:gd name="T29" fmla="*/ 200 h 1307"/>
                <a:gd name="T30" fmla="*/ 32 w 440"/>
                <a:gd name="T31" fmla="*/ 199 h 1307"/>
                <a:gd name="T32" fmla="*/ 28 w 440"/>
                <a:gd name="T33" fmla="*/ 198 h 1307"/>
                <a:gd name="T34" fmla="*/ 25 w 440"/>
                <a:gd name="T35" fmla="*/ 195 h 1307"/>
                <a:gd name="T36" fmla="*/ 22 w 440"/>
                <a:gd name="T37" fmla="*/ 191 h 1307"/>
                <a:gd name="T38" fmla="*/ 17 w 440"/>
                <a:gd name="T39" fmla="*/ 182 h 1307"/>
                <a:gd name="T40" fmla="*/ 13 w 440"/>
                <a:gd name="T41" fmla="*/ 170 h 1307"/>
                <a:gd name="T42" fmla="*/ 12 w 440"/>
                <a:gd name="T43" fmla="*/ 158 h 1307"/>
                <a:gd name="T44" fmla="*/ 12 w 440"/>
                <a:gd name="T45" fmla="*/ 144 h 1307"/>
                <a:gd name="T46" fmla="*/ 15 w 440"/>
                <a:gd name="T47" fmla="*/ 133 h 1307"/>
                <a:gd name="T48" fmla="*/ 19 w 440"/>
                <a:gd name="T49" fmla="*/ 122 h 1307"/>
                <a:gd name="T50" fmla="*/ 24 w 440"/>
                <a:gd name="T51" fmla="*/ 115 h 1307"/>
                <a:gd name="T52" fmla="*/ 28 w 440"/>
                <a:gd name="T53" fmla="*/ 111 h 1307"/>
                <a:gd name="T54" fmla="*/ 32 w 440"/>
                <a:gd name="T55" fmla="*/ 110 h 1307"/>
                <a:gd name="T56" fmla="*/ 36 w 440"/>
                <a:gd name="T57" fmla="*/ 109 h 1307"/>
                <a:gd name="T58" fmla="*/ 12 w 440"/>
                <a:gd name="T59" fmla="*/ 199 h 1307"/>
                <a:gd name="T60" fmla="*/ 15 w 440"/>
                <a:gd name="T61" fmla="*/ 204 h 1307"/>
                <a:gd name="T62" fmla="*/ 19 w 440"/>
                <a:gd name="T63" fmla="*/ 209 h 1307"/>
                <a:gd name="T64" fmla="*/ 24 w 440"/>
                <a:gd name="T65" fmla="*/ 214 h 1307"/>
                <a:gd name="T66" fmla="*/ 29 w 440"/>
                <a:gd name="T67" fmla="*/ 217 h 1307"/>
                <a:gd name="T68" fmla="*/ 34 w 440"/>
                <a:gd name="T69" fmla="*/ 219 h 1307"/>
                <a:gd name="T70" fmla="*/ 40 w 440"/>
                <a:gd name="T71" fmla="*/ 219 h 1307"/>
                <a:gd name="T72" fmla="*/ 46 w 440"/>
                <a:gd name="T73" fmla="*/ 218 h 1307"/>
                <a:gd name="T74" fmla="*/ 51 w 440"/>
                <a:gd name="T75" fmla="*/ 215 h 1307"/>
                <a:gd name="T76" fmla="*/ 56 w 440"/>
                <a:gd name="T77" fmla="*/ 211 h 1307"/>
                <a:gd name="T78" fmla="*/ 61 w 440"/>
                <a:gd name="T79" fmla="*/ 206 h 1307"/>
                <a:gd name="T80" fmla="*/ 64 w 440"/>
                <a:gd name="T81" fmla="*/ 200 h 1307"/>
                <a:gd name="T82" fmla="*/ 67 w 440"/>
                <a:gd name="T83" fmla="*/ 192 h 1307"/>
                <a:gd name="T84" fmla="*/ 71 w 440"/>
                <a:gd name="T85" fmla="*/ 179 h 1307"/>
                <a:gd name="T86" fmla="*/ 74 w 440"/>
                <a:gd name="T87" fmla="*/ 161 h 1307"/>
                <a:gd name="T88" fmla="*/ 73 w 440"/>
                <a:gd name="T89" fmla="*/ 142 h 1307"/>
                <a:gd name="T90" fmla="*/ 70 w 440"/>
                <a:gd name="T91" fmla="*/ 124 h 1307"/>
                <a:gd name="T92" fmla="*/ 66 w 440"/>
                <a:gd name="T93" fmla="*/ 114 h 1307"/>
                <a:gd name="T94" fmla="*/ 63 w 440"/>
                <a:gd name="T95" fmla="*/ 107 h 1307"/>
                <a:gd name="T96" fmla="*/ 59 w 440"/>
                <a:gd name="T97" fmla="*/ 101 h 1307"/>
                <a:gd name="T98" fmla="*/ 55 w 440"/>
                <a:gd name="T99" fmla="*/ 96 h 1307"/>
                <a:gd name="T100" fmla="*/ 50 w 440"/>
                <a:gd name="T101" fmla="*/ 92 h 1307"/>
                <a:gd name="T102" fmla="*/ 44 w 440"/>
                <a:gd name="T103" fmla="*/ 90 h 1307"/>
                <a:gd name="T104" fmla="*/ 38 w 440"/>
                <a:gd name="T105" fmla="*/ 90 h 1307"/>
                <a:gd name="T106" fmla="*/ 32 w 440"/>
                <a:gd name="T107" fmla="*/ 90 h 1307"/>
                <a:gd name="T108" fmla="*/ 27 w 440"/>
                <a:gd name="T109" fmla="*/ 93 h 1307"/>
                <a:gd name="T110" fmla="*/ 22 w 440"/>
                <a:gd name="T111" fmla="*/ 97 h 1307"/>
                <a:gd name="T112" fmla="*/ 18 w 440"/>
                <a:gd name="T113" fmla="*/ 102 h 1307"/>
                <a:gd name="T114" fmla="*/ 14 w 440"/>
                <a:gd name="T115" fmla="*/ 108 h 1307"/>
                <a:gd name="T116" fmla="*/ 12 w 440"/>
                <a:gd name="T117" fmla="*/ 0 h 13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5" name="Freeform 21"/>
            <p:cNvSpPr>
              <a:spLocks noChangeAspect="1" noEditPoints="1"/>
            </p:cNvSpPr>
            <p:nvPr/>
          </p:nvSpPr>
          <p:spPr bwMode="black">
            <a:xfrm>
              <a:off x="2638" y="3765"/>
              <a:ext cx="76" cy="128"/>
            </a:xfrm>
            <a:custGeom>
              <a:avLst/>
              <a:gdLst>
                <a:gd name="T0" fmla="*/ 42 w 463"/>
                <a:gd name="T1" fmla="*/ 20 h 772"/>
                <a:gd name="T2" fmla="*/ 48 w 463"/>
                <a:gd name="T3" fmla="*/ 22 h 772"/>
                <a:gd name="T4" fmla="*/ 52 w 463"/>
                <a:gd name="T5" fmla="*/ 26 h 772"/>
                <a:gd name="T6" fmla="*/ 58 w 463"/>
                <a:gd name="T7" fmla="*/ 36 h 772"/>
                <a:gd name="T8" fmla="*/ 63 w 463"/>
                <a:gd name="T9" fmla="*/ 51 h 772"/>
                <a:gd name="T10" fmla="*/ 64 w 463"/>
                <a:gd name="T11" fmla="*/ 69 h 772"/>
                <a:gd name="T12" fmla="*/ 61 w 463"/>
                <a:gd name="T13" fmla="*/ 86 h 772"/>
                <a:gd name="T14" fmla="*/ 55 w 463"/>
                <a:gd name="T15" fmla="*/ 99 h 772"/>
                <a:gd name="T16" fmla="*/ 50 w 463"/>
                <a:gd name="T17" fmla="*/ 105 h 772"/>
                <a:gd name="T18" fmla="*/ 45 w 463"/>
                <a:gd name="T19" fmla="*/ 108 h 772"/>
                <a:gd name="T20" fmla="*/ 40 w 463"/>
                <a:gd name="T21" fmla="*/ 109 h 772"/>
                <a:gd name="T22" fmla="*/ 34 w 463"/>
                <a:gd name="T23" fmla="*/ 109 h 772"/>
                <a:gd name="T24" fmla="*/ 29 w 463"/>
                <a:gd name="T25" fmla="*/ 106 h 772"/>
                <a:gd name="T26" fmla="*/ 24 w 463"/>
                <a:gd name="T27" fmla="*/ 103 h 772"/>
                <a:gd name="T28" fmla="*/ 18 w 463"/>
                <a:gd name="T29" fmla="*/ 93 h 772"/>
                <a:gd name="T30" fmla="*/ 14 w 463"/>
                <a:gd name="T31" fmla="*/ 77 h 772"/>
                <a:gd name="T32" fmla="*/ 13 w 463"/>
                <a:gd name="T33" fmla="*/ 59 h 772"/>
                <a:gd name="T34" fmla="*/ 15 w 463"/>
                <a:gd name="T35" fmla="*/ 43 h 772"/>
                <a:gd name="T36" fmla="*/ 22 w 463"/>
                <a:gd name="T37" fmla="*/ 30 h 772"/>
                <a:gd name="T38" fmla="*/ 27 w 463"/>
                <a:gd name="T39" fmla="*/ 24 h 772"/>
                <a:gd name="T40" fmla="*/ 32 w 463"/>
                <a:gd name="T41" fmla="*/ 21 h 772"/>
                <a:gd name="T42" fmla="*/ 37 w 463"/>
                <a:gd name="T43" fmla="*/ 19 h 772"/>
                <a:gd name="T44" fmla="*/ 42 w 463"/>
                <a:gd name="T45" fmla="*/ 128 h 772"/>
                <a:gd name="T46" fmla="*/ 49 w 463"/>
                <a:gd name="T47" fmla="*/ 125 h 772"/>
                <a:gd name="T48" fmla="*/ 56 w 463"/>
                <a:gd name="T49" fmla="*/ 121 h 772"/>
                <a:gd name="T50" fmla="*/ 62 w 463"/>
                <a:gd name="T51" fmla="*/ 114 h 772"/>
                <a:gd name="T52" fmla="*/ 67 w 463"/>
                <a:gd name="T53" fmla="*/ 105 h 772"/>
                <a:gd name="T54" fmla="*/ 71 w 463"/>
                <a:gd name="T55" fmla="*/ 95 h 772"/>
                <a:gd name="T56" fmla="*/ 75 w 463"/>
                <a:gd name="T57" fmla="*/ 84 h 772"/>
                <a:gd name="T58" fmla="*/ 76 w 463"/>
                <a:gd name="T59" fmla="*/ 71 h 772"/>
                <a:gd name="T60" fmla="*/ 76 w 463"/>
                <a:gd name="T61" fmla="*/ 58 h 772"/>
                <a:gd name="T62" fmla="*/ 75 w 463"/>
                <a:gd name="T63" fmla="*/ 45 h 772"/>
                <a:gd name="T64" fmla="*/ 72 w 463"/>
                <a:gd name="T65" fmla="*/ 33 h 772"/>
                <a:gd name="T66" fmla="*/ 68 w 463"/>
                <a:gd name="T67" fmla="*/ 23 h 772"/>
                <a:gd name="T68" fmla="*/ 62 w 463"/>
                <a:gd name="T69" fmla="*/ 14 h 772"/>
                <a:gd name="T70" fmla="*/ 56 w 463"/>
                <a:gd name="T71" fmla="*/ 8 h 772"/>
                <a:gd name="T72" fmla="*/ 50 w 463"/>
                <a:gd name="T73" fmla="*/ 3 h 772"/>
                <a:gd name="T74" fmla="*/ 42 w 463"/>
                <a:gd name="T75" fmla="*/ 0 h 772"/>
                <a:gd name="T76" fmla="*/ 34 w 463"/>
                <a:gd name="T77" fmla="*/ 0 h 772"/>
                <a:gd name="T78" fmla="*/ 27 w 463"/>
                <a:gd name="T79" fmla="*/ 3 h 772"/>
                <a:gd name="T80" fmla="*/ 20 w 463"/>
                <a:gd name="T81" fmla="*/ 8 h 772"/>
                <a:gd name="T82" fmla="*/ 14 w 463"/>
                <a:gd name="T83" fmla="*/ 14 h 772"/>
                <a:gd name="T84" fmla="*/ 9 w 463"/>
                <a:gd name="T85" fmla="*/ 23 h 772"/>
                <a:gd name="T86" fmla="*/ 5 w 463"/>
                <a:gd name="T87" fmla="*/ 33 h 772"/>
                <a:gd name="T88" fmla="*/ 2 w 463"/>
                <a:gd name="T89" fmla="*/ 45 h 772"/>
                <a:gd name="T90" fmla="*/ 0 w 463"/>
                <a:gd name="T91" fmla="*/ 58 h 772"/>
                <a:gd name="T92" fmla="*/ 0 w 463"/>
                <a:gd name="T93" fmla="*/ 71 h 772"/>
                <a:gd name="T94" fmla="*/ 2 w 463"/>
                <a:gd name="T95" fmla="*/ 84 h 772"/>
                <a:gd name="T96" fmla="*/ 5 w 463"/>
                <a:gd name="T97" fmla="*/ 95 h 772"/>
                <a:gd name="T98" fmla="*/ 9 w 463"/>
                <a:gd name="T99" fmla="*/ 105 h 772"/>
                <a:gd name="T100" fmla="*/ 14 w 463"/>
                <a:gd name="T101" fmla="*/ 114 h 772"/>
                <a:gd name="T102" fmla="*/ 20 w 463"/>
                <a:gd name="T103" fmla="*/ 121 h 772"/>
                <a:gd name="T104" fmla="*/ 27 w 463"/>
                <a:gd name="T105" fmla="*/ 125 h 772"/>
                <a:gd name="T106" fmla="*/ 34 w 463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6" name="Freeform 22"/>
            <p:cNvSpPr>
              <a:spLocks noChangeAspect="1"/>
            </p:cNvSpPr>
            <p:nvPr/>
          </p:nvSpPr>
          <p:spPr bwMode="black">
            <a:xfrm>
              <a:off x="2729" y="3765"/>
              <a:ext cx="40" cy="126"/>
            </a:xfrm>
            <a:custGeom>
              <a:avLst/>
              <a:gdLst>
                <a:gd name="T0" fmla="*/ 12 w 242"/>
                <a:gd name="T1" fmla="*/ 17 h 754"/>
                <a:gd name="T2" fmla="*/ 13 w 242"/>
                <a:gd name="T3" fmla="*/ 17 h 754"/>
                <a:gd name="T4" fmla="*/ 14 w 242"/>
                <a:gd name="T5" fmla="*/ 13 h 754"/>
                <a:gd name="T6" fmla="*/ 16 w 242"/>
                <a:gd name="T7" fmla="*/ 10 h 754"/>
                <a:gd name="T8" fmla="*/ 18 w 242"/>
                <a:gd name="T9" fmla="*/ 7 h 754"/>
                <a:gd name="T10" fmla="*/ 19 w 242"/>
                <a:gd name="T11" fmla="*/ 5 h 754"/>
                <a:gd name="T12" fmla="*/ 20 w 242"/>
                <a:gd name="T13" fmla="*/ 4 h 754"/>
                <a:gd name="T14" fmla="*/ 21 w 242"/>
                <a:gd name="T15" fmla="*/ 3 h 754"/>
                <a:gd name="T16" fmla="*/ 22 w 242"/>
                <a:gd name="T17" fmla="*/ 2 h 754"/>
                <a:gd name="T18" fmla="*/ 23 w 242"/>
                <a:gd name="T19" fmla="*/ 1 h 754"/>
                <a:gd name="T20" fmla="*/ 24 w 242"/>
                <a:gd name="T21" fmla="*/ 1 h 754"/>
                <a:gd name="T22" fmla="*/ 26 w 242"/>
                <a:gd name="T23" fmla="*/ 0 h 754"/>
                <a:gd name="T24" fmla="*/ 27 w 242"/>
                <a:gd name="T25" fmla="*/ 0 h 754"/>
                <a:gd name="T26" fmla="*/ 29 w 242"/>
                <a:gd name="T27" fmla="*/ 0 h 754"/>
                <a:gd name="T28" fmla="*/ 30 w 242"/>
                <a:gd name="T29" fmla="*/ 0 h 754"/>
                <a:gd name="T30" fmla="*/ 32 w 242"/>
                <a:gd name="T31" fmla="*/ 0 h 754"/>
                <a:gd name="T32" fmla="*/ 33 w 242"/>
                <a:gd name="T33" fmla="*/ 1 h 754"/>
                <a:gd name="T34" fmla="*/ 35 w 242"/>
                <a:gd name="T35" fmla="*/ 2 h 754"/>
                <a:gd name="T36" fmla="*/ 36 w 242"/>
                <a:gd name="T37" fmla="*/ 2 h 754"/>
                <a:gd name="T38" fmla="*/ 37 w 242"/>
                <a:gd name="T39" fmla="*/ 3 h 754"/>
                <a:gd name="T40" fmla="*/ 39 w 242"/>
                <a:gd name="T41" fmla="*/ 4 h 754"/>
                <a:gd name="T42" fmla="*/ 40 w 242"/>
                <a:gd name="T43" fmla="*/ 6 h 754"/>
                <a:gd name="T44" fmla="*/ 34 w 242"/>
                <a:gd name="T45" fmla="*/ 25 h 754"/>
                <a:gd name="T46" fmla="*/ 32 w 242"/>
                <a:gd name="T47" fmla="*/ 23 h 754"/>
                <a:gd name="T48" fmla="*/ 31 w 242"/>
                <a:gd name="T49" fmla="*/ 21 h 754"/>
                <a:gd name="T50" fmla="*/ 30 w 242"/>
                <a:gd name="T51" fmla="*/ 20 h 754"/>
                <a:gd name="T52" fmla="*/ 29 w 242"/>
                <a:gd name="T53" fmla="*/ 20 h 754"/>
                <a:gd name="T54" fmla="*/ 28 w 242"/>
                <a:gd name="T55" fmla="*/ 20 h 754"/>
                <a:gd name="T56" fmla="*/ 26 w 242"/>
                <a:gd name="T57" fmla="*/ 20 h 754"/>
                <a:gd name="T58" fmla="*/ 25 w 242"/>
                <a:gd name="T59" fmla="*/ 20 h 754"/>
                <a:gd name="T60" fmla="*/ 24 w 242"/>
                <a:gd name="T61" fmla="*/ 20 h 754"/>
                <a:gd name="T62" fmla="*/ 23 w 242"/>
                <a:gd name="T63" fmla="*/ 20 h 754"/>
                <a:gd name="T64" fmla="*/ 22 w 242"/>
                <a:gd name="T65" fmla="*/ 21 h 754"/>
                <a:gd name="T66" fmla="*/ 21 w 242"/>
                <a:gd name="T67" fmla="*/ 21 h 754"/>
                <a:gd name="T68" fmla="*/ 20 w 242"/>
                <a:gd name="T69" fmla="*/ 22 h 754"/>
                <a:gd name="T70" fmla="*/ 19 w 242"/>
                <a:gd name="T71" fmla="*/ 23 h 754"/>
                <a:gd name="T72" fmla="*/ 19 w 242"/>
                <a:gd name="T73" fmla="*/ 24 h 754"/>
                <a:gd name="T74" fmla="*/ 17 w 242"/>
                <a:gd name="T75" fmla="*/ 27 h 754"/>
                <a:gd name="T76" fmla="*/ 16 w 242"/>
                <a:gd name="T77" fmla="*/ 29 h 754"/>
                <a:gd name="T78" fmla="*/ 15 w 242"/>
                <a:gd name="T79" fmla="*/ 33 h 754"/>
                <a:gd name="T80" fmla="*/ 14 w 242"/>
                <a:gd name="T81" fmla="*/ 36 h 754"/>
                <a:gd name="T82" fmla="*/ 14 w 242"/>
                <a:gd name="T83" fmla="*/ 39 h 754"/>
                <a:gd name="T84" fmla="*/ 13 w 242"/>
                <a:gd name="T85" fmla="*/ 43 h 754"/>
                <a:gd name="T86" fmla="*/ 13 w 242"/>
                <a:gd name="T87" fmla="*/ 47 h 754"/>
                <a:gd name="T88" fmla="*/ 13 w 242"/>
                <a:gd name="T89" fmla="*/ 51 h 754"/>
                <a:gd name="T90" fmla="*/ 12 w 242"/>
                <a:gd name="T91" fmla="*/ 58 h 754"/>
                <a:gd name="T92" fmla="*/ 12 w 242"/>
                <a:gd name="T93" fmla="*/ 65 h 754"/>
                <a:gd name="T94" fmla="*/ 12 w 242"/>
                <a:gd name="T95" fmla="*/ 126 h 754"/>
                <a:gd name="T96" fmla="*/ 0 w 242"/>
                <a:gd name="T97" fmla="*/ 126 h 754"/>
                <a:gd name="T98" fmla="*/ 0 w 242"/>
                <a:gd name="T99" fmla="*/ 3 h 754"/>
                <a:gd name="T100" fmla="*/ 12 w 242"/>
                <a:gd name="T101" fmla="*/ 3 h 754"/>
                <a:gd name="T102" fmla="*/ 12 w 242"/>
                <a:gd name="T103" fmla="*/ 17 h 7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7" name="Freeform 23"/>
            <p:cNvSpPr>
              <a:spLocks noChangeAspect="1" noEditPoints="1"/>
            </p:cNvSpPr>
            <p:nvPr/>
          </p:nvSpPr>
          <p:spPr bwMode="black">
            <a:xfrm>
              <a:off x="2771" y="3765"/>
              <a:ext cx="74" cy="128"/>
            </a:xfrm>
            <a:custGeom>
              <a:avLst/>
              <a:gdLst>
                <a:gd name="T0" fmla="*/ 40 w 439"/>
                <a:gd name="T1" fmla="*/ 20 h 772"/>
                <a:gd name="T2" fmla="*/ 44 w 439"/>
                <a:gd name="T3" fmla="*/ 21 h 772"/>
                <a:gd name="T4" fmla="*/ 47 w 439"/>
                <a:gd name="T5" fmla="*/ 23 h 772"/>
                <a:gd name="T6" fmla="*/ 51 w 439"/>
                <a:gd name="T7" fmla="*/ 26 h 772"/>
                <a:gd name="T8" fmla="*/ 55 w 439"/>
                <a:gd name="T9" fmla="*/ 32 h 772"/>
                <a:gd name="T10" fmla="*/ 59 w 439"/>
                <a:gd name="T11" fmla="*/ 42 h 772"/>
                <a:gd name="T12" fmla="*/ 62 w 439"/>
                <a:gd name="T13" fmla="*/ 54 h 772"/>
                <a:gd name="T14" fmla="*/ 62 w 439"/>
                <a:gd name="T15" fmla="*/ 68 h 772"/>
                <a:gd name="T16" fmla="*/ 60 w 439"/>
                <a:gd name="T17" fmla="*/ 81 h 772"/>
                <a:gd name="T18" fmla="*/ 57 w 439"/>
                <a:gd name="T19" fmla="*/ 92 h 772"/>
                <a:gd name="T20" fmla="*/ 52 w 439"/>
                <a:gd name="T21" fmla="*/ 101 h 772"/>
                <a:gd name="T22" fmla="*/ 49 w 439"/>
                <a:gd name="T23" fmla="*/ 104 h 772"/>
                <a:gd name="T24" fmla="*/ 46 w 439"/>
                <a:gd name="T25" fmla="*/ 107 h 772"/>
                <a:gd name="T26" fmla="*/ 42 w 439"/>
                <a:gd name="T27" fmla="*/ 109 h 772"/>
                <a:gd name="T28" fmla="*/ 37 w 439"/>
                <a:gd name="T29" fmla="*/ 109 h 772"/>
                <a:gd name="T30" fmla="*/ 33 w 439"/>
                <a:gd name="T31" fmla="*/ 109 h 772"/>
                <a:gd name="T32" fmla="*/ 29 w 439"/>
                <a:gd name="T33" fmla="*/ 107 h 772"/>
                <a:gd name="T34" fmla="*/ 26 w 439"/>
                <a:gd name="T35" fmla="*/ 104 h 772"/>
                <a:gd name="T36" fmla="*/ 23 w 439"/>
                <a:gd name="T37" fmla="*/ 101 h 772"/>
                <a:gd name="T38" fmla="*/ 18 w 439"/>
                <a:gd name="T39" fmla="*/ 91 h 772"/>
                <a:gd name="T40" fmla="*/ 14 w 439"/>
                <a:gd name="T41" fmla="*/ 80 h 772"/>
                <a:gd name="T42" fmla="*/ 13 w 439"/>
                <a:gd name="T43" fmla="*/ 67 h 772"/>
                <a:gd name="T44" fmla="*/ 13 w 439"/>
                <a:gd name="T45" fmla="*/ 54 h 772"/>
                <a:gd name="T46" fmla="*/ 16 w 439"/>
                <a:gd name="T47" fmla="*/ 43 h 772"/>
                <a:gd name="T48" fmla="*/ 20 w 439"/>
                <a:gd name="T49" fmla="*/ 32 h 772"/>
                <a:gd name="T50" fmla="*/ 25 w 439"/>
                <a:gd name="T51" fmla="*/ 25 h 772"/>
                <a:gd name="T52" fmla="*/ 29 w 439"/>
                <a:gd name="T53" fmla="*/ 21 h 772"/>
                <a:gd name="T54" fmla="*/ 33 w 439"/>
                <a:gd name="T55" fmla="*/ 20 h 772"/>
                <a:gd name="T56" fmla="*/ 37 w 439"/>
                <a:gd name="T57" fmla="*/ 19 h 772"/>
                <a:gd name="T58" fmla="*/ 62 w 439"/>
                <a:gd name="T59" fmla="*/ 21 h 772"/>
                <a:gd name="T60" fmla="*/ 58 w 439"/>
                <a:gd name="T61" fmla="*/ 16 h 772"/>
                <a:gd name="T62" fmla="*/ 55 w 439"/>
                <a:gd name="T63" fmla="*/ 10 h 772"/>
                <a:gd name="T64" fmla="*/ 50 w 439"/>
                <a:gd name="T65" fmla="*/ 5 h 772"/>
                <a:gd name="T66" fmla="*/ 45 w 439"/>
                <a:gd name="T67" fmla="*/ 2 h 772"/>
                <a:gd name="T68" fmla="*/ 39 w 439"/>
                <a:gd name="T69" fmla="*/ 0 h 772"/>
                <a:gd name="T70" fmla="*/ 34 w 439"/>
                <a:gd name="T71" fmla="*/ 0 h 772"/>
                <a:gd name="T72" fmla="*/ 28 w 439"/>
                <a:gd name="T73" fmla="*/ 1 h 772"/>
                <a:gd name="T74" fmla="*/ 22 w 439"/>
                <a:gd name="T75" fmla="*/ 4 h 772"/>
                <a:gd name="T76" fmla="*/ 17 w 439"/>
                <a:gd name="T77" fmla="*/ 8 h 772"/>
                <a:gd name="T78" fmla="*/ 13 w 439"/>
                <a:gd name="T79" fmla="*/ 13 h 772"/>
                <a:gd name="T80" fmla="*/ 9 w 439"/>
                <a:gd name="T81" fmla="*/ 19 h 772"/>
                <a:gd name="T82" fmla="*/ 6 w 439"/>
                <a:gd name="T83" fmla="*/ 26 h 772"/>
                <a:gd name="T84" fmla="*/ 2 w 439"/>
                <a:gd name="T85" fmla="*/ 40 h 772"/>
                <a:gd name="T86" fmla="*/ 0 w 439"/>
                <a:gd name="T87" fmla="*/ 58 h 772"/>
                <a:gd name="T88" fmla="*/ 1 w 439"/>
                <a:gd name="T89" fmla="*/ 77 h 772"/>
                <a:gd name="T90" fmla="*/ 4 w 439"/>
                <a:gd name="T91" fmla="*/ 94 h 772"/>
                <a:gd name="T92" fmla="*/ 7 w 439"/>
                <a:gd name="T93" fmla="*/ 104 h 772"/>
                <a:gd name="T94" fmla="*/ 11 w 439"/>
                <a:gd name="T95" fmla="*/ 111 h 772"/>
                <a:gd name="T96" fmla="*/ 15 w 439"/>
                <a:gd name="T97" fmla="*/ 117 h 772"/>
                <a:gd name="T98" fmla="*/ 19 w 439"/>
                <a:gd name="T99" fmla="*/ 121 h 772"/>
                <a:gd name="T100" fmla="*/ 24 w 439"/>
                <a:gd name="T101" fmla="*/ 125 h 772"/>
                <a:gd name="T102" fmla="*/ 30 w 439"/>
                <a:gd name="T103" fmla="*/ 127 h 772"/>
                <a:gd name="T104" fmla="*/ 36 w 439"/>
                <a:gd name="T105" fmla="*/ 128 h 772"/>
                <a:gd name="T106" fmla="*/ 41 w 439"/>
                <a:gd name="T107" fmla="*/ 127 h 772"/>
                <a:gd name="T108" fmla="*/ 47 w 439"/>
                <a:gd name="T109" fmla="*/ 125 h 772"/>
                <a:gd name="T110" fmla="*/ 51 w 439"/>
                <a:gd name="T111" fmla="*/ 122 h 772"/>
                <a:gd name="T112" fmla="*/ 56 w 439"/>
                <a:gd name="T113" fmla="*/ 117 h 772"/>
                <a:gd name="T114" fmla="*/ 60 w 439"/>
                <a:gd name="T115" fmla="*/ 110 h 772"/>
                <a:gd name="T116" fmla="*/ 62 w 439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8" name="Freeform 24"/>
            <p:cNvSpPr>
              <a:spLocks noChangeAspect="1"/>
            </p:cNvSpPr>
            <p:nvPr/>
          </p:nvSpPr>
          <p:spPr bwMode="black">
            <a:xfrm>
              <a:off x="2862" y="3723"/>
              <a:ext cx="34" cy="168"/>
            </a:xfrm>
            <a:custGeom>
              <a:avLst/>
              <a:gdLst>
                <a:gd name="T0" fmla="*/ 20 w 199"/>
                <a:gd name="T1" fmla="*/ 168 h 998"/>
                <a:gd name="T2" fmla="*/ 8 w 199"/>
                <a:gd name="T3" fmla="*/ 168 h 998"/>
                <a:gd name="T4" fmla="*/ 8 w 199"/>
                <a:gd name="T5" fmla="*/ 64 h 998"/>
                <a:gd name="T6" fmla="*/ 0 w 199"/>
                <a:gd name="T7" fmla="*/ 64 h 998"/>
                <a:gd name="T8" fmla="*/ 0 w 199"/>
                <a:gd name="T9" fmla="*/ 44 h 998"/>
                <a:gd name="T10" fmla="*/ 8 w 199"/>
                <a:gd name="T11" fmla="*/ 44 h 998"/>
                <a:gd name="T12" fmla="*/ 8 w 199"/>
                <a:gd name="T13" fmla="*/ 0 h 998"/>
                <a:gd name="T14" fmla="*/ 20 w 199"/>
                <a:gd name="T15" fmla="*/ 0 h 998"/>
                <a:gd name="T16" fmla="*/ 20 w 199"/>
                <a:gd name="T17" fmla="*/ 44 h 998"/>
                <a:gd name="T18" fmla="*/ 34 w 199"/>
                <a:gd name="T19" fmla="*/ 44 h 998"/>
                <a:gd name="T20" fmla="*/ 34 w 199"/>
                <a:gd name="T21" fmla="*/ 64 h 998"/>
                <a:gd name="T22" fmla="*/ 20 w 199"/>
                <a:gd name="T23" fmla="*/ 64 h 998"/>
                <a:gd name="T24" fmla="*/ 20 w 199"/>
                <a:gd name="T25" fmla="*/ 168 h 9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9" name="Freeform 25"/>
            <p:cNvSpPr>
              <a:spLocks noChangeAspect="1" noEditPoints="1"/>
            </p:cNvSpPr>
            <p:nvPr/>
          </p:nvSpPr>
          <p:spPr bwMode="black">
            <a:xfrm>
              <a:off x="2900" y="3765"/>
              <a:ext cx="78" cy="128"/>
            </a:xfrm>
            <a:custGeom>
              <a:avLst/>
              <a:gdLst>
                <a:gd name="T0" fmla="*/ 43 w 461"/>
                <a:gd name="T1" fmla="*/ 20 h 772"/>
                <a:gd name="T2" fmla="*/ 49 w 461"/>
                <a:gd name="T3" fmla="*/ 22 h 772"/>
                <a:gd name="T4" fmla="*/ 53 w 461"/>
                <a:gd name="T5" fmla="*/ 26 h 772"/>
                <a:gd name="T6" fmla="*/ 60 w 461"/>
                <a:gd name="T7" fmla="*/ 36 h 772"/>
                <a:gd name="T8" fmla="*/ 64 w 461"/>
                <a:gd name="T9" fmla="*/ 51 h 772"/>
                <a:gd name="T10" fmla="*/ 65 w 461"/>
                <a:gd name="T11" fmla="*/ 69 h 772"/>
                <a:gd name="T12" fmla="*/ 62 w 461"/>
                <a:gd name="T13" fmla="*/ 86 h 772"/>
                <a:gd name="T14" fmla="*/ 56 w 461"/>
                <a:gd name="T15" fmla="*/ 99 h 772"/>
                <a:gd name="T16" fmla="*/ 51 w 461"/>
                <a:gd name="T17" fmla="*/ 105 h 772"/>
                <a:gd name="T18" fmla="*/ 46 w 461"/>
                <a:gd name="T19" fmla="*/ 108 h 772"/>
                <a:gd name="T20" fmla="*/ 40 w 461"/>
                <a:gd name="T21" fmla="*/ 109 h 772"/>
                <a:gd name="T22" fmla="*/ 35 w 461"/>
                <a:gd name="T23" fmla="*/ 109 h 772"/>
                <a:gd name="T24" fmla="*/ 29 w 461"/>
                <a:gd name="T25" fmla="*/ 106 h 772"/>
                <a:gd name="T26" fmla="*/ 25 w 461"/>
                <a:gd name="T27" fmla="*/ 103 h 772"/>
                <a:gd name="T28" fmla="*/ 18 w 461"/>
                <a:gd name="T29" fmla="*/ 93 h 772"/>
                <a:gd name="T30" fmla="*/ 14 w 461"/>
                <a:gd name="T31" fmla="*/ 77 h 772"/>
                <a:gd name="T32" fmla="*/ 13 w 461"/>
                <a:gd name="T33" fmla="*/ 59 h 772"/>
                <a:gd name="T34" fmla="*/ 16 w 461"/>
                <a:gd name="T35" fmla="*/ 43 h 772"/>
                <a:gd name="T36" fmla="*/ 22 w 461"/>
                <a:gd name="T37" fmla="*/ 30 h 772"/>
                <a:gd name="T38" fmla="*/ 27 w 461"/>
                <a:gd name="T39" fmla="*/ 24 h 772"/>
                <a:gd name="T40" fmla="*/ 32 w 461"/>
                <a:gd name="T41" fmla="*/ 21 h 772"/>
                <a:gd name="T42" fmla="*/ 37 w 461"/>
                <a:gd name="T43" fmla="*/ 19 h 772"/>
                <a:gd name="T44" fmla="*/ 43 w 461"/>
                <a:gd name="T45" fmla="*/ 128 h 772"/>
                <a:gd name="T46" fmla="*/ 51 w 461"/>
                <a:gd name="T47" fmla="*/ 125 h 772"/>
                <a:gd name="T48" fmla="*/ 58 w 461"/>
                <a:gd name="T49" fmla="*/ 121 h 772"/>
                <a:gd name="T50" fmla="*/ 64 w 461"/>
                <a:gd name="T51" fmla="*/ 114 h 772"/>
                <a:gd name="T52" fmla="*/ 69 w 461"/>
                <a:gd name="T53" fmla="*/ 105 h 772"/>
                <a:gd name="T54" fmla="*/ 73 w 461"/>
                <a:gd name="T55" fmla="*/ 95 h 772"/>
                <a:gd name="T56" fmla="*/ 76 w 461"/>
                <a:gd name="T57" fmla="*/ 84 h 772"/>
                <a:gd name="T58" fmla="*/ 78 w 461"/>
                <a:gd name="T59" fmla="*/ 71 h 772"/>
                <a:gd name="T60" fmla="*/ 78 w 461"/>
                <a:gd name="T61" fmla="*/ 58 h 772"/>
                <a:gd name="T62" fmla="*/ 76 w 461"/>
                <a:gd name="T63" fmla="*/ 45 h 772"/>
                <a:gd name="T64" fmla="*/ 73 w 461"/>
                <a:gd name="T65" fmla="*/ 33 h 772"/>
                <a:gd name="T66" fmla="*/ 69 w 461"/>
                <a:gd name="T67" fmla="*/ 23 h 772"/>
                <a:gd name="T68" fmla="*/ 64 w 461"/>
                <a:gd name="T69" fmla="*/ 14 h 772"/>
                <a:gd name="T70" fmla="*/ 58 w 461"/>
                <a:gd name="T71" fmla="*/ 8 h 772"/>
                <a:gd name="T72" fmla="*/ 51 w 461"/>
                <a:gd name="T73" fmla="*/ 3 h 772"/>
                <a:gd name="T74" fmla="*/ 43 w 461"/>
                <a:gd name="T75" fmla="*/ 0 h 772"/>
                <a:gd name="T76" fmla="*/ 35 w 461"/>
                <a:gd name="T77" fmla="*/ 0 h 772"/>
                <a:gd name="T78" fmla="*/ 27 w 461"/>
                <a:gd name="T79" fmla="*/ 3 h 772"/>
                <a:gd name="T80" fmla="*/ 20 w 461"/>
                <a:gd name="T81" fmla="*/ 8 h 772"/>
                <a:gd name="T82" fmla="*/ 14 w 461"/>
                <a:gd name="T83" fmla="*/ 14 h 772"/>
                <a:gd name="T84" fmla="*/ 9 w 461"/>
                <a:gd name="T85" fmla="*/ 23 h 772"/>
                <a:gd name="T86" fmla="*/ 5 w 461"/>
                <a:gd name="T87" fmla="*/ 33 h 772"/>
                <a:gd name="T88" fmla="*/ 2 w 461"/>
                <a:gd name="T89" fmla="*/ 45 h 772"/>
                <a:gd name="T90" fmla="*/ 0 w 461"/>
                <a:gd name="T91" fmla="*/ 58 h 772"/>
                <a:gd name="T92" fmla="*/ 0 w 461"/>
                <a:gd name="T93" fmla="*/ 71 h 772"/>
                <a:gd name="T94" fmla="*/ 2 w 461"/>
                <a:gd name="T95" fmla="*/ 84 h 772"/>
                <a:gd name="T96" fmla="*/ 5 w 461"/>
                <a:gd name="T97" fmla="*/ 95 h 772"/>
                <a:gd name="T98" fmla="*/ 9 w 461"/>
                <a:gd name="T99" fmla="*/ 105 h 772"/>
                <a:gd name="T100" fmla="*/ 14 w 461"/>
                <a:gd name="T101" fmla="*/ 114 h 772"/>
                <a:gd name="T102" fmla="*/ 20 w 461"/>
                <a:gd name="T103" fmla="*/ 121 h 772"/>
                <a:gd name="T104" fmla="*/ 27 w 461"/>
                <a:gd name="T105" fmla="*/ 125 h 772"/>
                <a:gd name="T106" fmla="*/ 35 w 461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0" name="Freeform 26"/>
            <p:cNvSpPr>
              <a:spLocks noChangeAspect="1"/>
            </p:cNvSpPr>
            <p:nvPr/>
          </p:nvSpPr>
          <p:spPr bwMode="black">
            <a:xfrm>
              <a:off x="2995" y="3765"/>
              <a:ext cx="40" cy="126"/>
            </a:xfrm>
            <a:custGeom>
              <a:avLst/>
              <a:gdLst>
                <a:gd name="T0" fmla="*/ 12 w 240"/>
                <a:gd name="T1" fmla="*/ 17 h 754"/>
                <a:gd name="T2" fmla="*/ 13 w 240"/>
                <a:gd name="T3" fmla="*/ 17 h 754"/>
                <a:gd name="T4" fmla="*/ 14 w 240"/>
                <a:gd name="T5" fmla="*/ 13 h 754"/>
                <a:gd name="T6" fmla="*/ 16 w 240"/>
                <a:gd name="T7" fmla="*/ 10 h 754"/>
                <a:gd name="T8" fmla="*/ 18 w 240"/>
                <a:gd name="T9" fmla="*/ 7 h 754"/>
                <a:gd name="T10" fmla="*/ 19 w 240"/>
                <a:gd name="T11" fmla="*/ 5 h 754"/>
                <a:gd name="T12" fmla="*/ 21 w 240"/>
                <a:gd name="T13" fmla="*/ 4 h 754"/>
                <a:gd name="T14" fmla="*/ 21 w 240"/>
                <a:gd name="T15" fmla="*/ 3 h 754"/>
                <a:gd name="T16" fmla="*/ 22 w 240"/>
                <a:gd name="T17" fmla="*/ 2 h 754"/>
                <a:gd name="T18" fmla="*/ 24 w 240"/>
                <a:gd name="T19" fmla="*/ 1 h 754"/>
                <a:gd name="T20" fmla="*/ 25 w 240"/>
                <a:gd name="T21" fmla="*/ 1 h 754"/>
                <a:gd name="T22" fmla="*/ 26 w 240"/>
                <a:gd name="T23" fmla="*/ 0 h 754"/>
                <a:gd name="T24" fmla="*/ 28 w 240"/>
                <a:gd name="T25" fmla="*/ 0 h 754"/>
                <a:gd name="T26" fmla="*/ 29 w 240"/>
                <a:gd name="T27" fmla="*/ 0 h 754"/>
                <a:gd name="T28" fmla="*/ 31 w 240"/>
                <a:gd name="T29" fmla="*/ 0 h 754"/>
                <a:gd name="T30" fmla="*/ 32 w 240"/>
                <a:gd name="T31" fmla="*/ 0 h 754"/>
                <a:gd name="T32" fmla="*/ 33 w 240"/>
                <a:gd name="T33" fmla="*/ 1 h 754"/>
                <a:gd name="T34" fmla="*/ 35 w 240"/>
                <a:gd name="T35" fmla="*/ 2 h 754"/>
                <a:gd name="T36" fmla="*/ 36 w 240"/>
                <a:gd name="T37" fmla="*/ 2 h 754"/>
                <a:gd name="T38" fmla="*/ 38 w 240"/>
                <a:gd name="T39" fmla="*/ 3 h 754"/>
                <a:gd name="T40" fmla="*/ 39 w 240"/>
                <a:gd name="T41" fmla="*/ 4 h 754"/>
                <a:gd name="T42" fmla="*/ 40 w 240"/>
                <a:gd name="T43" fmla="*/ 6 h 754"/>
                <a:gd name="T44" fmla="*/ 35 w 240"/>
                <a:gd name="T45" fmla="*/ 25 h 754"/>
                <a:gd name="T46" fmla="*/ 33 w 240"/>
                <a:gd name="T47" fmla="*/ 23 h 754"/>
                <a:gd name="T48" fmla="*/ 31 w 240"/>
                <a:gd name="T49" fmla="*/ 21 h 754"/>
                <a:gd name="T50" fmla="*/ 30 w 240"/>
                <a:gd name="T51" fmla="*/ 20 h 754"/>
                <a:gd name="T52" fmla="*/ 29 w 240"/>
                <a:gd name="T53" fmla="*/ 20 h 754"/>
                <a:gd name="T54" fmla="*/ 28 w 240"/>
                <a:gd name="T55" fmla="*/ 20 h 754"/>
                <a:gd name="T56" fmla="*/ 27 w 240"/>
                <a:gd name="T57" fmla="*/ 20 h 754"/>
                <a:gd name="T58" fmla="*/ 26 w 240"/>
                <a:gd name="T59" fmla="*/ 20 h 754"/>
                <a:gd name="T60" fmla="*/ 24 w 240"/>
                <a:gd name="T61" fmla="*/ 20 h 754"/>
                <a:gd name="T62" fmla="*/ 23 w 240"/>
                <a:gd name="T63" fmla="*/ 20 h 754"/>
                <a:gd name="T64" fmla="*/ 22 w 240"/>
                <a:gd name="T65" fmla="*/ 21 h 754"/>
                <a:gd name="T66" fmla="*/ 21 w 240"/>
                <a:gd name="T67" fmla="*/ 21 h 754"/>
                <a:gd name="T68" fmla="*/ 21 w 240"/>
                <a:gd name="T69" fmla="*/ 22 h 754"/>
                <a:gd name="T70" fmla="*/ 20 w 240"/>
                <a:gd name="T71" fmla="*/ 23 h 754"/>
                <a:gd name="T72" fmla="*/ 19 w 240"/>
                <a:gd name="T73" fmla="*/ 24 h 754"/>
                <a:gd name="T74" fmla="*/ 17 w 240"/>
                <a:gd name="T75" fmla="*/ 27 h 754"/>
                <a:gd name="T76" fmla="*/ 16 w 240"/>
                <a:gd name="T77" fmla="*/ 29 h 754"/>
                <a:gd name="T78" fmla="*/ 15 w 240"/>
                <a:gd name="T79" fmla="*/ 33 h 754"/>
                <a:gd name="T80" fmla="*/ 15 w 240"/>
                <a:gd name="T81" fmla="*/ 36 h 754"/>
                <a:gd name="T82" fmla="*/ 14 w 240"/>
                <a:gd name="T83" fmla="*/ 39 h 754"/>
                <a:gd name="T84" fmla="*/ 13 w 240"/>
                <a:gd name="T85" fmla="*/ 43 h 754"/>
                <a:gd name="T86" fmla="*/ 13 w 240"/>
                <a:gd name="T87" fmla="*/ 47 h 754"/>
                <a:gd name="T88" fmla="*/ 13 w 240"/>
                <a:gd name="T89" fmla="*/ 51 h 754"/>
                <a:gd name="T90" fmla="*/ 12 w 240"/>
                <a:gd name="T91" fmla="*/ 58 h 754"/>
                <a:gd name="T92" fmla="*/ 12 w 240"/>
                <a:gd name="T93" fmla="*/ 65 h 754"/>
                <a:gd name="T94" fmla="*/ 12 w 240"/>
                <a:gd name="T95" fmla="*/ 126 h 754"/>
                <a:gd name="T96" fmla="*/ 0 w 240"/>
                <a:gd name="T97" fmla="*/ 126 h 754"/>
                <a:gd name="T98" fmla="*/ 0 w 240"/>
                <a:gd name="T99" fmla="*/ 3 h 754"/>
                <a:gd name="T100" fmla="*/ 12 w 240"/>
                <a:gd name="T101" fmla="*/ 3 h 754"/>
                <a:gd name="T102" fmla="*/ 12 w 240"/>
                <a:gd name="T103" fmla="*/ 17 h 7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1" name="Freeform 27"/>
            <p:cNvSpPr>
              <a:spLocks noChangeAspect="1"/>
            </p:cNvSpPr>
            <p:nvPr/>
          </p:nvSpPr>
          <p:spPr bwMode="black">
            <a:xfrm>
              <a:off x="3041" y="3767"/>
              <a:ext cx="78" cy="191"/>
            </a:xfrm>
            <a:custGeom>
              <a:avLst/>
              <a:gdLst>
                <a:gd name="T0" fmla="*/ 0 w 472"/>
                <a:gd name="T1" fmla="*/ 0 h 1144"/>
                <a:gd name="T2" fmla="*/ 15 w 472"/>
                <a:gd name="T3" fmla="*/ 0 h 1144"/>
                <a:gd name="T4" fmla="*/ 40 w 472"/>
                <a:gd name="T5" fmla="*/ 88 h 1144"/>
                <a:gd name="T6" fmla="*/ 64 w 472"/>
                <a:gd name="T7" fmla="*/ 0 h 1144"/>
                <a:gd name="T8" fmla="*/ 78 w 472"/>
                <a:gd name="T9" fmla="*/ 0 h 1144"/>
                <a:gd name="T10" fmla="*/ 24 w 472"/>
                <a:gd name="T11" fmla="*/ 191 h 1144"/>
                <a:gd name="T12" fmla="*/ 10 w 472"/>
                <a:gd name="T13" fmla="*/ 191 h 1144"/>
                <a:gd name="T14" fmla="*/ 34 w 472"/>
                <a:gd name="T15" fmla="*/ 111 h 1144"/>
                <a:gd name="T16" fmla="*/ 0 w 472"/>
                <a:gd name="T17" fmla="*/ 0 h 1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2" name="Freeform 28"/>
            <p:cNvSpPr>
              <a:spLocks noChangeAspect="1"/>
            </p:cNvSpPr>
            <p:nvPr/>
          </p:nvSpPr>
          <p:spPr bwMode="black">
            <a:xfrm>
              <a:off x="1178" y="3969"/>
              <a:ext cx="93" cy="34"/>
            </a:xfrm>
            <a:custGeom>
              <a:avLst/>
              <a:gdLst>
                <a:gd name="T0" fmla="*/ 93 w 557"/>
                <a:gd name="T1" fmla="*/ 0 h 196"/>
                <a:gd name="T2" fmla="*/ 89 w 557"/>
                <a:gd name="T3" fmla="*/ 3 h 196"/>
                <a:gd name="T4" fmla="*/ 85 w 557"/>
                <a:gd name="T5" fmla="*/ 7 h 196"/>
                <a:gd name="T6" fmla="*/ 81 w 557"/>
                <a:gd name="T7" fmla="*/ 10 h 196"/>
                <a:gd name="T8" fmla="*/ 76 w 557"/>
                <a:gd name="T9" fmla="*/ 13 h 196"/>
                <a:gd name="T10" fmla="*/ 71 w 557"/>
                <a:gd name="T11" fmla="*/ 15 h 196"/>
                <a:gd name="T12" fmla="*/ 66 w 557"/>
                <a:gd name="T13" fmla="*/ 18 h 196"/>
                <a:gd name="T14" fmla="*/ 61 w 557"/>
                <a:gd name="T15" fmla="*/ 20 h 196"/>
                <a:gd name="T16" fmla="*/ 55 w 557"/>
                <a:gd name="T17" fmla="*/ 23 h 196"/>
                <a:gd name="T18" fmla="*/ 49 w 557"/>
                <a:gd name="T19" fmla="*/ 24 h 196"/>
                <a:gd name="T20" fmla="*/ 43 w 557"/>
                <a:gd name="T21" fmla="*/ 26 h 196"/>
                <a:gd name="T22" fmla="*/ 36 w 557"/>
                <a:gd name="T23" fmla="*/ 28 h 196"/>
                <a:gd name="T24" fmla="*/ 29 w 557"/>
                <a:gd name="T25" fmla="*/ 29 h 196"/>
                <a:gd name="T26" fmla="*/ 22 w 557"/>
                <a:gd name="T27" fmla="*/ 31 h 196"/>
                <a:gd name="T28" fmla="*/ 15 w 557"/>
                <a:gd name="T29" fmla="*/ 32 h 196"/>
                <a:gd name="T30" fmla="*/ 8 w 557"/>
                <a:gd name="T31" fmla="*/ 33 h 196"/>
                <a:gd name="T32" fmla="*/ 0 w 557"/>
                <a:gd name="T33" fmla="*/ 34 h 196"/>
                <a:gd name="T34" fmla="*/ 8 w 557"/>
                <a:gd name="T35" fmla="*/ 33 h 196"/>
                <a:gd name="T36" fmla="*/ 16 w 557"/>
                <a:gd name="T37" fmla="*/ 33 h 196"/>
                <a:gd name="T38" fmla="*/ 24 w 557"/>
                <a:gd name="T39" fmla="*/ 32 h 196"/>
                <a:gd name="T40" fmla="*/ 31 w 557"/>
                <a:gd name="T41" fmla="*/ 31 h 196"/>
                <a:gd name="T42" fmla="*/ 38 w 557"/>
                <a:gd name="T43" fmla="*/ 29 h 196"/>
                <a:gd name="T44" fmla="*/ 45 w 557"/>
                <a:gd name="T45" fmla="*/ 27 h 196"/>
                <a:gd name="T46" fmla="*/ 51 w 557"/>
                <a:gd name="T47" fmla="*/ 26 h 196"/>
                <a:gd name="T48" fmla="*/ 57 w 557"/>
                <a:gd name="T49" fmla="*/ 24 h 196"/>
                <a:gd name="T50" fmla="*/ 63 w 557"/>
                <a:gd name="T51" fmla="*/ 22 h 196"/>
                <a:gd name="T52" fmla="*/ 68 w 557"/>
                <a:gd name="T53" fmla="*/ 19 h 196"/>
                <a:gd name="T54" fmla="*/ 73 w 557"/>
                <a:gd name="T55" fmla="*/ 17 h 196"/>
                <a:gd name="T56" fmla="*/ 78 w 557"/>
                <a:gd name="T57" fmla="*/ 14 h 196"/>
                <a:gd name="T58" fmla="*/ 80 w 557"/>
                <a:gd name="T59" fmla="*/ 12 h 196"/>
                <a:gd name="T60" fmla="*/ 82 w 557"/>
                <a:gd name="T61" fmla="*/ 11 h 196"/>
                <a:gd name="T62" fmla="*/ 84 w 557"/>
                <a:gd name="T63" fmla="*/ 9 h 196"/>
                <a:gd name="T64" fmla="*/ 86 w 557"/>
                <a:gd name="T65" fmla="*/ 7 h 196"/>
                <a:gd name="T66" fmla="*/ 88 w 557"/>
                <a:gd name="T67" fmla="*/ 6 h 196"/>
                <a:gd name="T68" fmla="*/ 90 w 557"/>
                <a:gd name="T69" fmla="*/ 4 h 196"/>
                <a:gd name="T70" fmla="*/ 91 w 557"/>
                <a:gd name="T71" fmla="*/ 2 h 196"/>
                <a:gd name="T72" fmla="*/ 93 w 557"/>
                <a:gd name="T73" fmla="*/ 0 h 1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3" name="Freeform 29"/>
            <p:cNvSpPr>
              <a:spLocks noChangeAspect="1"/>
            </p:cNvSpPr>
            <p:nvPr/>
          </p:nvSpPr>
          <p:spPr bwMode="black">
            <a:xfrm>
              <a:off x="270" y="3456"/>
              <a:ext cx="306" cy="105"/>
            </a:xfrm>
            <a:custGeom>
              <a:avLst/>
              <a:gdLst>
                <a:gd name="T0" fmla="*/ 242 w 1832"/>
                <a:gd name="T1" fmla="*/ 1 h 635"/>
                <a:gd name="T2" fmla="*/ 229 w 1832"/>
                <a:gd name="T3" fmla="*/ 5 h 635"/>
                <a:gd name="T4" fmla="*/ 218 w 1832"/>
                <a:gd name="T5" fmla="*/ 13 h 635"/>
                <a:gd name="T6" fmla="*/ 210 w 1832"/>
                <a:gd name="T7" fmla="*/ 22 h 635"/>
                <a:gd name="T8" fmla="*/ 167 w 1832"/>
                <a:gd name="T9" fmla="*/ 21 h 635"/>
                <a:gd name="T10" fmla="*/ 116 w 1832"/>
                <a:gd name="T11" fmla="*/ 20 h 635"/>
                <a:gd name="T12" fmla="*/ 94 w 1832"/>
                <a:gd name="T13" fmla="*/ 21 h 635"/>
                <a:gd name="T14" fmla="*/ 67 w 1832"/>
                <a:gd name="T15" fmla="*/ 24 h 635"/>
                <a:gd name="T16" fmla="*/ 44 w 1832"/>
                <a:gd name="T17" fmla="*/ 29 h 635"/>
                <a:gd name="T18" fmla="*/ 31 w 1832"/>
                <a:gd name="T19" fmla="*/ 35 h 635"/>
                <a:gd name="T20" fmla="*/ 20 w 1832"/>
                <a:gd name="T21" fmla="*/ 41 h 635"/>
                <a:gd name="T22" fmla="*/ 11 w 1832"/>
                <a:gd name="T23" fmla="*/ 49 h 635"/>
                <a:gd name="T24" fmla="*/ 5 w 1832"/>
                <a:gd name="T25" fmla="*/ 58 h 635"/>
                <a:gd name="T26" fmla="*/ 2 w 1832"/>
                <a:gd name="T27" fmla="*/ 67 h 635"/>
                <a:gd name="T28" fmla="*/ 0 w 1832"/>
                <a:gd name="T29" fmla="*/ 77 h 635"/>
                <a:gd name="T30" fmla="*/ 1 w 1832"/>
                <a:gd name="T31" fmla="*/ 88 h 635"/>
                <a:gd name="T32" fmla="*/ 3 w 1832"/>
                <a:gd name="T33" fmla="*/ 96 h 635"/>
                <a:gd name="T34" fmla="*/ 5 w 1832"/>
                <a:gd name="T35" fmla="*/ 88 h 635"/>
                <a:gd name="T36" fmla="*/ 16 w 1832"/>
                <a:gd name="T37" fmla="*/ 77 h 635"/>
                <a:gd name="T38" fmla="*/ 31 w 1832"/>
                <a:gd name="T39" fmla="*/ 68 h 635"/>
                <a:gd name="T40" fmla="*/ 51 w 1832"/>
                <a:gd name="T41" fmla="*/ 61 h 635"/>
                <a:gd name="T42" fmla="*/ 75 w 1832"/>
                <a:gd name="T43" fmla="*/ 57 h 635"/>
                <a:gd name="T44" fmla="*/ 104 w 1832"/>
                <a:gd name="T45" fmla="*/ 55 h 635"/>
                <a:gd name="T46" fmla="*/ 136 w 1832"/>
                <a:gd name="T47" fmla="*/ 55 h 635"/>
                <a:gd name="T48" fmla="*/ 172 w 1832"/>
                <a:gd name="T49" fmla="*/ 57 h 635"/>
                <a:gd name="T50" fmla="*/ 201 w 1832"/>
                <a:gd name="T51" fmla="*/ 63 h 635"/>
                <a:gd name="T52" fmla="*/ 203 w 1832"/>
                <a:gd name="T53" fmla="*/ 72 h 635"/>
                <a:gd name="T54" fmla="*/ 208 w 1832"/>
                <a:gd name="T55" fmla="*/ 80 h 635"/>
                <a:gd name="T56" fmla="*/ 213 w 1832"/>
                <a:gd name="T57" fmla="*/ 87 h 635"/>
                <a:gd name="T58" fmla="*/ 220 w 1832"/>
                <a:gd name="T59" fmla="*/ 94 h 635"/>
                <a:gd name="T60" fmla="*/ 228 w 1832"/>
                <a:gd name="T61" fmla="*/ 99 h 635"/>
                <a:gd name="T62" fmla="*/ 236 w 1832"/>
                <a:gd name="T63" fmla="*/ 102 h 635"/>
                <a:gd name="T64" fmla="*/ 246 w 1832"/>
                <a:gd name="T65" fmla="*/ 105 h 635"/>
                <a:gd name="T66" fmla="*/ 256 w 1832"/>
                <a:gd name="T67" fmla="*/ 105 h 635"/>
                <a:gd name="T68" fmla="*/ 266 w 1832"/>
                <a:gd name="T69" fmla="*/ 104 h 635"/>
                <a:gd name="T70" fmla="*/ 276 w 1832"/>
                <a:gd name="T71" fmla="*/ 100 h 635"/>
                <a:gd name="T72" fmla="*/ 285 w 1832"/>
                <a:gd name="T73" fmla="*/ 95 h 635"/>
                <a:gd name="T74" fmla="*/ 292 w 1832"/>
                <a:gd name="T75" fmla="*/ 88 h 635"/>
                <a:gd name="T76" fmla="*/ 298 w 1832"/>
                <a:gd name="T77" fmla="*/ 80 h 635"/>
                <a:gd name="T78" fmla="*/ 303 w 1832"/>
                <a:gd name="T79" fmla="*/ 70 h 635"/>
                <a:gd name="T80" fmla="*/ 305 w 1832"/>
                <a:gd name="T81" fmla="*/ 61 h 635"/>
                <a:gd name="T82" fmla="*/ 306 w 1832"/>
                <a:gd name="T83" fmla="*/ 50 h 635"/>
                <a:gd name="T84" fmla="*/ 304 w 1832"/>
                <a:gd name="T85" fmla="*/ 39 h 635"/>
                <a:gd name="T86" fmla="*/ 301 w 1832"/>
                <a:gd name="T87" fmla="*/ 30 h 635"/>
                <a:gd name="T88" fmla="*/ 295 w 1832"/>
                <a:gd name="T89" fmla="*/ 21 h 635"/>
                <a:gd name="T90" fmla="*/ 288 w 1832"/>
                <a:gd name="T91" fmla="*/ 14 h 635"/>
                <a:gd name="T92" fmla="*/ 280 w 1832"/>
                <a:gd name="T93" fmla="*/ 8 h 635"/>
                <a:gd name="T94" fmla="*/ 271 w 1832"/>
                <a:gd name="T95" fmla="*/ 3 h 635"/>
                <a:gd name="T96" fmla="*/ 261 w 1832"/>
                <a:gd name="T97" fmla="*/ 0 h 6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4" name="Freeform 30"/>
            <p:cNvSpPr>
              <a:spLocks noChangeAspect="1"/>
            </p:cNvSpPr>
            <p:nvPr/>
          </p:nvSpPr>
          <p:spPr bwMode="black">
            <a:xfrm>
              <a:off x="463" y="3580"/>
              <a:ext cx="116" cy="235"/>
            </a:xfrm>
            <a:custGeom>
              <a:avLst/>
              <a:gdLst>
                <a:gd name="T0" fmla="*/ 116 w 694"/>
                <a:gd name="T1" fmla="*/ 0 h 1421"/>
                <a:gd name="T2" fmla="*/ 0 w 694"/>
                <a:gd name="T3" fmla="*/ 0 h 1421"/>
                <a:gd name="T4" fmla="*/ 0 w 694"/>
                <a:gd name="T5" fmla="*/ 168 h 1421"/>
                <a:gd name="T6" fmla="*/ 14 w 694"/>
                <a:gd name="T7" fmla="*/ 177 h 1421"/>
                <a:gd name="T8" fmla="*/ 28 w 694"/>
                <a:gd name="T9" fmla="*/ 186 h 1421"/>
                <a:gd name="T10" fmla="*/ 43 w 694"/>
                <a:gd name="T11" fmla="*/ 194 h 1421"/>
                <a:gd name="T12" fmla="*/ 57 w 694"/>
                <a:gd name="T13" fmla="*/ 203 h 1421"/>
                <a:gd name="T14" fmla="*/ 72 w 694"/>
                <a:gd name="T15" fmla="*/ 211 h 1421"/>
                <a:gd name="T16" fmla="*/ 87 w 694"/>
                <a:gd name="T17" fmla="*/ 219 h 1421"/>
                <a:gd name="T18" fmla="*/ 101 w 694"/>
                <a:gd name="T19" fmla="*/ 227 h 1421"/>
                <a:gd name="T20" fmla="*/ 116 w 694"/>
                <a:gd name="T21" fmla="*/ 235 h 1421"/>
                <a:gd name="T22" fmla="*/ 116 w 694"/>
                <a:gd name="T23" fmla="*/ 0 h 14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5" name="Freeform 31"/>
            <p:cNvSpPr>
              <a:spLocks noChangeAspect="1"/>
            </p:cNvSpPr>
            <p:nvPr/>
          </p:nvSpPr>
          <p:spPr bwMode="black">
            <a:xfrm>
              <a:off x="240" y="3519"/>
              <a:ext cx="1050" cy="496"/>
            </a:xfrm>
            <a:custGeom>
              <a:avLst/>
              <a:gdLst>
                <a:gd name="T0" fmla="*/ 710 w 6301"/>
                <a:gd name="T1" fmla="*/ 132 h 2981"/>
                <a:gd name="T2" fmla="*/ 680 w 6301"/>
                <a:gd name="T3" fmla="*/ 118 h 2981"/>
                <a:gd name="T4" fmla="*/ 521 w 6301"/>
                <a:gd name="T5" fmla="*/ 53 h 2981"/>
                <a:gd name="T6" fmla="*/ 447 w 6301"/>
                <a:gd name="T7" fmla="*/ 32 h 2981"/>
                <a:gd name="T8" fmla="*/ 536 w 6301"/>
                <a:gd name="T9" fmla="*/ 63 h 2981"/>
                <a:gd name="T10" fmla="*/ 379 w 6301"/>
                <a:gd name="T11" fmla="*/ 318 h 2981"/>
                <a:gd name="T12" fmla="*/ 451 w 6301"/>
                <a:gd name="T13" fmla="*/ 350 h 2981"/>
                <a:gd name="T14" fmla="*/ 490 w 6301"/>
                <a:gd name="T15" fmla="*/ 366 h 2981"/>
                <a:gd name="T16" fmla="*/ 555 w 6301"/>
                <a:gd name="T17" fmla="*/ 390 h 2981"/>
                <a:gd name="T18" fmla="*/ 618 w 6301"/>
                <a:gd name="T19" fmla="*/ 412 h 2981"/>
                <a:gd name="T20" fmla="*/ 680 w 6301"/>
                <a:gd name="T21" fmla="*/ 431 h 2981"/>
                <a:gd name="T22" fmla="*/ 705 w 6301"/>
                <a:gd name="T23" fmla="*/ 134 h 2981"/>
                <a:gd name="T24" fmla="*/ 748 w 6301"/>
                <a:gd name="T25" fmla="*/ 448 h 2981"/>
                <a:gd name="T26" fmla="*/ 829 w 6301"/>
                <a:gd name="T27" fmla="*/ 464 h 2981"/>
                <a:gd name="T28" fmla="*/ 900 w 6301"/>
                <a:gd name="T29" fmla="*/ 471 h 2981"/>
                <a:gd name="T30" fmla="*/ 848 w 6301"/>
                <a:gd name="T31" fmla="*/ 214 h 2981"/>
                <a:gd name="T32" fmla="*/ 918 w 6301"/>
                <a:gd name="T33" fmla="*/ 264 h 2981"/>
                <a:gd name="T34" fmla="*/ 975 w 6301"/>
                <a:gd name="T35" fmla="*/ 312 h 2981"/>
                <a:gd name="T36" fmla="*/ 1016 w 6301"/>
                <a:gd name="T37" fmla="*/ 357 h 2981"/>
                <a:gd name="T38" fmla="*/ 1038 w 6301"/>
                <a:gd name="T39" fmla="*/ 399 h 2981"/>
                <a:gd name="T40" fmla="*/ 1040 w 6301"/>
                <a:gd name="T41" fmla="*/ 434 h 2981"/>
                <a:gd name="T42" fmla="*/ 1004 w 6301"/>
                <a:gd name="T43" fmla="*/ 469 h 2981"/>
                <a:gd name="T44" fmla="*/ 928 w 6301"/>
                <a:gd name="T45" fmla="*/ 483 h 2981"/>
                <a:gd name="T46" fmla="*/ 821 w 6301"/>
                <a:gd name="T47" fmla="*/ 475 h 2981"/>
                <a:gd name="T48" fmla="*/ 691 w 6301"/>
                <a:gd name="T49" fmla="*/ 447 h 2981"/>
                <a:gd name="T50" fmla="*/ 547 w 6301"/>
                <a:gd name="T51" fmla="*/ 402 h 2981"/>
                <a:gd name="T52" fmla="*/ 431 w 6301"/>
                <a:gd name="T53" fmla="*/ 357 h 2981"/>
                <a:gd name="T54" fmla="*/ 340 w 6301"/>
                <a:gd name="T55" fmla="*/ 314 h 2981"/>
                <a:gd name="T56" fmla="*/ 246 w 6301"/>
                <a:gd name="T57" fmla="*/ 261 h 2981"/>
                <a:gd name="T58" fmla="*/ 161 w 6301"/>
                <a:gd name="T59" fmla="*/ 205 h 2981"/>
                <a:gd name="T60" fmla="*/ 93 w 6301"/>
                <a:gd name="T61" fmla="*/ 151 h 2981"/>
                <a:gd name="T62" fmla="*/ 45 w 6301"/>
                <a:gd name="T63" fmla="*/ 100 h 2981"/>
                <a:gd name="T64" fmla="*/ 17 w 6301"/>
                <a:gd name="T65" fmla="*/ 54 h 2981"/>
                <a:gd name="T66" fmla="*/ 11 w 6301"/>
                <a:gd name="T67" fmla="*/ 16 h 2981"/>
                <a:gd name="T68" fmla="*/ 11 w 6301"/>
                <a:gd name="T69" fmla="*/ 6 h 2981"/>
                <a:gd name="T70" fmla="*/ 3 w 6301"/>
                <a:gd name="T71" fmla="*/ 24 h 2981"/>
                <a:gd name="T72" fmla="*/ 2 w 6301"/>
                <a:gd name="T73" fmla="*/ 61 h 2981"/>
                <a:gd name="T74" fmla="*/ 23 w 6301"/>
                <a:gd name="T75" fmla="*/ 104 h 2981"/>
                <a:gd name="T76" fmla="*/ 65 w 6301"/>
                <a:gd name="T77" fmla="*/ 153 h 2981"/>
                <a:gd name="T78" fmla="*/ 126 w 6301"/>
                <a:gd name="T79" fmla="*/ 206 h 2981"/>
                <a:gd name="T80" fmla="*/ 208 w 6301"/>
                <a:gd name="T81" fmla="*/ 261 h 2981"/>
                <a:gd name="T82" fmla="*/ 349 w 6301"/>
                <a:gd name="T83" fmla="*/ 339 h 2981"/>
                <a:gd name="T84" fmla="*/ 379 w 6301"/>
                <a:gd name="T85" fmla="*/ 353 h 2981"/>
                <a:gd name="T86" fmla="*/ 504 w 6301"/>
                <a:gd name="T87" fmla="*/ 406 h 2981"/>
                <a:gd name="T88" fmla="*/ 552 w 6301"/>
                <a:gd name="T89" fmla="*/ 487 h 2981"/>
                <a:gd name="T90" fmla="*/ 700 w 6301"/>
                <a:gd name="T91" fmla="*/ 468 h 2981"/>
                <a:gd name="T92" fmla="*/ 793 w 6301"/>
                <a:gd name="T93" fmla="*/ 487 h 2981"/>
                <a:gd name="T94" fmla="*/ 863 w 6301"/>
                <a:gd name="T95" fmla="*/ 495 h 2981"/>
                <a:gd name="T96" fmla="*/ 924 w 6301"/>
                <a:gd name="T97" fmla="*/ 496 h 2981"/>
                <a:gd name="T98" fmla="*/ 975 w 6301"/>
                <a:gd name="T99" fmla="*/ 489 h 2981"/>
                <a:gd name="T100" fmla="*/ 1014 w 6301"/>
                <a:gd name="T101" fmla="*/ 475 h 2981"/>
                <a:gd name="T102" fmla="*/ 1040 w 6301"/>
                <a:gd name="T103" fmla="*/ 452 h 2981"/>
                <a:gd name="T104" fmla="*/ 1050 w 6301"/>
                <a:gd name="T105" fmla="*/ 420 h 2981"/>
                <a:gd name="T106" fmla="*/ 1038 w 6301"/>
                <a:gd name="T107" fmla="*/ 381 h 2981"/>
                <a:gd name="T108" fmla="*/ 1005 w 6301"/>
                <a:gd name="T109" fmla="*/ 336 h 2981"/>
                <a:gd name="T110" fmla="*/ 954 w 6301"/>
                <a:gd name="T111" fmla="*/ 286 h 2981"/>
                <a:gd name="T112" fmla="*/ 887 w 6301"/>
                <a:gd name="T113" fmla="*/ 235 h 298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1029" name="Group 32"/>
          <p:cNvGrpSpPr>
            <a:grpSpLocks/>
          </p:cNvGrpSpPr>
          <p:nvPr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036" name="Line 33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7" name="Line 34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8" name="Line 35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1030" name="Group 36"/>
          <p:cNvGrpSpPr>
            <a:grpSpLocks/>
          </p:cNvGrpSpPr>
          <p:nvPr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033" name="Rectangle 37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4" name="Rectangle 38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5" name="Rectangle 39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74792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6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74793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3788" y="6553200"/>
            <a:ext cx="271462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D23F348F-1E64-4ACE-B55E-8F5D19F469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9557" y="963696"/>
            <a:ext cx="5034799" cy="849463"/>
          </a:xfrm>
        </p:spPr>
        <p:txBody>
          <a:bodyPr/>
          <a:lstStyle/>
          <a:p>
            <a:pPr algn="ctr"/>
            <a:r>
              <a:rPr lang="en-US" i="1" dirty="0" smtClean="0">
                <a:solidFill>
                  <a:srgbClr val="008000"/>
                </a:solidFill>
              </a:rPr>
              <a:t>Coupling a code with RAVEN </a:t>
            </a:r>
            <a:endParaRPr lang="en-US" i="1" dirty="0" smtClean="0">
              <a:solidFill>
                <a:srgbClr val="FFC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75155" y="2207721"/>
            <a:ext cx="6958676" cy="711200"/>
          </a:xfrm>
        </p:spPr>
        <p:txBody>
          <a:bodyPr/>
          <a:lstStyle/>
          <a:p>
            <a:pPr marL="457200" indent="-457200" algn="ctr"/>
            <a:r>
              <a:rPr lang="en-US" dirty="0" smtClean="0"/>
              <a:t>A. </a:t>
            </a:r>
            <a:r>
              <a:rPr lang="en-US" dirty="0" err="1" smtClean="0"/>
              <a:t>Alfonsi</a:t>
            </a:r>
            <a:r>
              <a:rPr lang="en-US" dirty="0" smtClean="0"/>
              <a:t>, C. </a:t>
            </a:r>
            <a:r>
              <a:rPr lang="en-US" dirty="0" err="1" smtClean="0"/>
              <a:t>Rabiti</a:t>
            </a:r>
            <a:r>
              <a:rPr lang="en-US" dirty="0" smtClean="0"/>
              <a:t>, </a:t>
            </a:r>
            <a:r>
              <a:rPr lang="en-US" dirty="0" err="1" smtClean="0"/>
              <a:t>J.Cogliati</a:t>
            </a:r>
            <a:r>
              <a:rPr lang="en-US" dirty="0" smtClean="0"/>
              <a:t>, </a:t>
            </a:r>
            <a:r>
              <a:rPr lang="en-US" dirty="0" err="1" smtClean="0"/>
              <a:t>D.Mandelli</a:t>
            </a:r>
            <a:r>
              <a:rPr lang="en-US" dirty="0" smtClean="0"/>
              <a:t>, R. Kinoshita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23711" y="5715000"/>
            <a:ext cx="661012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ISU workshop, 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July</a:t>
            </a:r>
            <a:r>
              <a:rPr kumimoji="0" lang="en-US" sz="2000" b="1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2014</a:t>
            </a:r>
            <a:endParaRPr kumimoji="0" lang="en-US" sz="2000" b="1" i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6" descr="raven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5950" y="2909045"/>
            <a:ext cx="3486150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conclude it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Thanks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126412" cy="74328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6600"/>
                </a:solidFill>
              </a:rPr>
              <a:t>Conclusions</a:t>
            </a:r>
            <a:br>
              <a:rPr lang="en-US" dirty="0" smtClean="0">
                <a:solidFill>
                  <a:srgbClr val="FF66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4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126412" cy="377026"/>
          </a:xfrm>
        </p:spPr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5" name="Rectangle 22"/>
          <p:cNvSpPr txBox="1">
            <a:spLocks noChangeArrowheads="1"/>
          </p:cNvSpPr>
          <p:nvPr/>
        </p:nvSpPr>
        <p:spPr bwMode="auto">
          <a:xfrm>
            <a:off x="465138" y="1537855"/>
            <a:ext cx="8145462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400" b="1" i="1" dirty="0" smtClean="0">
                <a:solidFill>
                  <a:srgbClr val="FF6600"/>
                </a:solidFill>
              </a:rPr>
              <a:t>How it works</a:t>
            </a:r>
            <a:endParaRPr lang="en-US" sz="2400" b="1" i="1" dirty="0" smtClean="0">
              <a:solidFill>
                <a:srgbClr val="FF6600"/>
              </a:solidFill>
            </a:endParaRPr>
          </a:p>
          <a:p>
            <a:pPr lvl="1"/>
            <a:r>
              <a:rPr lang="en-US" dirty="0" smtClean="0"/>
              <a:t>Code Pre-requisites</a:t>
            </a:r>
          </a:p>
          <a:p>
            <a:pPr lvl="1"/>
            <a:r>
              <a:rPr lang="en-US" dirty="0" smtClean="0"/>
              <a:t>What you need to write</a:t>
            </a:r>
          </a:p>
          <a:p>
            <a:pPr lvl="1"/>
            <a:r>
              <a:rPr lang="en-US" dirty="0" smtClean="0"/>
              <a:t>How you need to interact with the code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b="1" i="1" dirty="0" smtClean="0">
                <a:solidFill>
                  <a:srgbClr val="FF6600"/>
                </a:solidFill>
              </a:rPr>
              <a:t>Example</a:t>
            </a:r>
          </a:p>
          <a:p>
            <a:pPr lvl="1"/>
            <a:r>
              <a:rPr lang="en-US" dirty="0" smtClean="0"/>
              <a:t>Chosen Example Code used for this example: </a:t>
            </a:r>
          </a:p>
          <a:p>
            <a:pPr lvl="2"/>
            <a:r>
              <a:rPr lang="en-US" dirty="0" smtClean="0"/>
              <a:t>HOBO</a:t>
            </a:r>
          </a:p>
          <a:p>
            <a:pPr lvl="2"/>
            <a:r>
              <a:rPr lang="en-US" dirty="0" smtClean="0"/>
              <a:t>Input Syntax</a:t>
            </a:r>
          </a:p>
          <a:p>
            <a:pPr lvl="2"/>
            <a:r>
              <a:rPr lang="en-US" dirty="0" smtClean="0"/>
              <a:t>Output Syntax</a:t>
            </a:r>
          </a:p>
          <a:p>
            <a:pPr lvl="1"/>
            <a:r>
              <a:rPr lang="en-US" dirty="0" smtClean="0"/>
              <a:t>Step by Step RAVEN-Example Code coupling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2400" b="1" i="1" dirty="0" smtClean="0">
                <a:solidFill>
                  <a:srgbClr val="FF6600"/>
                </a:solidFill>
              </a:rPr>
              <a:t>Conclusions</a:t>
            </a:r>
            <a:r>
              <a:rPr lang="en-US" i="1" dirty="0" smtClean="0"/>
              <a:t> </a:t>
            </a:r>
            <a:endParaRPr lang="en-US" i="1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49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couple your Application to the RAVEN code, your code needs to satisfy some (FEW) pre-requisites.</a:t>
            </a:r>
            <a:endParaRPr lang="en-US" dirty="0"/>
          </a:p>
          <a:p>
            <a:r>
              <a:rPr lang="en-US" dirty="0" smtClean="0"/>
              <a:t>CLASSIFICATION:</a:t>
            </a:r>
          </a:p>
          <a:p>
            <a:pPr lvl="1"/>
            <a:r>
              <a:rPr lang="en-US" dirty="0" smtClean="0"/>
              <a:t>Input pre-requisites:</a:t>
            </a:r>
          </a:p>
          <a:p>
            <a:pPr lvl="2"/>
            <a:r>
              <a:rPr lang="en-US" dirty="0" smtClean="0"/>
              <a:t>You need to know your code input syntax :D. Hence, you can write a Python-compatible parser for you input (a module that is able to read and modify your code input)</a:t>
            </a:r>
          </a:p>
          <a:p>
            <a:pPr lvl="2"/>
            <a:r>
              <a:rPr lang="en-US" dirty="0" smtClean="0"/>
              <a:t>You need to decide the syntax your Code Interface will be able to interpret </a:t>
            </a:r>
            <a:endParaRPr lang="en-US" dirty="0"/>
          </a:p>
          <a:p>
            <a:pPr marL="793750" lvl="2" indent="-342900">
              <a:buFont typeface="Lucida Grande"/>
              <a:buChar char="-"/>
            </a:pPr>
            <a:r>
              <a:rPr lang="en-US" dirty="0" smtClean="0"/>
              <a:t>Output pre-requisites:</a:t>
            </a:r>
          </a:p>
          <a:p>
            <a:pPr marL="1250950" lvl="3" indent="-342900">
              <a:buFont typeface="Arial"/>
              <a:buChar char="•"/>
            </a:pPr>
            <a:r>
              <a:rPr lang="en-US" dirty="0" smtClean="0"/>
              <a:t>RAVEN is able to handle CSV files (as outputs)</a:t>
            </a:r>
          </a:p>
          <a:p>
            <a:pPr marL="1250950" lvl="3" indent="-342900">
              <a:buFont typeface="Arial"/>
              <a:buChar char="•"/>
            </a:pPr>
            <a:r>
              <a:rPr lang="en-US" dirty="0" smtClean="0"/>
              <a:t>If your code output is not in CSV format, your interface needs to be able to convert it in a CSV format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126412" cy="1109534"/>
          </a:xfrm>
        </p:spPr>
        <p:txBody>
          <a:bodyPr/>
          <a:lstStyle/>
          <a:p>
            <a:pPr lvl="1"/>
            <a:r>
              <a:rPr lang="en-US" dirty="0">
                <a:solidFill>
                  <a:srgbClr val="FF6600"/>
                </a:solidFill>
              </a:rPr>
              <a:t>How it </a:t>
            </a:r>
            <a:r>
              <a:rPr lang="en-US" dirty="0" smtClean="0">
                <a:solidFill>
                  <a:srgbClr val="FF6600"/>
                </a:solidFill>
              </a:rPr>
              <a:t>works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/>
              <a:t>Code Pre</a:t>
            </a:r>
            <a:r>
              <a:rPr lang="en-US" dirty="0"/>
              <a:t>-</a:t>
            </a:r>
            <a:r>
              <a:rPr lang="en-US" dirty="0" smtClean="0"/>
              <a:t>requisites</a:t>
            </a:r>
            <a:r>
              <a:rPr lang="en-US" dirty="0">
                <a:solidFill>
                  <a:srgbClr val="FF6600"/>
                </a:solidFill>
              </a:rPr>
              <a:t/>
            </a:r>
            <a:br>
              <a:rPr lang="en-US" dirty="0">
                <a:solidFill>
                  <a:srgbClr val="FF6600"/>
                </a:solidFill>
              </a:rPr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564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473873"/>
            <a:ext cx="8258175" cy="3481807"/>
          </a:xfrm>
        </p:spPr>
        <p:txBody>
          <a:bodyPr/>
          <a:lstStyle/>
          <a:p>
            <a:pPr algn="just"/>
            <a:r>
              <a:rPr lang="en-US" dirty="0" smtClean="0"/>
              <a:t>The RAVEN code has been built in a highly modular fashion.</a:t>
            </a:r>
          </a:p>
          <a:p>
            <a:pPr algn="just"/>
            <a:r>
              <a:rPr lang="en-US" dirty="0" smtClean="0"/>
              <a:t>For this reason, the coupling of an external code is quite straightforward (from a RAVEN point of view)</a:t>
            </a:r>
          </a:p>
          <a:p>
            <a:pPr algn="just"/>
            <a:r>
              <a:rPr lang="en-US" dirty="0" smtClean="0"/>
              <a:t>RAVEN framework gets aware of the Codes it can use as Models (i.e. codes that RAVEN can use) only at run-time stage, since it looks for code interfaces and loads them automatically</a:t>
            </a:r>
          </a:p>
          <a:p>
            <a:pPr algn="just"/>
            <a:r>
              <a:rPr lang="en-US" dirty="0" smtClean="0"/>
              <a:t>You do not need to touch the code itself. RAVEN is able to load a customized external interface for your code with few required (and optional) methods.</a:t>
            </a:r>
          </a:p>
          <a:p>
            <a:pPr algn="just"/>
            <a:r>
              <a:rPr lang="en-US" dirty="0" smtClean="0"/>
              <a:t>The code interface needs to be placed in a newer folder under the directory “</a:t>
            </a:r>
            <a:r>
              <a:rPr lang="en-US" i="1" dirty="0" smtClean="0"/>
              <a:t>./raven/framework/</a:t>
            </a:r>
            <a:r>
              <a:rPr lang="en-US" i="1" dirty="0" err="1" smtClean="0"/>
              <a:t>CodeInterfaces</a:t>
            </a:r>
            <a:r>
              <a:rPr lang="en-US" i="1" dirty="0" smtClean="0"/>
              <a:t>”  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126412" cy="1109534"/>
          </a:xfrm>
        </p:spPr>
        <p:txBody>
          <a:bodyPr/>
          <a:lstStyle/>
          <a:p>
            <a:pPr lvl="1"/>
            <a:r>
              <a:rPr lang="en-US" dirty="0">
                <a:solidFill>
                  <a:srgbClr val="FF6600"/>
                </a:solidFill>
              </a:rPr>
              <a:t>How it </a:t>
            </a:r>
            <a:r>
              <a:rPr lang="en-US" dirty="0" smtClean="0">
                <a:solidFill>
                  <a:srgbClr val="FF6600"/>
                </a:solidFill>
              </a:rPr>
              <a:t>works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/>
              <a:t>What you need to write</a:t>
            </a:r>
            <a:br>
              <a:rPr lang="en-US" dirty="0"/>
            </a:br>
            <a:endParaRPr lang="en-US" dirty="0" smtClean="0"/>
          </a:p>
        </p:txBody>
      </p:sp>
      <p:pic>
        <p:nvPicPr>
          <p:cNvPr id="5" name="Picture 4" descr="Screen Shot 2014-07-17 at 11.11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602"/>
            <a:ext cx="9144000" cy="35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0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849" y="1598613"/>
            <a:ext cx="8561427" cy="3289023"/>
          </a:xfrm>
        </p:spPr>
        <p:txBody>
          <a:bodyPr/>
          <a:lstStyle/>
          <a:p>
            <a:r>
              <a:rPr lang="en-US" dirty="0" smtClean="0"/>
              <a:t>As already mentioned, RAVEN can load your Code Interface automatically, without being aware of it in the source code.</a:t>
            </a:r>
          </a:p>
          <a:p>
            <a:r>
              <a:rPr lang="en-US" dirty="0" smtClean="0"/>
              <a:t>RAVEN expects, in your interface, to find few methods (that are going to be analyzed, in details, later on in this Presentation):</a:t>
            </a:r>
          </a:p>
          <a:p>
            <a:pPr lvl="1"/>
            <a:r>
              <a:rPr lang="en-US" sz="1800" dirty="0" err="1"/>
              <a:t>generateCommand</a:t>
            </a:r>
            <a:r>
              <a:rPr lang="en-US" sz="1800" dirty="0"/>
              <a:t>(</a:t>
            </a:r>
            <a:r>
              <a:rPr lang="en-US" sz="1800" dirty="0" err="1"/>
              <a:t>self,inputFiles,executable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/>
              <a:t>appendLoadFileExtension</a:t>
            </a:r>
            <a:r>
              <a:rPr lang="en-US" sz="1800" dirty="0"/>
              <a:t>(</a:t>
            </a:r>
            <a:r>
              <a:rPr lang="en-US" sz="1800" dirty="0" err="1"/>
              <a:t>self,fileRoot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/>
              <a:t>createNewInput</a:t>
            </a:r>
            <a:r>
              <a:rPr lang="en-US" sz="1800" dirty="0"/>
              <a:t>(</a:t>
            </a:r>
            <a:r>
              <a:rPr lang="en-US" sz="1800" dirty="0" err="1"/>
              <a:t>self,currentInputFiles,oriInputFiles,samplerType</a:t>
            </a:r>
            <a:r>
              <a:rPr lang="en-US" sz="1800" dirty="0"/>
              <a:t>,**</a:t>
            </a:r>
            <a:r>
              <a:rPr lang="en-US" sz="1800" dirty="0" err="1"/>
              <a:t>Kwargs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 smtClean="0"/>
              <a:t>actionsAtTheEnd</a:t>
            </a:r>
            <a:r>
              <a:rPr lang="en-US" sz="1800" dirty="0" smtClean="0"/>
              <a:t>(self,</a:t>
            </a:r>
            <a:r>
              <a:rPr lang="en-US" sz="1800" dirty="0"/>
              <a:t> </a:t>
            </a:r>
            <a:r>
              <a:rPr lang="en-US" sz="1800" dirty="0" err="1"/>
              <a:t>currentInputFiles,oriInputFiles,samplerType</a:t>
            </a:r>
            <a:r>
              <a:rPr lang="en-US" sz="1800" dirty="0"/>
              <a:t>,**</a:t>
            </a:r>
            <a:r>
              <a:rPr lang="en-US" sz="1800" dirty="0" err="1" smtClean="0"/>
              <a:t>Kwargs</a:t>
            </a:r>
            <a:r>
              <a:rPr lang="en-US" sz="1800" dirty="0" smtClean="0"/>
              <a:t>)</a:t>
            </a:r>
          </a:p>
          <a:p>
            <a:pPr marL="230188" lvl="1">
              <a:buFont typeface="Arial"/>
              <a:buChar char="•"/>
            </a:pPr>
            <a:r>
              <a:rPr lang="en-US" sz="1800" dirty="0" smtClean="0"/>
              <a:t>RAVEN passes in these methods all  the information needed for perturbing and handling the input files of your code (for example, the variables that got sampled, etc.)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126412" cy="1109534"/>
          </a:xfrm>
        </p:spPr>
        <p:txBody>
          <a:bodyPr/>
          <a:lstStyle/>
          <a:p>
            <a:pPr lvl="1"/>
            <a:r>
              <a:rPr lang="en-US" dirty="0">
                <a:solidFill>
                  <a:srgbClr val="FF6600"/>
                </a:solidFill>
              </a:rPr>
              <a:t>How it </a:t>
            </a:r>
            <a:r>
              <a:rPr lang="en-US" dirty="0" smtClean="0">
                <a:solidFill>
                  <a:srgbClr val="FF6600"/>
                </a:solidFill>
              </a:rPr>
              <a:t>works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/>
              <a:t>How </a:t>
            </a:r>
            <a:r>
              <a:rPr lang="en-US" dirty="0"/>
              <a:t>you need to interact with the code</a:t>
            </a:r>
            <a:br>
              <a:rPr lang="en-US" dirty="0"/>
            </a:br>
            <a:endParaRPr lang="en-US" dirty="0" smtClean="0"/>
          </a:p>
        </p:txBody>
      </p:sp>
      <p:pic>
        <p:nvPicPr>
          <p:cNvPr id="5" name="Picture 4" descr="Screen Shot 2014-07-17 at 11.27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9" y="4099535"/>
            <a:ext cx="8550096" cy="4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2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126412" cy="1475788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6600"/>
                </a:solidFill>
              </a:rPr>
              <a:t>Example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/>
              <a:t>HOBO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365" y="1621651"/>
            <a:ext cx="4879246" cy="357018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3377184" cy="2064279"/>
          </a:xfrm>
        </p:spPr>
        <p:txBody>
          <a:bodyPr/>
          <a:lstStyle/>
          <a:p>
            <a:r>
              <a:rPr lang="en-US" dirty="0" smtClean="0"/>
              <a:t>0-dimensional “nuclear fuel performance code”</a:t>
            </a:r>
          </a:p>
          <a:p>
            <a:endParaRPr lang="en-US" dirty="0" smtClean="0"/>
          </a:p>
          <a:p>
            <a:r>
              <a:rPr lang="en-US" dirty="0" smtClean="0"/>
              <a:t>Developed for testing purposes by D. </a:t>
            </a:r>
            <a:r>
              <a:rPr lang="en-US" dirty="0" err="1" smtClean="0"/>
              <a:t>Pizzocri</a:t>
            </a:r>
            <a:r>
              <a:rPr lang="en-US" dirty="0" smtClean="0"/>
              <a:t> and G. </a:t>
            </a:r>
            <a:r>
              <a:rPr lang="en-US" dirty="0" err="1" smtClean="0"/>
              <a:t>Pastore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Focus is on Fission Gas Behavior</a:t>
            </a:r>
          </a:p>
          <a:p>
            <a:pPr lvl="1"/>
            <a:r>
              <a:rPr lang="en-US" dirty="0" smtClean="0"/>
              <a:t>Release (FGR)</a:t>
            </a:r>
          </a:p>
          <a:p>
            <a:pPr lvl="1"/>
            <a:r>
              <a:rPr lang="en-US" dirty="0" smtClean="0"/>
              <a:t>Swelling</a:t>
            </a:r>
            <a:endParaRPr lang="en-US" dirty="0"/>
          </a:p>
          <a:p>
            <a:pPr marL="908050" lvl="3" indent="0">
              <a:buNone/>
            </a:pPr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5672" y="5280773"/>
            <a:ext cx="2561826" cy="1323439"/>
            <a:chOff x="415672" y="5290542"/>
            <a:chExt cx="2561826" cy="1323439"/>
          </a:xfrm>
        </p:grpSpPr>
        <p:grpSp>
          <p:nvGrpSpPr>
            <p:cNvPr id="18" name="Group 17"/>
            <p:cNvGrpSpPr/>
            <p:nvPr/>
          </p:nvGrpSpPr>
          <p:grpSpPr>
            <a:xfrm>
              <a:off x="415672" y="5583212"/>
              <a:ext cx="725502" cy="856949"/>
              <a:chOff x="971534" y="4553504"/>
              <a:chExt cx="1415768" cy="1672278"/>
            </a:xfrm>
          </p:grpSpPr>
          <p:sp>
            <p:nvSpPr>
              <p:cNvPr id="11" name="Freeform 10"/>
              <p:cNvSpPr/>
              <p:nvPr/>
            </p:nvSpPr>
            <p:spPr>
              <a:xfrm rot="5400000">
                <a:off x="907162" y="4617876"/>
                <a:ext cx="1544512" cy="1415768"/>
              </a:xfrm>
              <a:custGeom>
                <a:avLst/>
                <a:gdLst>
                  <a:gd name="connsiteX0" fmla="*/ 79377 w 1544512"/>
                  <a:gd name="connsiteY0" fmla="*/ 995535 h 1415768"/>
                  <a:gd name="connsiteX1" fmla="*/ 850472 w 1544512"/>
                  <a:gd name="connsiteY1" fmla="*/ 1381102 h 1415768"/>
                  <a:gd name="connsiteX2" fmla="*/ 1485492 w 1544512"/>
                  <a:gd name="connsiteY2" fmla="*/ 1267700 h 1415768"/>
                  <a:gd name="connsiteX3" fmla="*/ 1394775 w 1544512"/>
                  <a:gd name="connsiteY3" fmla="*/ 235740 h 1415768"/>
                  <a:gd name="connsiteX4" fmla="*/ 408226 w 1544512"/>
                  <a:gd name="connsiteY4" fmla="*/ 42956 h 1415768"/>
                  <a:gd name="connsiteX5" fmla="*/ 0 w 1544512"/>
                  <a:gd name="connsiteY5" fmla="*/ 859452 h 141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4512" h="1415768">
                    <a:moveTo>
                      <a:pt x="79377" y="995535"/>
                    </a:moveTo>
                    <a:cubicBezTo>
                      <a:pt x="347748" y="1165638"/>
                      <a:pt x="616120" y="1335741"/>
                      <a:pt x="850472" y="1381102"/>
                    </a:cubicBezTo>
                    <a:cubicBezTo>
                      <a:pt x="1084824" y="1426463"/>
                      <a:pt x="1394775" y="1458593"/>
                      <a:pt x="1485492" y="1267700"/>
                    </a:cubicBezTo>
                    <a:cubicBezTo>
                      <a:pt x="1576209" y="1076807"/>
                      <a:pt x="1574319" y="439864"/>
                      <a:pt x="1394775" y="235740"/>
                    </a:cubicBezTo>
                    <a:cubicBezTo>
                      <a:pt x="1215231" y="31616"/>
                      <a:pt x="640688" y="-60996"/>
                      <a:pt x="408226" y="42956"/>
                    </a:cubicBezTo>
                    <a:cubicBezTo>
                      <a:pt x="175764" y="146908"/>
                      <a:pt x="0" y="859452"/>
                      <a:pt x="0" y="859452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1020558" y="5103100"/>
                <a:ext cx="136076" cy="2041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1800000" rev="20400000"/>
                </a:camera>
                <a:lightRig rig="threePt" dir="t"/>
              </a:scene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206978" y="4745200"/>
                <a:ext cx="136076" cy="2041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19800000"/>
                </a:camera>
                <a:lightRig rig="threePt" dir="t"/>
              </a:scene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612474" y="4745200"/>
                <a:ext cx="152400" cy="2041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20400000"/>
                </a:camera>
                <a:lightRig rig="threePt" dir="t"/>
              </a:scene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1343054" y="5191831"/>
                <a:ext cx="269420" cy="3048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20400000"/>
                </a:camera>
                <a:lightRig rig="threePt" dir="t"/>
              </a:scene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sp>
            <p:nvSpPr>
              <p:cNvPr id="17" name="Teardrop 16"/>
              <p:cNvSpPr/>
              <p:nvPr/>
            </p:nvSpPr>
            <p:spPr bwMode="auto">
              <a:xfrm flipH="1" flipV="1">
                <a:off x="1380011" y="5760833"/>
                <a:ext cx="464925" cy="464949"/>
              </a:xfrm>
              <a:prstGeom prst="teardrop">
                <a:avLst>
                  <a:gd name="adj" fmla="val 124391"/>
                </a:avLst>
              </a:prstGeom>
              <a:solidFill>
                <a:srgbClr val="0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44682" y="5290542"/>
              <a:ext cx="193281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DIN Condensed Bold"/>
                  <a:cs typeface="DIN Condensed Bold"/>
                </a:rPr>
                <a:t>HOBØ</a:t>
              </a:r>
              <a:endParaRPr lang="en-US" sz="8000" dirty="0">
                <a:latin typeface="DIN Condensed Bold"/>
                <a:cs typeface="DIN Condensed Bold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85922" y="6387181"/>
              <a:ext cx="19662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00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746036"/>
            <a:ext cx="8258175" cy="4524375"/>
          </a:xfrm>
        </p:spPr>
        <p:txBody>
          <a:bodyPr/>
          <a:lstStyle/>
          <a:p>
            <a:r>
              <a:rPr lang="en-US" dirty="0" smtClean="0"/>
              <a:t>For this example, it has been decided to make only one input file </a:t>
            </a:r>
            <a:r>
              <a:rPr lang="en-US" dirty="0"/>
              <a:t>(named </a:t>
            </a:r>
            <a:r>
              <a:rPr lang="en-US" i="1" dirty="0" smtClean="0"/>
              <a:t>1_settings.txt</a:t>
            </a:r>
            <a:r>
              <a:rPr lang="en-US" dirty="0" smtClean="0"/>
              <a:t>) perturb-able by RAVEN.</a:t>
            </a:r>
          </a:p>
          <a:p>
            <a:r>
              <a:rPr lang="en-US" dirty="0" smtClean="0"/>
              <a:t>So far, HOBO has not the capability to accept user defined input and output file names =&gt; The coupling needs few adaptations (like copying the executable, etc</a:t>
            </a:r>
            <a:r>
              <a:rPr lang="en-US" dirty="0"/>
              <a:t>.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syntax </a:t>
            </a:r>
            <a:r>
              <a:rPr lang="en-US" dirty="0"/>
              <a:t>of </a:t>
            </a:r>
            <a:r>
              <a:rPr lang="en-US" i="1" dirty="0" smtClean="0"/>
              <a:t>1_settings.txt </a:t>
            </a:r>
            <a:r>
              <a:rPr lang="en-US" dirty="0" smtClean="0"/>
              <a:t>is quite simple:</a:t>
            </a:r>
          </a:p>
          <a:p>
            <a:endParaRPr lang="en-US" i="1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126412" cy="887309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6600"/>
                </a:solidFill>
              </a:rPr>
              <a:t>Example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/>
              <a:t>Input Syntax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7" name="Picture 6" descr="Screen Shot 2014-07-17 at 11.55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3" y="3746170"/>
            <a:ext cx="76073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8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870773"/>
            <a:ext cx="8258175" cy="1218381"/>
          </a:xfrm>
        </p:spPr>
        <p:txBody>
          <a:bodyPr/>
          <a:lstStyle/>
          <a:p>
            <a:r>
              <a:rPr lang="en-US" dirty="0" smtClean="0"/>
              <a:t>HOBO directly provides CSV files for outputting the solution evolution.</a:t>
            </a:r>
          </a:p>
          <a:p>
            <a:endParaRPr 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126412" cy="1109534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6600"/>
                </a:solidFill>
              </a:rPr>
              <a:t>Example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/>
              <a:t>Output </a:t>
            </a:r>
            <a:r>
              <a:rPr lang="en-US" dirty="0" smtClean="0"/>
              <a:t>Syntax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5613" y="2801034"/>
            <a:ext cx="8258175" cy="164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sz="3000" dirty="0" smtClean="0"/>
              <a:t>GREAT! We do not to do anything… </a:t>
            </a:r>
          </a:p>
          <a:p>
            <a:r>
              <a:rPr lang="en-US" sz="3000" dirty="0" smtClean="0"/>
              <a:t>RAVEN is already capable to load CSV!!! 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36340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58175" cy="964277"/>
          </a:xfrm>
        </p:spPr>
        <p:txBody>
          <a:bodyPr/>
          <a:lstStyle/>
          <a:p>
            <a:r>
              <a:rPr lang="en-US" dirty="0" smtClean="0"/>
              <a:t>Let’s put our hands on the code.</a:t>
            </a:r>
          </a:p>
          <a:p>
            <a:r>
              <a:rPr lang="en-US" dirty="0" smtClean="0"/>
              <a:t>Let’s write it </a:t>
            </a:r>
            <a:endParaRPr 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title"/>
          </p:nvPr>
        </p:nvSpPr>
        <p:spPr>
          <a:xfrm>
            <a:off x="484188" y="609600"/>
            <a:ext cx="8126412" cy="74328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6600"/>
                </a:solidFill>
              </a:rPr>
              <a:t>Example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/>
              <a:t>Step by Step RAVEN-Example Code coupling</a:t>
            </a:r>
          </a:p>
        </p:txBody>
      </p:sp>
    </p:spTree>
    <p:extLst>
      <p:ext uri="{BB962C8B-B14F-4D97-AF65-F5344CB8AC3E}">
        <p14:creationId xmlns:p14="http://schemas.microsoft.com/office/powerpoint/2010/main" val="344841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INL_Presentation-Mixed">
  <a:themeElements>
    <a:clrScheme name="1_INL_Presentation-Mix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INL_Presentation-Mix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_INL_Presentation-Mix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L_Presentation-Mixe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INL_Presentation-Mixed</Template>
  <TotalTime>33520</TotalTime>
  <Words>601</Words>
  <Application>Microsoft Macintosh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1_INL_Presentation-Mixed</vt:lpstr>
      <vt:lpstr>Coupling a code with RAVEN </vt:lpstr>
      <vt:lpstr>Outline</vt:lpstr>
      <vt:lpstr>How it works Code Pre-requisites </vt:lpstr>
      <vt:lpstr>How it works What you need to write </vt:lpstr>
      <vt:lpstr>How it works How you need to interact with the code </vt:lpstr>
      <vt:lpstr>Example HOBO  </vt:lpstr>
      <vt:lpstr>Example Input Syntax  </vt:lpstr>
      <vt:lpstr>Example Output Syntax </vt:lpstr>
      <vt:lpstr>Example Step by Step RAVEN-Example Code coupling</vt:lpstr>
      <vt:lpstr>Conclusions 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cristian</dc:creator>
  <cp:lastModifiedBy>Andrea Alfonsi</cp:lastModifiedBy>
  <cp:revision>585</cp:revision>
  <cp:lastPrinted>2012-01-13T19:26:22Z</cp:lastPrinted>
  <dcterms:created xsi:type="dcterms:W3CDTF">2012-01-15T00:10:23Z</dcterms:created>
  <dcterms:modified xsi:type="dcterms:W3CDTF">2014-07-18T14:23:28Z</dcterms:modified>
</cp:coreProperties>
</file>