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296375" y="84838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Solid In Dot Net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425" y="1562900"/>
            <a:ext cx="6076926" cy="27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245250" y="577400"/>
            <a:ext cx="7440900" cy="326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Ưu điểm: Giúp cấu trúc phần mềm được triển khai tốt hơn cụ thể là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/>
              <a:t>➤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/>
              <a:t>Giúp việc viết code được độc lập hơn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/>
              <a:t>➤ </a:t>
            </a:r>
            <a:r>
              <a:rPr lang="en" sz="2400"/>
              <a:t>Giảm sự phụ thuộc giữa các module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/>
              <a:t>➤ </a:t>
            </a:r>
            <a:r>
              <a:rPr lang="en" sz="2400"/>
              <a:t>Giúp nâng cao hiệu quả trong việc bảo trì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/>
              <a:t>➤ </a:t>
            </a:r>
            <a:r>
              <a:rPr lang="en" sz="2400"/>
              <a:t>Tránh được nhiều rủi ro hơn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245250" y="577400"/>
            <a:ext cx="2783100" cy="45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ASP.NET là gì?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800"/>
              <a:t>➤ </a:t>
            </a:r>
            <a:r>
              <a:rPr lang="en" sz="1800"/>
              <a:t>Là   một công  nghệ dùng để phát triển ứng dụng web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800"/>
              <a:t>➤ </a:t>
            </a:r>
            <a:r>
              <a:rPr lang="en" sz="1800"/>
              <a:t>Sử dụng mô hình thiết kế chuẩn MVC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075" y="1626650"/>
            <a:ext cx="4315400" cy="23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69225" y="577400"/>
            <a:ext cx="3891000" cy="45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   Mô hình MVC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➤ Model: chuẩn bị dữ liệu theo lệnh của controller.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➤ View: hiển thị dữ liệu cho người dùng dựa trên thao tác của người dùng.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➤ Controller: nhận lệnh từ người dùng, gửi lệnh đến Model để cập nhật dữ liệu, truyền lệnh đến View để cập nhật giao diện cho người dùng.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500" y="989525"/>
            <a:ext cx="4137249" cy="3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245250" y="577400"/>
            <a:ext cx="3294300" cy="45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Entity Framework</a:t>
            </a:r>
            <a:r>
              <a:rPr lang="en" sz="2400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800"/>
              <a:t>➤ </a:t>
            </a:r>
            <a:r>
              <a:rPr lang="en" sz="1800"/>
              <a:t>Là   nền tảng được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sử dụng để làm việc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với database thông qua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cơ chế ánh xạ Object/Relational Mapping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800"/>
              <a:t>➤ </a:t>
            </a:r>
            <a:r>
              <a:rPr lang="en" sz="1800"/>
              <a:t>Kiến trúc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Entity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Untitled-2.png"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425" y="1310050"/>
            <a:ext cx="3590775" cy="3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272925" y="695300"/>
            <a:ext cx="7267200" cy="6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Ứng dụng Solid In .Net sử dụng: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50" y="3086522"/>
            <a:ext cx="2771174" cy="16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875" y="1318121"/>
            <a:ext cx="2771175" cy="162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825" y="3086525"/>
            <a:ext cx="2771175" cy="16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227600" y="607850"/>
            <a:ext cx="7030500" cy="76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600"/>
              <a:t>Kết quả</a:t>
            </a:r>
            <a:r>
              <a:rPr lang="en" sz="3600"/>
              <a:t>: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00" y="1785200"/>
            <a:ext cx="4325176" cy="24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01" y="1815175"/>
            <a:ext cx="4062325" cy="200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227600" y="607850"/>
            <a:ext cx="7030500" cy="76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600"/>
              <a:t>Demo</a:t>
            </a:r>
            <a:r>
              <a:rPr lang="en" sz="3600"/>
              <a:t>:</a:t>
            </a:r>
          </a:p>
        </p:txBody>
      </p:sp>
      <p:pic>
        <p:nvPicPr>
          <p:cNvPr descr="https://www.neoncrm.com/wp-content/uploads/2017/07/laptop-play.png"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725" y="1129048"/>
            <a:ext cx="4322126" cy="32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227600" y="607850"/>
            <a:ext cx="7030500" cy="76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600"/>
              <a:t>Tham khảo</a:t>
            </a:r>
            <a:r>
              <a:rPr lang="en" sz="3600"/>
              <a:t>: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903425" y="1550450"/>
            <a:ext cx="74715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https://techmaster.vn/posts/33728/aspnet-mvc-la-gi-and-tai-sao-ban-nen-su-dung-no</a:t>
            </a:r>
          </a:p>
          <a:p>
            <a:pPr lvl="0" rtl="0">
              <a:spcBef>
                <a:spcPts val="100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http://nguyenit.net/asp-net-core/mo-hinh-mvc/</a:t>
            </a:r>
          </a:p>
          <a:p>
            <a:pPr lvl="0" rtl="0">
              <a:spcBef>
                <a:spcPts val="100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https://yinyangit.wordpress.com/2011/11/24/tong-quan-ve-kien-truc-entity-framework/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https://github.com/kushanlahiruperera/MVC5AppWithSOLID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227600" y="607850"/>
            <a:ext cx="7030500" cy="76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600"/>
              <a:t>Thành viên tham gia: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1354075" y="1716650"/>
            <a:ext cx="6141900" cy="2227300"/>
            <a:chOff x="1354075" y="1716650"/>
            <a:chExt cx="6141900" cy="2227300"/>
          </a:xfrm>
        </p:grpSpPr>
        <p:sp>
          <p:nvSpPr>
            <p:cNvPr id="285" name="Shape 285"/>
            <p:cNvSpPr/>
            <p:nvPr/>
          </p:nvSpPr>
          <p:spPr>
            <a:xfrm>
              <a:off x="1354075" y="1716650"/>
              <a:ext cx="6141900" cy="6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1312404 Thái Quỳnh Nhi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1354075" y="2504200"/>
              <a:ext cx="6141900" cy="6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1312213 Nguyễn Duy Hoàng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1354075" y="3291750"/>
              <a:ext cx="6141900" cy="6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1312454 Nguyễn Thị Phượng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227600" y="607850"/>
            <a:ext cx="7030500" cy="76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600"/>
              <a:t>Nội dung trình bày</a:t>
            </a:r>
            <a:r>
              <a:rPr lang="en" sz="3600"/>
              <a:t>: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1354075" y="1564250"/>
            <a:ext cx="6141900" cy="3014850"/>
            <a:chOff x="1354075" y="1564250"/>
            <a:chExt cx="6141900" cy="3014850"/>
          </a:xfrm>
        </p:grpSpPr>
        <p:sp>
          <p:nvSpPr>
            <p:cNvPr id="294" name="Shape 294"/>
            <p:cNvSpPr/>
            <p:nvPr/>
          </p:nvSpPr>
          <p:spPr>
            <a:xfrm>
              <a:off x="1354075" y="1564250"/>
              <a:ext cx="6141900" cy="6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Solid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354075" y="2351800"/>
              <a:ext cx="6141900" cy="6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Asp.net, mô hình MVC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354075" y="3926900"/>
              <a:ext cx="6141900" cy="6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Demo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1354075" y="3139350"/>
              <a:ext cx="6141900" cy="6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Entity Framework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379250"/>
            <a:ext cx="7030500" cy="139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Solid là viết tắt chữ cái đầu của 5 nguyên tắc, nhằm xây dựng kiến trúc phần mềm được tốt hơn.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761450"/>
            <a:ext cx="7030500" cy="321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/>
              <a:t>S</a:t>
            </a:r>
            <a:r>
              <a:rPr lang="en" sz="2000"/>
              <a:t>ingle Responsibility Principle (SRP)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/>
              <a:t>O</a:t>
            </a:r>
            <a:r>
              <a:rPr lang="en" sz="2000"/>
              <a:t>pen Closed Principle (OCP)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/>
              <a:t>L</a:t>
            </a:r>
            <a:r>
              <a:rPr lang="en" sz="2000"/>
              <a:t>iskov Substitution Principle (LSP)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/>
              <a:t>I</a:t>
            </a:r>
            <a:r>
              <a:rPr lang="en" sz="2000"/>
              <a:t>nterface Segregation Principle (ISP)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/>
              <a:t>D</a:t>
            </a:r>
            <a:r>
              <a:rPr lang="en" sz="2000"/>
              <a:t>ependency Injection Principle (DIP)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245250" y="531625"/>
            <a:ext cx="2746800" cy="29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Một class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chỉ nên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đảm nhận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một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trách nhiệm.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25" y="683675"/>
            <a:ext cx="4753075" cy="38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245250" y="531625"/>
            <a:ext cx="2371200" cy="29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Khuyến khích mở rộng nhưng tránh chỉnh sửa.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25" y="675900"/>
            <a:ext cx="4762775" cy="3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245250" y="531625"/>
            <a:ext cx="2371200" cy="390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Class con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có thể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thay thế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class cha nhưng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không nên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phá vỡ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các định nghĩa và hành vi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của class cha</a:t>
            </a:r>
            <a:r>
              <a:rPr lang="en" sz="2400"/>
              <a:t>.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25" y="685075"/>
            <a:ext cx="4751350" cy="3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45250" y="531625"/>
            <a:ext cx="2371200" cy="35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Thay vì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dùng 1 interface lớn, ta có thể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tách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thành nhiều interface nhỏ, với mục đích cụ thể</a:t>
            </a:r>
            <a:r>
              <a:rPr lang="en" sz="2400"/>
              <a:t>.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25" y="675225"/>
            <a:ext cx="4763650" cy="38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245250" y="531625"/>
            <a:ext cx="2371200" cy="29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Không nên viết code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gắn chặt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với nhau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(Viết 1 class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ít phụ thuộc nhất có thể)</a:t>
            </a:r>
            <a:r>
              <a:rPr lang="en" sz="2400"/>
              <a:t>.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25" y="666775"/>
            <a:ext cx="4774225" cy="3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