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7" r:id="rId19"/>
    <p:sldId id="259" r:id="rId20"/>
    <p:sldId id="258" r:id="rId21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0" d="100"/>
          <a:sy n="30" d="100"/>
        </p:scale>
        <p:origin x="1845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3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75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59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4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90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0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2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0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4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14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1604-0A15-45D7-8656-1101BC932203}" type="datetimeFigureOut">
              <a:rPr lang="en-ID" smtClean="0"/>
              <a:t>24/01/2023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7586-88AD-4D6B-ACA3-4A4081E057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65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9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3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7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7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9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3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B31-C5B3-4E40-AA34-0B5B6796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331" y="1800331"/>
            <a:ext cx="14400000" cy="14400000"/>
          </a:xfrm>
        </p:spPr>
        <p:txBody>
          <a:bodyPr>
            <a:noAutofit/>
          </a:bodyPr>
          <a:lstStyle/>
          <a:p>
            <a:r>
              <a:rPr lang="en-US" sz="9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ID" sz="79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7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</Words>
  <Application>Microsoft Office PowerPoint</Application>
  <PresentationFormat>Custom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Muhammad Habibullah</dc:creator>
  <cp:lastModifiedBy>Muhammad Habibullah</cp:lastModifiedBy>
  <cp:revision>1</cp:revision>
  <dcterms:created xsi:type="dcterms:W3CDTF">2023-01-24T09:53:32Z</dcterms:created>
  <dcterms:modified xsi:type="dcterms:W3CDTF">2023-01-24T09:57:58Z</dcterms:modified>
</cp:coreProperties>
</file>