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70" r:id="rId13"/>
    <p:sldId id="266" r:id="rId14"/>
    <p:sldId id="267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491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9026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0019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324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35410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5199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0662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34336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5843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1709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3495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182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595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82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451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970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7292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B4A1-C554-4A26-8E33-D2D7B494D5C6}" type="datetimeFigureOut">
              <a:rPr lang="en-GH" smtClean="0"/>
              <a:t>29/05/2022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A6D0-1991-4DBF-99D4-7DDEE49CA8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47280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image-processing-techni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AA02-F9BB-52EB-8097-47681DBB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71" y="778772"/>
            <a:ext cx="8825658" cy="2603695"/>
          </a:xfrm>
        </p:spPr>
        <p:txBody>
          <a:bodyPr/>
          <a:lstStyle/>
          <a:p>
            <a:r>
              <a:rPr lang="en-US" dirty="0"/>
              <a:t>FACIAL RECOGNITION AND DETECTION</a:t>
            </a:r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38A40-E149-EF68-9CA2-12CAAD03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586" y="3187731"/>
            <a:ext cx="8825658" cy="861420"/>
          </a:xfrm>
        </p:spPr>
        <p:txBody>
          <a:bodyPr/>
          <a:lstStyle/>
          <a:p>
            <a:r>
              <a:rPr lang="en-US" dirty="0"/>
              <a:t>RASPBERRY PI</a:t>
            </a:r>
            <a:endParaRPr lang="en-G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97CD0-BF09-27D1-5D68-02132DEA79E7}"/>
              </a:ext>
            </a:extLst>
          </p:cNvPr>
          <p:cNvSpPr txBox="1"/>
          <p:nvPr/>
        </p:nvSpPr>
        <p:spPr>
          <a:xfrm>
            <a:off x="761060" y="3768563"/>
            <a:ext cx="1757057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  <a:endParaRPr lang="en-G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82B50-3B14-A213-399E-A63FA366FAD4}"/>
              </a:ext>
            </a:extLst>
          </p:cNvPr>
          <p:cNvSpPr txBox="1"/>
          <p:nvPr/>
        </p:nvSpPr>
        <p:spPr>
          <a:xfrm>
            <a:off x="761060" y="4435247"/>
            <a:ext cx="8825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Boniface </a:t>
            </a:r>
            <a:r>
              <a:rPr lang="en-US" dirty="0" err="1"/>
              <a:t>Dakey</a:t>
            </a:r>
            <a:endParaRPr lang="en-US" dirty="0"/>
          </a:p>
          <a:p>
            <a:r>
              <a:rPr lang="en-US" dirty="0"/>
              <a:t>Evans Acheampong</a:t>
            </a:r>
          </a:p>
          <a:p>
            <a:r>
              <a:rPr lang="en-US" dirty="0"/>
              <a:t>Edward Acquah</a:t>
            </a:r>
          </a:p>
          <a:p>
            <a:r>
              <a:rPr lang="en-US" dirty="0" err="1"/>
              <a:t>Eyram</a:t>
            </a:r>
            <a:endParaRPr lang="en-US" dirty="0"/>
          </a:p>
          <a:p>
            <a:r>
              <a:rPr lang="en-US" dirty="0"/>
              <a:t>Raphael </a:t>
            </a:r>
            <a:r>
              <a:rPr lang="en-US" dirty="0" err="1"/>
              <a:t>Kuayi</a:t>
            </a:r>
            <a:endParaRPr lang="en-US" dirty="0"/>
          </a:p>
          <a:p>
            <a:r>
              <a:rPr lang="en-US" dirty="0" err="1"/>
              <a:t>Delchris</a:t>
            </a:r>
            <a:r>
              <a:rPr lang="en-US" dirty="0"/>
              <a:t> Daniels</a:t>
            </a:r>
          </a:p>
          <a:p>
            <a:r>
              <a:rPr lang="en-US" dirty="0"/>
              <a:t>Prince Charles </a:t>
            </a:r>
            <a:r>
              <a:rPr lang="en-US" dirty="0" err="1"/>
              <a:t>Oheneba</a:t>
            </a:r>
            <a:r>
              <a:rPr lang="en-US" dirty="0"/>
              <a:t> </a:t>
            </a:r>
            <a:r>
              <a:rPr lang="en-US" dirty="0" err="1"/>
              <a:t>Nkyi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8048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57A7-02A7-B7CB-D14E-09E18427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5mm led</a:t>
            </a:r>
            <a:endParaRPr lang="en-G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68B914-E88D-A4D4-C1B2-2F1600721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1771944"/>
            <a:ext cx="3695700" cy="36957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AB5E15-69A8-76B4-B6A1-F7792CABBF49}"/>
              </a:ext>
            </a:extLst>
          </p:cNvPr>
          <p:cNvSpPr txBox="1"/>
          <p:nvPr/>
        </p:nvSpPr>
        <p:spPr>
          <a:xfrm>
            <a:off x="5598942" y="2447779"/>
            <a:ext cx="519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semiconductor light source that emits light when current passes through it</a:t>
            </a:r>
            <a:r>
              <a:rPr lang="en-US" dirty="0"/>
              <a:t>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5004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364C-5ABF-F7FD-27DE-2ED49AFB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module</a:t>
            </a:r>
            <a:endParaRPr lang="en-G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B7C2F-5C47-1733-235D-EB2396778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35921"/>
            <a:ext cx="3695700" cy="3695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00E57-0728-0D57-9383-AA7F7D1ED1BB}"/>
              </a:ext>
            </a:extLst>
          </p:cNvPr>
          <p:cNvSpPr txBox="1"/>
          <p:nvPr/>
        </p:nvSpPr>
        <p:spPr>
          <a:xfrm>
            <a:off x="6576667" y="2215301"/>
            <a:ext cx="4269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power relay module is </a:t>
            </a:r>
            <a:r>
              <a:rPr lang="en-US" sz="36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 electrical switch that connects or disconnect two circuits.</a:t>
            </a:r>
            <a:endParaRPr lang="en-GH" sz="3600" dirty="0"/>
          </a:p>
        </p:txBody>
      </p:sp>
    </p:spTree>
    <p:extLst>
      <p:ext uri="{BB962C8B-B14F-4D97-AF65-F5344CB8AC3E}">
        <p14:creationId xmlns:p14="http://schemas.microsoft.com/office/powerpoint/2010/main" val="134223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6F55-D192-1811-180E-5436C186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setup</a:t>
            </a:r>
            <a:endParaRPr lang="en-G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C40D0-A7DF-53E9-8404-F9333AAFB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4" y="2095500"/>
            <a:ext cx="8063927" cy="45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7A14-F986-4EEE-E715-478560CA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4" y="0"/>
            <a:ext cx="10353761" cy="1326321"/>
          </a:xfrm>
        </p:spPr>
        <p:txBody>
          <a:bodyPr/>
          <a:lstStyle/>
          <a:p>
            <a:r>
              <a:rPr lang="en-US" dirty="0"/>
              <a:t>code</a:t>
            </a:r>
            <a:endParaRPr lang="en-G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725C0E-DB91-F2E9-49B1-5E8CD73B6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5" y="928469"/>
            <a:ext cx="11607750" cy="60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876-025D-E114-7801-373AA474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9" y="0"/>
            <a:ext cx="10353761" cy="1326321"/>
          </a:xfrm>
        </p:spPr>
        <p:txBody>
          <a:bodyPr/>
          <a:lstStyle/>
          <a:p>
            <a:r>
              <a:rPr lang="en-US" dirty="0"/>
              <a:t>code</a:t>
            </a:r>
            <a:endParaRPr lang="en-G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1E598-0528-AB20-3419-F43DE3EF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197"/>
            <a:ext cx="12013808" cy="58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3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FA35-A8FF-F200-2DCA-C53FBC51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 and recognition by raspberry pi</a:t>
            </a:r>
            <a:endParaRPr lang="en-G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B23CEE-9383-FE37-EEC4-7C01D6B94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59" y="2095500"/>
            <a:ext cx="467875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A073-D758-77CE-F258-A2363E54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BED5-4B9F-E492-146C-E6367678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conclusion, in our research, after preprocessing the input face images using some advanced </a:t>
            </a: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 tooltip="Learn more about image processing techniques from ScienceDirect's AI-generated Topic Pages"/>
              </a:rPr>
              <a:t>image processing techniques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such as Contrast Adjustment through improving the lighting system, so as to have better image features and the same advanced image processing techniques will be applied to the training/template face images plus an image blending method to ensure high-quality training/template face images. Hence the raspberry pi camera successfully made out my face and name (Evans Acheampong) with the immense help of illumination emanating from the Arduino setup. </a:t>
            </a:r>
            <a:endParaRPr lang="en-GH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GH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93358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F258-B891-E2C2-140E-08D080F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raspberry pi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2FE0-2549-B843-FADE-F71180FB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H" sz="4000" dirty="0"/>
          </a:p>
        </p:txBody>
      </p:sp>
    </p:spTree>
    <p:extLst>
      <p:ext uri="{BB962C8B-B14F-4D97-AF65-F5344CB8AC3E}">
        <p14:creationId xmlns:p14="http://schemas.microsoft.com/office/powerpoint/2010/main" val="7316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63B9-4216-09EB-5A1F-EA58977F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595533"/>
            <a:ext cx="11029070" cy="1326321"/>
          </a:xfrm>
        </p:spPr>
        <p:txBody>
          <a:bodyPr/>
          <a:lstStyle/>
          <a:p>
            <a:r>
              <a:rPr lang="en-US" dirty="0"/>
              <a:t>What is facial recognition and detection ?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85D6-2256-4780-80E2-A467AAEB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509171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</a:rPr>
              <a:t>Face recognition is a computer application (biometric technology) that is capable of detecting, tracking, identifying or verifying human faces from an image or video captured using a digital camera.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286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5E04-4F14-5F2B-A446-AE7AD26C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060D-A807-AB4B-13E8-52D1D33E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Camera </a:t>
            </a:r>
          </a:p>
          <a:p>
            <a:r>
              <a:rPr lang="en-US" dirty="0"/>
              <a:t>Raspberry Pi 3 Model B Motherboard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3.5-inch Touch Display for Raspberry Pi</a:t>
            </a:r>
            <a:endParaRPr lang="en-US" dirty="0"/>
          </a:p>
          <a:p>
            <a:r>
              <a:rPr lang="en-US" dirty="0"/>
              <a:t>Micro Motion Sensor </a:t>
            </a:r>
          </a:p>
          <a:p>
            <a:r>
              <a:rPr lang="en-US" dirty="0"/>
              <a:t>Arduino Nano</a:t>
            </a:r>
          </a:p>
          <a:p>
            <a:r>
              <a:rPr lang="en-US" dirty="0"/>
              <a:t>5mm LED </a:t>
            </a:r>
          </a:p>
          <a:p>
            <a:r>
              <a:rPr lang="en-US" dirty="0"/>
              <a:t>Relay Module</a:t>
            </a:r>
          </a:p>
        </p:txBody>
      </p:sp>
    </p:spTree>
    <p:extLst>
      <p:ext uri="{BB962C8B-B14F-4D97-AF65-F5344CB8AC3E}">
        <p14:creationId xmlns:p14="http://schemas.microsoft.com/office/powerpoint/2010/main" val="315503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53D3-8814-4CAB-8809-5E2FF64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camera</a:t>
            </a:r>
            <a:endParaRPr lang="en-G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74867-B789-1150-5ABD-BFB9E4D54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24" y="1935921"/>
            <a:ext cx="3695700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CEF19-A7D3-DF22-2F51-B51D9D4F4C1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1C525-C695-24D5-FDD3-C08B81486010}"/>
              </a:ext>
            </a:extLst>
          </p:cNvPr>
          <p:cNvSpPr txBox="1"/>
          <p:nvPr/>
        </p:nvSpPr>
        <p:spPr>
          <a:xfrm>
            <a:off x="5367644" y="2717787"/>
            <a:ext cx="5732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has several applications including DSLR camera control, time-lapsing machine, security system and face recognition.                                                                                     </a:t>
            </a:r>
            <a:endParaRPr lang="en-GH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62783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0ECB-5565-1D37-C713-E9E899FE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720187" cy="1326321"/>
          </a:xfrm>
        </p:spPr>
        <p:txBody>
          <a:bodyPr/>
          <a:lstStyle/>
          <a:p>
            <a:r>
              <a:rPr lang="en-US" dirty="0"/>
              <a:t>Raspberry pi 3 module b motherboard</a:t>
            </a:r>
            <a:endParaRPr lang="en-G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E7E49-D12C-3174-5856-8771378FA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78380"/>
            <a:ext cx="6178474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537CB-2968-FA04-B17A-606BC8EC2831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D1C71-5603-21E0-5755-AD9B81125588}"/>
              </a:ext>
            </a:extLst>
          </p:cNvPr>
          <p:cNvSpPr txBox="1"/>
          <p:nvPr/>
        </p:nvSpPr>
        <p:spPr>
          <a:xfrm>
            <a:off x="7526215" y="2664042"/>
            <a:ext cx="42934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low cost, credit-card sized computer that plugs into a computer monitor or TV, and uses a standard keyboard and mouse. It is a  device that enables people to explore computing and learn how to program in languages like Scratch and Python.</a:t>
            </a:r>
            <a:endParaRPr lang="en-G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494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8198-B66D-90A0-F950-92017114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3.5-inch Touch Display for Raspberry Pi</a:t>
            </a:r>
            <a:endParaRPr lang="en-GH" sz="2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0A610-BF5F-1360-687F-0A239EF9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61" y="2633190"/>
            <a:ext cx="3864439" cy="2504156"/>
          </a:xfrm>
        </p:spPr>
      </p:pic>
    </p:spTree>
    <p:extLst>
      <p:ext uri="{BB962C8B-B14F-4D97-AF65-F5344CB8AC3E}">
        <p14:creationId xmlns:p14="http://schemas.microsoft.com/office/powerpoint/2010/main" val="326816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0717-44A8-550B-0B38-CB88A20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motion sensor</a:t>
            </a:r>
            <a:endParaRPr lang="en-G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B2296-8CCC-5899-1E1D-15964445E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935921"/>
            <a:ext cx="4927600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44AACB-DB1E-46F3-6940-152E9519609E}"/>
              </a:ext>
            </a:extLst>
          </p:cNvPr>
          <p:cNvSpPr txBox="1"/>
          <p:nvPr/>
        </p:nvSpPr>
        <p:spPr>
          <a:xfrm>
            <a:off x="7645399" y="2468880"/>
            <a:ext cx="3622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device that utilizes a sensor to detect nearby motion</a:t>
            </a:r>
            <a:endParaRPr lang="en-GH" sz="3600" dirty="0"/>
          </a:p>
        </p:txBody>
      </p:sp>
    </p:spTree>
    <p:extLst>
      <p:ext uri="{BB962C8B-B14F-4D97-AF65-F5344CB8AC3E}">
        <p14:creationId xmlns:p14="http://schemas.microsoft.com/office/powerpoint/2010/main" val="154067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EFC3-1839-1B86-D3A6-A2C57154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nano</a:t>
            </a:r>
            <a:endParaRPr lang="en-G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DAF98-FB92-E479-4D4F-D62794FA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7" y="1729740"/>
            <a:ext cx="4585235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73FB6-12E4-6304-E0F0-476DD32EF3AB}"/>
              </a:ext>
            </a:extLst>
          </p:cNvPr>
          <p:cNvSpPr txBox="1"/>
          <p:nvPr/>
        </p:nvSpPr>
        <p:spPr>
          <a:xfrm>
            <a:off x="6096000" y="2505670"/>
            <a:ext cx="5448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very small computer that can read input and transmit data through output devices. Smaller version of Arduino Uno.</a:t>
            </a:r>
            <a:endParaRPr lang="en-GH" sz="3600" dirty="0"/>
          </a:p>
        </p:txBody>
      </p:sp>
    </p:spTree>
    <p:extLst>
      <p:ext uri="{BB962C8B-B14F-4D97-AF65-F5344CB8AC3E}">
        <p14:creationId xmlns:p14="http://schemas.microsoft.com/office/powerpoint/2010/main" val="2344944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782</TotalTime>
  <Words>348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Bookman Old Style</vt:lpstr>
      <vt:lpstr>Calibri</vt:lpstr>
      <vt:lpstr>Rockwell</vt:lpstr>
      <vt:lpstr>Times New Roman</vt:lpstr>
      <vt:lpstr>Damask</vt:lpstr>
      <vt:lpstr>FACIAL RECOGNITION AND DETECTION</vt:lpstr>
      <vt:lpstr>What is a raspberry pi</vt:lpstr>
      <vt:lpstr>What is facial recognition and detection ?</vt:lpstr>
      <vt:lpstr>components</vt:lpstr>
      <vt:lpstr>Raspberry pi camera</vt:lpstr>
      <vt:lpstr>Raspberry pi 3 module b motherboard</vt:lpstr>
      <vt:lpstr>3.5-inch Touch Display for Raspberry Pi</vt:lpstr>
      <vt:lpstr>Micro motion sensor</vt:lpstr>
      <vt:lpstr>Arduino nano</vt:lpstr>
      <vt:lpstr>5mm led</vt:lpstr>
      <vt:lpstr>Relay module</vt:lpstr>
      <vt:lpstr>Arduino setup</vt:lpstr>
      <vt:lpstr>code</vt:lpstr>
      <vt:lpstr>code</vt:lpstr>
      <vt:lpstr>Face detection and recognition by raspberry pi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AND DETECTION</dc:title>
  <dc:creator>edwin acquah</dc:creator>
  <cp:lastModifiedBy>edwin acquah</cp:lastModifiedBy>
  <cp:revision>3</cp:revision>
  <dcterms:created xsi:type="dcterms:W3CDTF">2022-05-29T19:57:53Z</dcterms:created>
  <dcterms:modified xsi:type="dcterms:W3CDTF">2022-05-30T09:00:04Z</dcterms:modified>
</cp:coreProperties>
</file>