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C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C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C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6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6200" cy="6849109"/>
          </a:xfrm>
          <a:custGeom>
            <a:avLst/>
            <a:gdLst/>
            <a:ahLst/>
            <a:cxnLst/>
            <a:rect l="l" t="t" r="r" b="b"/>
            <a:pathLst>
              <a:path w="76200" h="6849109">
                <a:moveTo>
                  <a:pt x="0" y="6848855"/>
                </a:moveTo>
                <a:lnTo>
                  <a:pt x="76200" y="6848855"/>
                </a:lnTo>
                <a:lnTo>
                  <a:pt x="76200" y="0"/>
                </a:lnTo>
                <a:lnTo>
                  <a:pt x="0" y="0"/>
                </a:lnTo>
                <a:lnTo>
                  <a:pt x="0" y="68488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2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8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04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7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09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3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762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066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371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524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75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76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828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981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220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2133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286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2438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266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590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2743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2895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12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048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200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352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58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505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657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3810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403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3962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4114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267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9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419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572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724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95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4876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02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181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41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334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486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38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86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791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943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6096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632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6248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6400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6553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678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6705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6858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7010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723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7162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7315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7467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769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7620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7772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7924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815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8077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8229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8382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861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8534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8686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88392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  <a:path w="228600" h="6858000">
                <a:moveTo>
                  <a:pt x="228600" y="0"/>
                </a:moveTo>
                <a:lnTo>
                  <a:pt x="152400" y="0"/>
                </a:lnTo>
                <a:lnTo>
                  <a:pt x="15240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81227" y="0"/>
            <a:ext cx="8463280" cy="6858000"/>
          </a:xfrm>
          <a:custGeom>
            <a:avLst/>
            <a:gdLst/>
            <a:ahLst/>
            <a:cxnLst/>
            <a:rect l="l" t="t" r="r" b="b"/>
            <a:pathLst>
              <a:path w="8463280" h="6858000">
                <a:moveTo>
                  <a:pt x="8462772" y="0"/>
                </a:moveTo>
                <a:lnTo>
                  <a:pt x="0" y="0"/>
                </a:lnTo>
                <a:lnTo>
                  <a:pt x="0" y="6858000"/>
                </a:lnTo>
                <a:lnTo>
                  <a:pt x="8462772" y="6858000"/>
                </a:lnTo>
                <a:lnTo>
                  <a:pt x="8462772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0" y="1143000"/>
            <a:ext cx="6949440" cy="74930"/>
          </a:xfrm>
          <a:custGeom>
            <a:avLst/>
            <a:gdLst/>
            <a:ahLst/>
            <a:cxnLst/>
            <a:rect l="l" t="t" r="r" b="b"/>
            <a:pathLst>
              <a:path w="6949440" h="74930">
                <a:moveTo>
                  <a:pt x="6949440" y="0"/>
                </a:moveTo>
                <a:lnTo>
                  <a:pt x="0" y="0"/>
                </a:lnTo>
                <a:lnTo>
                  <a:pt x="0" y="74675"/>
                </a:lnTo>
                <a:lnTo>
                  <a:pt x="6949440" y="74675"/>
                </a:lnTo>
                <a:lnTo>
                  <a:pt x="6949440" y="0"/>
                </a:lnTo>
                <a:close/>
              </a:path>
            </a:pathLst>
          </a:custGeom>
          <a:solidFill>
            <a:srgbClr val="77777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7002" y="259461"/>
            <a:ext cx="3269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C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217" y="3323234"/>
            <a:ext cx="8481060" cy="228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81973" y="6508757"/>
            <a:ext cx="18986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6444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External-Memory</a:t>
            </a:r>
            <a:r>
              <a:rPr dirty="0" spc="-2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Sorting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393173"/>
            <a:ext cx="7021830" cy="48545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External-memory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algorithms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When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data do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not</a:t>
            </a:r>
            <a:r>
              <a:rPr dirty="0" sz="24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fit</a:t>
            </a:r>
            <a:r>
              <a:rPr dirty="0" sz="2400" spc="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in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 main-memory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External-memory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sorting</a:t>
            </a:r>
            <a:endParaRPr sz="280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Rough</a:t>
            </a:r>
            <a:r>
              <a:rPr dirty="0" sz="2400" spc="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idea: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sort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peaces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that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fit</a:t>
            </a:r>
            <a:r>
              <a:rPr dirty="0" sz="2400" spc="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in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F3300"/>
                </a:solidFill>
                <a:latin typeface="Verdana"/>
                <a:cs typeface="Verdana"/>
              </a:rPr>
              <a:t>main- </a:t>
            </a:r>
            <a:r>
              <a:rPr dirty="0" sz="2400" spc="-83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memory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and</a:t>
            </a:r>
            <a:r>
              <a:rPr dirty="0" sz="24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“merge”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them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59595"/>
              </a:buClr>
              <a:buFont typeface="Wingdings"/>
              <a:buChar char=""/>
            </a:pPr>
            <a:endParaRPr sz="33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latin typeface="Verdana"/>
                <a:cs typeface="Verdana"/>
              </a:rPr>
              <a:t>Main-memory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merge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sort: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main </a:t>
            </a:r>
            <a:r>
              <a:rPr dirty="0" sz="2400" spc="-5">
                <a:latin typeface="Verdana"/>
                <a:cs typeface="Verdana"/>
              </a:rPr>
              <a:t>part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algorithm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Merge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15">
                <a:latin typeface="Verdana"/>
                <a:cs typeface="Verdana"/>
              </a:rPr>
              <a:t>Let’s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merge:</a:t>
            </a:r>
            <a:endParaRPr sz="24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Char char="•"/>
              <a:tabLst>
                <a:tab pos="1156335" algn="l"/>
              </a:tabLst>
            </a:pP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3,</a:t>
            </a:r>
            <a:r>
              <a:rPr dirty="0" sz="2000" spc="-3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6,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7,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11,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13</a:t>
            </a:r>
            <a:endParaRPr sz="20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1156335" algn="l"/>
              </a:tabLst>
            </a:pP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1,</a:t>
            </a:r>
            <a:r>
              <a:rPr dirty="0" sz="2000" spc="-3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5,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8,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9,</a:t>
            </a:r>
            <a:r>
              <a:rPr dirty="0" sz="2000" spc="-25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33CC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9376"/>
            <a:ext cx="66903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/>
              <a:t>Two-Phase,</a:t>
            </a:r>
            <a:r>
              <a:rPr dirty="0" sz="3200" spc="-45"/>
              <a:t> </a:t>
            </a:r>
            <a:r>
              <a:rPr dirty="0" sz="3200" spc="-5"/>
              <a:t>Multiway</a:t>
            </a:r>
            <a:r>
              <a:rPr dirty="0" sz="3200" spc="-15"/>
              <a:t> </a:t>
            </a:r>
            <a:r>
              <a:rPr dirty="0" sz="3200"/>
              <a:t>Merge</a:t>
            </a:r>
            <a:r>
              <a:rPr dirty="0" sz="3200" spc="-15"/>
              <a:t> </a:t>
            </a:r>
            <a:r>
              <a:rPr dirty="0" sz="3200"/>
              <a:t>Sort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393173"/>
            <a:ext cx="6624320" cy="14173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Idea: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merge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all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runs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at once!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1: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same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(do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internal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sorts)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2: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perform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MultiwayMerge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i="1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5" i="1">
                <a:latin typeface="Verdana"/>
                <a:cs typeface="Verdana"/>
              </a:rPr>
              <a:t>X</a:t>
            </a:r>
            <a:r>
              <a:rPr dirty="0" sz="2400" spc="-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19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19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96820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11601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52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26002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6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40402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55055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84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69456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28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84109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7200" y="48889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98509" y="4877561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6400" y="4082796"/>
            <a:ext cx="7239000" cy="762635"/>
          </a:xfrm>
          <a:custGeom>
            <a:avLst/>
            <a:gdLst/>
            <a:ahLst/>
            <a:cxnLst/>
            <a:rect l="l" t="t" r="r" b="b"/>
            <a:pathLst>
              <a:path w="7239000" h="762635">
                <a:moveTo>
                  <a:pt x="419100" y="762507"/>
                </a:moveTo>
                <a:lnTo>
                  <a:pt x="3619500" y="292607"/>
                </a:lnTo>
              </a:path>
              <a:path w="7239000" h="762635">
                <a:moveTo>
                  <a:pt x="1333500" y="762507"/>
                </a:moveTo>
                <a:lnTo>
                  <a:pt x="3619500" y="292607"/>
                </a:lnTo>
              </a:path>
              <a:path w="7239000" h="762635">
                <a:moveTo>
                  <a:pt x="2247900" y="762507"/>
                </a:moveTo>
                <a:lnTo>
                  <a:pt x="3619500" y="292607"/>
                </a:lnTo>
              </a:path>
              <a:path w="7239000" h="762635">
                <a:moveTo>
                  <a:pt x="3162300" y="762507"/>
                </a:moveTo>
                <a:lnTo>
                  <a:pt x="3619500" y="292607"/>
                </a:lnTo>
              </a:path>
              <a:path w="7239000" h="762635">
                <a:moveTo>
                  <a:pt x="4076700" y="762507"/>
                </a:moveTo>
                <a:lnTo>
                  <a:pt x="3619500" y="292607"/>
                </a:lnTo>
              </a:path>
              <a:path w="7239000" h="762635">
                <a:moveTo>
                  <a:pt x="4991100" y="762507"/>
                </a:moveTo>
                <a:lnTo>
                  <a:pt x="3619500" y="292607"/>
                </a:lnTo>
              </a:path>
              <a:path w="7239000" h="762635">
                <a:moveTo>
                  <a:pt x="5905500" y="762507"/>
                </a:moveTo>
                <a:lnTo>
                  <a:pt x="3619500" y="292607"/>
                </a:lnTo>
              </a:path>
              <a:path w="7239000" h="762635">
                <a:moveTo>
                  <a:pt x="6819900" y="762507"/>
                </a:moveTo>
                <a:lnTo>
                  <a:pt x="3619500" y="292607"/>
                </a:lnTo>
              </a:path>
              <a:path w="7239000" h="762635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79"/>
                </a:lnTo>
                <a:lnTo>
                  <a:pt x="7239000" y="215899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03723" y="4070984"/>
            <a:ext cx="786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8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4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=</a:t>
            </a:r>
            <a:r>
              <a:rPr dirty="0" sz="1600" spc="-4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64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19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19" y="259080"/>
                </a:lnTo>
                <a:lnTo>
                  <a:pt x="43180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96820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908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80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11601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52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26002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96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0402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40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55055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84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69456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628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484109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77200" y="5422391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80"/>
                </a:lnTo>
                <a:lnTo>
                  <a:pt x="838200" y="215900"/>
                </a:lnTo>
                <a:lnTo>
                  <a:pt x="834810" y="232708"/>
                </a:lnTo>
                <a:lnTo>
                  <a:pt x="825563" y="246433"/>
                </a:lnTo>
                <a:lnTo>
                  <a:pt x="811839" y="255687"/>
                </a:lnTo>
                <a:lnTo>
                  <a:pt x="795020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398509" y="541060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76627" y="5177028"/>
            <a:ext cx="6638925" cy="205740"/>
            <a:chOff x="1976627" y="5177028"/>
            <a:chExt cx="6638925" cy="20574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5177028"/>
              <a:ext cx="237744" cy="2057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027" y="5177028"/>
              <a:ext cx="237744" cy="2057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5427" y="5177028"/>
              <a:ext cx="237744" cy="2057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7" y="5177028"/>
              <a:ext cx="237744" cy="2057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227" y="5177028"/>
              <a:ext cx="237744" cy="20574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7" y="5177028"/>
              <a:ext cx="237744" cy="2057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3027" y="5177028"/>
              <a:ext cx="237744" cy="2057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7427" y="5177028"/>
              <a:ext cx="237744" cy="205740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1295400" y="4038600"/>
            <a:ext cx="304800" cy="870585"/>
          </a:xfrm>
          <a:custGeom>
            <a:avLst/>
            <a:gdLst/>
            <a:ahLst/>
            <a:cxnLst/>
            <a:rect l="l" t="t" r="r" b="b"/>
            <a:pathLst>
              <a:path w="304800" h="870585">
                <a:moveTo>
                  <a:pt x="304800" y="870204"/>
                </a:moveTo>
                <a:lnTo>
                  <a:pt x="245465" y="864498"/>
                </a:lnTo>
                <a:lnTo>
                  <a:pt x="197024" y="848947"/>
                </a:lnTo>
                <a:lnTo>
                  <a:pt x="164371" y="825894"/>
                </a:lnTo>
                <a:lnTo>
                  <a:pt x="152400" y="797687"/>
                </a:lnTo>
                <a:lnTo>
                  <a:pt x="152400" y="507619"/>
                </a:lnTo>
                <a:lnTo>
                  <a:pt x="140428" y="479411"/>
                </a:lnTo>
                <a:lnTo>
                  <a:pt x="107775" y="456358"/>
                </a:lnTo>
                <a:lnTo>
                  <a:pt x="59334" y="440807"/>
                </a:lnTo>
                <a:lnTo>
                  <a:pt x="0" y="435101"/>
                </a:lnTo>
                <a:lnTo>
                  <a:pt x="59334" y="429396"/>
                </a:lnTo>
                <a:lnTo>
                  <a:pt x="107775" y="413845"/>
                </a:lnTo>
                <a:lnTo>
                  <a:pt x="140428" y="390792"/>
                </a:lnTo>
                <a:lnTo>
                  <a:pt x="152400" y="362585"/>
                </a:lnTo>
                <a:lnTo>
                  <a:pt x="152400" y="72517"/>
                </a:lnTo>
                <a:lnTo>
                  <a:pt x="164371" y="44309"/>
                </a:lnTo>
                <a:lnTo>
                  <a:pt x="197024" y="21256"/>
                </a:lnTo>
                <a:lnTo>
                  <a:pt x="245465" y="5705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31140" y="4129785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Verdana"/>
                <a:cs typeface="Verdana"/>
              </a:rPr>
              <a:t>Phase</a:t>
            </a:r>
            <a:r>
              <a:rPr dirty="0" sz="2000" spc="-114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95400" y="4908803"/>
            <a:ext cx="304800" cy="806450"/>
          </a:xfrm>
          <a:custGeom>
            <a:avLst/>
            <a:gdLst/>
            <a:ahLst/>
            <a:cxnLst/>
            <a:rect l="l" t="t" r="r" b="b"/>
            <a:pathLst>
              <a:path w="304800" h="806450">
                <a:moveTo>
                  <a:pt x="304800" y="806196"/>
                </a:moveTo>
                <a:lnTo>
                  <a:pt x="245465" y="800914"/>
                </a:lnTo>
                <a:lnTo>
                  <a:pt x="197024" y="786512"/>
                </a:lnTo>
                <a:lnTo>
                  <a:pt x="164371" y="765149"/>
                </a:lnTo>
                <a:lnTo>
                  <a:pt x="152400" y="738987"/>
                </a:lnTo>
                <a:lnTo>
                  <a:pt x="152400" y="470281"/>
                </a:lnTo>
                <a:lnTo>
                  <a:pt x="140428" y="444138"/>
                </a:lnTo>
                <a:lnTo>
                  <a:pt x="107775" y="422783"/>
                </a:lnTo>
                <a:lnTo>
                  <a:pt x="59334" y="408380"/>
                </a:lnTo>
                <a:lnTo>
                  <a:pt x="0" y="403098"/>
                </a:lnTo>
                <a:lnTo>
                  <a:pt x="59334" y="397815"/>
                </a:lnTo>
                <a:lnTo>
                  <a:pt x="107775" y="383413"/>
                </a:lnTo>
                <a:lnTo>
                  <a:pt x="140428" y="362057"/>
                </a:lnTo>
                <a:lnTo>
                  <a:pt x="152400" y="335915"/>
                </a:lnTo>
                <a:lnTo>
                  <a:pt x="152400" y="67183"/>
                </a:lnTo>
                <a:lnTo>
                  <a:pt x="164371" y="41040"/>
                </a:lnTo>
                <a:lnTo>
                  <a:pt x="197024" y="19685"/>
                </a:lnTo>
                <a:lnTo>
                  <a:pt x="245465" y="528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7715" y="4955540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Verdana"/>
                <a:cs typeface="Verdana"/>
              </a:rPr>
              <a:t>Phase</a:t>
            </a:r>
            <a:r>
              <a:rPr dirty="0" sz="2000" spc="-12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69197" y="6508757"/>
            <a:ext cx="3028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10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4597" y="6509715"/>
            <a:ext cx="251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Verdana"/>
                <a:cs typeface="Verdana"/>
              </a:rPr>
              <a:t>11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8180" y="4800600"/>
            <a:ext cx="5044440" cy="541020"/>
            <a:chOff x="678180" y="4800600"/>
            <a:chExt cx="5044440" cy="541020"/>
          </a:xfrm>
        </p:grpSpPr>
        <p:sp>
          <p:nvSpPr>
            <p:cNvPr id="4" name="object 4"/>
            <p:cNvSpPr/>
            <p:nvPr/>
          </p:nvSpPr>
          <p:spPr>
            <a:xfrm>
              <a:off x="3438144" y="5099304"/>
              <a:ext cx="452755" cy="236220"/>
            </a:xfrm>
            <a:custGeom>
              <a:avLst/>
              <a:gdLst/>
              <a:ahLst/>
              <a:cxnLst/>
              <a:rect l="l" t="t" r="r" b="b"/>
              <a:pathLst>
                <a:path w="452754" h="236220">
                  <a:moveTo>
                    <a:pt x="452627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452627" y="236220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38144" y="5099304"/>
              <a:ext cx="452755" cy="236220"/>
            </a:xfrm>
            <a:custGeom>
              <a:avLst/>
              <a:gdLst/>
              <a:ahLst/>
              <a:cxnLst/>
              <a:rect l="l" t="t" r="r" b="b"/>
              <a:pathLst>
                <a:path w="452754" h="236220">
                  <a:moveTo>
                    <a:pt x="0" y="236220"/>
                  </a:moveTo>
                  <a:lnTo>
                    <a:pt x="452627" y="236220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5097779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80" h="236220">
                  <a:moveTo>
                    <a:pt x="1033271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033271" y="236220"/>
                  </a:lnTo>
                  <a:lnTo>
                    <a:pt x="103327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4944" y="5097779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80" h="236220">
                  <a:moveTo>
                    <a:pt x="0" y="236220"/>
                  </a:moveTo>
                  <a:lnTo>
                    <a:pt x="1033271" y="236220"/>
                  </a:lnTo>
                  <a:lnTo>
                    <a:pt x="1033271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5105400"/>
              <a:ext cx="5029200" cy="228600"/>
            </a:xfrm>
            <a:custGeom>
              <a:avLst/>
              <a:gdLst/>
              <a:ahLst/>
              <a:cxnLst/>
              <a:rect l="l" t="t" r="r" b="b"/>
              <a:pathLst>
                <a:path w="5029200" h="228600">
                  <a:moveTo>
                    <a:pt x="0" y="228600"/>
                  </a:moveTo>
                  <a:lnTo>
                    <a:pt x="5029200" y="2286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5029200" h="228600">
                  <a:moveTo>
                    <a:pt x="9143" y="0"/>
                  </a:moveTo>
                  <a:lnTo>
                    <a:pt x="9143" y="2286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2733" y="5105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38144" y="5105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3940" y="5105400"/>
              <a:ext cx="337185" cy="228600"/>
            </a:xfrm>
            <a:custGeom>
              <a:avLst/>
              <a:gdLst/>
              <a:ahLst/>
              <a:cxnLst/>
              <a:rect l="l" t="t" r="r" b="b"/>
              <a:pathLst>
                <a:path w="337184" h="228600">
                  <a:moveTo>
                    <a:pt x="336803" y="0"/>
                  </a:moveTo>
                  <a:lnTo>
                    <a:pt x="336803" y="228600"/>
                  </a:lnTo>
                </a:path>
                <a:path w="337184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66544" y="5099304"/>
              <a:ext cx="728980" cy="236220"/>
            </a:xfrm>
            <a:custGeom>
              <a:avLst/>
              <a:gdLst/>
              <a:ahLst/>
              <a:cxnLst/>
              <a:rect l="l" t="t" r="r" b="b"/>
              <a:pathLst>
                <a:path w="728980" h="236220">
                  <a:moveTo>
                    <a:pt x="728471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728471" y="236220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66544" y="5099304"/>
              <a:ext cx="1051560" cy="236220"/>
            </a:xfrm>
            <a:custGeom>
              <a:avLst/>
              <a:gdLst/>
              <a:ahLst/>
              <a:cxnLst/>
              <a:rect l="l" t="t" r="r" b="b"/>
              <a:pathLst>
                <a:path w="1051560" h="236220">
                  <a:moveTo>
                    <a:pt x="0" y="236220"/>
                  </a:moveTo>
                  <a:lnTo>
                    <a:pt x="728471" y="236220"/>
                  </a:lnTo>
                  <a:lnTo>
                    <a:pt x="728471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  <a:path w="1051560" h="236220">
                  <a:moveTo>
                    <a:pt x="381000" y="6096"/>
                  </a:moveTo>
                  <a:lnTo>
                    <a:pt x="381000" y="234696"/>
                  </a:lnTo>
                </a:path>
                <a:path w="1051560" h="236220">
                  <a:moveTo>
                    <a:pt x="1051560" y="7620"/>
                  </a:moveTo>
                  <a:lnTo>
                    <a:pt x="1051560" y="2362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1140" y="4800599"/>
              <a:ext cx="1143000" cy="280670"/>
            </a:xfrm>
            <a:custGeom>
              <a:avLst/>
              <a:gdLst/>
              <a:ahLst/>
              <a:cxnLst/>
              <a:rect l="l" t="t" r="r" b="b"/>
              <a:pathLst>
                <a:path w="1143000" h="280670">
                  <a:moveTo>
                    <a:pt x="76200" y="204216"/>
                  </a:moveTo>
                  <a:lnTo>
                    <a:pt x="45720" y="204216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0480" y="204216"/>
                  </a:lnTo>
                  <a:lnTo>
                    <a:pt x="0" y="204216"/>
                  </a:lnTo>
                  <a:lnTo>
                    <a:pt x="38100" y="280416"/>
                  </a:lnTo>
                  <a:lnTo>
                    <a:pt x="69850" y="216916"/>
                  </a:lnTo>
                  <a:lnTo>
                    <a:pt x="76200" y="204216"/>
                  </a:lnTo>
                  <a:close/>
                </a:path>
                <a:path w="1143000" h="280670">
                  <a:moveTo>
                    <a:pt x="1143000" y="204216"/>
                  </a:moveTo>
                  <a:lnTo>
                    <a:pt x="1112520" y="204216"/>
                  </a:lnTo>
                  <a:lnTo>
                    <a:pt x="1112520" y="0"/>
                  </a:lnTo>
                  <a:lnTo>
                    <a:pt x="1097280" y="0"/>
                  </a:lnTo>
                  <a:lnTo>
                    <a:pt x="1097280" y="204216"/>
                  </a:lnTo>
                  <a:lnTo>
                    <a:pt x="1066800" y="204216"/>
                  </a:lnTo>
                  <a:lnTo>
                    <a:pt x="1104900" y="280416"/>
                  </a:lnTo>
                  <a:lnTo>
                    <a:pt x="1136650" y="216916"/>
                  </a:lnTo>
                  <a:lnTo>
                    <a:pt x="1143000" y="20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44900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solidFill>
                  <a:srgbClr val="FF3300"/>
                </a:solidFill>
              </a:rPr>
              <a:t>Multiway</a:t>
            </a:r>
            <a:r>
              <a:rPr dirty="0" spc="-20">
                <a:solidFill>
                  <a:srgbClr val="FF3300"/>
                </a:solidFill>
              </a:rPr>
              <a:t> </a:t>
            </a:r>
            <a:r>
              <a:rPr dirty="0" spc="-5">
                <a:solidFill>
                  <a:srgbClr val="FF3300"/>
                </a:solidFill>
              </a:rPr>
              <a:t>Merging</a:t>
            </a:r>
          </a:p>
        </p:txBody>
      </p:sp>
      <p:sp>
        <p:nvSpPr>
          <p:cNvPr id="16" name="object 16"/>
          <p:cNvSpPr/>
          <p:nvPr/>
        </p:nvSpPr>
        <p:spPr>
          <a:xfrm>
            <a:off x="4376928" y="6033515"/>
            <a:ext cx="4657725" cy="228600"/>
          </a:xfrm>
          <a:custGeom>
            <a:avLst/>
            <a:gdLst/>
            <a:ahLst/>
            <a:cxnLst/>
            <a:rect l="l" t="t" r="r" b="b"/>
            <a:pathLst>
              <a:path w="4657725" h="228600">
                <a:moveTo>
                  <a:pt x="0" y="228600"/>
                </a:moveTo>
                <a:lnTo>
                  <a:pt x="4657344" y="228600"/>
                </a:lnTo>
                <a:lnTo>
                  <a:pt x="465734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84575" y="5990640"/>
            <a:ext cx="762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File</a:t>
            </a:r>
            <a:r>
              <a:rPr dirty="0" sz="1800" spc="-7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X</a:t>
            </a:r>
            <a:r>
              <a:rPr dirty="0" sz="180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7323" y="5401055"/>
            <a:ext cx="2758440" cy="167640"/>
            <a:chOff x="687323" y="5401055"/>
            <a:chExt cx="2758440" cy="167640"/>
          </a:xfrm>
        </p:grpSpPr>
        <p:sp>
          <p:nvSpPr>
            <p:cNvPr id="19" name="object 19"/>
            <p:cNvSpPr/>
            <p:nvPr/>
          </p:nvSpPr>
          <p:spPr>
            <a:xfrm>
              <a:off x="694943" y="5408675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1371600" h="152400">
                  <a:moveTo>
                    <a:pt x="0" y="0"/>
                  </a:moveTo>
                  <a:lnTo>
                    <a:pt x="8981" y="29640"/>
                  </a:lnTo>
                  <a:lnTo>
                    <a:pt x="33475" y="53863"/>
                  </a:lnTo>
                  <a:lnTo>
                    <a:pt x="69806" y="70205"/>
                  </a:lnTo>
                  <a:lnTo>
                    <a:pt x="114300" y="76200"/>
                  </a:lnTo>
                  <a:lnTo>
                    <a:pt x="571500" y="76200"/>
                  </a:lnTo>
                  <a:lnTo>
                    <a:pt x="615987" y="82194"/>
                  </a:lnTo>
                  <a:lnTo>
                    <a:pt x="652319" y="98536"/>
                  </a:lnTo>
                  <a:lnTo>
                    <a:pt x="676816" y="122759"/>
                  </a:lnTo>
                  <a:lnTo>
                    <a:pt x="685800" y="152400"/>
                  </a:lnTo>
                  <a:lnTo>
                    <a:pt x="694783" y="122759"/>
                  </a:lnTo>
                  <a:lnTo>
                    <a:pt x="719280" y="98536"/>
                  </a:lnTo>
                  <a:lnTo>
                    <a:pt x="755612" y="82194"/>
                  </a:lnTo>
                  <a:lnTo>
                    <a:pt x="800100" y="76200"/>
                  </a:lnTo>
                  <a:lnTo>
                    <a:pt x="1257300" y="76200"/>
                  </a:lnTo>
                  <a:lnTo>
                    <a:pt x="1301787" y="70205"/>
                  </a:lnTo>
                  <a:lnTo>
                    <a:pt x="1338119" y="53863"/>
                  </a:lnTo>
                  <a:lnTo>
                    <a:pt x="1362616" y="29640"/>
                  </a:lnTo>
                  <a:lnTo>
                    <a:pt x="13716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1595" y="5408675"/>
              <a:ext cx="1336675" cy="152400"/>
            </a:xfrm>
            <a:custGeom>
              <a:avLst/>
              <a:gdLst/>
              <a:ahLst/>
              <a:cxnLst/>
              <a:rect l="l" t="t" r="r" b="b"/>
              <a:pathLst>
                <a:path w="1336675" h="152400">
                  <a:moveTo>
                    <a:pt x="0" y="0"/>
                  </a:moveTo>
                  <a:lnTo>
                    <a:pt x="8759" y="29640"/>
                  </a:lnTo>
                  <a:lnTo>
                    <a:pt x="32638" y="53863"/>
                  </a:lnTo>
                  <a:lnTo>
                    <a:pt x="68044" y="70205"/>
                  </a:lnTo>
                  <a:lnTo>
                    <a:pt x="111379" y="76200"/>
                  </a:lnTo>
                  <a:lnTo>
                    <a:pt x="556895" y="76200"/>
                  </a:lnTo>
                  <a:lnTo>
                    <a:pt x="600229" y="82194"/>
                  </a:lnTo>
                  <a:lnTo>
                    <a:pt x="635635" y="98536"/>
                  </a:lnTo>
                  <a:lnTo>
                    <a:pt x="659514" y="122759"/>
                  </a:lnTo>
                  <a:lnTo>
                    <a:pt x="668274" y="152400"/>
                  </a:lnTo>
                  <a:lnTo>
                    <a:pt x="677033" y="122759"/>
                  </a:lnTo>
                  <a:lnTo>
                    <a:pt x="700913" y="98536"/>
                  </a:lnTo>
                  <a:lnTo>
                    <a:pt x="736318" y="82194"/>
                  </a:lnTo>
                  <a:lnTo>
                    <a:pt x="779653" y="76200"/>
                  </a:lnTo>
                  <a:lnTo>
                    <a:pt x="1225169" y="76200"/>
                  </a:lnTo>
                  <a:lnTo>
                    <a:pt x="1268503" y="70205"/>
                  </a:lnTo>
                  <a:lnTo>
                    <a:pt x="1303909" y="53863"/>
                  </a:lnTo>
                  <a:lnTo>
                    <a:pt x="1327788" y="29640"/>
                  </a:lnTo>
                  <a:lnTo>
                    <a:pt x="133654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369308" y="6021133"/>
            <a:ext cx="3256915" cy="401320"/>
            <a:chOff x="4369308" y="6021133"/>
            <a:chExt cx="3256915" cy="401320"/>
          </a:xfrm>
        </p:grpSpPr>
        <p:sp>
          <p:nvSpPr>
            <p:cNvPr id="22" name="object 22"/>
            <p:cNvSpPr/>
            <p:nvPr/>
          </p:nvSpPr>
          <p:spPr>
            <a:xfrm>
              <a:off x="4376928" y="6025896"/>
              <a:ext cx="2903220" cy="236220"/>
            </a:xfrm>
            <a:custGeom>
              <a:avLst/>
              <a:gdLst/>
              <a:ahLst/>
              <a:cxnLst/>
              <a:rect l="l" t="t" r="r" b="b"/>
              <a:pathLst>
                <a:path w="2903220" h="236220">
                  <a:moveTo>
                    <a:pt x="2903220" y="0"/>
                  </a:moveTo>
                  <a:lnTo>
                    <a:pt x="0" y="0"/>
                  </a:lnTo>
                  <a:lnTo>
                    <a:pt x="0" y="236219"/>
                  </a:lnTo>
                  <a:lnTo>
                    <a:pt x="2903220" y="236219"/>
                  </a:lnTo>
                  <a:lnTo>
                    <a:pt x="29032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76928" y="6025896"/>
              <a:ext cx="3241675" cy="236220"/>
            </a:xfrm>
            <a:custGeom>
              <a:avLst/>
              <a:gdLst/>
              <a:ahLst/>
              <a:cxnLst/>
              <a:rect l="l" t="t" r="r" b="b"/>
              <a:pathLst>
                <a:path w="3241675" h="236220">
                  <a:moveTo>
                    <a:pt x="0" y="236219"/>
                  </a:moveTo>
                  <a:lnTo>
                    <a:pt x="2903220" y="236219"/>
                  </a:lnTo>
                  <a:lnTo>
                    <a:pt x="2903220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  <a:path w="3241675" h="236220">
                  <a:moveTo>
                    <a:pt x="2563368" y="7619"/>
                  </a:moveTo>
                  <a:lnTo>
                    <a:pt x="2563368" y="236219"/>
                  </a:lnTo>
                </a:path>
                <a:path w="3241675" h="236220">
                  <a:moveTo>
                    <a:pt x="2226564" y="7619"/>
                  </a:moveTo>
                  <a:lnTo>
                    <a:pt x="2226564" y="236219"/>
                  </a:lnTo>
                </a:path>
                <a:path w="3241675" h="236220">
                  <a:moveTo>
                    <a:pt x="3241548" y="7619"/>
                  </a:moveTo>
                  <a:lnTo>
                    <a:pt x="3241548" y="23621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76928" y="6286500"/>
              <a:ext cx="3241675" cy="128270"/>
            </a:xfrm>
            <a:custGeom>
              <a:avLst/>
              <a:gdLst/>
              <a:ahLst/>
              <a:cxnLst/>
              <a:rect l="l" t="t" r="r" b="b"/>
              <a:pathLst>
                <a:path w="3241675" h="128270">
                  <a:moveTo>
                    <a:pt x="0" y="0"/>
                  </a:moveTo>
                  <a:lnTo>
                    <a:pt x="36717" y="32308"/>
                  </a:lnTo>
                  <a:lnTo>
                    <a:pt x="78771" y="45262"/>
                  </a:lnTo>
                  <a:lnTo>
                    <a:pt x="133208" y="55270"/>
                  </a:lnTo>
                  <a:lnTo>
                    <a:pt x="197467" y="61721"/>
                  </a:lnTo>
                  <a:lnTo>
                    <a:pt x="268986" y="64007"/>
                  </a:lnTo>
                  <a:lnTo>
                    <a:pt x="1351788" y="64007"/>
                  </a:lnTo>
                  <a:lnTo>
                    <a:pt x="1423306" y="66294"/>
                  </a:lnTo>
                  <a:lnTo>
                    <a:pt x="1487565" y="72748"/>
                  </a:lnTo>
                  <a:lnTo>
                    <a:pt x="1542002" y="82757"/>
                  </a:lnTo>
                  <a:lnTo>
                    <a:pt x="1584056" y="95712"/>
                  </a:lnTo>
                  <a:lnTo>
                    <a:pt x="1620774" y="128015"/>
                  </a:lnTo>
                  <a:lnTo>
                    <a:pt x="1630380" y="111002"/>
                  </a:lnTo>
                  <a:lnTo>
                    <a:pt x="1699545" y="82757"/>
                  </a:lnTo>
                  <a:lnTo>
                    <a:pt x="1753982" y="72748"/>
                  </a:lnTo>
                  <a:lnTo>
                    <a:pt x="1818241" y="66294"/>
                  </a:lnTo>
                  <a:lnTo>
                    <a:pt x="1889760" y="64007"/>
                  </a:lnTo>
                  <a:lnTo>
                    <a:pt x="2972562" y="64007"/>
                  </a:lnTo>
                  <a:lnTo>
                    <a:pt x="3044080" y="61721"/>
                  </a:lnTo>
                  <a:lnTo>
                    <a:pt x="3108339" y="55270"/>
                  </a:lnTo>
                  <a:lnTo>
                    <a:pt x="3162776" y="45262"/>
                  </a:lnTo>
                  <a:lnTo>
                    <a:pt x="3204830" y="32308"/>
                  </a:lnTo>
                  <a:lnTo>
                    <a:pt x="3231941" y="17017"/>
                  </a:lnTo>
                  <a:lnTo>
                    <a:pt x="324154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31544" y="5560263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Verdana"/>
                <a:cs typeface="Verdana"/>
              </a:rPr>
              <a:t>Run</a:t>
            </a:r>
            <a:r>
              <a:rPr dirty="0" sz="1800" spc="-9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7722" y="5561482"/>
            <a:ext cx="6997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Verdana"/>
                <a:cs typeface="Verdana"/>
              </a:rPr>
              <a:t>Run</a:t>
            </a:r>
            <a:r>
              <a:rPr dirty="0" sz="1800" spc="-8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5203" y="6424066"/>
            <a:ext cx="1341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Verdana"/>
                <a:cs typeface="Verdana"/>
              </a:rPr>
              <a:t>Merged</a:t>
            </a:r>
            <a:r>
              <a:rPr dirty="0" sz="1800" spc="-6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run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2490" y="4252086"/>
            <a:ext cx="1313180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832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Current 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800" i="1">
                <a:latin typeface="Verdana"/>
                <a:cs typeface="Verdana"/>
              </a:rPr>
              <a:t>File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Y</a:t>
            </a:r>
            <a:r>
              <a:rPr dirty="0" sz="1800" spc="-5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8319" y="4252086"/>
            <a:ext cx="7969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Current 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92923" y="5728715"/>
            <a:ext cx="76200" cy="281940"/>
          </a:xfrm>
          <a:custGeom>
            <a:avLst/>
            <a:gdLst/>
            <a:ahLst/>
            <a:cxnLst/>
            <a:rect l="l" t="t" r="r" b="b"/>
            <a:pathLst>
              <a:path w="76200" h="281939">
                <a:moveTo>
                  <a:pt x="30479" y="205740"/>
                </a:moveTo>
                <a:lnTo>
                  <a:pt x="0" y="205740"/>
                </a:lnTo>
                <a:lnTo>
                  <a:pt x="38100" y="281940"/>
                </a:lnTo>
                <a:lnTo>
                  <a:pt x="69850" y="218440"/>
                </a:lnTo>
                <a:lnTo>
                  <a:pt x="30479" y="218440"/>
                </a:lnTo>
                <a:lnTo>
                  <a:pt x="30479" y="205740"/>
                </a:lnTo>
                <a:close/>
              </a:path>
              <a:path w="76200" h="281939">
                <a:moveTo>
                  <a:pt x="45720" y="0"/>
                </a:moveTo>
                <a:lnTo>
                  <a:pt x="30479" y="0"/>
                </a:lnTo>
                <a:lnTo>
                  <a:pt x="30479" y="218440"/>
                </a:lnTo>
                <a:lnTo>
                  <a:pt x="45720" y="218440"/>
                </a:lnTo>
                <a:lnTo>
                  <a:pt x="45720" y="0"/>
                </a:lnTo>
                <a:close/>
              </a:path>
              <a:path w="76200" h="281939">
                <a:moveTo>
                  <a:pt x="76200" y="205740"/>
                </a:moveTo>
                <a:lnTo>
                  <a:pt x="45720" y="205740"/>
                </a:lnTo>
                <a:lnTo>
                  <a:pt x="45720" y="218440"/>
                </a:lnTo>
                <a:lnTo>
                  <a:pt x="69850" y="218440"/>
                </a:lnTo>
                <a:lnTo>
                  <a:pt x="76200" y="20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02805" y="5436514"/>
            <a:ext cx="429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EOF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89959" y="1432560"/>
            <a:ext cx="1316990" cy="593090"/>
            <a:chOff x="3489959" y="1432560"/>
            <a:chExt cx="1316990" cy="593090"/>
          </a:xfrm>
        </p:grpSpPr>
        <p:sp>
          <p:nvSpPr>
            <p:cNvPr id="33" name="object 33"/>
            <p:cNvSpPr/>
            <p:nvPr/>
          </p:nvSpPr>
          <p:spPr>
            <a:xfrm>
              <a:off x="3497579" y="1440180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800"/>
                  </a:moveTo>
                  <a:lnTo>
                    <a:pt x="1301496" y="304800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27575" y="1744980"/>
              <a:ext cx="76200" cy="280670"/>
            </a:xfrm>
            <a:custGeom>
              <a:avLst/>
              <a:gdLst/>
              <a:ahLst/>
              <a:cxnLst/>
              <a:rect l="l" t="t" r="r" b="b"/>
              <a:pathLst>
                <a:path w="76200" h="280669">
                  <a:moveTo>
                    <a:pt x="45720" y="63500"/>
                  </a:moveTo>
                  <a:lnTo>
                    <a:pt x="30479" y="63500"/>
                  </a:lnTo>
                  <a:lnTo>
                    <a:pt x="30479" y="280416"/>
                  </a:lnTo>
                  <a:lnTo>
                    <a:pt x="45720" y="280416"/>
                  </a:lnTo>
                  <a:lnTo>
                    <a:pt x="45720" y="63500"/>
                  </a:lnTo>
                  <a:close/>
                </a:path>
                <a:path w="76200" h="280669">
                  <a:moveTo>
                    <a:pt x="38100" y="0"/>
                  </a:moveTo>
                  <a:lnTo>
                    <a:pt x="0" y="76200"/>
                  </a:lnTo>
                  <a:lnTo>
                    <a:pt x="30479" y="76200"/>
                  </a:lnTo>
                  <a:lnTo>
                    <a:pt x="30479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0669">
                  <a:moveTo>
                    <a:pt x="69850" y="63500"/>
                  </a:moveTo>
                  <a:lnTo>
                    <a:pt x="45720" y="63500"/>
                  </a:lnTo>
                  <a:lnTo>
                    <a:pt x="4572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97579" y="1440180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7680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8096" y="304800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497579" y="1440180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0" y="304800"/>
                  </a:moveTo>
                  <a:lnTo>
                    <a:pt x="768096" y="304800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555872" y="1408367"/>
            <a:ext cx="695960" cy="66294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800" i="1">
                <a:latin typeface="Verdana"/>
                <a:cs typeface="Verdana"/>
              </a:rPr>
              <a:t>Bf1</a:t>
            </a:r>
            <a:endParaRPr sz="1800">
              <a:latin typeface="Verdana"/>
              <a:cs typeface="Verdana"/>
            </a:endParaRPr>
          </a:p>
          <a:p>
            <a:pPr marL="426720">
              <a:lnSpc>
                <a:spcPct val="100000"/>
              </a:lnSpc>
              <a:spcBef>
                <a:spcPts val="440"/>
              </a:spcBef>
            </a:pPr>
            <a:r>
              <a:rPr dirty="0" sz="1600" spc="-5" i="1">
                <a:latin typeface="Verdana"/>
                <a:cs typeface="Verdana"/>
              </a:rPr>
              <a:t>p1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02152" y="2112264"/>
            <a:ext cx="1316990" cy="593090"/>
            <a:chOff x="3502152" y="2112264"/>
            <a:chExt cx="1316990" cy="593090"/>
          </a:xfrm>
        </p:grpSpPr>
        <p:sp>
          <p:nvSpPr>
            <p:cNvPr id="39" name="object 39"/>
            <p:cNvSpPr/>
            <p:nvPr/>
          </p:nvSpPr>
          <p:spPr>
            <a:xfrm>
              <a:off x="3509772" y="2119884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800"/>
                  </a:moveTo>
                  <a:lnTo>
                    <a:pt x="1301496" y="304800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544568" y="2424684"/>
              <a:ext cx="76200" cy="280670"/>
            </a:xfrm>
            <a:custGeom>
              <a:avLst/>
              <a:gdLst/>
              <a:ahLst/>
              <a:cxnLst/>
              <a:rect l="l" t="t" r="r" b="b"/>
              <a:pathLst>
                <a:path w="76200" h="280669">
                  <a:moveTo>
                    <a:pt x="45720" y="63500"/>
                  </a:moveTo>
                  <a:lnTo>
                    <a:pt x="30480" y="63500"/>
                  </a:lnTo>
                  <a:lnTo>
                    <a:pt x="30480" y="280415"/>
                  </a:lnTo>
                  <a:lnTo>
                    <a:pt x="45720" y="280415"/>
                  </a:lnTo>
                  <a:lnTo>
                    <a:pt x="45720" y="63500"/>
                  </a:lnTo>
                  <a:close/>
                </a:path>
                <a:path w="76200" h="280669">
                  <a:moveTo>
                    <a:pt x="38100" y="0"/>
                  </a:moveTo>
                  <a:lnTo>
                    <a:pt x="0" y="76200"/>
                  </a:lnTo>
                  <a:lnTo>
                    <a:pt x="30480" y="76200"/>
                  </a:lnTo>
                  <a:lnTo>
                    <a:pt x="3048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0669">
                  <a:moveTo>
                    <a:pt x="69850" y="63500"/>
                  </a:moveTo>
                  <a:lnTo>
                    <a:pt x="45720" y="63500"/>
                  </a:lnTo>
                  <a:lnTo>
                    <a:pt x="4572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09772" y="2119884"/>
              <a:ext cx="1073150" cy="304800"/>
            </a:xfrm>
            <a:custGeom>
              <a:avLst/>
              <a:gdLst/>
              <a:ahLst/>
              <a:cxnLst/>
              <a:rect l="l" t="t" r="r" b="b"/>
              <a:pathLst>
                <a:path w="1073150" h="304800">
                  <a:moveTo>
                    <a:pt x="10728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72896" y="304800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09772" y="2119884"/>
              <a:ext cx="1073150" cy="304800"/>
            </a:xfrm>
            <a:custGeom>
              <a:avLst/>
              <a:gdLst/>
              <a:ahLst/>
              <a:cxnLst/>
              <a:rect l="l" t="t" r="r" b="b"/>
              <a:pathLst>
                <a:path w="1073150" h="304800">
                  <a:moveTo>
                    <a:pt x="0" y="304800"/>
                  </a:moveTo>
                  <a:lnTo>
                    <a:pt x="1072896" y="304800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568700" y="2151379"/>
            <a:ext cx="408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326" y="2456179"/>
            <a:ext cx="281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p2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72528" y="2403348"/>
            <a:ext cx="1316990" cy="594360"/>
            <a:chOff x="7272528" y="2403348"/>
            <a:chExt cx="1316990" cy="594360"/>
          </a:xfrm>
        </p:grpSpPr>
        <p:sp>
          <p:nvSpPr>
            <p:cNvPr id="46" name="object 46"/>
            <p:cNvSpPr/>
            <p:nvPr/>
          </p:nvSpPr>
          <p:spPr>
            <a:xfrm>
              <a:off x="7280148" y="2410968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800"/>
                  </a:moveTo>
                  <a:lnTo>
                    <a:pt x="1301496" y="304800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010144" y="2715768"/>
              <a:ext cx="76200" cy="281940"/>
            </a:xfrm>
            <a:custGeom>
              <a:avLst/>
              <a:gdLst/>
              <a:ahLst/>
              <a:cxnLst/>
              <a:rect l="l" t="t" r="r" b="b"/>
              <a:pathLst>
                <a:path w="76200" h="281939">
                  <a:moveTo>
                    <a:pt x="45720" y="63500"/>
                  </a:moveTo>
                  <a:lnTo>
                    <a:pt x="30479" y="63500"/>
                  </a:lnTo>
                  <a:lnTo>
                    <a:pt x="30479" y="281940"/>
                  </a:lnTo>
                  <a:lnTo>
                    <a:pt x="45720" y="281940"/>
                  </a:lnTo>
                  <a:lnTo>
                    <a:pt x="45720" y="63500"/>
                  </a:lnTo>
                  <a:close/>
                </a:path>
                <a:path w="76200" h="281939">
                  <a:moveTo>
                    <a:pt x="38100" y="0"/>
                  </a:moveTo>
                  <a:lnTo>
                    <a:pt x="0" y="76200"/>
                  </a:lnTo>
                  <a:lnTo>
                    <a:pt x="30479" y="76200"/>
                  </a:lnTo>
                  <a:lnTo>
                    <a:pt x="30479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1939">
                  <a:moveTo>
                    <a:pt x="69850" y="63500"/>
                  </a:moveTo>
                  <a:lnTo>
                    <a:pt x="45720" y="63500"/>
                  </a:lnTo>
                  <a:lnTo>
                    <a:pt x="4572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80148" y="2410968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7680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8096" y="304800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80148" y="2410968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0" y="304800"/>
                  </a:moveTo>
                  <a:lnTo>
                    <a:pt x="768096" y="304800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339330" y="2443353"/>
            <a:ext cx="401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25282" y="2747848"/>
            <a:ext cx="275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34000" y="2055876"/>
            <a:ext cx="1560830" cy="1079500"/>
          </a:xfrm>
          <a:custGeom>
            <a:avLst/>
            <a:gdLst/>
            <a:ahLst/>
            <a:cxnLst/>
            <a:rect l="l" t="t" r="r" b="b"/>
            <a:pathLst>
              <a:path w="1560829" h="1079500">
                <a:moveTo>
                  <a:pt x="0" y="1078991"/>
                </a:moveTo>
                <a:lnTo>
                  <a:pt x="1560576" y="1078991"/>
                </a:lnTo>
                <a:lnTo>
                  <a:pt x="1560576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413628" y="2087625"/>
            <a:ext cx="13785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302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Verdana"/>
                <a:cs typeface="Verdana"/>
              </a:rPr>
              <a:t>min</a:t>
            </a:r>
            <a:r>
              <a:rPr dirty="0" sz="1600" spc="-10">
                <a:latin typeface="Verdana"/>
                <a:cs typeface="Verdana"/>
              </a:rPr>
              <a:t>(Bf1[p1],</a:t>
            </a:r>
            <a:endParaRPr sz="1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Bf2[p2],</a:t>
            </a:r>
            <a:endParaRPr sz="1600">
              <a:latin typeface="Verdana"/>
              <a:cs typeface="Verdana"/>
            </a:endParaRPr>
          </a:p>
          <a:p>
            <a:pPr algn="ctr" marR="10541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…,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13501" y="2819526"/>
            <a:ext cx="878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Bfk[pk])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81912" y="1589023"/>
            <a:ext cx="7236459" cy="3814445"/>
          </a:xfrm>
          <a:custGeom>
            <a:avLst/>
            <a:gdLst/>
            <a:ahLst/>
            <a:cxnLst/>
            <a:rect l="l" t="t" r="r" b="b"/>
            <a:pathLst>
              <a:path w="7236459" h="3814445">
                <a:moveTo>
                  <a:pt x="1895221" y="35560"/>
                </a:moveTo>
                <a:lnTo>
                  <a:pt x="1883956" y="30480"/>
                </a:lnTo>
                <a:lnTo>
                  <a:pt x="1817497" y="508"/>
                </a:lnTo>
                <a:lnTo>
                  <a:pt x="1818716" y="31115"/>
                </a:lnTo>
                <a:lnTo>
                  <a:pt x="1761617" y="36322"/>
                </a:lnTo>
                <a:lnTo>
                  <a:pt x="1717281" y="42926"/>
                </a:lnTo>
                <a:lnTo>
                  <a:pt x="1672971" y="51308"/>
                </a:lnTo>
                <a:lnTo>
                  <a:pt x="1628775" y="61341"/>
                </a:lnTo>
                <a:lnTo>
                  <a:pt x="1584706" y="73152"/>
                </a:lnTo>
                <a:lnTo>
                  <a:pt x="1540764" y="86614"/>
                </a:lnTo>
                <a:lnTo>
                  <a:pt x="1497076" y="101727"/>
                </a:lnTo>
                <a:lnTo>
                  <a:pt x="1453515" y="118618"/>
                </a:lnTo>
                <a:lnTo>
                  <a:pt x="1410208" y="137033"/>
                </a:lnTo>
                <a:lnTo>
                  <a:pt x="1367282" y="156972"/>
                </a:lnTo>
                <a:lnTo>
                  <a:pt x="1324483" y="178562"/>
                </a:lnTo>
                <a:lnTo>
                  <a:pt x="1281938" y="201676"/>
                </a:lnTo>
                <a:lnTo>
                  <a:pt x="1197991" y="252222"/>
                </a:lnTo>
                <a:lnTo>
                  <a:pt x="1115441" y="308483"/>
                </a:lnTo>
                <a:lnTo>
                  <a:pt x="1034415" y="370205"/>
                </a:lnTo>
                <a:lnTo>
                  <a:pt x="955294" y="437261"/>
                </a:lnTo>
                <a:lnTo>
                  <a:pt x="877951" y="509270"/>
                </a:lnTo>
                <a:lnTo>
                  <a:pt x="802767" y="585851"/>
                </a:lnTo>
                <a:lnTo>
                  <a:pt x="729742" y="667131"/>
                </a:lnTo>
                <a:lnTo>
                  <a:pt x="659257" y="752602"/>
                </a:lnTo>
                <a:lnTo>
                  <a:pt x="591312" y="842264"/>
                </a:lnTo>
                <a:lnTo>
                  <a:pt x="526161" y="935482"/>
                </a:lnTo>
                <a:lnTo>
                  <a:pt x="464058" y="1032510"/>
                </a:lnTo>
                <a:lnTo>
                  <a:pt x="405003" y="1132713"/>
                </a:lnTo>
                <a:lnTo>
                  <a:pt x="349250" y="1235964"/>
                </a:lnTo>
                <a:lnTo>
                  <a:pt x="296926" y="1342263"/>
                </a:lnTo>
                <a:lnTo>
                  <a:pt x="248412" y="1451102"/>
                </a:lnTo>
                <a:lnTo>
                  <a:pt x="203454" y="1562227"/>
                </a:lnTo>
                <a:lnTo>
                  <a:pt x="162560" y="1675638"/>
                </a:lnTo>
                <a:lnTo>
                  <a:pt x="125984" y="1790827"/>
                </a:lnTo>
                <a:lnTo>
                  <a:pt x="93599" y="1907794"/>
                </a:lnTo>
                <a:lnTo>
                  <a:pt x="65646" y="2026158"/>
                </a:lnTo>
                <a:lnTo>
                  <a:pt x="42545" y="2145665"/>
                </a:lnTo>
                <a:lnTo>
                  <a:pt x="24130" y="2266188"/>
                </a:lnTo>
                <a:lnTo>
                  <a:pt x="10922" y="2387473"/>
                </a:lnTo>
                <a:lnTo>
                  <a:pt x="2794" y="2509139"/>
                </a:lnTo>
                <a:lnTo>
                  <a:pt x="0" y="2630932"/>
                </a:lnTo>
                <a:lnTo>
                  <a:pt x="15240" y="2631313"/>
                </a:lnTo>
                <a:lnTo>
                  <a:pt x="18021" y="2510028"/>
                </a:lnTo>
                <a:lnTo>
                  <a:pt x="18034" y="2509837"/>
                </a:lnTo>
                <a:lnTo>
                  <a:pt x="18046" y="2509647"/>
                </a:lnTo>
                <a:lnTo>
                  <a:pt x="26009" y="2388997"/>
                </a:lnTo>
                <a:lnTo>
                  <a:pt x="26035" y="2388844"/>
                </a:lnTo>
                <a:lnTo>
                  <a:pt x="26035" y="2388997"/>
                </a:lnTo>
                <a:lnTo>
                  <a:pt x="26073" y="2388616"/>
                </a:lnTo>
                <a:lnTo>
                  <a:pt x="39192" y="2268347"/>
                </a:lnTo>
                <a:lnTo>
                  <a:pt x="39243" y="2268156"/>
                </a:lnTo>
                <a:lnTo>
                  <a:pt x="39243" y="2268347"/>
                </a:lnTo>
                <a:lnTo>
                  <a:pt x="39293" y="2267966"/>
                </a:lnTo>
                <a:lnTo>
                  <a:pt x="57531" y="2148078"/>
                </a:lnTo>
                <a:lnTo>
                  <a:pt x="57531" y="2148459"/>
                </a:lnTo>
                <a:lnTo>
                  <a:pt x="57594" y="2148078"/>
                </a:lnTo>
                <a:lnTo>
                  <a:pt x="80594" y="2029460"/>
                </a:lnTo>
                <a:lnTo>
                  <a:pt x="80645" y="2029206"/>
                </a:lnTo>
                <a:lnTo>
                  <a:pt x="80518" y="2029460"/>
                </a:lnTo>
                <a:lnTo>
                  <a:pt x="108331" y="1911477"/>
                </a:lnTo>
                <a:lnTo>
                  <a:pt x="108331" y="1911731"/>
                </a:lnTo>
                <a:lnTo>
                  <a:pt x="108394" y="1911477"/>
                </a:lnTo>
                <a:lnTo>
                  <a:pt x="140512" y="1795272"/>
                </a:lnTo>
                <a:lnTo>
                  <a:pt x="140589" y="1795018"/>
                </a:lnTo>
                <a:lnTo>
                  <a:pt x="140462" y="1795272"/>
                </a:lnTo>
                <a:lnTo>
                  <a:pt x="177038" y="1680337"/>
                </a:lnTo>
                <a:lnTo>
                  <a:pt x="177038" y="1680591"/>
                </a:lnTo>
                <a:lnTo>
                  <a:pt x="177126" y="1680337"/>
                </a:lnTo>
                <a:lnTo>
                  <a:pt x="217703" y="1567815"/>
                </a:lnTo>
                <a:lnTo>
                  <a:pt x="217805" y="1567561"/>
                </a:lnTo>
                <a:lnTo>
                  <a:pt x="217678" y="1567815"/>
                </a:lnTo>
                <a:lnTo>
                  <a:pt x="262382" y="1456817"/>
                </a:lnTo>
                <a:lnTo>
                  <a:pt x="262382" y="1457071"/>
                </a:lnTo>
                <a:lnTo>
                  <a:pt x="262483" y="1456817"/>
                </a:lnTo>
                <a:lnTo>
                  <a:pt x="310654" y="1348867"/>
                </a:lnTo>
                <a:lnTo>
                  <a:pt x="362712" y="1243203"/>
                </a:lnTo>
                <a:lnTo>
                  <a:pt x="418338" y="1140079"/>
                </a:lnTo>
                <a:lnTo>
                  <a:pt x="418211" y="1140333"/>
                </a:lnTo>
                <a:lnTo>
                  <a:pt x="418350" y="1140079"/>
                </a:lnTo>
                <a:lnTo>
                  <a:pt x="477139" y="1040257"/>
                </a:lnTo>
                <a:lnTo>
                  <a:pt x="477012" y="1040511"/>
                </a:lnTo>
                <a:lnTo>
                  <a:pt x="477164" y="1040257"/>
                </a:lnTo>
                <a:lnTo>
                  <a:pt x="538822" y="944118"/>
                </a:lnTo>
                <a:lnTo>
                  <a:pt x="538988" y="943864"/>
                </a:lnTo>
                <a:lnTo>
                  <a:pt x="538734" y="944118"/>
                </a:lnTo>
                <a:lnTo>
                  <a:pt x="603758" y="851027"/>
                </a:lnTo>
                <a:lnTo>
                  <a:pt x="603631" y="851281"/>
                </a:lnTo>
                <a:lnTo>
                  <a:pt x="603821" y="851027"/>
                </a:lnTo>
                <a:lnTo>
                  <a:pt x="671118" y="762254"/>
                </a:lnTo>
                <a:lnTo>
                  <a:pt x="671322" y="762000"/>
                </a:lnTo>
                <a:lnTo>
                  <a:pt x="671068" y="762254"/>
                </a:lnTo>
                <a:lnTo>
                  <a:pt x="741210" y="677164"/>
                </a:lnTo>
                <a:lnTo>
                  <a:pt x="741426" y="676910"/>
                </a:lnTo>
                <a:lnTo>
                  <a:pt x="741172" y="677164"/>
                </a:lnTo>
                <a:lnTo>
                  <a:pt x="813714" y="596392"/>
                </a:lnTo>
                <a:lnTo>
                  <a:pt x="813943" y="596138"/>
                </a:lnTo>
                <a:lnTo>
                  <a:pt x="888619" y="520192"/>
                </a:lnTo>
                <a:lnTo>
                  <a:pt x="888746" y="520065"/>
                </a:lnTo>
                <a:lnTo>
                  <a:pt x="888492" y="520192"/>
                </a:lnTo>
                <a:lnTo>
                  <a:pt x="965454" y="448564"/>
                </a:lnTo>
                <a:lnTo>
                  <a:pt x="965200" y="448818"/>
                </a:lnTo>
                <a:lnTo>
                  <a:pt x="965492" y="448564"/>
                </a:lnTo>
                <a:lnTo>
                  <a:pt x="1044067" y="382016"/>
                </a:lnTo>
                <a:lnTo>
                  <a:pt x="1043813" y="382270"/>
                </a:lnTo>
                <a:lnTo>
                  <a:pt x="1044143" y="382016"/>
                </a:lnTo>
                <a:lnTo>
                  <a:pt x="1124458" y="320675"/>
                </a:lnTo>
                <a:lnTo>
                  <a:pt x="1124204" y="320929"/>
                </a:lnTo>
                <a:lnTo>
                  <a:pt x="1124572" y="320675"/>
                </a:lnTo>
                <a:lnTo>
                  <a:pt x="1206119" y="265176"/>
                </a:lnTo>
                <a:lnTo>
                  <a:pt x="1206538" y="264922"/>
                </a:lnTo>
                <a:lnTo>
                  <a:pt x="1289342" y="214884"/>
                </a:lnTo>
                <a:lnTo>
                  <a:pt x="1331353" y="192151"/>
                </a:lnTo>
                <a:lnTo>
                  <a:pt x="1373759" y="170815"/>
                </a:lnTo>
                <a:lnTo>
                  <a:pt x="1416304" y="151003"/>
                </a:lnTo>
                <a:lnTo>
                  <a:pt x="1459357" y="132715"/>
                </a:lnTo>
                <a:lnTo>
                  <a:pt x="1459103" y="132715"/>
                </a:lnTo>
                <a:lnTo>
                  <a:pt x="1502410" y="115951"/>
                </a:lnTo>
                <a:lnTo>
                  <a:pt x="1502156" y="116078"/>
                </a:lnTo>
                <a:lnTo>
                  <a:pt x="1502511" y="115951"/>
                </a:lnTo>
                <a:lnTo>
                  <a:pt x="1545590" y="101092"/>
                </a:lnTo>
                <a:lnTo>
                  <a:pt x="1545336" y="101092"/>
                </a:lnTo>
                <a:lnTo>
                  <a:pt x="1589024" y="87757"/>
                </a:lnTo>
                <a:lnTo>
                  <a:pt x="1588770" y="87757"/>
                </a:lnTo>
                <a:lnTo>
                  <a:pt x="1632585" y="76073"/>
                </a:lnTo>
                <a:lnTo>
                  <a:pt x="1632331" y="76200"/>
                </a:lnTo>
                <a:lnTo>
                  <a:pt x="1632877" y="76073"/>
                </a:lnTo>
                <a:lnTo>
                  <a:pt x="1676146" y="66167"/>
                </a:lnTo>
                <a:lnTo>
                  <a:pt x="1675879" y="66167"/>
                </a:lnTo>
                <a:lnTo>
                  <a:pt x="1719961" y="57912"/>
                </a:lnTo>
                <a:lnTo>
                  <a:pt x="1719567" y="57912"/>
                </a:lnTo>
                <a:lnTo>
                  <a:pt x="1763649" y="51435"/>
                </a:lnTo>
                <a:lnTo>
                  <a:pt x="1763395" y="51562"/>
                </a:lnTo>
                <a:lnTo>
                  <a:pt x="1764614" y="51435"/>
                </a:lnTo>
                <a:lnTo>
                  <a:pt x="1807464" y="46990"/>
                </a:lnTo>
                <a:lnTo>
                  <a:pt x="1807083" y="46990"/>
                </a:lnTo>
                <a:lnTo>
                  <a:pt x="1819325" y="46380"/>
                </a:lnTo>
                <a:lnTo>
                  <a:pt x="1820545" y="76708"/>
                </a:lnTo>
                <a:lnTo>
                  <a:pt x="1895221" y="35560"/>
                </a:lnTo>
                <a:close/>
              </a:path>
              <a:path w="7236459" h="3814445">
                <a:moveTo>
                  <a:pt x="1907667" y="713740"/>
                </a:moveTo>
                <a:lnTo>
                  <a:pt x="1826641" y="687451"/>
                </a:lnTo>
                <a:lnTo>
                  <a:pt x="1831492" y="719493"/>
                </a:lnTo>
                <a:lnTo>
                  <a:pt x="1793875" y="731139"/>
                </a:lnTo>
                <a:lnTo>
                  <a:pt x="1756410" y="750189"/>
                </a:lnTo>
                <a:lnTo>
                  <a:pt x="1719453" y="774065"/>
                </a:lnTo>
                <a:lnTo>
                  <a:pt x="1682991" y="802767"/>
                </a:lnTo>
                <a:lnTo>
                  <a:pt x="1647063" y="835914"/>
                </a:lnTo>
                <a:lnTo>
                  <a:pt x="1611630" y="873379"/>
                </a:lnTo>
                <a:lnTo>
                  <a:pt x="1576959" y="915035"/>
                </a:lnTo>
                <a:lnTo>
                  <a:pt x="1542923" y="960755"/>
                </a:lnTo>
                <a:lnTo>
                  <a:pt x="1509649" y="1010285"/>
                </a:lnTo>
                <a:lnTo>
                  <a:pt x="1477264" y="1063625"/>
                </a:lnTo>
                <a:lnTo>
                  <a:pt x="1445641" y="1120267"/>
                </a:lnTo>
                <a:lnTo>
                  <a:pt x="1415161" y="1180338"/>
                </a:lnTo>
                <a:lnTo>
                  <a:pt x="1385570" y="1243584"/>
                </a:lnTo>
                <a:lnTo>
                  <a:pt x="1357122" y="1309624"/>
                </a:lnTo>
                <a:lnTo>
                  <a:pt x="1329817" y="1378585"/>
                </a:lnTo>
                <a:lnTo>
                  <a:pt x="1303782" y="1450213"/>
                </a:lnTo>
                <a:lnTo>
                  <a:pt x="1279017" y="1524127"/>
                </a:lnTo>
                <a:lnTo>
                  <a:pt x="1255649" y="1600454"/>
                </a:lnTo>
                <a:lnTo>
                  <a:pt x="1233805" y="1678813"/>
                </a:lnTo>
                <a:lnTo>
                  <a:pt x="1213358" y="1759077"/>
                </a:lnTo>
                <a:lnTo>
                  <a:pt x="1194562" y="1841246"/>
                </a:lnTo>
                <a:lnTo>
                  <a:pt x="1177544" y="1924939"/>
                </a:lnTo>
                <a:lnTo>
                  <a:pt x="1162177" y="2010029"/>
                </a:lnTo>
                <a:lnTo>
                  <a:pt x="1148588" y="2096262"/>
                </a:lnTo>
                <a:lnTo>
                  <a:pt x="1136904" y="2183511"/>
                </a:lnTo>
                <a:lnTo>
                  <a:pt x="1127252" y="2271776"/>
                </a:lnTo>
                <a:lnTo>
                  <a:pt x="1119632" y="2360676"/>
                </a:lnTo>
                <a:lnTo>
                  <a:pt x="1114044" y="2450211"/>
                </a:lnTo>
                <a:lnTo>
                  <a:pt x="1110615" y="2539873"/>
                </a:lnTo>
                <a:lnTo>
                  <a:pt x="1109472" y="2629789"/>
                </a:lnTo>
                <a:lnTo>
                  <a:pt x="1124712" y="2630043"/>
                </a:lnTo>
                <a:lnTo>
                  <a:pt x="1125855" y="2540381"/>
                </a:lnTo>
                <a:lnTo>
                  <a:pt x="1125855" y="2540127"/>
                </a:lnTo>
                <a:lnTo>
                  <a:pt x="1125867" y="2539873"/>
                </a:lnTo>
                <a:lnTo>
                  <a:pt x="1129284" y="2450846"/>
                </a:lnTo>
                <a:lnTo>
                  <a:pt x="1134745" y="2361692"/>
                </a:lnTo>
                <a:lnTo>
                  <a:pt x="1142352" y="2273300"/>
                </a:lnTo>
                <a:lnTo>
                  <a:pt x="1142377" y="2273173"/>
                </a:lnTo>
                <a:lnTo>
                  <a:pt x="1152105" y="2185543"/>
                </a:lnTo>
                <a:lnTo>
                  <a:pt x="1152144" y="2185289"/>
                </a:lnTo>
                <a:lnTo>
                  <a:pt x="1152017" y="2185543"/>
                </a:lnTo>
                <a:lnTo>
                  <a:pt x="1163662" y="2098548"/>
                </a:lnTo>
                <a:lnTo>
                  <a:pt x="1163701" y="2098421"/>
                </a:lnTo>
                <a:lnTo>
                  <a:pt x="1163701" y="2098548"/>
                </a:lnTo>
                <a:lnTo>
                  <a:pt x="1163739" y="2098294"/>
                </a:lnTo>
                <a:lnTo>
                  <a:pt x="1177137" y="2012569"/>
                </a:lnTo>
                <a:lnTo>
                  <a:pt x="1177175" y="2012442"/>
                </a:lnTo>
                <a:lnTo>
                  <a:pt x="1192504" y="1927860"/>
                </a:lnTo>
                <a:lnTo>
                  <a:pt x="1192555" y="1927733"/>
                </a:lnTo>
                <a:lnTo>
                  <a:pt x="1209509" y="1844548"/>
                </a:lnTo>
                <a:lnTo>
                  <a:pt x="1209548" y="1844421"/>
                </a:lnTo>
                <a:lnTo>
                  <a:pt x="1209421" y="1844548"/>
                </a:lnTo>
                <a:lnTo>
                  <a:pt x="1228178" y="1762760"/>
                </a:lnTo>
                <a:lnTo>
                  <a:pt x="1228242" y="1762633"/>
                </a:lnTo>
                <a:lnTo>
                  <a:pt x="1248498" y="1682877"/>
                </a:lnTo>
                <a:lnTo>
                  <a:pt x="1248562" y="1682750"/>
                </a:lnTo>
                <a:lnTo>
                  <a:pt x="1270304" y="1604899"/>
                </a:lnTo>
                <a:lnTo>
                  <a:pt x="1270381" y="1604645"/>
                </a:lnTo>
                <a:lnTo>
                  <a:pt x="1270254" y="1604899"/>
                </a:lnTo>
                <a:lnTo>
                  <a:pt x="1293495" y="1528699"/>
                </a:lnTo>
                <a:lnTo>
                  <a:pt x="1293495" y="1528953"/>
                </a:lnTo>
                <a:lnTo>
                  <a:pt x="1293571" y="1528699"/>
                </a:lnTo>
                <a:lnTo>
                  <a:pt x="1318082" y="1455293"/>
                </a:lnTo>
                <a:lnTo>
                  <a:pt x="1318171" y="1455166"/>
                </a:lnTo>
                <a:lnTo>
                  <a:pt x="1343990" y="1384046"/>
                </a:lnTo>
                <a:lnTo>
                  <a:pt x="1344079" y="1383919"/>
                </a:lnTo>
                <a:lnTo>
                  <a:pt x="1371219" y="1315339"/>
                </a:lnTo>
                <a:lnTo>
                  <a:pt x="1371219" y="1315593"/>
                </a:lnTo>
                <a:lnTo>
                  <a:pt x="1371320" y="1315339"/>
                </a:lnTo>
                <a:lnTo>
                  <a:pt x="1399413" y="1249680"/>
                </a:lnTo>
                <a:lnTo>
                  <a:pt x="1399413" y="1249934"/>
                </a:lnTo>
                <a:lnTo>
                  <a:pt x="1399527" y="1249680"/>
                </a:lnTo>
                <a:lnTo>
                  <a:pt x="1428750" y="1187196"/>
                </a:lnTo>
                <a:lnTo>
                  <a:pt x="1458976" y="1127633"/>
                </a:lnTo>
                <a:lnTo>
                  <a:pt x="1459115" y="1127379"/>
                </a:lnTo>
                <a:lnTo>
                  <a:pt x="1490472" y="1071118"/>
                </a:lnTo>
                <a:lnTo>
                  <a:pt x="1490345" y="1071372"/>
                </a:lnTo>
                <a:lnTo>
                  <a:pt x="1490497" y="1071118"/>
                </a:lnTo>
                <a:lnTo>
                  <a:pt x="1522603" y="1018413"/>
                </a:lnTo>
                <a:lnTo>
                  <a:pt x="1522476" y="1018667"/>
                </a:lnTo>
                <a:lnTo>
                  <a:pt x="1522641" y="1018413"/>
                </a:lnTo>
                <a:lnTo>
                  <a:pt x="1555242" y="969772"/>
                </a:lnTo>
                <a:lnTo>
                  <a:pt x="1555521" y="969391"/>
                </a:lnTo>
                <a:lnTo>
                  <a:pt x="1589024" y="924306"/>
                </a:lnTo>
                <a:lnTo>
                  <a:pt x="1588770" y="924687"/>
                </a:lnTo>
                <a:lnTo>
                  <a:pt x="1589074" y="924306"/>
                </a:lnTo>
                <a:lnTo>
                  <a:pt x="1623187" y="883285"/>
                </a:lnTo>
                <a:lnTo>
                  <a:pt x="1622933" y="883666"/>
                </a:lnTo>
                <a:lnTo>
                  <a:pt x="1623288" y="883285"/>
                </a:lnTo>
                <a:lnTo>
                  <a:pt x="1657616" y="846836"/>
                </a:lnTo>
                <a:lnTo>
                  <a:pt x="1657985" y="846455"/>
                </a:lnTo>
                <a:lnTo>
                  <a:pt x="1657769" y="846683"/>
                </a:lnTo>
                <a:lnTo>
                  <a:pt x="1658010" y="846455"/>
                </a:lnTo>
                <a:lnTo>
                  <a:pt x="1693037" y="814070"/>
                </a:lnTo>
                <a:lnTo>
                  <a:pt x="1692643" y="814451"/>
                </a:lnTo>
                <a:lnTo>
                  <a:pt x="1693138" y="814070"/>
                </a:lnTo>
                <a:lnTo>
                  <a:pt x="1728101" y="786638"/>
                </a:lnTo>
                <a:lnTo>
                  <a:pt x="1728673" y="786257"/>
                </a:lnTo>
                <a:lnTo>
                  <a:pt x="1764411" y="763143"/>
                </a:lnTo>
                <a:lnTo>
                  <a:pt x="1763649" y="763651"/>
                </a:lnTo>
                <a:lnTo>
                  <a:pt x="1764639" y="763143"/>
                </a:lnTo>
                <a:lnTo>
                  <a:pt x="1799221" y="745490"/>
                </a:lnTo>
                <a:lnTo>
                  <a:pt x="1799450" y="745375"/>
                </a:lnTo>
                <a:lnTo>
                  <a:pt x="1800707" y="744982"/>
                </a:lnTo>
                <a:lnTo>
                  <a:pt x="1833791" y="734656"/>
                </a:lnTo>
                <a:lnTo>
                  <a:pt x="1838071" y="762889"/>
                </a:lnTo>
                <a:lnTo>
                  <a:pt x="1904428" y="716026"/>
                </a:lnTo>
                <a:lnTo>
                  <a:pt x="1907667" y="713740"/>
                </a:lnTo>
                <a:close/>
              </a:path>
              <a:path w="7236459" h="3814445">
                <a:moveTo>
                  <a:pt x="3752850" y="1007110"/>
                </a:moveTo>
                <a:lnTo>
                  <a:pt x="3751796" y="1005395"/>
                </a:lnTo>
                <a:lnTo>
                  <a:pt x="3750805" y="954151"/>
                </a:lnTo>
                <a:lnTo>
                  <a:pt x="3750183" y="921639"/>
                </a:lnTo>
                <a:lnTo>
                  <a:pt x="3723182" y="935799"/>
                </a:lnTo>
                <a:lnTo>
                  <a:pt x="3231515" y="0"/>
                </a:lnTo>
                <a:lnTo>
                  <a:pt x="3218053" y="7112"/>
                </a:lnTo>
                <a:lnTo>
                  <a:pt x="3706672" y="937348"/>
                </a:lnTo>
                <a:lnTo>
                  <a:pt x="3699980" y="947978"/>
                </a:lnTo>
                <a:lnTo>
                  <a:pt x="3685362" y="955636"/>
                </a:lnTo>
                <a:lnTo>
                  <a:pt x="3242564" y="676783"/>
                </a:lnTo>
                <a:lnTo>
                  <a:pt x="3234436" y="689737"/>
                </a:lnTo>
                <a:lnTo>
                  <a:pt x="3684282" y="972896"/>
                </a:lnTo>
                <a:lnTo>
                  <a:pt x="3668014" y="998728"/>
                </a:lnTo>
                <a:lnTo>
                  <a:pt x="3752850" y="1007110"/>
                </a:lnTo>
                <a:close/>
              </a:path>
              <a:path w="7236459" h="3814445">
                <a:moveTo>
                  <a:pt x="5677789" y="1006348"/>
                </a:moveTo>
                <a:lnTo>
                  <a:pt x="5662549" y="998728"/>
                </a:lnTo>
                <a:lnTo>
                  <a:pt x="5601589" y="968248"/>
                </a:lnTo>
                <a:lnTo>
                  <a:pt x="5601589" y="998728"/>
                </a:lnTo>
                <a:lnTo>
                  <a:pt x="5312664" y="998728"/>
                </a:lnTo>
                <a:lnTo>
                  <a:pt x="5312664" y="1013968"/>
                </a:lnTo>
                <a:lnTo>
                  <a:pt x="5601589" y="1013968"/>
                </a:lnTo>
                <a:lnTo>
                  <a:pt x="5601589" y="1044448"/>
                </a:lnTo>
                <a:lnTo>
                  <a:pt x="5662549" y="1013968"/>
                </a:lnTo>
                <a:lnTo>
                  <a:pt x="5677789" y="1006348"/>
                </a:lnTo>
                <a:close/>
              </a:path>
              <a:path w="7236459" h="3814445">
                <a:moveTo>
                  <a:pt x="7236460" y="1731264"/>
                </a:moveTo>
                <a:lnTo>
                  <a:pt x="7236079" y="1693164"/>
                </a:lnTo>
                <a:lnTo>
                  <a:pt x="7235063" y="1655064"/>
                </a:lnTo>
                <a:lnTo>
                  <a:pt x="7233539" y="1616964"/>
                </a:lnTo>
                <a:lnTo>
                  <a:pt x="7225411" y="1515364"/>
                </a:lnTo>
                <a:lnTo>
                  <a:pt x="7217410" y="1451864"/>
                </a:lnTo>
                <a:lnTo>
                  <a:pt x="7212584" y="1413764"/>
                </a:lnTo>
                <a:lnTo>
                  <a:pt x="7207377" y="1388364"/>
                </a:lnTo>
                <a:lnTo>
                  <a:pt x="7201662" y="1350264"/>
                </a:lnTo>
                <a:lnTo>
                  <a:pt x="7195439" y="1324864"/>
                </a:lnTo>
                <a:lnTo>
                  <a:pt x="7188962" y="1299464"/>
                </a:lnTo>
                <a:lnTo>
                  <a:pt x="7182104" y="1261364"/>
                </a:lnTo>
                <a:lnTo>
                  <a:pt x="7167118" y="1210564"/>
                </a:lnTo>
                <a:lnTo>
                  <a:pt x="7150989" y="1159764"/>
                </a:lnTo>
                <a:lnTo>
                  <a:pt x="7133463" y="1121664"/>
                </a:lnTo>
                <a:lnTo>
                  <a:pt x="7124446" y="1096264"/>
                </a:lnTo>
                <a:lnTo>
                  <a:pt x="7115048" y="1070864"/>
                </a:lnTo>
                <a:lnTo>
                  <a:pt x="7105396" y="1058164"/>
                </a:lnTo>
                <a:lnTo>
                  <a:pt x="7095617" y="1045464"/>
                </a:lnTo>
                <a:lnTo>
                  <a:pt x="7085584" y="1020064"/>
                </a:lnTo>
                <a:lnTo>
                  <a:pt x="7075297" y="1007364"/>
                </a:lnTo>
                <a:lnTo>
                  <a:pt x="7064883" y="1007364"/>
                </a:lnTo>
                <a:lnTo>
                  <a:pt x="7054088" y="994664"/>
                </a:lnTo>
                <a:lnTo>
                  <a:pt x="7043039" y="981964"/>
                </a:lnTo>
                <a:lnTo>
                  <a:pt x="7031736" y="981964"/>
                </a:lnTo>
                <a:lnTo>
                  <a:pt x="7020052" y="969264"/>
                </a:lnTo>
                <a:lnTo>
                  <a:pt x="7008876" y="969264"/>
                </a:lnTo>
                <a:lnTo>
                  <a:pt x="7007352" y="981964"/>
                </a:lnTo>
                <a:lnTo>
                  <a:pt x="7017766" y="994664"/>
                </a:lnTo>
                <a:lnTo>
                  <a:pt x="7034657" y="994664"/>
                </a:lnTo>
                <a:lnTo>
                  <a:pt x="7044817" y="1007364"/>
                </a:lnTo>
                <a:lnTo>
                  <a:pt x="7053834" y="1007364"/>
                </a:lnTo>
                <a:lnTo>
                  <a:pt x="7063867" y="1020064"/>
                </a:lnTo>
                <a:lnTo>
                  <a:pt x="7063486" y="1020064"/>
                </a:lnTo>
                <a:lnTo>
                  <a:pt x="7073392" y="1032764"/>
                </a:lnTo>
                <a:lnTo>
                  <a:pt x="7073011" y="1032764"/>
                </a:lnTo>
                <a:lnTo>
                  <a:pt x="7082790" y="1045464"/>
                </a:lnTo>
                <a:lnTo>
                  <a:pt x="7082663" y="1045464"/>
                </a:lnTo>
                <a:lnTo>
                  <a:pt x="7092315" y="1070864"/>
                </a:lnTo>
                <a:lnTo>
                  <a:pt x="7092061" y="1070864"/>
                </a:lnTo>
                <a:lnTo>
                  <a:pt x="7101459" y="1083564"/>
                </a:lnTo>
                <a:lnTo>
                  <a:pt x="7101332" y="1083564"/>
                </a:lnTo>
                <a:lnTo>
                  <a:pt x="7110603" y="1096264"/>
                </a:lnTo>
                <a:lnTo>
                  <a:pt x="7110476" y="1096264"/>
                </a:lnTo>
                <a:lnTo>
                  <a:pt x="7119366" y="1121664"/>
                </a:lnTo>
                <a:lnTo>
                  <a:pt x="7128129" y="1147064"/>
                </a:lnTo>
                <a:lnTo>
                  <a:pt x="7128002" y="1147064"/>
                </a:lnTo>
                <a:lnTo>
                  <a:pt x="7136638" y="1172464"/>
                </a:lnTo>
                <a:lnTo>
                  <a:pt x="7136511" y="1172464"/>
                </a:lnTo>
                <a:lnTo>
                  <a:pt x="7144766" y="1185164"/>
                </a:lnTo>
                <a:lnTo>
                  <a:pt x="7144639" y="1185164"/>
                </a:lnTo>
                <a:lnTo>
                  <a:pt x="7152513" y="1210564"/>
                </a:lnTo>
                <a:lnTo>
                  <a:pt x="7160133" y="1248664"/>
                </a:lnTo>
                <a:lnTo>
                  <a:pt x="7167372" y="1274064"/>
                </a:lnTo>
                <a:lnTo>
                  <a:pt x="7167245" y="1274064"/>
                </a:lnTo>
                <a:lnTo>
                  <a:pt x="7174103" y="1299464"/>
                </a:lnTo>
                <a:lnTo>
                  <a:pt x="7180580" y="1324864"/>
                </a:lnTo>
                <a:lnTo>
                  <a:pt x="7186676" y="1362964"/>
                </a:lnTo>
                <a:lnTo>
                  <a:pt x="7192391" y="1388364"/>
                </a:lnTo>
                <a:lnTo>
                  <a:pt x="7197598" y="1426464"/>
                </a:lnTo>
                <a:lnTo>
                  <a:pt x="7202297" y="1451864"/>
                </a:lnTo>
                <a:lnTo>
                  <a:pt x="7210298" y="1515364"/>
                </a:lnTo>
                <a:lnTo>
                  <a:pt x="7216267" y="1591564"/>
                </a:lnTo>
                <a:lnTo>
                  <a:pt x="7218299" y="1629664"/>
                </a:lnTo>
                <a:lnTo>
                  <a:pt x="7219823" y="1655064"/>
                </a:lnTo>
                <a:lnTo>
                  <a:pt x="7220839" y="1693164"/>
                </a:lnTo>
                <a:lnTo>
                  <a:pt x="7221220" y="1731264"/>
                </a:lnTo>
                <a:lnTo>
                  <a:pt x="7220204" y="1769364"/>
                </a:lnTo>
                <a:lnTo>
                  <a:pt x="7220204" y="1756664"/>
                </a:lnTo>
                <a:lnTo>
                  <a:pt x="7217410" y="1794764"/>
                </a:lnTo>
                <a:lnTo>
                  <a:pt x="7212711" y="1832864"/>
                </a:lnTo>
                <a:lnTo>
                  <a:pt x="7206234" y="1870964"/>
                </a:lnTo>
                <a:lnTo>
                  <a:pt x="7198106" y="1896364"/>
                </a:lnTo>
                <a:lnTo>
                  <a:pt x="7188200" y="1934464"/>
                </a:lnTo>
                <a:lnTo>
                  <a:pt x="7188327" y="1934464"/>
                </a:lnTo>
                <a:lnTo>
                  <a:pt x="7176770" y="1972564"/>
                </a:lnTo>
                <a:lnTo>
                  <a:pt x="7176897" y="1972564"/>
                </a:lnTo>
                <a:lnTo>
                  <a:pt x="7163943" y="1997964"/>
                </a:lnTo>
                <a:lnTo>
                  <a:pt x="7164070" y="1997964"/>
                </a:lnTo>
                <a:lnTo>
                  <a:pt x="7149592" y="2036064"/>
                </a:lnTo>
                <a:lnTo>
                  <a:pt x="7149719" y="2036064"/>
                </a:lnTo>
                <a:lnTo>
                  <a:pt x="7133844" y="2061464"/>
                </a:lnTo>
                <a:lnTo>
                  <a:pt x="7133971" y="2061464"/>
                </a:lnTo>
                <a:lnTo>
                  <a:pt x="7116572" y="2099564"/>
                </a:lnTo>
                <a:lnTo>
                  <a:pt x="7116699" y="2099564"/>
                </a:lnTo>
                <a:lnTo>
                  <a:pt x="7098157" y="2124964"/>
                </a:lnTo>
                <a:lnTo>
                  <a:pt x="7098411" y="2124964"/>
                </a:lnTo>
                <a:lnTo>
                  <a:pt x="7078599" y="2150364"/>
                </a:lnTo>
                <a:lnTo>
                  <a:pt x="7078726" y="2150364"/>
                </a:lnTo>
                <a:lnTo>
                  <a:pt x="7057771" y="2188464"/>
                </a:lnTo>
                <a:lnTo>
                  <a:pt x="7058025" y="2188464"/>
                </a:lnTo>
                <a:lnTo>
                  <a:pt x="7035927" y="2213864"/>
                </a:lnTo>
                <a:lnTo>
                  <a:pt x="7036054" y="2213864"/>
                </a:lnTo>
                <a:lnTo>
                  <a:pt x="7012940" y="2239264"/>
                </a:lnTo>
                <a:lnTo>
                  <a:pt x="7013067" y="2239264"/>
                </a:lnTo>
                <a:lnTo>
                  <a:pt x="6989064" y="2264664"/>
                </a:lnTo>
                <a:lnTo>
                  <a:pt x="6989191" y="2264664"/>
                </a:lnTo>
                <a:lnTo>
                  <a:pt x="6964172" y="2290064"/>
                </a:lnTo>
                <a:lnTo>
                  <a:pt x="6964426" y="2290064"/>
                </a:lnTo>
                <a:lnTo>
                  <a:pt x="6938518" y="2315464"/>
                </a:lnTo>
                <a:lnTo>
                  <a:pt x="6938772" y="2315464"/>
                </a:lnTo>
                <a:lnTo>
                  <a:pt x="6912102" y="2328164"/>
                </a:lnTo>
                <a:lnTo>
                  <a:pt x="6912356" y="2328164"/>
                </a:lnTo>
                <a:lnTo>
                  <a:pt x="6884924" y="2353564"/>
                </a:lnTo>
                <a:lnTo>
                  <a:pt x="6885178" y="2353564"/>
                </a:lnTo>
                <a:lnTo>
                  <a:pt x="6857111" y="2366264"/>
                </a:lnTo>
                <a:lnTo>
                  <a:pt x="6857492" y="2366264"/>
                </a:lnTo>
                <a:lnTo>
                  <a:pt x="6828663" y="2391664"/>
                </a:lnTo>
                <a:lnTo>
                  <a:pt x="6829044" y="2391664"/>
                </a:lnTo>
                <a:lnTo>
                  <a:pt x="6799707" y="2404364"/>
                </a:lnTo>
                <a:lnTo>
                  <a:pt x="6799961" y="2404364"/>
                </a:lnTo>
                <a:lnTo>
                  <a:pt x="6770243" y="2417064"/>
                </a:lnTo>
                <a:lnTo>
                  <a:pt x="6770624" y="2417064"/>
                </a:lnTo>
                <a:lnTo>
                  <a:pt x="6740398" y="2429764"/>
                </a:lnTo>
                <a:lnTo>
                  <a:pt x="6740906" y="2429764"/>
                </a:lnTo>
                <a:lnTo>
                  <a:pt x="6710299" y="2442464"/>
                </a:lnTo>
                <a:lnTo>
                  <a:pt x="6710680" y="2442464"/>
                </a:lnTo>
                <a:lnTo>
                  <a:pt x="6679692" y="2455164"/>
                </a:lnTo>
                <a:lnTo>
                  <a:pt x="6649466" y="2455164"/>
                </a:lnTo>
                <a:lnTo>
                  <a:pt x="6618224" y="2467864"/>
                </a:lnTo>
                <a:lnTo>
                  <a:pt x="6507861" y="2467864"/>
                </a:lnTo>
                <a:lnTo>
                  <a:pt x="6491732" y="2480564"/>
                </a:lnTo>
                <a:lnTo>
                  <a:pt x="6459601" y="2480564"/>
                </a:lnTo>
                <a:lnTo>
                  <a:pt x="6443726" y="2493264"/>
                </a:lnTo>
                <a:lnTo>
                  <a:pt x="6427851" y="2493264"/>
                </a:lnTo>
                <a:lnTo>
                  <a:pt x="6380734" y="2531364"/>
                </a:lnTo>
                <a:lnTo>
                  <a:pt x="6365240" y="2531364"/>
                </a:lnTo>
                <a:lnTo>
                  <a:pt x="6349873" y="2544064"/>
                </a:lnTo>
                <a:lnTo>
                  <a:pt x="6304407" y="2582164"/>
                </a:lnTo>
                <a:lnTo>
                  <a:pt x="6289548" y="2594864"/>
                </a:lnTo>
                <a:lnTo>
                  <a:pt x="6274943" y="2620264"/>
                </a:lnTo>
                <a:lnTo>
                  <a:pt x="6245860" y="2645664"/>
                </a:lnTo>
                <a:lnTo>
                  <a:pt x="6231636" y="2658364"/>
                </a:lnTo>
                <a:lnTo>
                  <a:pt x="6217539" y="2683764"/>
                </a:lnTo>
                <a:lnTo>
                  <a:pt x="6203569" y="2696464"/>
                </a:lnTo>
                <a:lnTo>
                  <a:pt x="6189853" y="2721864"/>
                </a:lnTo>
                <a:lnTo>
                  <a:pt x="6176264" y="2734564"/>
                </a:lnTo>
                <a:lnTo>
                  <a:pt x="6162929" y="2759964"/>
                </a:lnTo>
                <a:lnTo>
                  <a:pt x="6149848" y="2785364"/>
                </a:lnTo>
                <a:lnTo>
                  <a:pt x="6136894" y="2798064"/>
                </a:lnTo>
                <a:lnTo>
                  <a:pt x="6111748" y="2848864"/>
                </a:lnTo>
                <a:lnTo>
                  <a:pt x="6087491" y="2886964"/>
                </a:lnTo>
                <a:lnTo>
                  <a:pt x="6064250" y="2937764"/>
                </a:lnTo>
                <a:lnTo>
                  <a:pt x="6042025" y="2988564"/>
                </a:lnTo>
                <a:lnTo>
                  <a:pt x="6020943" y="3039364"/>
                </a:lnTo>
                <a:lnTo>
                  <a:pt x="6001131" y="3102864"/>
                </a:lnTo>
                <a:lnTo>
                  <a:pt x="5982462" y="3153664"/>
                </a:lnTo>
                <a:lnTo>
                  <a:pt x="5965063" y="3204464"/>
                </a:lnTo>
                <a:lnTo>
                  <a:pt x="5949061" y="3267964"/>
                </a:lnTo>
                <a:lnTo>
                  <a:pt x="5934583" y="3318764"/>
                </a:lnTo>
                <a:lnTo>
                  <a:pt x="5921502" y="3382264"/>
                </a:lnTo>
                <a:lnTo>
                  <a:pt x="5909945" y="3445764"/>
                </a:lnTo>
                <a:lnTo>
                  <a:pt x="5899912" y="3509264"/>
                </a:lnTo>
                <a:lnTo>
                  <a:pt x="5891657" y="3572764"/>
                </a:lnTo>
                <a:lnTo>
                  <a:pt x="5885180" y="3636264"/>
                </a:lnTo>
                <a:lnTo>
                  <a:pt x="5880354" y="3699764"/>
                </a:lnTo>
                <a:lnTo>
                  <a:pt x="5878182" y="3742969"/>
                </a:lnTo>
                <a:lnTo>
                  <a:pt x="5847588" y="3737864"/>
                </a:lnTo>
                <a:lnTo>
                  <a:pt x="5884164" y="3814064"/>
                </a:lnTo>
                <a:lnTo>
                  <a:pt x="5915863" y="3763264"/>
                </a:lnTo>
                <a:lnTo>
                  <a:pt x="5923788" y="3750564"/>
                </a:lnTo>
                <a:lnTo>
                  <a:pt x="5893752" y="3745560"/>
                </a:lnTo>
                <a:lnTo>
                  <a:pt x="5895594" y="3699764"/>
                </a:lnTo>
                <a:lnTo>
                  <a:pt x="5900293" y="3636264"/>
                </a:lnTo>
                <a:lnTo>
                  <a:pt x="5906770" y="3572764"/>
                </a:lnTo>
                <a:lnTo>
                  <a:pt x="5915025" y="3509264"/>
                </a:lnTo>
                <a:lnTo>
                  <a:pt x="5924931" y="3445764"/>
                </a:lnTo>
                <a:lnTo>
                  <a:pt x="5936361" y="3382264"/>
                </a:lnTo>
                <a:lnTo>
                  <a:pt x="5949442" y="3331464"/>
                </a:lnTo>
                <a:lnTo>
                  <a:pt x="5963920" y="3267964"/>
                </a:lnTo>
                <a:lnTo>
                  <a:pt x="5963793" y="3267964"/>
                </a:lnTo>
                <a:lnTo>
                  <a:pt x="5979668" y="3217164"/>
                </a:lnTo>
                <a:lnTo>
                  <a:pt x="5996940" y="3153664"/>
                </a:lnTo>
                <a:lnTo>
                  <a:pt x="6015482" y="3102864"/>
                </a:lnTo>
                <a:lnTo>
                  <a:pt x="6035294" y="3052064"/>
                </a:lnTo>
                <a:lnTo>
                  <a:pt x="6035167" y="3052064"/>
                </a:lnTo>
                <a:lnTo>
                  <a:pt x="6056122" y="3001264"/>
                </a:lnTo>
                <a:lnTo>
                  <a:pt x="6055995" y="3001264"/>
                </a:lnTo>
                <a:lnTo>
                  <a:pt x="6078093" y="2950464"/>
                </a:lnTo>
                <a:lnTo>
                  <a:pt x="6077966" y="2950464"/>
                </a:lnTo>
                <a:lnTo>
                  <a:pt x="6101207" y="2899664"/>
                </a:lnTo>
                <a:lnTo>
                  <a:pt x="6101080" y="2899664"/>
                </a:lnTo>
                <a:lnTo>
                  <a:pt x="6125083" y="2848864"/>
                </a:lnTo>
                <a:lnTo>
                  <a:pt x="6124956" y="2848864"/>
                </a:lnTo>
                <a:lnTo>
                  <a:pt x="6150102" y="2810764"/>
                </a:lnTo>
                <a:lnTo>
                  <a:pt x="6149975" y="2810764"/>
                </a:lnTo>
                <a:lnTo>
                  <a:pt x="6162802" y="2785364"/>
                </a:lnTo>
                <a:lnTo>
                  <a:pt x="6162675" y="2785364"/>
                </a:lnTo>
                <a:lnTo>
                  <a:pt x="6175756" y="2772664"/>
                </a:lnTo>
                <a:lnTo>
                  <a:pt x="6188964" y="2747264"/>
                </a:lnTo>
                <a:lnTo>
                  <a:pt x="6188837" y="2747264"/>
                </a:lnTo>
                <a:lnTo>
                  <a:pt x="6202426" y="2734564"/>
                </a:lnTo>
                <a:lnTo>
                  <a:pt x="6202299" y="2734564"/>
                </a:lnTo>
                <a:lnTo>
                  <a:pt x="6215888" y="2709164"/>
                </a:lnTo>
                <a:lnTo>
                  <a:pt x="6215761" y="2709164"/>
                </a:lnTo>
                <a:lnTo>
                  <a:pt x="6229604" y="2696464"/>
                </a:lnTo>
                <a:lnTo>
                  <a:pt x="6229477" y="2696464"/>
                </a:lnTo>
                <a:lnTo>
                  <a:pt x="6243447" y="2671064"/>
                </a:lnTo>
                <a:lnTo>
                  <a:pt x="6257544" y="2658364"/>
                </a:lnTo>
                <a:lnTo>
                  <a:pt x="6257417" y="2658364"/>
                </a:lnTo>
                <a:lnTo>
                  <a:pt x="6271641" y="2645664"/>
                </a:lnTo>
                <a:lnTo>
                  <a:pt x="6271514" y="2645664"/>
                </a:lnTo>
                <a:lnTo>
                  <a:pt x="6285992" y="2620264"/>
                </a:lnTo>
                <a:lnTo>
                  <a:pt x="6285865" y="2620264"/>
                </a:lnTo>
                <a:lnTo>
                  <a:pt x="6300470" y="2607564"/>
                </a:lnTo>
                <a:lnTo>
                  <a:pt x="6300216" y="2607564"/>
                </a:lnTo>
                <a:lnTo>
                  <a:pt x="6314948" y="2594864"/>
                </a:lnTo>
                <a:lnTo>
                  <a:pt x="6314694" y="2594864"/>
                </a:lnTo>
                <a:lnTo>
                  <a:pt x="6329553" y="2582164"/>
                </a:lnTo>
                <a:lnTo>
                  <a:pt x="6329426" y="2582164"/>
                </a:lnTo>
                <a:lnTo>
                  <a:pt x="6344412" y="2569464"/>
                </a:lnTo>
                <a:lnTo>
                  <a:pt x="6344158" y="2569464"/>
                </a:lnTo>
                <a:lnTo>
                  <a:pt x="6359271" y="2556764"/>
                </a:lnTo>
                <a:lnTo>
                  <a:pt x="6359017" y="2556764"/>
                </a:lnTo>
                <a:lnTo>
                  <a:pt x="6374130" y="2544064"/>
                </a:lnTo>
                <a:lnTo>
                  <a:pt x="6388862" y="2544064"/>
                </a:lnTo>
                <a:lnTo>
                  <a:pt x="6404229" y="2531364"/>
                </a:lnTo>
                <a:lnTo>
                  <a:pt x="6403975" y="2531364"/>
                </a:lnTo>
                <a:lnTo>
                  <a:pt x="6419342" y="2518664"/>
                </a:lnTo>
                <a:lnTo>
                  <a:pt x="6434201" y="2518664"/>
                </a:lnTo>
                <a:lnTo>
                  <a:pt x="6449822" y="2505964"/>
                </a:lnTo>
                <a:lnTo>
                  <a:pt x="6464554" y="2505964"/>
                </a:lnTo>
                <a:lnTo>
                  <a:pt x="6480302" y="2493264"/>
                </a:lnTo>
                <a:lnTo>
                  <a:pt x="6510528" y="2493264"/>
                </a:lnTo>
                <a:lnTo>
                  <a:pt x="6526149" y="2480564"/>
                </a:lnTo>
                <a:lnTo>
                  <a:pt x="6620510" y="2480564"/>
                </a:lnTo>
                <a:lnTo>
                  <a:pt x="6652260" y="2467864"/>
                </a:lnTo>
                <a:lnTo>
                  <a:pt x="6683883" y="2467864"/>
                </a:lnTo>
                <a:lnTo>
                  <a:pt x="6776720" y="2429764"/>
                </a:lnTo>
                <a:lnTo>
                  <a:pt x="6836537" y="2404364"/>
                </a:lnTo>
                <a:lnTo>
                  <a:pt x="6865620" y="2378964"/>
                </a:lnTo>
                <a:lnTo>
                  <a:pt x="6893941" y="2366264"/>
                </a:lnTo>
                <a:lnTo>
                  <a:pt x="6921627" y="2340864"/>
                </a:lnTo>
                <a:lnTo>
                  <a:pt x="6948551" y="2328164"/>
                </a:lnTo>
                <a:lnTo>
                  <a:pt x="6974713" y="2302764"/>
                </a:lnTo>
                <a:lnTo>
                  <a:pt x="6999986" y="2277364"/>
                </a:lnTo>
                <a:lnTo>
                  <a:pt x="7024370" y="2251964"/>
                </a:lnTo>
                <a:lnTo>
                  <a:pt x="7047738" y="2226564"/>
                </a:lnTo>
                <a:lnTo>
                  <a:pt x="7069963" y="2188464"/>
                </a:lnTo>
                <a:lnTo>
                  <a:pt x="7091172" y="2163064"/>
                </a:lnTo>
                <a:lnTo>
                  <a:pt x="7111111" y="2137664"/>
                </a:lnTo>
                <a:lnTo>
                  <a:pt x="7129907" y="2099564"/>
                </a:lnTo>
                <a:lnTo>
                  <a:pt x="7147306" y="2074164"/>
                </a:lnTo>
                <a:lnTo>
                  <a:pt x="7163435" y="2036064"/>
                </a:lnTo>
                <a:lnTo>
                  <a:pt x="7178040" y="2010664"/>
                </a:lnTo>
                <a:lnTo>
                  <a:pt x="7191248" y="1972564"/>
                </a:lnTo>
                <a:lnTo>
                  <a:pt x="7202805" y="1934464"/>
                </a:lnTo>
                <a:lnTo>
                  <a:pt x="7212838" y="1909064"/>
                </a:lnTo>
                <a:lnTo>
                  <a:pt x="7221093" y="1870964"/>
                </a:lnTo>
                <a:lnTo>
                  <a:pt x="7227697" y="1832864"/>
                </a:lnTo>
                <a:lnTo>
                  <a:pt x="7232523" y="1794764"/>
                </a:lnTo>
                <a:lnTo>
                  <a:pt x="7235444" y="1769364"/>
                </a:lnTo>
                <a:lnTo>
                  <a:pt x="7236460" y="1731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80694" y="2391561"/>
            <a:ext cx="122491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Read,</a:t>
            </a:r>
            <a:r>
              <a:rPr dirty="0" sz="1600" spc="-7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when </a:t>
            </a:r>
            <a:r>
              <a:rPr dirty="0" sz="1600" spc="-54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pi =</a:t>
            </a: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B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77304" y="3636416"/>
            <a:ext cx="125920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dirty="0" sz="1600" spc="-5" i="1">
                <a:latin typeface="Verdana"/>
                <a:cs typeface="Verdana"/>
              </a:rPr>
              <a:t>Write,</a:t>
            </a:r>
            <a:r>
              <a:rPr dirty="0" sz="1600" spc="-7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when </a:t>
            </a:r>
            <a:r>
              <a:rPr dirty="0" sz="1600" spc="-55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Bfo</a:t>
            </a:r>
            <a:r>
              <a:rPr dirty="0" sz="1600" spc="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full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54296" y="6022847"/>
            <a:ext cx="1583690" cy="248920"/>
            <a:chOff x="4654296" y="6022847"/>
            <a:chExt cx="1583690" cy="248920"/>
          </a:xfrm>
        </p:grpSpPr>
        <p:sp>
          <p:nvSpPr>
            <p:cNvPr id="59" name="object 59"/>
            <p:cNvSpPr/>
            <p:nvPr/>
          </p:nvSpPr>
          <p:spPr>
            <a:xfrm>
              <a:off x="4658868" y="6027419"/>
              <a:ext cx="292735" cy="236220"/>
            </a:xfrm>
            <a:custGeom>
              <a:avLst/>
              <a:gdLst/>
              <a:ahLst/>
              <a:cxnLst/>
              <a:rect l="l" t="t" r="r" b="b"/>
              <a:pathLst>
                <a:path w="292735" h="236220">
                  <a:moveTo>
                    <a:pt x="263398" y="0"/>
                  </a:moveTo>
                  <a:lnTo>
                    <a:pt x="29210" y="0"/>
                  </a:lnTo>
                  <a:lnTo>
                    <a:pt x="17841" y="4641"/>
                  </a:lnTo>
                  <a:lnTo>
                    <a:pt x="8556" y="17297"/>
                  </a:lnTo>
                  <a:lnTo>
                    <a:pt x="2295" y="36068"/>
                  </a:lnTo>
                  <a:lnTo>
                    <a:pt x="0" y="59054"/>
                  </a:lnTo>
                  <a:lnTo>
                    <a:pt x="2295" y="82041"/>
                  </a:lnTo>
                  <a:lnTo>
                    <a:pt x="8556" y="100812"/>
                  </a:lnTo>
                  <a:lnTo>
                    <a:pt x="17841" y="113468"/>
                  </a:lnTo>
                  <a:lnTo>
                    <a:pt x="40651" y="122751"/>
                  </a:lnTo>
                  <a:lnTo>
                    <a:pt x="49974" y="135407"/>
                  </a:lnTo>
                  <a:lnTo>
                    <a:pt x="56249" y="154178"/>
                  </a:lnTo>
                  <a:lnTo>
                    <a:pt x="58547" y="177164"/>
                  </a:lnTo>
                  <a:lnTo>
                    <a:pt x="56249" y="200151"/>
                  </a:lnTo>
                  <a:lnTo>
                    <a:pt x="49974" y="218922"/>
                  </a:lnTo>
                  <a:lnTo>
                    <a:pt x="40651" y="231578"/>
                  </a:lnTo>
                  <a:lnTo>
                    <a:pt x="29210" y="236219"/>
                  </a:lnTo>
                  <a:lnTo>
                    <a:pt x="263398" y="236219"/>
                  </a:lnTo>
                  <a:lnTo>
                    <a:pt x="274766" y="231578"/>
                  </a:lnTo>
                  <a:lnTo>
                    <a:pt x="284051" y="218922"/>
                  </a:lnTo>
                  <a:lnTo>
                    <a:pt x="290312" y="200151"/>
                  </a:lnTo>
                  <a:lnTo>
                    <a:pt x="292608" y="177164"/>
                  </a:lnTo>
                  <a:lnTo>
                    <a:pt x="290312" y="154178"/>
                  </a:lnTo>
                  <a:lnTo>
                    <a:pt x="284051" y="135407"/>
                  </a:lnTo>
                  <a:lnTo>
                    <a:pt x="274766" y="122751"/>
                  </a:lnTo>
                  <a:lnTo>
                    <a:pt x="251956" y="113468"/>
                  </a:lnTo>
                  <a:lnTo>
                    <a:pt x="242633" y="100812"/>
                  </a:lnTo>
                  <a:lnTo>
                    <a:pt x="236358" y="82041"/>
                  </a:lnTo>
                  <a:lnTo>
                    <a:pt x="234061" y="59054"/>
                  </a:lnTo>
                  <a:lnTo>
                    <a:pt x="236358" y="36068"/>
                  </a:lnTo>
                  <a:lnTo>
                    <a:pt x="242633" y="17297"/>
                  </a:lnTo>
                  <a:lnTo>
                    <a:pt x="251956" y="4641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658868" y="6027419"/>
              <a:ext cx="1574800" cy="243840"/>
            </a:xfrm>
            <a:custGeom>
              <a:avLst/>
              <a:gdLst/>
              <a:ahLst/>
              <a:cxnLst/>
              <a:rect l="l" t="t" r="r" b="b"/>
              <a:pathLst>
                <a:path w="1574800" h="243839">
                  <a:moveTo>
                    <a:pt x="29210" y="236219"/>
                  </a:moveTo>
                  <a:lnTo>
                    <a:pt x="40651" y="231578"/>
                  </a:lnTo>
                  <a:lnTo>
                    <a:pt x="49974" y="218922"/>
                  </a:lnTo>
                  <a:lnTo>
                    <a:pt x="56249" y="200151"/>
                  </a:lnTo>
                  <a:lnTo>
                    <a:pt x="58547" y="177164"/>
                  </a:lnTo>
                  <a:lnTo>
                    <a:pt x="56249" y="154178"/>
                  </a:lnTo>
                  <a:lnTo>
                    <a:pt x="49974" y="135407"/>
                  </a:lnTo>
                  <a:lnTo>
                    <a:pt x="40651" y="122751"/>
                  </a:lnTo>
                  <a:lnTo>
                    <a:pt x="29210" y="118109"/>
                  </a:lnTo>
                  <a:lnTo>
                    <a:pt x="17841" y="113468"/>
                  </a:lnTo>
                  <a:lnTo>
                    <a:pt x="8556" y="100812"/>
                  </a:lnTo>
                  <a:lnTo>
                    <a:pt x="2295" y="82041"/>
                  </a:lnTo>
                  <a:lnTo>
                    <a:pt x="0" y="59054"/>
                  </a:lnTo>
                  <a:lnTo>
                    <a:pt x="2295" y="36068"/>
                  </a:lnTo>
                  <a:lnTo>
                    <a:pt x="8556" y="17297"/>
                  </a:lnTo>
                  <a:lnTo>
                    <a:pt x="17841" y="4641"/>
                  </a:lnTo>
                  <a:lnTo>
                    <a:pt x="29210" y="0"/>
                  </a:lnTo>
                  <a:lnTo>
                    <a:pt x="263398" y="0"/>
                  </a:lnTo>
                  <a:lnTo>
                    <a:pt x="251956" y="4641"/>
                  </a:lnTo>
                  <a:lnTo>
                    <a:pt x="242633" y="17297"/>
                  </a:lnTo>
                  <a:lnTo>
                    <a:pt x="236358" y="36068"/>
                  </a:lnTo>
                  <a:lnTo>
                    <a:pt x="234061" y="59054"/>
                  </a:lnTo>
                  <a:lnTo>
                    <a:pt x="236358" y="82041"/>
                  </a:lnTo>
                  <a:lnTo>
                    <a:pt x="242633" y="100812"/>
                  </a:lnTo>
                  <a:lnTo>
                    <a:pt x="251956" y="113468"/>
                  </a:lnTo>
                  <a:lnTo>
                    <a:pt x="263398" y="118109"/>
                  </a:lnTo>
                  <a:lnTo>
                    <a:pt x="274766" y="122751"/>
                  </a:lnTo>
                  <a:lnTo>
                    <a:pt x="284051" y="135407"/>
                  </a:lnTo>
                  <a:lnTo>
                    <a:pt x="290312" y="154178"/>
                  </a:lnTo>
                  <a:lnTo>
                    <a:pt x="292608" y="177164"/>
                  </a:lnTo>
                  <a:lnTo>
                    <a:pt x="290312" y="200151"/>
                  </a:lnTo>
                  <a:lnTo>
                    <a:pt x="284051" y="218922"/>
                  </a:lnTo>
                  <a:lnTo>
                    <a:pt x="274766" y="231578"/>
                  </a:lnTo>
                  <a:lnTo>
                    <a:pt x="263398" y="236219"/>
                  </a:lnTo>
                  <a:lnTo>
                    <a:pt x="29210" y="236219"/>
                  </a:lnTo>
                  <a:close/>
                </a:path>
                <a:path w="1574800" h="243839">
                  <a:moveTo>
                    <a:pt x="1574292" y="6095"/>
                  </a:moveTo>
                  <a:lnTo>
                    <a:pt x="1574292" y="234695"/>
                  </a:lnTo>
                </a:path>
                <a:path w="1574800" h="243839">
                  <a:moveTo>
                    <a:pt x="1193292" y="6095"/>
                  </a:moveTo>
                  <a:lnTo>
                    <a:pt x="1193292" y="234695"/>
                  </a:lnTo>
                </a:path>
                <a:path w="1574800" h="243839">
                  <a:moveTo>
                    <a:pt x="801624" y="15239"/>
                  </a:moveTo>
                  <a:lnTo>
                    <a:pt x="801624" y="243839"/>
                  </a:lnTo>
                </a:path>
                <a:path w="1574800" h="243839">
                  <a:moveTo>
                    <a:pt x="420624" y="15239"/>
                  </a:moveTo>
                  <a:lnTo>
                    <a:pt x="420624" y="2438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3704653" y="5094541"/>
            <a:ext cx="2018030" cy="476250"/>
            <a:chOff x="3704653" y="5094541"/>
            <a:chExt cx="2018030" cy="476250"/>
          </a:xfrm>
        </p:grpSpPr>
        <p:sp>
          <p:nvSpPr>
            <p:cNvPr id="62" name="object 62"/>
            <p:cNvSpPr/>
            <p:nvPr/>
          </p:nvSpPr>
          <p:spPr>
            <a:xfrm>
              <a:off x="3709415" y="5099303"/>
              <a:ext cx="332740" cy="236220"/>
            </a:xfrm>
            <a:custGeom>
              <a:avLst/>
              <a:gdLst/>
              <a:ahLst/>
              <a:cxnLst/>
              <a:rect l="l" t="t" r="r" b="b"/>
              <a:pathLst>
                <a:path w="332739" h="236220">
                  <a:moveTo>
                    <a:pt x="298958" y="0"/>
                  </a:moveTo>
                  <a:lnTo>
                    <a:pt x="33274" y="0"/>
                  </a:lnTo>
                  <a:lnTo>
                    <a:pt x="20306" y="4637"/>
                  </a:lnTo>
                  <a:lnTo>
                    <a:pt x="9731" y="17287"/>
                  </a:lnTo>
                  <a:lnTo>
                    <a:pt x="2609" y="36058"/>
                  </a:lnTo>
                  <a:lnTo>
                    <a:pt x="0" y="59055"/>
                  </a:lnTo>
                  <a:lnTo>
                    <a:pt x="2609" y="82051"/>
                  </a:lnTo>
                  <a:lnTo>
                    <a:pt x="9731" y="100822"/>
                  </a:lnTo>
                  <a:lnTo>
                    <a:pt x="20306" y="113472"/>
                  </a:lnTo>
                  <a:lnTo>
                    <a:pt x="46168" y="122747"/>
                  </a:lnTo>
                  <a:lnTo>
                    <a:pt x="56705" y="135397"/>
                  </a:lnTo>
                  <a:lnTo>
                    <a:pt x="63813" y="154168"/>
                  </a:lnTo>
                  <a:lnTo>
                    <a:pt x="66421" y="177165"/>
                  </a:lnTo>
                  <a:lnTo>
                    <a:pt x="63813" y="200161"/>
                  </a:lnTo>
                  <a:lnTo>
                    <a:pt x="56705" y="218932"/>
                  </a:lnTo>
                  <a:lnTo>
                    <a:pt x="46168" y="231582"/>
                  </a:lnTo>
                  <a:lnTo>
                    <a:pt x="33274" y="236220"/>
                  </a:lnTo>
                  <a:lnTo>
                    <a:pt x="298958" y="236220"/>
                  </a:lnTo>
                  <a:lnTo>
                    <a:pt x="311925" y="231582"/>
                  </a:lnTo>
                  <a:lnTo>
                    <a:pt x="322500" y="218932"/>
                  </a:lnTo>
                  <a:lnTo>
                    <a:pt x="329622" y="200161"/>
                  </a:lnTo>
                  <a:lnTo>
                    <a:pt x="332232" y="177165"/>
                  </a:lnTo>
                  <a:lnTo>
                    <a:pt x="329622" y="154168"/>
                  </a:lnTo>
                  <a:lnTo>
                    <a:pt x="322500" y="135397"/>
                  </a:lnTo>
                  <a:lnTo>
                    <a:pt x="311925" y="122747"/>
                  </a:lnTo>
                  <a:lnTo>
                    <a:pt x="286063" y="113472"/>
                  </a:lnTo>
                  <a:lnTo>
                    <a:pt x="275526" y="100822"/>
                  </a:lnTo>
                  <a:lnTo>
                    <a:pt x="268418" y="82051"/>
                  </a:lnTo>
                  <a:lnTo>
                    <a:pt x="265811" y="59055"/>
                  </a:lnTo>
                  <a:lnTo>
                    <a:pt x="268418" y="36058"/>
                  </a:lnTo>
                  <a:lnTo>
                    <a:pt x="275526" y="17287"/>
                  </a:lnTo>
                  <a:lnTo>
                    <a:pt x="286063" y="4637"/>
                  </a:lnTo>
                  <a:lnTo>
                    <a:pt x="298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709415" y="5099303"/>
              <a:ext cx="332740" cy="236220"/>
            </a:xfrm>
            <a:custGeom>
              <a:avLst/>
              <a:gdLst/>
              <a:ahLst/>
              <a:cxnLst/>
              <a:rect l="l" t="t" r="r" b="b"/>
              <a:pathLst>
                <a:path w="332739" h="236220">
                  <a:moveTo>
                    <a:pt x="33274" y="236220"/>
                  </a:moveTo>
                  <a:lnTo>
                    <a:pt x="46168" y="231582"/>
                  </a:lnTo>
                  <a:lnTo>
                    <a:pt x="56705" y="218932"/>
                  </a:lnTo>
                  <a:lnTo>
                    <a:pt x="63813" y="200161"/>
                  </a:lnTo>
                  <a:lnTo>
                    <a:pt x="66421" y="177165"/>
                  </a:lnTo>
                  <a:lnTo>
                    <a:pt x="63813" y="154168"/>
                  </a:lnTo>
                  <a:lnTo>
                    <a:pt x="56705" y="135397"/>
                  </a:lnTo>
                  <a:lnTo>
                    <a:pt x="46168" y="122747"/>
                  </a:lnTo>
                  <a:lnTo>
                    <a:pt x="33274" y="118110"/>
                  </a:lnTo>
                  <a:lnTo>
                    <a:pt x="20306" y="113472"/>
                  </a:lnTo>
                  <a:lnTo>
                    <a:pt x="9731" y="100822"/>
                  </a:lnTo>
                  <a:lnTo>
                    <a:pt x="2609" y="82051"/>
                  </a:lnTo>
                  <a:lnTo>
                    <a:pt x="0" y="59055"/>
                  </a:lnTo>
                  <a:lnTo>
                    <a:pt x="2609" y="36058"/>
                  </a:lnTo>
                  <a:lnTo>
                    <a:pt x="9731" y="17287"/>
                  </a:lnTo>
                  <a:lnTo>
                    <a:pt x="20306" y="4637"/>
                  </a:lnTo>
                  <a:lnTo>
                    <a:pt x="33274" y="0"/>
                  </a:lnTo>
                  <a:lnTo>
                    <a:pt x="298958" y="0"/>
                  </a:lnTo>
                  <a:lnTo>
                    <a:pt x="286063" y="4637"/>
                  </a:lnTo>
                  <a:lnTo>
                    <a:pt x="275526" y="17287"/>
                  </a:lnTo>
                  <a:lnTo>
                    <a:pt x="268418" y="36058"/>
                  </a:lnTo>
                  <a:lnTo>
                    <a:pt x="265811" y="59055"/>
                  </a:lnTo>
                  <a:lnTo>
                    <a:pt x="268418" y="82051"/>
                  </a:lnTo>
                  <a:lnTo>
                    <a:pt x="275526" y="100822"/>
                  </a:lnTo>
                  <a:lnTo>
                    <a:pt x="286063" y="113472"/>
                  </a:lnTo>
                  <a:lnTo>
                    <a:pt x="298958" y="118110"/>
                  </a:lnTo>
                  <a:lnTo>
                    <a:pt x="311925" y="122747"/>
                  </a:lnTo>
                  <a:lnTo>
                    <a:pt x="322500" y="135397"/>
                  </a:lnTo>
                  <a:lnTo>
                    <a:pt x="329622" y="154168"/>
                  </a:lnTo>
                  <a:lnTo>
                    <a:pt x="332232" y="177165"/>
                  </a:lnTo>
                  <a:lnTo>
                    <a:pt x="329622" y="200161"/>
                  </a:lnTo>
                  <a:lnTo>
                    <a:pt x="322500" y="218932"/>
                  </a:lnTo>
                  <a:lnTo>
                    <a:pt x="311925" y="231582"/>
                  </a:lnTo>
                  <a:lnTo>
                    <a:pt x="298958" y="236220"/>
                  </a:lnTo>
                  <a:lnTo>
                    <a:pt x="33274" y="2362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343399" y="5099303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79" h="236220">
                  <a:moveTo>
                    <a:pt x="103327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033272" y="23622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343399" y="5099303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79" h="236220">
                  <a:moveTo>
                    <a:pt x="0" y="236220"/>
                  </a:moveTo>
                  <a:lnTo>
                    <a:pt x="1033272" y="236220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343399" y="5410199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1371600" h="152400">
                  <a:moveTo>
                    <a:pt x="0" y="0"/>
                  </a:moveTo>
                  <a:lnTo>
                    <a:pt x="8983" y="29640"/>
                  </a:lnTo>
                  <a:lnTo>
                    <a:pt x="33480" y="53863"/>
                  </a:lnTo>
                  <a:lnTo>
                    <a:pt x="69812" y="70205"/>
                  </a:lnTo>
                  <a:lnTo>
                    <a:pt x="114300" y="76200"/>
                  </a:lnTo>
                  <a:lnTo>
                    <a:pt x="571500" y="76200"/>
                  </a:lnTo>
                  <a:lnTo>
                    <a:pt x="615987" y="82194"/>
                  </a:lnTo>
                  <a:lnTo>
                    <a:pt x="652319" y="98536"/>
                  </a:lnTo>
                  <a:lnTo>
                    <a:pt x="676816" y="122759"/>
                  </a:lnTo>
                  <a:lnTo>
                    <a:pt x="685800" y="152400"/>
                  </a:lnTo>
                  <a:lnTo>
                    <a:pt x="694783" y="122759"/>
                  </a:lnTo>
                  <a:lnTo>
                    <a:pt x="719280" y="98536"/>
                  </a:lnTo>
                  <a:lnTo>
                    <a:pt x="755612" y="82194"/>
                  </a:lnTo>
                  <a:lnTo>
                    <a:pt x="800100" y="76200"/>
                  </a:lnTo>
                  <a:lnTo>
                    <a:pt x="1257300" y="76200"/>
                  </a:lnTo>
                  <a:lnTo>
                    <a:pt x="1301787" y="70205"/>
                  </a:lnTo>
                  <a:lnTo>
                    <a:pt x="1338119" y="53863"/>
                  </a:lnTo>
                  <a:lnTo>
                    <a:pt x="1362616" y="29640"/>
                  </a:lnTo>
                  <a:lnTo>
                    <a:pt x="13716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4402073" y="5561482"/>
            <a:ext cx="13487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Verdana"/>
                <a:cs typeface="Verdana"/>
              </a:rPr>
              <a:t>Run</a:t>
            </a:r>
            <a:r>
              <a:rPr dirty="0" sz="1800" spc="-7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k=n/m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49596" y="4802123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30479" y="204215"/>
                </a:moveTo>
                <a:lnTo>
                  <a:pt x="0" y="204215"/>
                </a:lnTo>
                <a:lnTo>
                  <a:pt x="38100" y="280415"/>
                </a:lnTo>
                <a:lnTo>
                  <a:pt x="69850" y="216915"/>
                </a:lnTo>
                <a:lnTo>
                  <a:pt x="30479" y="216915"/>
                </a:lnTo>
                <a:lnTo>
                  <a:pt x="30479" y="204215"/>
                </a:lnTo>
                <a:close/>
              </a:path>
              <a:path w="76200" h="280670">
                <a:moveTo>
                  <a:pt x="45719" y="0"/>
                </a:moveTo>
                <a:lnTo>
                  <a:pt x="30479" y="0"/>
                </a:lnTo>
                <a:lnTo>
                  <a:pt x="30479" y="216915"/>
                </a:lnTo>
                <a:lnTo>
                  <a:pt x="45719" y="216915"/>
                </a:lnTo>
                <a:lnTo>
                  <a:pt x="45719" y="0"/>
                </a:lnTo>
                <a:close/>
              </a:path>
              <a:path w="76200" h="280670">
                <a:moveTo>
                  <a:pt x="76200" y="204215"/>
                </a:moveTo>
                <a:lnTo>
                  <a:pt x="45719" y="204215"/>
                </a:lnTo>
                <a:lnTo>
                  <a:pt x="45719" y="216915"/>
                </a:lnTo>
                <a:lnTo>
                  <a:pt x="69850" y="216915"/>
                </a:lnTo>
                <a:lnTo>
                  <a:pt x="76200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837303" y="4253610"/>
            <a:ext cx="7969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Current 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497579" y="3288791"/>
            <a:ext cx="1543050" cy="2050414"/>
            <a:chOff x="3497579" y="3288791"/>
            <a:chExt cx="1543050" cy="2050414"/>
          </a:xfrm>
        </p:grpSpPr>
        <p:sp>
          <p:nvSpPr>
            <p:cNvPr id="71" name="object 71"/>
            <p:cNvSpPr/>
            <p:nvPr/>
          </p:nvSpPr>
          <p:spPr>
            <a:xfrm>
              <a:off x="4698491" y="5105399"/>
              <a:ext cx="337185" cy="228600"/>
            </a:xfrm>
            <a:custGeom>
              <a:avLst/>
              <a:gdLst/>
              <a:ahLst/>
              <a:cxnLst/>
              <a:rect l="l" t="t" r="r" b="b"/>
              <a:pathLst>
                <a:path w="337185" h="228600">
                  <a:moveTo>
                    <a:pt x="336804" y="0"/>
                  </a:moveTo>
                  <a:lnTo>
                    <a:pt x="336804" y="228600"/>
                  </a:lnTo>
                </a:path>
                <a:path w="337185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505199" y="3296411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800"/>
                  </a:moveTo>
                  <a:lnTo>
                    <a:pt x="1301496" y="304800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026407" y="3601211"/>
              <a:ext cx="76200" cy="280670"/>
            </a:xfrm>
            <a:custGeom>
              <a:avLst/>
              <a:gdLst/>
              <a:ahLst/>
              <a:cxnLst/>
              <a:rect l="l" t="t" r="r" b="b"/>
              <a:pathLst>
                <a:path w="76200" h="280670">
                  <a:moveTo>
                    <a:pt x="45719" y="63500"/>
                  </a:moveTo>
                  <a:lnTo>
                    <a:pt x="30479" y="63500"/>
                  </a:lnTo>
                  <a:lnTo>
                    <a:pt x="30479" y="280415"/>
                  </a:lnTo>
                  <a:lnTo>
                    <a:pt x="45719" y="280415"/>
                  </a:lnTo>
                  <a:lnTo>
                    <a:pt x="45719" y="63500"/>
                  </a:lnTo>
                  <a:close/>
                </a:path>
                <a:path w="76200" h="280670">
                  <a:moveTo>
                    <a:pt x="38100" y="0"/>
                  </a:moveTo>
                  <a:lnTo>
                    <a:pt x="0" y="76200"/>
                  </a:lnTo>
                  <a:lnTo>
                    <a:pt x="30479" y="76200"/>
                  </a:lnTo>
                  <a:lnTo>
                    <a:pt x="30479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0670">
                  <a:moveTo>
                    <a:pt x="69850" y="63500"/>
                  </a:moveTo>
                  <a:lnTo>
                    <a:pt x="45719" y="63500"/>
                  </a:lnTo>
                  <a:lnTo>
                    <a:pt x="4571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505199" y="3296411"/>
              <a:ext cx="553720" cy="304800"/>
            </a:xfrm>
            <a:custGeom>
              <a:avLst/>
              <a:gdLst/>
              <a:ahLst/>
              <a:cxnLst/>
              <a:rect l="l" t="t" r="r" b="b"/>
              <a:pathLst>
                <a:path w="553720" h="304800">
                  <a:moveTo>
                    <a:pt x="553212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53212" y="304800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505199" y="3296411"/>
              <a:ext cx="553720" cy="304800"/>
            </a:xfrm>
            <a:custGeom>
              <a:avLst/>
              <a:gdLst/>
              <a:ahLst/>
              <a:cxnLst/>
              <a:rect l="l" t="t" r="r" b="b"/>
              <a:pathLst>
                <a:path w="553720" h="304800">
                  <a:moveTo>
                    <a:pt x="0" y="304800"/>
                  </a:moveTo>
                  <a:lnTo>
                    <a:pt x="553212" y="304800"/>
                  </a:lnTo>
                  <a:lnTo>
                    <a:pt x="553212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563873" y="3327908"/>
            <a:ext cx="397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40022" y="3632708"/>
            <a:ext cx="271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247770" y="3475228"/>
            <a:ext cx="1509395" cy="1043940"/>
          </a:xfrm>
          <a:custGeom>
            <a:avLst/>
            <a:gdLst/>
            <a:ahLst/>
            <a:cxnLst/>
            <a:rect l="l" t="t" r="r" b="b"/>
            <a:pathLst>
              <a:path w="1509395" h="1043939">
                <a:moveTo>
                  <a:pt x="163788" y="28886"/>
                </a:moveTo>
                <a:lnTo>
                  <a:pt x="126365" y="67183"/>
                </a:lnTo>
                <a:lnTo>
                  <a:pt x="97917" y="110744"/>
                </a:lnTo>
                <a:lnTo>
                  <a:pt x="72008" y="162179"/>
                </a:lnTo>
                <a:lnTo>
                  <a:pt x="56515" y="200406"/>
                </a:lnTo>
                <a:lnTo>
                  <a:pt x="42544" y="241173"/>
                </a:lnTo>
                <a:lnTo>
                  <a:pt x="30226" y="284226"/>
                </a:lnTo>
                <a:lnTo>
                  <a:pt x="19684" y="329057"/>
                </a:lnTo>
                <a:lnTo>
                  <a:pt x="11430" y="375412"/>
                </a:lnTo>
                <a:lnTo>
                  <a:pt x="5206" y="423037"/>
                </a:lnTo>
                <a:lnTo>
                  <a:pt x="1270" y="471297"/>
                </a:lnTo>
                <a:lnTo>
                  <a:pt x="0" y="520192"/>
                </a:lnTo>
                <a:lnTo>
                  <a:pt x="508" y="532765"/>
                </a:lnTo>
                <a:lnTo>
                  <a:pt x="9017" y="570865"/>
                </a:lnTo>
                <a:lnTo>
                  <a:pt x="26924" y="608330"/>
                </a:lnTo>
                <a:lnTo>
                  <a:pt x="53848" y="644906"/>
                </a:lnTo>
                <a:lnTo>
                  <a:pt x="89154" y="680720"/>
                </a:lnTo>
                <a:lnTo>
                  <a:pt x="132080" y="715645"/>
                </a:lnTo>
                <a:lnTo>
                  <a:pt x="164845" y="738378"/>
                </a:lnTo>
                <a:lnTo>
                  <a:pt x="200787" y="760476"/>
                </a:lnTo>
                <a:lnTo>
                  <a:pt x="239649" y="782320"/>
                </a:lnTo>
                <a:lnTo>
                  <a:pt x="281431" y="803529"/>
                </a:lnTo>
                <a:lnTo>
                  <a:pt x="325881" y="824103"/>
                </a:lnTo>
                <a:lnTo>
                  <a:pt x="372999" y="844042"/>
                </a:lnTo>
                <a:lnTo>
                  <a:pt x="422529" y="863346"/>
                </a:lnTo>
                <a:lnTo>
                  <a:pt x="474471" y="882015"/>
                </a:lnTo>
                <a:lnTo>
                  <a:pt x="528446" y="899668"/>
                </a:lnTo>
                <a:lnTo>
                  <a:pt x="584581" y="916686"/>
                </a:lnTo>
                <a:lnTo>
                  <a:pt x="642619" y="932815"/>
                </a:lnTo>
                <a:lnTo>
                  <a:pt x="702309" y="948182"/>
                </a:lnTo>
                <a:lnTo>
                  <a:pt x="763905" y="962533"/>
                </a:lnTo>
                <a:lnTo>
                  <a:pt x="826769" y="975741"/>
                </a:lnTo>
                <a:lnTo>
                  <a:pt x="891158" y="987933"/>
                </a:lnTo>
                <a:lnTo>
                  <a:pt x="956691" y="999109"/>
                </a:lnTo>
                <a:lnTo>
                  <a:pt x="1023366" y="1009142"/>
                </a:lnTo>
                <a:lnTo>
                  <a:pt x="1091057" y="1018032"/>
                </a:lnTo>
                <a:lnTo>
                  <a:pt x="1159383" y="1025652"/>
                </a:lnTo>
                <a:lnTo>
                  <a:pt x="1228598" y="1032002"/>
                </a:lnTo>
                <a:lnTo>
                  <a:pt x="1298194" y="1037082"/>
                </a:lnTo>
                <a:lnTo>
                  <a:pt x="1368425" y="1040638"/>
                </a:lnTo>
                <a:lnTo>
                  <a:pt x="1438783" y="1042797"/>
                </a:lnTo>
                <a:lnTo>
                  <a:pt x="1509268" y="1043559"/>
                </a:lnTo>
                <a:lnTo>
                  <a:pt x="1509395" y="1028446"/>
                </a:lnTo>
                <a:lnTo>
                  <a:pt x="1439037" y="1027684"/>
                </a:lnTo>
                <a:lnTo>
                  <a:pt x="1368933" y="1025398"/>
                </a:lnTo>
                <a:lnTo>
                  <a:pt x="1299083" y="1021842"/>
                </a:lnTo>
                <a:lnTo>
                  <a:pt x="1229741" y="1016762"/>
                </a:lnTo>
                <a:lnTo>
                  <a:pt x="1160907" y="1010539"/>
                </a:lnTo>
                <a:lnTo>
                  <a:pt x="1092708" y="1002919"/>
                </a:lnTo>
                <a:lnTo>
                  <a:pt x="1092962" y="1002919"/>
                </a:lnTo>
                <a:lnTo>
                  <a:pt x="1025398" y="994029"/>
                </a:lnTo>
                <a:lnTo>
                  <a:pt x="958977" y="984123"/>
                </a:lnTo>
                <a:lnTo>
                  <a:pt x="959231" y="984123"/>
                </a:lnTo>
                <a:lnTo>
                  <a:pt x="893699" y="972947"/>
                </a:lnTo>
                <a:lnTo>
                  <a:pt x="830359" y="960882"/>
                </a:lnTo>
                <a:lnTo>
                  <a:pt x="829818" y="960882"/>
                </a:lnTo>
                <a:lnTo>
                  <a:pt x="767677" y="947674"/>
                </a:lnTo>
                <a:lnTo>
                  <a:pt x="767207" y="947674"/>
                </a:lnTo>
                <a:lnTo>
                  <a:pt x="705866" y="933323"/>
                </a:lnTo>
                <a:lnTo>
                  <a:pt x="646926" y="918210"/>
                </a:lnTo>
                <a:lnTo>
                  <a:pt x="646557" y="918210"/>
                </a:lnTo>
                <a:lnTo>
                  <a:pt x="588771" y="902081"/>
                </a:lnTo>
                <a:lnTo>
                  <a:pt x="588899" y="902081"/>
                </a:lnTo>
                <a:lnTo>
                  <a:pt x="532892" y="885190"/>
                </a:lnTo>
                <a:lnTo>
                  <a:pt x="533145" y="885190"/>
                </a:lnTo>
                <a:lnTo>
                  <a:pt x="479298" y="867537"/>
                </a:lnTo>
                <a:lnTo>
                  <a:pt x="453263" y="858393"/>
                </a:lnTo>
                <a:lnTo>
                  <a:pt x="427736" y="849122"/>
                </a:lnTo>
                <a:lnTo>
                  <a:pt x="403302" y="839724"/>
                </a:lnTo>
                <a:lnTo>
                  <a:pt x="402970" y="839724"/>
                </a:lnTo>
                <a:lnTo>
                  <a:pt x="378587" y="829945"/>
                </a:lnTo>
                <a:lnTo>
                  <a:pt x="355394" y="820166"/>
                </a:lnTo>
                <a:lnTo>
                  <a:pt x="355092" y="820166"/>
                </a:lnTo>
                <a:lnTo>
                  <a:pt x="331978" y="810133"/>
                </a:lnTo>
                <a:lnTo>
                  <a:pt x="309753" y="799973"/>
                </a:lnTo>
                <a:lnTo>
                  <a:pt x="288305" y="789813"/>
                </a:lnTo>
                <a:lnTo>
                  <a:pt x="288163" y="789813"/>
                </a:lnTo>
                <a:lnTo>
                  <a:pt x="267209" y="779399"/>
                </a:lnTo>
                <a:lnTo>
                  <a:pt x="267081" y="779399"/>
                </a:lnTo>
                <a:lnTo>
                  <a:pt x="246761" y="768858"/>
                </a:lnTo>
                <a:lnTo>
                  <a:pt x="227330" y="758190"/>
                </a:lnTo>
                <a:lnTo>
                  <a:pt x="208406" y="747395"/>
                </a:lnTo>
                <a:lnTo>
                  <a:pt x="190584" y="736600"/>
                </a:lnTo>
                <a:lnTo>
                  <a:pt x="173101" y="725551"/>
                </a:lnTo>
                <a:lnTo>
                  <a:pt x="156904" y="714502"/>
                </a:lnTo>
                <a:lnTo>
                  <a:pt x="141275" y="703453"/>
                </a:lnTo>
                <a:lnTo>
                  <a:pt x="126404" y="692150"/>
                </a:lnTo>
                <a:lnTo>
                  <a:pt x="112268" y="680720"/>
                </a:lnTo>
                <a:lnTo>
                  <a:pt x="99604" y="669544"/>
                </a:lnTo>
                <a:lnTo>
                  <a:pt x="99441" y="669544"/>
                </a:lnTo>
                <a:lnTo>
                  <a:pt x="86994" y="657860"/>
                </a:lnTo>
                <a:lnTo>
                  <a:pt x="87122" y="657860"/>
                </a:lnTo>
                <a:lnTo>
                  <a:pt x="75692" y="646430"/>
                </a:lnTo>
                <a:lnTo>
                  <a:pt x="65405" y="634873"/>
                </a:lnTo>
                <a:lnTo>
                  <a:pt x="56006" y="623316"/>
                </a:lnTo>
                <a:lnTo>
                  <a:pt x="47686" y="612013"/>
                </a:lnTo>
                <a:lnTo>
                  <a:pt x="39878" y="600202"/>
                </a:lnTo>
                <a:lnTo>
                  <a:pt x="33401" y="588645"/>
                </a:lnTo>
                <a:lnTo>
                  <a:pt x="27813" y="576961"/>
                </a:lnTo>
                <a:lnTo>
                  <a:pt x="23241" y="565531"/>
                </a:lnTo>
                <a:lnTo>
                  <a:pt x="19684" y="553974"/>
                </a:lnTo>
                <a:lnTo>
                  <a:pt x="17412" y="543179"/>
                </a:lnTo>
                <a:lnTo>
                  <a:pt x="17271" y="543179"/>
                </a:lnTo>
                <a:lnTo>
                  <a:pt x="15725" y="531876"/>
                </a:lnTo>
                <a:lnTo>
                  <a:pt x="15240" y="520065"/>
                </a:lnTo>
                <a:lnTo>
                  <a:pt x="16499" y="472313"/>
                </a:lnTo>
                <a:lnTo>
                  <a:pt x="20308" y="424688"/>
                </a:lnTo>
                <a:lnTo>
                  <a:pt x="23084" y="401193"/>
                </a:lnTo>
                <a:lnTo>
                  <a:pt x="26378" y="378079"/>
                </a:lnTo>
                <a:lnTo>
                  <a:pt x="26461" y="377825"/>
                </a:lnTo>
                <a:lnTo>
                  <a:pt x="34670" y="331978"/>
                </a:lnTo>
                <a:lnTo>
                  <a:pt x="44957" y="287782"/>
                </a:lnTo>
                <a:lnTo>
                  <a:pt x="57041" y="245872"/>
                </a:lnTo>
                <a:lnTo>
                  <a:pt x="63754" y="225298"/>
                </a:lnTo>
                <a:lnTo>
                  <a:pt x="70739" y="205613"/>
                </a:lnTo>
                <a:lnTo>
                  <a:pt x="78133" y="186817"/>
                </a:lnTo>
                <a:lnTo>
                  <a:pt x="85979" y="168275"/>
                </a:lnTo>
                <a:lnTo>
                  <a:pt x="93990" y="151003"/>
                </a:lnTo>
                <a:lnTo>
                  <a:pt x="102489" y="134112"/>
                </a:lnTo>
                <a:lnTo>
                  <a:pt x="111252" y="118237"/>
                </a:lnTo>
                <a:lnTo>
                  <a:pt x="120142" y="103250"/>
                </a:lnTo>
                <a:lnTo>
                  <a:pt x="129286" y="89154"/>
                </a:lnTo>
                <a:lnTo>
                  <a:pt x="129431" y="89154"/>
                </a:lnTo>
                <a:lnTo>
                  <a:pt x="138683" y="76200"/>
                </a:lnTo>
                <a:lnTo>
                  <a:pt x="148005" y="64643"/>
                </a:lnTo>
                <a:lnTo>
                  <a:pt x="157523" y="53848"/>
                </a:lnTo>
                <a:lnTo>
                  <a:pt x="166353" y="45085"/>
                </a:lnTo>
                <a:lnTo>
                  <a:pt x="165989" y="45085"/>
                </a:lnTo>
                <a:lnTo>
                  <a:pt x="167640" y="43814"/>
                </a:lnTo>
                <a:lnTo>
                  <a:pt x="168304" y="43814"/>
                </a:lnTo>
                <a:lnTo>
                  <a:pt x="169987" y="42892"/>
                </a:lnTo>
                <a:lnTo>
                  <a:pt x="163788" y="28886"/>
                </a:lnTo>
                <a:close/>
              </a:path>
              <a:path w="1509395" h="1043939">
                <a:moveTo>
                  <a:pt x="829691" y="960755"/>
                </a:moveTo>
                <a:lnTo>
                  <a:pt x="829818" y="960882"/>
                </a:lnTo>
                <a:lnTo>
                  <a:pt x="830359" y="960882"/>
                </a:lnTo>
                <a:lnTo>
                  <a:pt x="829691" y="960755"/>
                </a:lnTo>
                <a:close/>
              </a:path>
              <a:path w="1509395" h="1043939">
                <a:moveTo>
                  <a:pt x="767080" y="947547"/>
                </a:moveTo>
                <a:lnTo>
                  <a:pt x="767677" y="947674"/>
                </a:lnTo>
                <a:lnTo>
                  <a:pt x="767080" y="947547"/>
                </a:lnTo>
                <a:close/>
              </a:path>
              <a:path w="1509395" h="1043939">
                <a:moveTo>
                  <a:pt x="646430" y="918083"/>
                </a:moveTo>
                <a:lnTo>
                  <a:pt x="646926" y="918210"/>
                </a:lnTo>
                <a:lnTo>
                  <a:pt x="646430" y="918083"/>
                </a:lnTo>
                <a:close/>
              </a:path>
              <a:path w="1509395" h="1043939">
                <a:moveTo>
                  <a:pt x="402970" y="839597"/>
                </a:moveTo>
                <a:lnTo>
                  <a:pt x="403302" y="839724"/>
                </a:lnTo>
                <a:lnTo>
                  <a:pt x="402970" y="839597"/>
                </a:lnTo>
                <a:close/>
              </a:path>
              <a:path w="1509395" h="1043939">
                <a:moveTo>
                  <a:pt x="355092" y="820039"/>
                </a:moveTo>
                <a:lnTo>
                  <a:pt x="355394" y="820166"/>
                </a:lnTo>
                <a:lnTo>
                  <a:pt x="355092" y="820039"/>
                </a:lnTo>
                <a:close/>
              </a:path>
              <a:path w="1509395" h="1043939">
                <a:moveTo>
                  <a:pt x="288036" y="789686"/>
                </a:moveTo>
                <a:lnTo>
                  <a:pt x="288163" y="789813"/>
                </a:lnTo>
                <a:lnTo>
                  <a:pt x="288305" y="789813"/>
                </a:lnTo>
                <a:lnTo>
                  <a:pt x="288036" y="789686"/>
                </a:lnTo>
                <a:close/>
              </a:path>
              <a:path w="1509395" h="1043939">
                <a:moveTo>
                  <a:pt x="266954" y="779272"/>
                </a:moveTo>
                <a:lnTo>
                  <a:pt x="267209" y="779399"/>
                </a:lnTo>
                <a:lnTo>
                  <a:pt x="266954" y="779272"/>
                </a:lnTo>
                <a:close/>
              </a:path>
              <a:path w="1509395" h="1043939">
                <a:moveTo>
                  <a:pt x="190373" y="736473"/>
                </a:moveTo>
                <a:lnTo>
                  <a:pt x="190584" y="736600"/>
                </a:lnTo>
                <a:lnTo>
                  <a:pt x="190373" y="736473"/>
                </a:lnTo>
                <a:close/>
              </a:path>
              <a:path w="1509395" h="1043939">
                <a:moveTo>
                  <a:pt x="173168" y="725551"/>
                </a:moveTo>
                <a:lnTo>
                  <a:pt x="173355" y="725678"/>
                </a:lnTo>
                <a:lnTo>
                  <a:pt x="173168" y="725551"/>
                </a:lnTo>
                <a:close/>
              </a:path>
              <a:path w="1509395" h="1043939">
                <a:moveTo>
                  <a:pt x="156718" y="714375"/>
                </a:moveTo>
                <a:lnTo>
                  <a:pt x="156844" y="714502"/>
                </a:lnTo>
                <a:lnTo>
                  <a:pt x="156718" y="714375"/>
                </a:lnTo>
                <a:close/>
              </a:path>
              <a:path w="1509395" h="1043939">
                <a:moveTo>
                  <a:pt x="141096" y="703326"/>
                </a:moveTo>
                <a:lnTo>
                  <a:pt x="141224" y="703453"/>
                </a:lnTo>
                <a:lnTo>
                  <a:pt x="141096" y="703326"/>
                </a:lnTo>
                <a:close/>
              </a:path>
              <a:path w="1509395" h="1043939">
                <a:moveTo>
                  <a:pt x="126238" y="692023"/>
                </a:moveTo>
                <a:lnTo>
                  <a:pt x="126404" y="692150"/>
                </a:lnTo>
                <a:lnTo>
                  <a:pt x="126238" y="692023"/>
                </a:lnTo>
                <a:close/>
              </a:path>
              <a:path w="1509395" h="1043939">
                <a:moveTo>
                  <a:pt x="112376" y="680720"/>
                </a:moveTo>
                <a:lnTo>
                  <a:pt x="112521" y="680847"/>
                </a:lnTo>
                <a:lnTo>
                  <a:pt x="112376" y="680720"/>
                </a:lnTo>
                <a:close/>
              </a:path>
              <a:path w="1509395" h="1043939">
                <a:moveTo>
                  <a:pt x="99314" y="669290"/>
                </a:moveTo>
                <a:lnTo>
                  <a:pt x="99441" y="669544"/>
                </a:lnTo>
                <a:lnTo>
                  <a:pt x="99604" y="669544"/>
                </a:lnTo>
                <a:lnTo>
                  <a:pt x="99314" y="669290"/>
                </a:lnTo>
                <a:close/>
              </a:path>
              <a:path w="1509395" h="1043939">
                <a:moveTo>
                  <a:pt x="87122" y="657860"/>
                </a:moveTo>
                <a:lnTo>
                  <a:pt x="86994" y="657860"/>
                </a:lnTo>
                <a:lnTo>
                  <a:pt x="87249" y="657987"/>
                </a:lnTo>
                <a:close/>
              </a:path>
              <a:path w="1509395" h="1043939">
                <a:moveTo>
                  <a:pt x="75719" y="646430"/>
                </a:moveTo>
                <a:lnTo>
                  <a:pt x="75946" y="646684"/>
                </a:lnTo>
                <a:lnTo>
                  <a:pt x="75719" y="646430"/>
                </a:lnTo>
                <a:close/>
              </a:path>
              <a:path w="1509395" h="1043939">
                <a:moveTo>
                  <a:pt x="65451" y="634873"/>
                </a:moveTo>
                <a:lnTo>
                  <a:pt x="65658" y="635127"/>
                </a:lnTo>
                <a:lnTo>
                  <a:pt x="65451" y="634873"/>
                </a:lnTo>
                <a:close/>
              </a:path>
              <a:path w="1509395" h="1043939">
                <a:moveTo>
                  <a:pt x="56072" y="623316"/>
                </a:moveTo>
                <a:lnTo>
                  <a:pt x="56261" y="623570"/>
                </a:lnTo>
                <a:lnTo>
                  <a:pt x="56072" y="623316"/>
                </a:lnTo>
                <a:close/>
              </a:path>
              <a:path w="1509395" h="1043939">
                <a:moveTo>
                  <a:pt x="47498" y="611759"/>
                </a:moveTo>
                <a:lnTo>
                  <a:pt x="47625" y="612013"/>
                </a:lnTo>
                <a:lnTo>
                  <a:pt x="47498" y="611759"/>
                </a:lnTo>
                <a:close/>
              </a:path>
              <a:path w="1509395" h="1043939">
                <a:moveTo>
                  <a:pt x="39917" y="600202"/>
                </a:moveTo>
                <a:lnTo>
                  <a:pt x="40131" y="600583"/>
                </a:lnTo>
                <a:lnTo>
                  <a:pt x="39917" y="600202"/>
                </a:lnTo>
                <a:close/>
              </a:path>
              <a:path w="1509395" h="1043939">
                <a:moveTo>
                  <a:pt x="33470" y="588645"/>
                </a:moveTo>
                <a:lnTo>
                  <a:pt x="33655" y="589026"/>
                </a:lnTo>
                <a:lnTo>
                  <a:pt x="33470" y="588645"/>
                </a:lnTo>
                <a:close/>
              </a:path>
              <a:path w="1509395" h="1043939">
                <a:moveTo>
                  <a:pt x="27861" y="576961"/>
                </a:moveTo>
                <a:lnTo>
                  <a:pt x="28067" y="577469"/>
                </a:lnTo>
                <a:lnTo>
                  <a:pt x="27861" y="576961"/>
                </a:lnTo>
                <a:close/>
              </a:path>
              <a:path w="1509395" h="1043939">
                <a:moveTo>
                  <a:pt x="23334" y="565531"/>
                </a:moveTo>
                <a:lnTo>
                  <a:pt x="23494" y="566039"/>
                </a:lnTo>
                <a:lnTo>
                  <a:pt x="23334" y="565531"/>
                </a:lnTo>
                <a:close/>
              </a:path>
              <a:path w="1509395" h="1043939">
                <a:moveTo>
                  <a:pt x="19798" y="553974"/>
                </a:moveTo>
                <a:lnTo>
                  <a:pt x="19939" y="554609"/>
                </a:lnTo>
                <a:lnTo>
                  <a:pt x="19798" y="553974"/>
                </a:lnTo>
                <a:close/>
              </a:path>
              <a:path w="1509395" h="1043939">
                <a:moveTo>
                  <a:pt x="17271" y="542544"/>
                </a:moveTo>
                <a:lnTo>
                  <a:pt x="17271" y="543179"/>
                </a:lnTo>
                <a:lnTo>
                  <a:pt x="17412" y="543179"/>
                </a:lnTo>
                <a:lnTo>
                  <a:pt x="17271" y="542544"/>
                </a:lnTo>
                <a:close/>
              </a:path>
              <a:path w="1509395" h="1043939">
                <a:moveTo>
                  <a:pt x="15620" y="531114"/>
                </a:moveTo>
                <a:lnTo>
                  <a:pt x="15620" y="531876"/>
                </a:lnTo>
                <a:lnTo>
                  <a:pt x="15620" y="531114"/>
                </a:lnTo>
                <a:close/>
              </a:path>
              <a:path w="1509395" h="1043939">
                <a:moveTo>
                  <a:pt x="15504" y="495935"/>
                </a:moveTo>
                <a:lnTo>
                  <a:pt x="15493" y="496189"/>
                </a:lnTo>
                <a:lnTo>
                  <a:pt x="15504" y="495935"/>
                </a:lnTo>
                <a:close/>
              </a:path>
              <a:path w="1509395" h="1043939">
                <a:moveTo>
                  <a:pt x="16527" y="472059"/>
                </a:moveTo>
                <a:lnTo>
                  <a:pt x="16509" y="472313"/>
                </a:lnTo>
                <a:lnTo>
                  <a:pt x="16527" y="472059"/>
                </a:lnTo>
                <a:close/>
              </a:path>
              <a:path w="1509395" h="1043939">
                <a:moveTo>
                  <a:pt x="18172" y="448310"/>
                </a:moveTo>
                <a:close/>
              </a:path>
              <a:path w="1509395" h="1043939">
                <a:moveTo>
                  <a:pt x="20334" y="424561"/>
                </a:moveTo>
                <a:lnTo>
                  <a:pt x="20319" y="424688"/>
                </a:lnTo>
                <a:lnTo>
                  <a:pt x="20334" y="424561"/>
                </a:lnTo>
                <a:close/>
              </a:path>
              <a:path w="1509395" h="1043939">
                <a:moveTo>
                  <a:pt x="23114" y="400939"/>
                </a:moveTo>
                <a:lnTo>
                  <a:pt x="22987" y="401193"/>
                </a:lnTo>
                <a:lnTo>
                  <a:pt x="23114" y="400939"/>
                </a:lnTo>
                <a:close/>
              </a:path>
              <a:path w="1509395" h="1043939">
                <a:moveTo>
                  <a:pt x="26461" y="377825"/>
                </a:moveTo>
                <a:lnTo>
                  <a:pt x="26416" y="378079"/>
                </a:lnTo>
                <a:lnTo>
                  <a:pt x="26461" y="377825"/>
                </a:lnTo>
                <a:close/>
              </a:path>
              <a:path w="1509395" h="1043939">
                <a:moveTo>
                  <a:pt x="34758" y="331978"/>
                </a:moveTo>
                <a:lnTo>
                  <a:pt x="34670" y="332359"/>
                </a:lnTo>
                <a:lnTo>
                  <a:pt x="34758" y="331978"/>
                </a:lnTo>
                <a:close/>
              </a:path>
              <a:path w="1509395" h="1043939">
                <a:moveTo>
                  <a:pt x="45066" y="287782"/>
                </a:moveTo>
                <a:lnTo>
                  <a:pt x="44957" y="288163"/>
                </a:lnTo>
                <a:lnTo>
                  <a:pt x="45066" y="287782"/>
                </a:lnTo>
                <a:close/>
              </a:path>
              <a:path w="1509395" h="1043939">
                <a:moveTo>
                  <a:pt x="57150" y="245491"/>
                </a:moveTo>
                <a:lnTo>
                  <a:pt x="57023" y="245872"/>
                </a:lnTo>
                <a:lnTo>
                  <a:pt x="57150" y="245491"/>
                </a:lnTo>
                <a:close/>
              </a:path>
              <a:path w="1509395" h="1043939">
                <a:moveTo>
                  <a:pt x="63842" y="225298"/>
                </a:moveTo>
                <a:lnTo>
                  <a:pt x="63754" y="225552"/>
                </a:lnTo>
                <a:lnTo>
                  <a:pt x="63842" y="225298"/>
                </a:lnTo>
                <a:close/>
              </a:path>
              <a:path w="1509395" h="1043939">
                <a:moveTo>
                  <a:pt x="70837" y="205613"/>
                </a:moveTo>
                <a:lnTo>
                  <a:pt x="70739" y="205867"/>
                </a:lnTo>
                <a:lnTo>
                  <a:pt x="70837" y="205613"/>
                </a:lnTo>
                <a:close/>
              </a:path>
              <a:path w="1509395" h="1043939">
                <a:moveTo>
                  <a:pt x="78231" y="186563"/>
                </a:moveTo>
                <a:lnTo>
                  <a:pt x="78105" y="186817"/>
                </a:lnTo>
                <a:lnTo>
                  <a:pt x="78231" y="186563"/>
                </a:lnTo>
                <a:close/>
              </a:path>
              <a:path w="1509395" h="1043939">
                <a:moveTo>
                  <a:pt x="86095" y="168275"/>
                </a:moveTo>
                <a:lnTo>
                  <a:pt x="85979" y="168529"/>
                </a:lnTo>
                <a:lnTo>
                  <a:pt x="86095" y="168275"/>
                </a:lnTo>
                <a:close/>
              </a:path>
              <a:path w="1509395" h="1043939">
                <a:moveTo>
                  <a:pt x="111275" y="118237"/>
                </a:moveTo>
                <a:lnTo>
                  <a:pt x="111125" y="118491"/>
                </a:lnTo>
                <a:lnTo>
                  <a:pt x="111275" y="118237"/>
                </a:lnTo>
                <a:close/>
              </a:path>
              <a:path w="1509395" h="1043939">
                <a:moveTo>
                  <a:pt x="120179" y="103250"/>
                </a:moveTo>
                <a:lnTo>
                  <a:pt x="120015" y="103505"/>
                </a:lnTo>
                <a:lnTo>
                  <a:pt x="120179" y="103250"/>
                </a:lnTo>
                <a:close/>
              </a:path>
              <a:path w="1509395" h="1043939">
                <a:moveTo>
                  <a:pt x="129431" y="89154"/>
                </a:moveTo>
                <a:lnTo>
                  <a:pt x="129286" y="89154"/>
                </a:lnTo>
                <a:lnTo>
                  <a:pt x="129158" y="89535"/>
                </a:lnTo>
                <a:lnTo>
                  <a:pt x="129431" y="89154"/>
                </a:lnTo>
                <a:close/>
              </a:path>
              <a:path w="1509395" h="1043939">
                <a:moveTo>
                  <a:pt x="138735" y="76200"/>
                </a:moveTo>
                <a:lnTo>
                  <a:pt x="138430" y="76581"/>
                </a:lnTo>
                <a:lnTo>
                  <a:pt x="138735" y="76200"/>
                </a:lnTo>
                <a:close/>
              </a:path>
              <a:path w="1509395" h="1043939">
                <a:moveTo>
                  <a:pt x="220359" y="23113"/>
                </a:moveTo>
                <a:lnTo>
                  <a:pt x="174370" y="23113"/>
                </a:lnTo>
                <a:lnTo>
                  <a:pt x="181737" y="36449"/>
                </a:lnTo>
                <a:lnTo>
                  <a:pt x="169987" y="42892"/>
                </a:lnTo>
                <a:lnTo>
                  <a:pt x="181864" y="69723"/>
                </a:lnTo>
                <a:lnTo>
                  <a:pt x="220359" y="23113"/>
                </a:lnTo>
                <a:close/>
              </a:path>
              <a:path w="1509395" h="1043939">
                <a:moveTo>
                  <a:pt x="148208" y="64388"/>
                </a:moveTo>
                <a:lnTo>
                  <a:pt x="147955" y="64643"/>
                </a:lnTo>
                <a:lnTo>
                  <a:pt x="148208" y="64388"/>
                </a:lnTo>
                <a:close/>
              </a:path>
              <a:path w="1509395" h="1043939">
                <a:moveTo>
                  <a:pt x="157827" y="53505"/>
                </a:moveTo>
                <a:lnTo>
                  <a:pt x="157480" y="53848"/>
                </a:lnTo>
                <a:lnTo>
                  <a:pt x="157827" y="53505"/>
                </a:lnTo>
                <a:close/>
              </a:path>
              <a:path w="1509395" h="1043939">
                <a:moveTo>
                  <a:pt x="167640" y="43814"/>
                </a:moveTo>
                <a:lnTo>
                  <a:pt x="165989" y="45085"/>
                </a:lnTo>
                <a:lnTo>
                  <a:pt x="166809" y="44634"/>
                </a:lnTo>
                <a:lnTo>
                  <a:pt x="167640" y="43814"/>
                </a:lnTo>
                <a:close/>
              </a:path>
              <a:path w="1509395" h="1043939">
                <a:moveTo>
                  <a:pt x="166809" y="44634"/>
                </a:moveTo>
                <a:lnTo>
                  <a:pt x="165989" y="45085"/>
                </a:lnTo>
                <a:lnTo>
                  <a:pt x="166353" y="45085"/>
                </a:lnTo>
                <a:lnTo>
                  <a:pt x="166809" y="44634"/>
                </a:lnTo>
                <a:close/>
              </a:path>
              <a:path w="1509395" h="1043939">
                <a:moveTo>
                  <a:pt x="168304" y="43814"/>
                </a:moveTo>
                <a:lnTo>
                  <a:pt x="167640" y="43814"/>
                </a:lnTo>
                <a:lnTo>
                  <a:pt x="166809" y="44634"/>
                </a:lnTo>
                <a:lnTo>
                  <a:pt x="168304" y="43814"/>
                </a:lnTo>
                <a:close/>
              </a:path>
              <a:path w="1509395" h="1043939">
                <a:moveTo>
                  <a:pt x="174370" y="23113"/>
                </a:moveTo>
                <a:lnTo>
                  <a:pt x="163788" y="28886"/>
                </a:lnTo>
                <a:lnTo>
                  <a:pt x="169987" y="42892"/>
                </a:lnTo>
                <a:lnTo>
                  <a:pt x="181737" y="36449"/>
                </a:lnTo>
                <a:lnTo>
                  <a:pt x="174370" y="23113"/>
                </a:lnTo>
                <a:close/>
              </a:path>
              <a:path w="1509395" h="1043939">
                <a:moveTo>
                  <a:pt x="151003" y="0"/>
                </a:moveTo>
                <a:lnTo>
                  <a:pt x="163788" y="28886"/>
                </a:lnTo>
                <a:lnTo>
                  <a:pt x="174370" y="23113"/>
                </a:lnTo>
                <a:lnTo>
                  <a:pt x="220359" y="23113"/>
                </a:lnTo>
                <a:lnTo>
                  <a:pt x="236093" y="4063"/>
                </a:lnTo>
                <a:lnTo>
                  <a:pt x="151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07839" y="2595372"/>
            <a:ext cx="525780" cy="856615"/>
          </a:xfrm>
          <a:custGeom>
            <a:avLst/>
            <a:gdLst/>
            <a:ahLst/>
            <a:cxnLst/>
            <a:rect l="l" t="t" r="r" b="b"/>
            <a:pathLst>
              <a:path w="525779" h="856614">
                <a:moveTo>
                  <a:pt x="479465" y="61070"/>
                </a:moveTo>
                <a:lnTo>
                  <a:pt x="0" y="848487"/>
                </a:lnTo>
                <a:lnTo>
                  <a:pt x="12953" y="856488"/>
                </a:lnTo>
                <a:lnTo>
                  <a:pt x="492509" y="69004"/>
                </a:lnTo>
                <a:lnTo>
                  <a:pt x="479465" y="61070"/>
                </a:lnTo>
                <a:close/>
              </a:path>
              <a:path w="525779" h="856614">
                <a:moveTo>
                  <a:pt x="521385" y="50291"/>
                </a:moveTo>
                <a:lnTo>
                  <a:pt x="486028" y="50291"/>
                </a:lnTo>
                <a:lnTo>
                  <a:pt x="499110" y="58165"/>
                </a:lnTo>
                <a:lnTo>
                  <a:pt x="492509" y="69004"/>
                </a:lnTo>
                <a:lnTo>
                  <a:pt x="518540" y="84836"/>
                </a:lnTo>
                <a:lnTo>
                  <a:pt x="521385" y="50291"/>
                </a:lnTo>
                <a:close/>
              </a:path>
              <a:path w="525779" h="856614">
                <a:moveTo>
                  <a:pt x="486028" y="50291"/>
                </a:moveTo>
                <a:lnTo>
                  <a:pt x="479465" y="61070"/>
                </a:lnTo>
                <a:lnTo>
                  <a:pt x="492509" y="69004"/>
                </a:lnTo>
                <a:lnTo>
                  <a:pt x="499110" y="58165"/>
                </a:lnTo>
                <a:lnTo>
                  <a:pt x="486028" y="50291"/>
                </a:lnTo>
                <a:close/>
              </a:path>
              <a:path w="525779" h="856614">
                <a:moveTo>
                  <a:pt x="525526" y="0"/>
                </a:moveTo>
                <a:lnTo>
                  <a:pt x="453389" y="45212"/>
                </a:lnTo>
                <a:lnTo>
                  <a:pt x="479465" y="61070"/>
                </a:lnTo>
                <a:lnTo>
                  <a:pt x="486028" y="50291"/>
                </a:lnTo>
                <a:lnTo>
                  <a:pt x="521385" y="50291"/>
                </a:lnTo>
                <a:lnTo>
                  <a:pt x="525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4781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Analysis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TPMMS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9197" y="6508757"/>
            <a:ext cx="302260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9549"/>
            <a:ext cx="7665084" cy="484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8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1: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O(</a:t>
            </a:r>
            <a:r>
              <a:rPr dirty="0" sz="2800" spc="-10" i="1">
                <a:latin typeface="Verdana"/>
                <a:cs typeface="Verdana"/>
              </a:rPr>
              <a:t>n</a:t>
            </a:r>
            <a:r>
              <a:rPr dirty="0" sz="2800" spc="-10">
                <a:latin typeface="Verdana"/>
                <a:cs typeface="Verdana"/>
              </a:rPr>
              <a:t>),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Phase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2: O(</a:t>
            </a:r>
            <a:r>
              <a:rPr dirty="0" sz="2800" spc="-5" i="1">
                <a:latin typeface="Verdana"/>
                <a:cs typeface="Verdana"/>
              </a:rPr>
              <a:t>n</a:t>
            </a:r>
            <a:r>
              <a:rPr dirty="0" sz="2800" spc="-5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38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5">
                <a:latin typeface="Verdana"/>
                <a:cs typeface="Verdana"/>
              </a:rPr>
              <a:t>Total:</a:t>
            </a:r>
            <a:r>
              <a:rPr dirty="0" sz="2800" spc="-10">
                <a:latin typeface="Verdana"/>
                <a:cs typeface="Verdana"/>
              </a:rPr>
              <a:t> O(</a:t>
            </a:r>
            <a:r>
              <a:rPr dirty="0" sz="2800" spc="-10" i="1">
                <a:latin typeface="Verdana"/>
                <a:cs typeface="Verdana"/>
              </a:rPr>
              <a:t>n</a:t>
            </a:r>
            <a:r>
              <a:rPr dirty="0" sz="2800" spc="-10">
                <a:latin typeface="Verdana"/>
                <a:cs typeface="Verdana"/>
              </a:rPr>
              <a:t>)</a:t>
            </a:r>
            <a:r>
              <a:rPr dirty="0" sz="2800" spc="-5">
                <a:latin typeface="Verdana"/>
                <a:cs typeface="Verdana"/>
              </a:rPr>
              <a:t> I/Os!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"/>
            </a:pPr>
            <a:endParaRPr sz="37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The catch: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files</a:t>
            </a:r>
            <a:r>
              <a:rPr dirty="0" sz="2400" spc="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only</a:t>
            </a:r>
            <a:r>
              <a:rPr dirty="0" sz="2400" spc="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of</a:t>
            </a:r>
            <a:r>
              <a:rPr dirty="0" sz="24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“limited”</a:t>
            </a:r>
            <a:r>
              <a:rPr dirty="0" sz="2400" spc="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size</a:t>
            </a:r>
            <a:r>
              <a:rPr dirty="0" sz="24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can</a:t>
            </a:r>
            <a:r>
              <a:rPr dirty="0" sz="24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be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sorted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Verdana"/>
                <a:cs typeface="Verdana"/>
              </a:rPr>
              <a:t>Phase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merge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maximum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-1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runs.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Which</a:t>
            </a:r>
            <a:r>
              <a:rPr dirty="0" sz="2400">
                <a:latin typeface="Verdana"/>
                <a:cs typeface="Verdana"/>
              </a:rPr>
              <a:t> means: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/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400" spc="-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&lt;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-1</a:t>
            </a:r>
            <a:endParaRPr sz="2400">
              <a:latin typeface="Verdana"/>
              <a:cs typeface="Verdana"/>
            </a:endParaRPr>
          </a:p>
          <a:p>
            <a:pPr algn="just" lvl="1" marL="756285" marR="196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920" algn="l"/>
              </a:tabLst>
            </a:pPr>
            <a:r>
              <a:rPr dirty="0" sz="2400" spc="-5" i="1">
                <a:latin typeface="Verdana"/>
                <a:cs typeface="Verdana"/>
              </a:rPr>
              <a:t>How </a:t>
            </a:r>
            <a:r>
              <a:rPr dirty="0" sz="2400" spc="-10" i="1">
                <a:latin typeface="Verdana"/>
                <a:cs typeface="Verdana"/>
              </a:rPr>
              <a:t>large </a:t>
            </a:r>
            <a:r>
              <a:rPr dirty="0" sz="2400" i="1">
                <a:latin typeface="Verdana"/>
                <a:cs typeface="Verdana"/>
              </a:rPr>
              <a:t>files can </a:t>
            </a:r>
            <a:r>
              <a:rPr dirty="0" sz="2400" spc="-5" i="1">
                <a:latin typeface="Verdana"/>
                <a:cs typeface="Verdana"/>
              </a:rPr>
              <a:t>we sort with </a:t>
            </a:r>
            <a:r>
              <a:rPr dirty="0" sz="2400" i="1">
                <a:latin typeface="Verdana"/>
                <a:cs typeface="Verdana"/>
              </a:rPr>
              <a:t>TPMMS on a </a:t>
            </a:r>
            <a:r>
              <a:rPr dirty="0" sz="2400" spc="-830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machine with </a:t>
            </a:r>
            <a:r>
              <a:rPr dirty="0" sz="2400" i="1">
                <a:latin typeface="Verdana"/>
                <a:cs typeface="Verdana"/>
              </a:rPr>
              <a:t>128Mb </a:t>
            </a:r>
            <a:r>
              <a:rPr dirty="0" sz="2400" spc="-5" i="1">
                <a:latin typeface="Verdana"/>
                <a:cs typeface="Verdana"/>
              </a:rPr>
              <a:t>main memory </a:t>
            </a:r>
            <a:r>
              <a:rPr dirty="0" sz="2400" i="1">
                <a:latin typeface="Verdana"/>
                <a:cs typeface="Verdana"/>
              </a:rPr>
              <a:t>and </a:t>
            </a:r>
            <a:r>
              <a:rPr dirty="0" sz="2400" spc="-5" i="1">
                <a:latin typeface="Verdana"/>
                <a:cs typeface="Verdana"/>
              </a:rPr>
              <a:t>disk </a:t>
            </a:r>
            <a:r>
              <a:rPr dirty="0" sz="2400" spc="-830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page</a:t>
            </a:r>
            <a:r>
              <a:rPr dirty="0" sz="2400" spc="-15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size of</a:t>
            </a:r>
            <a:r>
              <a:rPr dirty="0" sz="2400" spc="20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16Kb?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7425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>
                <a:solidFill>
                  <a:srgbClr val="0033CC"/>
                </a:solidFill>
              </a:rPr>
              <a:t>General</a:t>
            </a:r>
            <a:r>
              <a:rPr dirty="0" spc="45">
                <a:solidFill>
                  <a:srgbClr val="0033CC"/>
                </a:solidFill>
              </a:rPr>
              <a:t> </a:t>
            </a:r>
            <a:r>
              <a:rPr dirty="0" spc="-15">
                <a:solidFill>
                  <a:srgbClr val="0033CC"/>
                </a:solidFill>
              </a:rPr>
              <a:t>Multiway</a:t>
            </a:r>
            <a:r>
              <a:rPr dirty="0" spc="2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Merge</a:t>
            </a:r>
            <a:r>
              <a:rPr dirty="0" spc="2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9197" y="6508757"/>
            <a:ext cx="302260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9549"/>
            <a:ext cx="7773034" cy="4561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93370" indent="-343535">
              <a:lnSpc>
                <a:spcPct val="100000"/>
              </a:lnSpc>
              <a:spcBef>
                <a:spcPts val="9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What</a:t>
            </a:r>
            <a:r>
              <a:rPr dirty="0" sz="28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if</a:t>
            </a:r>
            <a:r>
              <a:rPr dirty="0" sz="28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dirty="0" sz="28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file</a:t>
            </a:r>
            <a:r>
              <a:rPr dirty="0" sz="28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is</a:t>
            </a:r>
            <a:r>
              <a:rPr dirty="0" sz="28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very</a:t>
            </a:r>
            <a:r>
              <a:rPr dirty="0" sz="28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large</a:t>
            </a:r>
            <a:r>
              <a:rPr dirty="0" sz="28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or</a:t>
            </a:r>
            <a:r>
              <a:rPr dirty="0" sz="28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memory</a:t>
            </a:r>
            <a:r>
              <a:rPr dirty="0" sz="2800" spc="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is </a:t>
            </a:r>
            <a:r>
              <a:rPr dirty="0" sz="2800" spc="-969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small?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59595"/>
              </a:buClr>
              <a:buFont typeface="Wingdings"/>
              <a:buChar char=""/>
            </a:pPr>
            <a:endParaRPr sz="38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5">
                <a:latin typeface="Verdana"/>
                <a:cs typeface="Verdana"/>
              </a:rPr>
              <a:t>General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multiway</a:t>
            </a:r>
            <a:r>
              <a:rPr dirty="0" sz="2800" spc="-25" i="1">
                <a:latin typeface="Verdana"/>
                <a:cs typeface="Verdana"/>
              </a:rPr>
              <a:t> </a:t>
            </a:r>
            <a:r>
              <a:rPr dirty="0" sz="2800" spc="-10" i="1">
                <a:latin typeface="Verdana"/>
                <a:cs typeface="Verdana"/>
              </a:rPr>
              <a:t>merge</a:t>
            </a:r>
            <a:r>
              <a:rPr dirty="0" sz="2800" spc="-5" i="1">
                <a:latin typeface="Verdana"/>
                <a:cs typeface="Verdana"/>
              </a:rPr>
              <a:t> sort</a:t>
            </a:r>
            <a:r>
              <a:rPr dirty="0" sz="2800" spc="-5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920" algn="l"/>
              </a:tabLst>
            </a:pP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r>
              <a:rPr dirty="0" sz="2400" spc="-5">
                <a:latin typeface="Verdana"/>
                <a:cs typeface="Verdana"/>
              </a:rPr>
              <a:t>: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same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(do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internal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sorts)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59595"/>
              </a:buClr>
              <a:buFont typeface="Wingdings"/>
              <a:buChar char=""/>
            </a:pPr>
            <a:endParaRPr sz="330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2400" spc="-5">
                <a:latin typeface="Verdana"/>
                <a:cs typeface="Verdana"/>
              </a:rPr>
              <a:t>: do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many</a:t>
            </a:r>
            <a:r>
              <a:rPr dirty="0" sz="2400" spc="-10">
                <a:latin typeface="Verdana"/>
                <a:cs typeface="Verdana"/>
              </a:rPr>
              <a:t> iterations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merging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necessary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until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only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remains</a:t>
            </a:r>
            <a:endParaRPr sz="2400">
              <a:latin typeface="Verdana"/>
              <a:cs typeface="Verdana"/>
            </a:endParaRPr>
          </a:p>
          <a:p>
            <a:pPr marL="756285" marR="105410" indent="-2032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0000CC"/>
                </a:solidFill>
                <a:latin typeface="Verdana"/>
                <a:cs typeface="Verdana"/>
              </a:rPr>
              <a:t>Each </a:t>
            </a:r>
            <a:r>
              <a:rPr dirty="0" sz="2000" spc="-10">
                <a:solidFill>
                  <a:srgbClr val="0000CC"/>
                </a:solidFill>
                <a:latin typeface="Verdana"/>
                <a:cs typeface="Verdana"/>
              </a:rPr>
              <a:t>iteration 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repeatedly calls </a:t>
            </a:r>
            <a:r>
              <a:rPr dirty="0" sz="2000" spc="-5" i="1">
                <a:solidFill>
                  <a:srgbClr val="0000CC"/>
                </a:solidFill>
                <a:latin typeface="Verdana"/>
                <a:cs typeface="Verdana"/>
              </a:rPr>
              <a:t>MultiwayMerge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(</a:t>
            </a:r>
            <a:r>
              <a:rPr dirty="0" sz="2000" spc="-5" i="1">
                <a:solidFill>
                  <a:srgbClr val="0000CC"/>
                </a:solidFill>
                <a:latin typeface="Verdana"/>
                <a:cs typeface="Verdana"/>
              </a:rPr>
              <a:t>Y, X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) to </a:t>
            </a:r>
            <a:r>
              <a:rPr dirty="0" sz="2000" spc="-69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merge groups </a:t>
            </a:r>
            <a:r>
              <a:rPr dirty="0" sz="2000">
                <a:solidFill>
                  <a:srgbClr val="0000CC"/>
                </a:solidFill>
                <a:latin typeface="Verdana"/>
                <a:cs typeface="Verdana"/>
              </a:rPr>
              <a:t>of </a:t>
            </a: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m-1 </a:t>
            </a:r>
            <a:r>
              <a:rPr dirty="0" sz="2000">
                <a:solidFill>
                  <a:srgbClr val="0000CC"/>
                </a:solidFill>
                <a:latin typeface="Verdana"/>
                <a:cs typeface="Verdana"/>
              </a:rPr>
              <a:t>runs 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until the end </a:t>
            </a:r>
            <a:r>
              <a:rPr dirty="0" sz="2000">
                <a:solidFill>
                  <a:srgbClr val="0000CC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file </a:t>
            </a: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Y </a:t>
            </a:r>
            <a:r>
              <a:rPr dirty="0" sz="2000" spc="-10">
                <a:solidFill>
                  <a:srgbClr val="0000CC"/>
                </a:solidFill>
                <a:latin typeface="Verdana"/>
                <a:cs typeface="Verdana"/>
              </a:rPr>
              <a:t>is </a:t>
            </a:r>
            <a:r>
              <a:rPr dirty="0" sz="2000" spc="-5">
                <a:solidFill>
                  <a:srgbClr val="0000CC"/>
                </a:solidFill>
                <a:latin typeface="Verdana"/>
                <a:cs typeface="Verdana"/>
              </a:rPr>
              <a:t> reached.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550" y="259461"/>
            <a:ext cx="21094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177795"/>
            <a:ext cx="3581400" cy="259079"/>
          </a:xfrm>
          <a:custGeom>
            <a:avLst/>
            <a:gdLst/>
            <a:ahLst/>
            <a:cxnLst/>
            <a:rect l="l" t="t" r="r" b="b"/>
            <a:pathLst>
              <a:path w="3581400" h="259080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3538220" y="0"/>
                </a:lnTo>
                <a:lnTo>
                  <a:pt x="3555039" y="3389"/>
                </a:lnTo>
                <a:lnTo>
                  <a:pt x="3568763" y="12636"/>
                </a:lnTo>
                <a:lnTo>
                  <a:pt x="3578010" y="26360"/>
                </a:lnTo>
                <a:lnTo>
                  <a:pt x="3581400" y="43179"/>
                </a:lnTo>
                <a:lnTo>
                  <a:pt x="3581400" y="215900"/>
                </a:lnTo>
                <a:lnTo>
                  <a:pt x="3578010" y="232719"/>
                </a:lnTo>
                <a:lnTo>
                  <a:pt x="3568763" y="246443"/>
                </a:lnTo>
                <a:lnTo>
                  <a:pt x="3555039" y="255690"/>
                </a:lnTo>
                <a:lnTo>
                  <a:pt x="35382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8101" y="2165730"/>
            <a:ext cx="9347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(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>
                <a:latin typeface="Verdana"/>
                <a:cs typeface="Verdana"/>
              </a:rPr>
              <a:t>-1)</a:t>
            </a:r>
            <a:r>
              <a:rPr dirty="0" baseline="26455" sz="1575" spc="-7">
                <a:latin typeface="Verdana"/>
                <a:cs typeface="Verdana"/>
              </a:rPr>
              <a:t>2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415796"/>
            <a:ext cx="7239000" cy="1403985"/>
          </a:xfrm>
          <a:custGeom>
            <a:avLst/>
            <a:gdLst/>
            <a:ahLst/>
            <a:cxnLst/>
            <a:rect l="l" t="t" r="r" b="b"/>
            <a:pathLst>
              <a:path w="7239000" h="1403985">
                <a:moveTo>
                  <a:pt x="876300" y="1403857"/>
                </a:moveTo>
                <a:lnTo>
                  <a:pt x="1790700" y="1054607"/>
                </a:lnTo>
              </a:path>
              <a:path w="7239000" h="1403985">
                <a:moveTo>
                  <a:pt x="2705100" y="1403857"/>
                </a:moveTo>
                <a:lnTo>
                  <a:pt x="1790700" y="1054607"/>
                </a:lnTo>
              </a:path>
              <a:path w="7239000" h="1403985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79"/>
                </a:lnTo>
                <a:lnTo>
                  <a:pt x="7239000" y="215900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  <a:path w="7239000" h="1403985">
                <a:moveTo>
                  <a:pt x="6361938" y="1403603"/>
                </a:moveTo>
                <a:lnTo>
                  <a:pt x="6188964" y="102107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45253" y="1403349"/>
            <a:ext cx="139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(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>
                <a:latin typeface="Verdana"/>
                <a:cs typeface="Verdana"/>
              </a:rPr>
              <a:t>-1)</a:t>
            </a:r>
            <a:r>
              <a:rPr dirty="0" baseline="26455" sz="1575" spc="-7">
                <a:latin typeface="Verdana"/>
                <a:cs typeface="Verdana"/>
              </a:rPr>
              <a:t>3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2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=</a:t>
            </a:r>
            <a:r>
              <a:rPr dirty="0" sz="1600" spc="-2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1371600"/>
            <a:ext cx="304800" cy="2101850"/>
          </a:xfrm>
          <a:custGeom>
            <a:avLst/>
            <a:gdLst/>
            <a:ahLst/>
            <a:cxnLst/>
            <a:rect l="l" t="t" r="r" b="b"/>
            <a:pathLst>
              <a:path w="304800" h="2101850">
                <a:moveTo>
                  <a:pt x="304800" y="2101596"/>
                </a:moveTo>
                <a:lnTo>
                  <a:pt x="264274" y="2095343"/>
                </a:lnTo>
                <a:lnTo>
                  <a:pt x="227866" y="2077696"/>
                </a:lnTo>
                <a:lnTo>
                  <a:pt x="197024" y="2050319"/>
                </a:lnTo>
                <a:lnTo>
                  <a:pt x="173199" y="2014878"/>
                </a:lnTo>
                <a:lnTo>
                  <a:pt x="157841" y="1973037"/>
                </a:lnTo>
                <a:lnTo>
                  <a:pt x="152400" y="1926463"/>
                </a:lnTo>
                <a:lnTo>
                  <a:pt x="152400" y="1225930"/>
                </a:lnTo>
                <a:lnTo>
                  <a:pt x="146955" y="1179356"/>
                </a:lnTo>
                <a:lnTo>
                  <a:pt x="131591" y="1137515"/>
                </a:lnTo>
                <a:lnTo>
                  <a:pt x="107761" y="1102074"/>
                </a:lnTo>
                <a:lnTo>
                  <a:pt x="76916" y="1074697"/>
                </a:lnTo>
                <a:lnTo>
                  <a:pt x="40512" y="1057050"/>
                </a:lnTo>
                <a:lnTo>
                  <a:pt x="0" y="1050798"/>
                </a:lnTo>
                <a:lnTo>
                  <a:pt x="40512" y="1044545"/>
                </a:lnTo>
                <a:lnTo>
                  <a:pt x="76916" y="1026898"/>
                </a:lnTo>
                <a:lnTo>
                  <a:pt x="107761" y="999521"/>
                </a:lnTo>
                <a:lnTo>
                  <a:pt x="131591" y="964080"/>
                </a:lnTo>
                <a:lnTo>
                  <a:pt x="146955" y="922239"/>
                </a:lnTo>
                <a:lnTo>
                  <a:pt x="152400" y="875664"/>
                </a:lnTo>
                <a:lnTo>
                  <a:pt x="152400" y="175133"/>
                </a:lnTo>
                <a:lnTo>
                  <a:pt x="157841" y="128558"/>
                </a:lnTo>
                <a:lnTo>
                  <a:pt x="173199" y="86717"/>
                </a:lnTo>
                <a:lnTo>
                  <a:pt x="197024" y="51276"/>
                </a:lnTo>
                <a:lnTo>
                  <a:pt x="227866" y="23899"/>
                </a:lnTo>
                <a:lnTo>
                  <a:pt x="264274" y="625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4000" y="1708404"/>
            <a:ext cx="5448300" cy="2024380"/>
          </a:xfrm>
          <a:custGeom>
            <a:avLst/>
            <a:gdLst/>
            <a:ahLst/>
            <a:cxnLst/>
            <a:rect l="l" t="t" r="r" b="b"/>
            <a:pathLst>
              <a:path w="5448300" h="2024379">
                <a:moveTo>
                  <a:pt x="1790700" y="425450"/>
                </a:moveTo>
                <a:lnTo>
                  <a:pt x="3619500" y="0"/>
                </a:lnTo>
              </a:path>
              <a:path w="5448300" h="2024379">
                <a:moveTo>
                  <a:pt x="5448300" y="425450"/>
                </a:moveTo>
                <a:lnTo>
                  <a:pt x="3619500" y="0"/>
                </a:lnTo>
              </a:path>
              <a:path w="5448300" h="2024379">
                <a:moveTo>
                  <a:pt x="0" y="1198372"/>
                </a:moveTo>
                <a:lnTo>
                  <a:pt x="3389" y="1181552"/>
                </a:lnTo>
                <a:lnTo>
                  <a:pt x="12636" y="1167828"/>
                </a:lnTo>
                <a:lnTo>
                  <a:pt x="26360" y="1158581"/>
                </a:lnTo>
                <a:lnTo>
                  <a:pt x="43180" y="1155192"/>
                </a:lnTo>
                <a:lnTo>
                  <a:pt x="1709420" y="1155192"/>
                </a:lnTo>
                <a:lnTo>
                  <a:pt x="1726239" y="1158581"/>
                </a:lnTo>
                <a:lnTo>
                  <a:pt x="1739963" y="1167828"/>
                </a:lnTo>
                <a:lnTo>
                  <a:pt x="1749210" y="1181552"/>
                </a:lnTo>
                <a:lnTo>
                  <a:pt x="1752600" y="1198372"/>
                </a:lnTo>
                <a:lnTo>
                  <a:pt x="1752600" y="1371092"/>
                </a:lnTo>
                <a:lnTo>
                  <a:pt x="1749210" y="1387911"/>
                </a:lnTo>
                <a:lnTo>
                  <a:pt x="1739963" y="1401635"/>
                </a:lnTo>
                <a:lnTo>
                  <a:pt x="1726239" y="1410882"/>
                </a:lnTo>
                <a:lnTo>
                  <a:pt x="1709420" y="1414272"/>
                </a:lnTo>
                <a:lnTo>
                  <a:pt x="43180" y="1414272"/>
                </a:lnTo>
                <a:lnTo>
                  <a:pt x="26360" y="1410882"/>
                </a:lnTo>
                <a:lnTo>
                  <a:pt x="12636" y="1401635"/>
                </a:lnTo>
                <a:lnTo>
                  <a:pt x="3389" y="1387911"/>
                </a:lnTo>
                <a:lnTo>
                  <a:pt x="0" y="1371092"/>
                </a:lnTo>
                <a:lnTo>
                  <a:pt x="0" y="1198372"/>
                </a:lnTo>
                <a:close/>
              </a:path>
              <a:path w="5448300" h="2024379">
                <a:moveTo>
                  <a:pt x="0" y="1807972"/>
                </a:moveTo>
                <a:lnTo>
                  <a:pt x="3389" y="1791152"/>
                </a:lnTo>
                <a:lnTo>
                  <a:pt x="12636" y="1777428"/>
                </a:lnTo>
                <a:lnTo>
                  <a:pt x="26360" y="1768181"/>
                </a:lnTo>
                <a:lnTo>
                  <a:pt x="43180" y="1764792"/>
                </a:lnTo>
                <a:lnTo>
                  <a:pt x="375919" y="1764792"/>
                </a:lnTo>
                <a:lnTo>
                  <a:pt x="392739" y="1768181"/>
                </a:lnTo>
                <a:lnTo>
                  <a:pt x="406463" y="1777428"/>
                </a:lnTo>
                <a:lnTo>
                  <a:pt x="415710" y="1791152"/>
                </a:lnTo>
                <a:lnTo>
                  <a:pt x="419100" y="1807972"/>
                </a:lnTo>
                <a:lnTo>
                  <a:pt x="419100" y="1980692"/>
                </a:lnTo>
                <a:lnTo>
                  <a:pt x="415710" y="1997511"/>
                </a:lnTo>
                <a:lnTo>
                  <a:pt x="406463" y="2011235"/>
                </a:lnTo>
                <a:lnTo>
                  <a:pt x="392739" y="2020482"/>
                </a:lnTo>
                <a:lnTo>
                  <a:pt x="375919" y="2023872"/>
                </a:lnTo>
                <a:lnTo>
                  <a:pt x="43180" y="2023872"/>
                </a:lnTo>
                <a:lnTo>
                  <a:pt x="26360" y="2020482"/>
                </a:lnTo>
                <a:lnTo>
                  <a:pt x="12636" y="2011235"/>
                </a:lnTo>
                <a:lnTo>
                  <a:pt x="3389" y="1997511"/>
                </a:lnTo>
                <a:lnTo>
                  <a:pt x="0" y="1980692"/>
                </a:lnTo>
                <a:lnTo>
                  <a:pt x="0" y="1807972"/>
                </a:lnTo>
                <a:close/>
              </a:path>
              <a:path w="5448300" h="2024379">
                <a:moveTo>
                  <a:pt x="1333500" y="1807972"/>
                </a:moveTo>
                <a:lnTo>
                  <a:pt x="1336889" y="1791152"/>
                </a:lnTo>
                <a:lnTo>
                  <a:pt x="1346136" y="1777428"/>
                </a:lnTo>
                <a:lnTo>
                  <a:pt x="1359860" y="1768181"/>
                </a:lnTo>
                <a:lnTo>
                  <a:pt x="1376680" y="1764792"/>
                </a:lnTo>
                <a:lnTo>
                  <a:pt x="1709420" y="1764792"/>
                </a:lnTo>
                <a:lnTo>
                  <a:pt x="1726239" y="1768181"/>
                </a:lnTo>
                <a:lnTo>
                  <a:pt x="1739963" y="1777428"/>
                </a:lnTo>
                <a:lnTo>
                  <a:pt x="1749210" y="1791152"/>
                </a:lnTo>
                <a:lnTo>
                  <a:pt x="1752600" y="1807972"/>
                </a:lnTo>
                <a:lnTo>
                  <a:pt x="1752600" y="1980692"/>
                </a:lnTo>
                <a:lnTo>
                  <a:pt x="1749210" y="1997511"/>
                </a:lnTo>
                <a:lnTo>
                  <a:pt x="1739963" y="2011235"/>
                </a:lnTo>
                <a:lnTo>
                  <a:pt x="1726239" y="2020482"/>
                </a:lnTo>
                <a:lnTo>
                  <a:pt x="1709420" y="2023872"/>
                </a:lnTo>
                <a:lnTo>
                  <a:pt x="1376680" y="2023872"/>
                </a:lnTo>
                <a:lnTo>
                  <a:pt x="1359860" y="2020482"/>
                </a:lnTo>
                <a:lnTo>
                  <a:pt x="1346136" y="2011235"/>
                </a:lnTo>
                <a:lnTo>
                  <a:pt x="1336889" y="1997511"/>
                </a:lnTo>
                <a:lnTo>
                  <a:pt x="1333500" y="1980692"/>
                </a:lnTo>
                <a:lnTo>
                  <a:pt x="1333500" y="180797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2071573"/>
            <a:ext cx="10242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Verdana"/>
                <a:cs typeface="Verdana"/>
              </a:rPr>
              <a:t>Phase</a:t>
            </a:r>
            <a:r>
              <a:rPr dirty="0" sz="2000" spc="-1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3473196"/>
            <a:ext cx="304800" cy="806450"/>
          </a:xfrm>
          <a:custGeom>
            <a:avLst/>
            <a:gdLst/>
            <a:ahLst/>
            <a:cxnLst/>
            <a:rect l="l" t="t" r="r" b="b"/>
            <a:pathLst>
              <a:path w="304800" h="806450">
                <a:moveTo>
                  <a:pt x="304800" y="806195"/>
                </a:moveTo>
                <a:lnTo>
                  <a:pt x="245465" y="800913"/>
                </a:lnTo>
                <a:lnTo>
                  <a:pt x="197024" y="786510"/>
                </a:lnTo>
                <a:lnTo>
                  <a:pt x="164371" y="765155"/>
                </a:lnTo>
                <a:lnTo>
                  <a:pt x="152400" y="739012"/>
                </a:lnTo>
                <a:lnTo>
                  <a:pt x="152400" y="470280"/>
                </a:lnTo>
                <a:lnTo>
                  <a:pt x="140422" y="444138"/>
                </a:lnTo>
                <a:lnTo>
                  <a:pt x="107761" y="422782"/>
                </a:lnTo>
                <a:lnTo>
                  <a:pt x="59318" y="408380"/>
                </a:lnTo>
                <a:lnTo>
                  <a:pt x="0" y="403097"/>
                </a:lnTo>
                <a:lnTo>
                  <a:pt x="59318" y="397815"/>
                </a:lnTo>
                <a:lnTo>
                  <a:pt x="107761" y="383412"/>
                </a:lnTo>
                <a:lnTo>
                  <a:pt x="140422" y="362057"/>
                </a:lnTo>
                <a:lnTo>
                  <a:pt x="152400" y="335914"/>
                </a:lnTo>
                <a:lnTo>
                  <a:pt x="152400" y="67182"/>
                </a:lnTo>
                <a:lnTo>
                  <a:pt x="164371" y="41040"/>
                </a:lnTo>
                <a:lnTo>
                  <a:pt x="197024" y="19685"/>
                </a:lnTo>
                <a:lnTo>
                  <a:pt x="245465" y="528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5315" y="3519627"/>
            <a:ext cx="10242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Verdana"/>
                <a:cs typeface="Verdana"/>
              </a:rPr>
              <a:t>Phase</a:t>
            </a:r>
            <a:r>
              <a:rPr dirty="0" sz="2000" spc="-1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1392" y="2851530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5" i="1">
                <a:latin typeface="Verdana"/>
                <a:cs typeface="Verdana"/>
              </a:rPr>
              <a:t>m</a:t>
            </a:r>
            <a:r>
              <a:rPr dirty="0" sz="1600" spc="-10">
                <a:latin typeface="Verdana"/>
                <a:cs typeface="Verdana"/>
              </a:rPr>
              <a:t>-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10">
                <a:latin typeface="Verdana"/>
                <a:cs typeface="Verdana"/>
              </a:rPr>
              <a:t>)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6380" y="3148583"/>
            <a:ext cx="1767839" cy="1125220"/>
            <a:chOff x="1516380" y="3148583"/>
            <a:chExt cx="1767839" cy="1125220"/>
          </a:xfrm>
        </p:grpSpPr>
        <p:sp>
          <p:nvSpPr>
            <p:cNvPr id="14" name="object 14"/>
            <p:cNvSpPr/>
            <p:nvPr/>
          </p:nvSpPr>
          <p:spPr>
            <a:xfrm>
              <a:off x="1524000" y="3156203"/>
              <a:ext cx="1543050" cy="1109980"/>
            </a:xfrm>
            <a:custGeom>
              <a:avLst/>
              <a:gdLst/>
              <a:ahLst/>
              <a:cxnLst/>
              <a:rect l="l" t="t" r="r" b="b"/>
              <a:pathLst>
                <a:path w="1543050" h="1109979">
                  <a:moveTo>
                    <a:pt x="210312" y="273050"/>
                  </a:moveTo>
                  <a:lnTo>
                    <a:pt x="877062" y="0"/>
                  </a:lnTo>
                </a:path>
                <a:path w="1543050" h="1109979">
                  <a:moveTo>
                    <a:pt x="1543050" y="273050"/>
                  </a:moveTo>
                  <a:lnTo>
                    <a:pt x="876300" y="0"/>
                  </a:lnTo>
                </a:path>
                <a:path w="1543050" h="1109979">
                  <a:moveTo>
                    <a:pt x="0" y="893572"/>
                  </a:moveTo>
                  <a:lnTo>
                    <a:pt x="3389" y="876752"/>
                  </a:lnTo>
                  <a:lnTo>
                    <a:pt x="12636" y="863028"/>
                  </a:lnTo>
                  <a:lnTo>
                    <a:pt x="26360" y="853781"/>
                  </a:lnTo>
                  <a:lnTo>
                    <a:pt x="43180" y="850392"/>
                  </a:lnTo>
                  <a:lnTo>
                    <a:pt x="375919" y="850392"/>
                  </a:lnTo>
                  <a:lnTo>
                    <a:pt x="392739" y="853781"/>
                  </a:lnTo>
                  <a:lnTo>
                    <a:pt x="406463" y="863028"/>
                  </a:lnTo>
                  <a:lnTo>
                    <a:pt x="415710" y="876752"/>
                  </a:lnTo>
                  <a:lnTo>
                    <a:pt x="419100" y="893572"/>
                  </a:lnTo>
                  <a:lnTo>
                    <a:pt x="419100" y="1066292"/>
                  </a:lnTo>
                  <a:lnTo>
                    <a:pt x="415710" y="1083111"/>
                  </a:lnTo>
                  <a:lnTo>
                    <a:pt x="406463" y="1096835"/>
                  </a:lnTo>
                  <a:lnTo>
                    <a:pt x="392739" y="1106082"/>
                  </a:lnTo>
                  <a:lnTo>
                    <a:pt x="375919" y="1109472"/>
                  </a:lnTo>
                  <a:lnTo>
                    <a:pt x="43180" y="1109472"/>
                  </a:lnTo>
                  <a:lnTo>
                    <a:pt x="26360" y="1106082"/>
                  </a:lnTo>
                  <a:lnTo>
                    <a:pt x="12636" y="1096835"/>
                  </a:lnTo>
                  <a:lnTo>
                    <a:pt x="3389" y="1083111"/>
                  </a:lnTo>
                  <a:lnTo>
                    <a:pt x="0" y="1066292"/>
                  </a:lnTo>
                  <a:lnTo>
                    <a:pt x="0" y="89357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344" y="3761231"/>
              <a:ext cx="237744" cy="2057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57500" y="4006595"/>
              <a:ext cx="419100" cy="259079"/>
            </a:xfrm>
            <a:custGeom>
              <a:avLst/>
              <a:gdLst/>
              <a:ahLst/>
              <a:cxnLst/>
              <a:rect l="l" t="t" r="r" b="b"/>
              <a:pathLst>
                <a:path w="419100" h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375919" y="0"/>
                  </a:lnTo>
                  <a:lnTo>
                    <a:pt x="392739" y="3389"/>
                  </a:lnTo>
                  <a:lnTo>
                    <a:pt x="406463" y="12636"/>
                  </a:lnTo>
                  <a:lnTo>
                    <a:pt x="415710" y="26360"/>
                  </a:lnTo>
                  <a:lnTo>
                    <a:pt x="419100" y="43179"/>
                  </a:lnTo>
                  <a:lnTo>
                    <a:pt x="419100" y="215899"/>
                  </a:lnTo>
                  <a:lnTo>
                    <a:pt x="415710" y="232719"/>
                  </a:lnTo>
                  <a:lnTo>
                    <a:pt x="406463" y="246443"/>
                  </a:lnTo>
                  <a:lnTo>
                    <a:pt x="392739" y="255690"/>
                  </a:lnTo>
                  <a:lnTo>
                    <a:pt x="375919" y="259079"/>
                  </a:lnTo>
                  <a:lnTo>
                    <a:pt x="43180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899"/>
                  </a:lnTo>
                  <a:lnTo>
                    <a:pt x="0" y="431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6747" y="3761231"/>
              <a:ext cx="237744" cy="2057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17776" y="3474719"/>
              <a:ext cx="419100" cy="259079"/>
            </a:xfrm>
            <a:custGeom>
              <a:avLst/>
              <a:gdLst/>
              <a:ahLst/>
              <a:cxnLst/>
              <a:rect l="l" t="t" r="r" b="b"/>
              <a:pathLst>
                <a:path w="419100" h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375919" y="0"/>
                  </a:lnTo>
                  <a:lnTo>
                    <a:pt x="392739" y="3389"/>
                  </a:lnTo>
                  <a:lnTo>
                    <a:pt x="406463" y="12636"/>
                  </a:lnTo>
                  <a:lnTo>
                    <a:pt x="415710" y="26360"/>
                  </a:lnTo>
                  <a:lnTo>
                    <a:pt x="419100" y="43179"/>
                  </a:lnTo>
                  <a:lnTo>
                    <a:pt x="419100" y="215899"/>
                  </a:lnTo>
                  <a:lnTo>
                    <a:pt x="415710" y="232719"/>
                  </a:lnTo>
                  <a:lnTo>
                    <a:pt x="406463" y="246443"/>
                  </a:lnTo>
                  <a:lnTo>
                    <a:pt x="392739" y="255690"/>
                  </a:lnTo>
                  <a:lnTo>
                    <a:pt x="375919" y="259079"/>
                  </a:lnTo>
                  <a:lnTo>
                    <a:pt x="43180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899"/>
                  </a:lnTo>
                  <a:lnTo>
                    <a:pt x="0" y="431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35632" y="3462604"/>
            <a:ext cx="690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095" algn="l"/>
              </a:tabLst>
            </a:pP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17776" y="4008120"/>
            <a:ext cx="419100" cy="259079"/>
          </a:xfrm>
          <a:custGeom>
            <a:avLst/>
            <a:gdLst/>
            <a:ahLst/>
            <a:cxnLst/>
            <a:rect l="l" t="t" r="r" b="b"/>
            <a:pathLst>
              <a:path w="4191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375919" y="0"/>
                </a:lnTo>
                <a:lnTo>
                  <a:pt x="392739" y="3389"/>
                </a:lnTo>
                <a:lnTo>
                  <a:pt x="406463" y="12636"/>
                </a:lnTo>
                <a:lnTo>
                  <a:pt x="415710" y="26360"/>
                </a:lnTo>
                <a:lnTo>
                  <a:pt x="419100" y="43179"/>
                </a:lnTo>
                <a:lnTo>
                  <a:pt x="419100" y="215899"/>
                </a:lnTo>
                <a:lnTo>
                  <a:pt x="415710" y="232719"/>
                </a:lnTo>
                <a:lnTo>
                  <a:pt x="406463" y="246443"/>
                </a:lnTo>
                <a:lnTo>
                  <a:pt x="392739" y="255690"/>
                </a:lnTo>
                <a:lnTo>
                  <a:pt x="375919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35632" y="3996309"/>
            <a:ext cx="690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095" algn="l"/>
              </a:tabLst>
            </a:pP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3120" y="3148583"/>
            <a:ext cx="3009900" cy="820419"/>
            <a:chOff x="2103120" y="3148583"/>
            <a:chExt cx="3009900" cy="8204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20" y="3762755"/>
              <a:ext cx="237744" cy="2057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26564" y="3156203"/>
              <a:ext cx="2879090" cy="577850"/>
            </a:xfrm>
            <a:custGeom>
              <a:avLst/>
              <a:gdLst/>
              <a:ahLst/>
              <a:cxnLst/>
              <a:rect l="l" t="t" r="r" b="b"/>
              <a:pathLst>
                <a:path w="2879090" h="577850">
                  <a:moveTo>
                    <a:pt x="0" y="274700"/>
                  </a:moveTo>
                  <a:lnTo>
                    <a:pt x="173100" y="0"/>
                  </a:lnTo>
                </a:path>
                <a:path w="2879090" h="577850">
                  <a:moveTo>
                    <a:pt x="1126236" y="361696"/>
                  </a:moveTo>
                  <a:lnTo>
                    <a:pt x="1129625" y="344876"/>
                  </a:lnTo>
                  <a:lnTo>
                    <a:pt x="1138872" y="331152"/>
                  </a:lnTo>
                  <a:lnTo>
                    <a:pt x="1152596" y="321905"/>
                  </a:lnTo>
                  <a:lnTo>
                    <a:pt x="1169415" y="318516"/>
                  </a:lnTo>
                  <a:lnTo>
                    <a:pt x="1502156" y="318516"/>
                  </a:lnTo>
                  <a:lnTo>
                    <a:pt x="1518975" y="321905"/>
                  </a:lnTo>
                  <a:lnTo>
                    <a:pt x="1532699" y="331152"/>
                  </a:lnTo>
                  <a:lnTo>
                    <a:pt x="1541946" y="344876"/>
                  </a:lnTo>
                  <a:lnTo>
                    <a:pt x="1545336" y="361696"/>
                  </a:lnTo>
                  <a:lnTo>
                    <a:pt x="1545336" y="534416"/>
                  </a:lnTo>
                  <a:lnTo>
                    <a:pt x="1541946" y="551235"/>
                  </a:lnTo>
                  <a:lnTo>
                    <a:pt x="1532699" y="564959"/>
                  </a:lnTo>
                  <a:lnTo>
                    <a:pt x="1518975" y="574206"/>
                  </a:lnTo>
                  <a:lnTo>
                    <a:pt x="1502156" y="577596"/>
                  </a:lnTo>
                  <a:lnTo>
                    <a:pt x="1169415" y="577596"/>
                  </a:lnTo>
                  <a:lnTo>
                    <a:pt x="1152596" y="574206"/>
                  </a:lnTo>
                  <a:lnTo>
                    <a:pt x="1138872" y="564959"/>
                  </a:lnTo>
                  <a:lnTo>
                    <a:pt x="1129625" y="551235"/>
                  </a:lnTo>
                  <a:lnTo>
                    <a:pt x="1126236" y="534416"/>
                  </a:lnTo>
                  <a:lnTo>
                    <a:pt x="1126236" y="361696"/>
                  </a:lnTo>
                  <a:close/>
                </a:path>
                <a:path w="2879090" h="577850">
                  <a:moveTo>
                    <a:pt x="2459736" y="361696"/>
                  </a:moveTo>
                  <a:lnTo>
                    <a:pt x="2463125" y="344876"/>
                  </a:lnTo>
                  <a:lnTo>
                    <a:pt x="2472372" y="331152"/>
                  </a:lnTo>
                  <a:lnTo>
                    <a:pt x="2486096" y="321905"/>
                  </a:lnTo>
                  <a:lnTo>
                    <a:pt x="2502916" y="318516"/>
                  </a:lnTo>
                  <a:lnTo>
                    <a:pt x="2835656" y="318516"/>
                  </a:lnTo>
                  <a:lnTo>
                    <a:pt x="2852475" y="321905"/>
                  </a:lnTo>
                  <a:lnTo>
                    <a:pt x="2866199" y="331152"/>
                  </a:lnTo>
                  <a:lnTo>
                    <a:pt x="2875446" y="344876"/>
                  </a:lnTo>
                  <a:lnTo>
                    <a:pt x="2878836" y="361696"/>
                  </a:lnTo>
                  <a:lnTo>
                    <a:pt x="2878836" y="534416"/>
                  </a:lnTo>
                  <a:lnTo>
                    <a:pt x="2875446" y="551235"/>
                  </a:lnTo>
                  <a:lnTo>
                    <a:pt x="2866199" y="564959"/>
                  </a:lnTo>
                  <a:lnTo>
                    <a:pt x="2852475" y="574206"/>
                  </a:lnTo>
                  <a:lnTo>
                    <a:pt x="2835656" y="577596"/>
                  </a:lnTo>
                  <a:lnTo>
                    <a:pt x="2502916" y="577596"/>
                  </a:lnTo>
                  <a:lnTo>
                    <a:pt x="2486096" y="574206"/>
                  </a:lnTo>
                  <a:lnTo>
                    <a:pt x="2472372" y="564959"/>
                  </a:lnTo>
                  <a:lnTo>
                    <a:pt x="2463125" y="551235"/>
                  </a:lnTo>
                  <a:lnTo>
                    <a:pt x="2459736" y="534416"/>
                  </a:lnTo>
                  <a:lnTo>
                    <a:pt x="2459736" y="36169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11044" y="3283711"/>
            <a:ext cx="288290" cy="104838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45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8314" y="3462909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52800" y="2865120"/>
            <a:ext cx="1752600" cy="259079"/>
          </a:xfrm>
          <a:custGeom>
            <a:avLst/>
            <a:gdLst/>
            <a:ahLst/>
            <a:cxnLst/>
            <a:rect l="l" t="t" r="r" b="b"/>
            <a:pathLst>
              <a:path w="1752600" h="259080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1709420" y="0"/>
                </a:lnTo>
                <a:lnTo>
                  <a:pt x="1726239" y="3389"/>
                </a:lnTo>
                <a:lnTo>
                  <a:pt x="1739963" y="12636"/>
                </a:lnTo>
                <a:lnTo>
                  <a:pt x="1749210" y="26360"/>
                </a:lnTo>
                <a:lnTo>
                  <a:pt x="1752600" y="43179"/>
                </a:lnTo>
                <a:lnTo>
                  <a:pt x="1752600" y="215900"/>
                </a:lnTo>
                <a:lnTo>
                  <a:pt x="1749210" y="232719"/>
                </a:lnTo>
                <a:lnTo>
                  <a:pt x="1739963" y="246443"/>
                </a:lnTo>
                <a:lnTo>
                  <a:pt x="1726239" y="255690"/>
                </a:lnTo>
                <a:lnTo>
                  <a:pt x="17094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30573" y="2853054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5" i="1">
                <a:latin typeface="Verdana"/>
                <a:cs typeface="Verdana"/>
              </a:rPr>
              <a:t>m</a:t>
            </a:r>
            <a:r>
              <a:rPr dirty="0" sz="1600" spc="-10">
                <a:latin typeface="Verdana"/>
                <a:cs typeface="Verdana"/>
              </a:rPr>
              <a:t>-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10">
                <a:latin typeface="Verdana"/>
                <a:cs typeface="Verdana"/>
              </a:rPr>
              <a:t>)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52800" y="3157727"/>
            <a:ext cx="1752600" cy="1109980"/>
          </a:xfrm>
          <a:custGeom>
            <a:avLst/>
            <a:gdLst/>
            <a:ahLst/>
            <a:cxnLst/>
            <a:rect l="l" t="t" r="r" b="b"/>
            <a:pathLst>
              <a:path w="1752600" h="1109979">
                <a:moveTo>
                  <a:pt x="210312" y="273050"/>
                </a:moveTo>
                <a:lnTo>
                  <a:pt x="877062" y="0"/>
                </a:lnTo>
              </a:path>
              <a:path w="1752600" h="1109979">
                <a:moveTo>
                  <a:pt x="1543050" y="273050"/>
                </a:moveTo>
                <a:lnTo>
                  <a:pt x="876300" y="0"/>
                </a:lnTo>
              </a:path>
              <a:path w="1752600" h="1109979">
                <a:moveTo>
                  <a:pt x="0" y="893572"/>
                </a:moveTo>
                <a:lnTo>
                  <a:pt x="3389" y="876752"/>
                </a:lnTo>
                <a:lnTo>
                  <a:pt x="12636" y="863028"/>
                </a:lnTo>
                <a:lnTo>
                  <a:pt x="26360" y="853781"/>
                </a:lnTo>
                <a:lnTo>
                  <a:pt x="43179" y="850392"/>
                </a:lnTo>
                <a:lnTo>
                  <a:pt x="375920" y="850392"/>
                </a:lnTo>
                <a:lnTo>
                  <a:pt x="392739" y="853781"/>
                </a:lnTo>
                <a:lnTo>
                  <a:pt x="406463" y="863028"/>
                </a:lnTo>
                <a:lnTo>
                  <a:pt x="415710" y="876752"/>
                </a:lnTo>
                <a:lnTo>
                  <a:pt x="419100" y="893572"/>
                </a:lnTo>
                <a:lnTo>
                  <a:pt x="419100" y="1066292"/>
                </a:lnTo>
                <a:lnTo>
                  <a:pt x="415710" y="1083111"/>
                </a:lnTo>
                <a:lnTo>
                  <a:pt x="406463" y="1096835"/>
                </a:lnTo>
                <a:lnTo>
                  <a:pt x="392739" y="1106082"/>
                </a:lnTo>
                <a:lnTo>
                  <a:pt x="375920" y="1109472"/>
                </a:lnTo>
                <a:lnTo>
                  <a:pt x="43179" y="1109472"/>
                </a:lnTo>
                <a:lnTo>
                  <a:pt x="26360" y="1106082"/>
                </a:lnTo>
                <a:lnTo>
                  <a:pt x="12636" y="1096835"/>
                </a:lnTo>
                <a:lnTo>
                  <a:pt x="3389" y="1083111"/>
                </a:lnTo>
                <a:lnTo>
                  <a:pt x="0" y="1066292"/>
                </a:lnTo>
                <a:lnTo>
                  <a:pt x="0" y="893572"/>
                </a:lnTo>
                <a:close/>
              </a:path>
              <a:path w="1752600" h="1109979">
                <a:moveTo>
                  <a:pt x="1333500" y="893572"/>
                </a:moveTo>
                <a:lnTo>
                  <a:pt x="1336889" y="876752"/>
                </a:lnTo>
                <a:lnTo>
                  <a:pt x="1346136" y="863028"/>
                </a:lnTo>
                <a:lnTo>
                  <a:pt x="1359860" y="853781"/>
                </a:lnTo>
                <a:lnTo>
                  <a:pt x="1376679" y="850392"/>
                </a:lnTo>
                <a:lnTo>
                  <a:pt x="1709420" y="850392"/>
                </a:lnTo>
                <a:lnTo>
                  <a:pt x="1726239" y="853781"/>
                </a:lnTo>
                <a:lnTo>
                  <a:pt x="1739963" y="863028"/>
                </a:lnTo>
                <a:lnTo>
                  <a:pt x="1749210" y="876752"/>
                </a:lnTo>
                <a:lnTo>
                  <a:pt x="1752600" y="893572"/>
                </a:lnTo>
                <a:lnTo>
                  <a:pt x="1752600" y="1066292"/>
                </a:lnTo>
                <a:lnTo>
                  <a:pt x="1749210" y="1083111"/>
                </a:lnTo>
                <a:lnTo>
                  <a:pt x="1739963" y="1096835"/>
                </a:lnTo>
                <a:lnTo>
                  <a:pt x="1726239" y="1106082"/>
                </a:lnTo>
                <a:lnTo>
                  <a:pt x="1709420" y="1109472"/>
                </a:lnTo>
                <a:lnTo>
                  <a:pt x="1376679" y="1109472"/>
                </a:lnTo>
                <a:lnTo>
                  <a:pt x="1359860" y="1106082"/>
                </a:lnTo>
                <a:lnTo>
                  <a:pt x="1346136" y="1096835"/>
                </a:lnTo>
                <a:lnTo>
                  <a:pt x="1336889" y="1083111"/>
                </a:lnTo>
                <a:lnTo>
                  <a:pt x="1333500" y="1066292"/>
                </a:lnTo>
                <a:lnTo>
                  <a:pt x="1333500" y="89357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98314" y="3996309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8144" y="3468623"/>
            <a:ext cx="1565275" cy="500380"/>
            <a:chOff x="3438144" y="3468623"/>
            <a:chExt cx="1565275" cy="50038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8144" y="3762755"/>
              <a:ext cx="237744" cy="2057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5547" y="3762755"/>
              <a:ext cx="237744" cy="20574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46576" y="3476243"/>
              <a:ext cx="419100" cy="259079"/>
            </a:xfrm>
            <a:custGeom>
              <a:avLst/>
              <a:gdLst/>
              <a:ahLst/>
              <a:cxnLst/>
              <a:rect l="l" t="t" r="r" b="b"/>
              <a:pathLst>
                <a:path w="419100" h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375920" y="0"/>
                  </a:lnTo>
                  <a:lnTo>
                    <a:pt x="392739" y="3389"/>
                  </a:lnTo>
                  <a:lnTo>
                    <a:pt x="406463" y="12636"/>
                  </a:lnTo>
                  <a:lnTo>
                    <a:pt x="415710" y="26360"/>
                  </a:lnTo>
                  <a:lnTo>
                    <a:pt x="419100" y="43179"/>
                  </a:lnTo>
                  <a:lnTo>
                    <a:pt x="419100" y="215899"/>
                  </a:lnTo>
                  <a:lnTo>
                    <a:pt x="415710" y="232719"/>
                  </a:lnTo>
                  <a:lnTo>
                    <a:pt x="406463" y="246443"/>
                  </a:lnTo>
                  <a:lnTo>
                    <a:pt x="392739" y="255690"/>
                  </a:lnTo>
                  <a:lnTo>
                    <a:pt x="375920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899"/>
                  </a:lnTo>
                  <a:lnTo>
                    <a:pt x="0" y="431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969514" y="3464128"/>
            <a:ext cx="1185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365" algn="l"/>
                <a:tab pos="1001394" algn="l"/>
              </a:tabLst>
            </a:pPr>
            <a:r>
              <a:rPr dirty="0" baseline="1736" sz="2400" spc="-7" i="1">
                <a:latin typeface="Verdana"/>
                <a:cs typeface="Verdana"/>
              </a:rPr>
              <a:t>M</a:t>
            </a:r>
            <a:r>
              <a:rPr dirty="0" baseline="1736" sz="2400" spc="-7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46576" y="4009644"/>
            <a:ext cx="419100" cy="259079"/>
          </a:xfrm>
          <a:custGeom>
            <a:avLst/>
            <a:gdLst/>
            <a:ahLst/>
            <a:cxnLst/>
            <a:rect l="l" t="t" r="r" b="b"/>
            <a:pathLst>
              <a:path w="4191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375920" y="0"/>
                </a:lnTo>
                <a:lnTo>
                  <a:pt x="392739" y="3389"/>
                </a:lnTo>
                <a:lnTo>
                  <a:pt x="406463" y="12636"/>
                </a:lnTo>
                <a:lnTo>
                  <a:pt x="415710" y="26360"/>
                </a:lnTo>
                <a:lnTo>
                  <a:pt x="419100" y="43179"/>
                </a:lnTo>
                <a:lnTo>
                  <a:pt x="419100" y="215899"/>
                </a:lnTo>
                <a:lnTo>
                  <a:pt x="415710" y="232719"/>
                </a:lnTo>
                <a:lnTo>
                  <a:pt x="406463" y="246443"/>
                </a:lnTo>
                <a:lnTo>
                  <a:pt x="392739" y="255690"/>
                </a:lnTo>
                <a:lnTo>
                  <a:pt x="3759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969514" y="3997833"/>
            <a:ext cx="1185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365" algn="l"/>
                <a:tab pos="1001394" algn="l"/>
              </a:tabLst>
            </a:pP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31920" y="3150107"/>
            <a:ext cx="4838700" cy="820419"/>
            <a:chOff x="3931920" y="3150107"/>
            <a:chExt cx="4838700" cy="820419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20" y="3764279"/>
              <a:ext cx="237744" cy="2057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055364" y="3157727"/>
              <a:ext cx="4707890" cy="574675"/>
            </a:xfrm>
            <a:custGeom>
              <a:avLst/>
              <a:gdLst/>
              <a:ahLst/>
              <a:cxnLst/>
              <a:rect l="l" t="t" r="r" b="b"/>
              <a:pathLst>
                <a:path w="4707890" h="574675">
                  <a:moveTo>
                    <a:pt x="0" y="274574"/>
                  </a:moveTo>
                  <a:lnTo>
                    <a:pt x="173100" y="0"/>
                  </a:lnTo>
                </a:path>
                <a:path w="4707890" h="574675">
                  <a:moveTo>
                    <a:pt x="2955036" y="358648"/>
                  </a:moveTo>
                  <a:lnTo>
                    <a:pt x="2958425" y="341828"/>
                  </a:lnTo>
                  <a:lnTo>
                    <a:pt x="2967672" y="328104"/>
                  </a:lnTo>
                  <a:lnTo>
                    <a:pt x="2981396" y="318857"/>
                  </a:lnTo>
                  <a:lnTo>
                    <a:pt x="2998216" y="315468"/>
                  </a:lnTo>
                  <a:lnTo>
                    <a:pt x="3330956" y="315468"/>
                  </a:lnTo>
                  <a:lnTo>
                    <a:pt x="3347775" y="318857"/>
                  </a:lnTo>
                  <a:lnTo>
                    <a:pt x="3361499" y="328104"/>
                  </a:lnTo>
                  <a:lnTo>
                    <a:pt x="3370746" y="341828"/>
                  </a:lnTo>
                  <a:lnTo>
                    <a:pt x="3374136" y="358648"/>
                  </a:lnTo>
                  <a:lnTo>
                    <a:pt x="3374136" y="531368"/>
                  </a:lnTo>
                  <a:lnTo>
                    <a:pt x="3370746" y="548187"/>
                  </a:lnTo>
                  <a:lnTo>
                    <a:pt x="3361499" y="561911"/>
                  </a:lnTo>
                  <a:lnTo>
                    <a:pt x="3347775" y="571158"/>
                  </a:lnTo>
                  <a:lnTo>
                    <a:pt x="3330956" y="574548"/>
                  </a:lnTo>
                  <a:lnTo>
                    <a:pt x="2998216" y="574548"/>
                  </a:lnTo>
                  <a:lnTo>
                    <a:pt x="2981396" y="571158"/>
                  </a:lnTo>
                  <a:lnTo>
                    <a:pt x="2967672" y="561911"/>
                  </a:lnTo>
                  <a:lnTo>
                    <a:pt x="2958425" y="548187"/>
                  </a:lnTo>
                  <a:lnTo>
                    <a:pt x="2955036" y="531368"/>
                  </a:lnTo>
                  <a:lnTo>
                    <a:pt x="2955036" y="358648"/>
                  </a:lnTo>
                  <a:close/>
                </a:path>
                <a:path w="4707890" h="574675">
                  <a:moveTo>
                    <a:pt x="4288536" y="358648"/>
                  </a:moveTo>
                  <a:lnTo>
                    <a:pt x="4291925" y="341828"/>
                  </a:lnTo>
                  <a:lnTo>
                    <a:pt x="4301172" y="328104"/>
                  </a:lnTo>
                  <a:lnTo>
                    <a:pt x="4314896" y="318857"/>
                  </a:lnTo>
                  <a:lnTo>
                    <a:pt x="4331716" y="315468"/>
                  </a:lnTo>
                  <a:lnTo>
                    <a:pt x="4664456" y="315468"/>
                  </a:lnTo>
                  <a:lnTo>
                    <a:pt x="4681275" y="318857"/>
                  </a:lnTo>
                  <a:lnTo>
                    <a:pt x="4694999" y="328104"/>
                  </a:lnTo>
                  <a:lnTo>
                    <a:pt x="4704246" y="341828"/>
                  </a:lnTo>
                  <a:lnTo>
                    <a:pt x="4707636" y="358648"/>
                  </a:lnTo>
                  <a:lnTo>
                    <a:pt x="4707636" y="531368"/>
                  </a:lnTo>
                  <a:lnTo>
                    <a:pt x="4704246" y="548187"/>
                  </a:lnTo>
                  <a:lnTo>
                    <a:pt x="4694999" y="561911"/>
                  </a:lnTo>
                  <a:lnTo>
                    <a:pt x="4681275" y="571158"/>
                  </a:lnTo>
                  <a:lnTo>
                    <a:pt x="4664456" y="574548"/>
                  </a:lnTo>
                  <a:lnTo>
                    <a:pt x="4331716" y="574548"/>
                  </a:lnTo>
                  <a:lnTo>
                    <a:pt x="4314896" y="571158"/>
                  </a:lnTo>
                  <a:lnTo>
                    <a:pt x="4301172" y="561911"/>
                  </a:lnTo>
                  <a:lnTo>
                    <a:pt x="4291925" y="548187"/>
                  </a:lnTo>
                  <a:lnTo>
                    <a:pt x="4288536" y="531368"/>
                  </a:lnTo>
                  <a:lnTo>
                    <a:pt x="4288536" y="358648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456421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10400" y="2863595"/>
            <a:ext cx="1752600" cy="259079"/>
          </a:xfrm>
          <a:custGeom>
            <a:avLst/>
            <a:gdLst/>
            <a:ahLst/>
            <a:cxnLst/>
            <a:rect l="l" t="t" r="r" b="b"/>
            <a:pathLst>
              <a:path w="1752600" h="259080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1709420" y="0"/>
                </a:lnTo>
                <a:lnTo>
                  <a:pt x="1726239" y="3389"/>
                </a:lnTo>
                <a:lnTo>
                  <a:pt x="1739963" y="12636"/>
                </a:lnTo>
                <a:lnTo>
                  <a:pt x="1749210" y="26360"/>
                </a:lnTo>
                <a:lnTo>
                  <a:pt x="1752600" y="43179"/>
                </a:lnTo>
                <a:lnTo>
                  <a:pt x="1752600" y="215900"/>
                </a:lnTo>
                <a:lnTo>
                  <a:pt x="1749210" y="232719"/>
                </a:lnTo>
                <a:lnTo>
                  <a:pt x="1739963" y="246443"/>
                </a:lnTo>
                <a:lnTo>
                  <a:pt x="1726239" y="255690"/>
                </a:lnTo>
                <a:lnTo>
                  <a:pt x="17094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488681" y="2851530"/>
            <a:ext cx="796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5" i="1">
                <a:latin typeface="Verdana"/>
                <a:cs typeface="Verdana"/>
              </a:rPr>
              <a:t>m</a:t>
            </a:r>
            <a:r>
              <a:rPr dirty="0" sz="1600" spc="-10">
                <a:latin typeface="Verdana"/>
                <a:cs typeface="Verdana"/>
              </a:rPr>
              <a:t>-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10">
                <a:latin typeface="Verdana"/>
                <a:cs typeface="Verdana"/>
              </a:rPr>
              <a:t>)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10400" y="3156204"/>
            <a:ext cx="1752600" cy="1109980"/>
          </a:xfrm>
          <a:custGeom>
            <a:avLst/>
            <a:gdLst/>
            <a:ahLst/>
            <a:cxnLst/>
            <a:rect l="l" t="t" r="r" b="b"/>
            <a:pathLst>
              <a:path w="1752600" h="1109979">
                <a:moveTo>
                  <a:pt x="210311" y="273050"/>
                </a:moveTo>
                <a:lnTo>
                  <a:pt x="877061" y="0"/>
                </a:lnTo>
              </a:path>
              <a:path w="1752600" h="1109979">
                <a:moveTo>
                  <a:pt x="1543050" y="273050"/>
                </a:moveTo>
                <a:lnTo>
                  <a:pt x="876300" y="0"/>
                </a:lnTo>
              </a:path>
              <a:path w="1752600" h="1109979">
                <a:moveTo>
                  <a:pt x="0" y="893572"/>
                </a:moveTo>
                <a:lnTo>
                  <a:pt x="3389" y="876752"/>
                </a:lnTo>
                <a:lnTo>
                  <a:pt x="12636" y="863028"/>
                </a:lnTo>
                <a:lnTo>
                  <a:pt x="26360" y="853781"/>
                </a:lnTo>
                <a:lnTo>
                  <a:pt x="43179" y="850392"/>
                </a:lnTo>
                <a:lnTo>
                  <a:pt x="375920" y="850392"/>
                </a:lnTo>
                <a:lnTo>
                  <a:pt x="392739" y="853781"/>
                </a:lnTo>
                <a:lnTo>
                  <a:pt x="406463" y="863028"/>
                </a:lnTo>
                <a:lnTo>
                  <a:pt x="415710" y="876752"/>
                </a:lnTo>
                <a:lnTo>
                  <a:pt x="419100" y="893572"/>
                </a:lnTo>
                <a:lnTo>
                  <a:pt x="419100" y="1066292"/>
                </a:lnTo>
                <a:lnTo>
                  <a:pt x="415710" y="1083111"/>
                </a:lnTo>
                <a:lnTo>
                  <a:pt x="406463" y="1096835"/>
                </a:lnTo>
                <a:lnTo>
                  <a:pt x="392739" y="1106082"/>
                </a:lnTo>
                <a:lnTo>
                  <a:pt x="375920" y="1109472"/>
                </a:lnTo>
                <a:lnTo>
                  <a:pt x="43179" y="1109472"/>
                </a:lnTo>
                <a:lnTo>
                  <a:pt x="26360" y="1106082"/>
                </a:lnTo>
                <a:lnTo>
                  <a:pt x="12636" y="1096835"/>
                </a:lnTo>
                <a:lnTo>
                  <a:pt x="3389" y="1083111"/>
                </a:lnTo>
                <a:lnTo>
                  <a:pt x="0" y="1066292"/>
                </a:lnTo>
                <a:lnTo>
                  <a:pt x="0" y="893572"/>
                </a:lnTo>
                <a:close/>
              </a:path>
              <a:path w="1752600" h="1109979">
                <a:moveTo>
                  <a:pt x="1333500" y="893572"/>
                </a:moveTo>
                <a:lnTo>
                  <a:pt x="1336889" y="876752"/>
                </a:lnTo>
                <a:lnTo>
                  <a:pt x="1346136" y="863028"/>
                </a:lnTo>
                <a:lnTo>
                  <a:pt x="1359860" y="853781"/>
                </a:lnTo>
                <a:lnTo>
                  <a:pt x="1376679" y="850392"/>
                </a:lnTo>
                <a:lnTo>
                  <a:pt x="1709420" y="850392"/>
                </a:lnTo>
                <a:lnTo>
                  <a:pt x="1726239" y="853781"/>
                </a:lnTo>
                <a:lnTo>
                  <a:pt x="1739963" y="863028"/>
                </a:lnTo>
                <a:lnTo>
                  <a:pt x="1749210" y="876752"/>
                </a:lnTo>
                <a:lnTo>
                  <a:pt x="1752600" y="893572"/>
                </a:lnTo>
                <a:lnTo>
                  <a:pt x="1752600" y="1066292"/>
                </a:lnTo>
                <a:lnTo>
                  <a:pt x="1749210" y="1083111"/>
                </a:lnTo>
                <a:lnTo>
                  <a:pt x="1739963" y="1096835"/>
                </a:lnTo>
                <a:lnTo>
                  <a:pt x="1726239" y="1106082"/>
                </a:lnTo>
                <a:lnTo>
                  <a:pt x="1709420" y="1109472"/>
                </a:lnTo>
                <a:lnTo>
                  <a:pt x="1376679" y="1109472"/>
                </a:lnTo>
                <a:lnTo>
                  <a:pt x="1359860" y="1106082"/>
                </a:lnTo>
                <a:lnTo>
                  <a:pt x="1346136" y="1096835"/>
                </a:lnTo>
                <a:lnTo>
                  <a:pt x="1336889" y="1083111"/>
                </a:lnTo>
                <a:lnTo>
                  <a:pt x="1333500" y="1066292"/>
                </a:lnTo>
                <a:lnTo>
                  <a:pt x="1333500" y="89357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456421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95743" y="3467100"/>
            <a:ext cx="1565275" cy="500380"/>
            <a:chOff x="7095743" y="3467100"/>
            <a:chExt cx="1565275" cy="50038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5743" y="3761231"/>
              <a:ext cx="237744" cy="2057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147" y="3761231"/>
              <a:ext cx="237744" cy="2057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504175" y="3474720"/>
              <a:ext cx="419100" cy="259079"/>
            </a:xfrm>
            <a:custGeom>
              <a:avLst/>
              <a:gdLst/>
              <a:ahLst/>
              <a:cxnLst/>
              <a:rect l="l" t="t" r="r" b="b"/>
              <a:pathLst>
                <a:path w="419100" h="259079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375920" y="0"/>
                  </a:lnTo>
                  <a:lnTo>
                    <a:pt x="392739" y="3389"/>
                  </a:lnTo>
                  <a:lnTo>
                    <a:pt x="406463" y="12636"/>
                  </a:lnTo>
                  <a:lnTo>
                    <a:pt x="415710" y="26360"/>
                  </a:lnTo>
                  <a:lnTo>
                    <a:pt x="419100" y="43179"/>
                  </a:lnTo>
                  <a:lnTo>
                    <a:pt x="419100" y="215899"/>
                  </a:lnTo>
                  <a:lnTo>
                    <a:pt x="415710" y="232719"/>
                  </a:lnTo>
                  <a:lnTo>
                    <a:pt x="406463" y="246443"/>
                  </a:lnTo>
                  <a:lnTo>
                    <a:pt x="392739" y="255690"/>
                  </a:lnTo>
                  <a:lnTo>
                    <a:pt x="375920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899"/>
                  </a:lnTo>
                  <a:lnTo>
                    <a:pt x="0" y="4317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122921" y="3462604"/>
            <a:ext cx="690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095" algn="l"/>
              </a:tabLst>
            </a:pP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04176" y="4008120"/>
            <a:ext cx="419100" cy="259079"/>
          </a:xfrm>
          <a:custGeom>
            <a:avLst/>
            <a:gdLst/>
            <a:ahLst/>
            <a:cxnLst/>
            <a:rect l="l" t="t" r="r" b="b"/>
            <a:pathLst>
              <a:path w="4191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375920" y="0"/>
                </a:lnTo>
                <a:lnTo>
                  <a:pt x="392739" y="3389"/>
                </a:lnTo>
                <a:lnTo>
                  <a:pt x="406463" y="12636"/>
                </a:lnTo>
                <a:lnTo>
                  <a:pt x="415710" y="26360"/>
                </a:lnTo>
                <a:lnTo>
                  <a:pt x="419100" y="43179"/>
                </a:lnTo>
                <a:lnTo>
                  <a:pt x="419100" y="215899"/>
                </a:lnTo>
                <a:lnTo>
                  <a:pt x="415710" y="232719"/>
                </a:lnTo>
                <a:lnTo>
                  <a:pt x="406463" y="246443"/>
                </a:lnTo>
                <a:lnTo>
                  <a:pt x="392739" y="255690"/>
                </a:lnTo>
                <a:lnTo>
                  <a:pt x="3759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122921" y="3996309"/>
            <a:ext cx="690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095" algn="l"/>
              </a:tabLst>
            </a:pPr>
            <a:r>
              <a:rPr dirty="0" sz="1600" spc="-5" i="1">
                <a:latin typeface="Verdana"/>
                <a:cs typeface="Verdana"/>
              </a:rPr>
              <a:t>M</a:t>
            </a:r>
            <a:r>
              <a:rPr dirty="0" sz="1600" spc="-5" i="1">
                <a:latin typeface="Verdana"/>
                <a:cs typeface="Verdana"/>
              </a:rPr>
              <a:t>	</a:t>
            </a: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589519" y="3148583"/>
            <a:ext cx="304165" cy="820419"/>
            <a:chOff x="7589519" y="3148583"/>
            <a:chExt cx="304165" cy="820419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19" y="3762755"/>
              <a:ext cx="237744" cy="20574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712963" y="3156203"/>
              <a:ext cx="173355" cy="274955"/>
            </a:xfrm>
            <a:custGeom>
              <a:avLst/>
              <a:gdLst/>
              <a:ahLst/>
              <a:cxnLst/>
              <a:rect l="l" t="t" r="r" b="b"/>
              <a:pathLst>
                <a:path w="173354" h="274954">
                  <a:moveTo>
                    <a:pt x="0" y="274700"/>
                  </a:moveTo>
                  <a:lnTo>
                    <a:pt x="173100" y="0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4345051" y="3276837"/>
            <a:ext cx="283210" cy="106489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310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69197" y="6508757"/>
            <a:ext cx="302260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11159" y="3302889"/>
            <a:ext cx="274955" cy="10102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89803" y="2813430"/>
            <a:ext cx="582295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025"/>
              </a:spcBef>
            </a:pP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73928" y="2129154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34606" y="2105405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0240" y="4502086"/>
            <a:ext cx="7597775" cy="1767839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68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93700" algn="l"/>
                <a:tab pos="394335" algn="l"/>
              </a:tabLst>
            </a:pP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r>
              <a:rPr dirty="0" sz="2400" spc="-5">
                <a:latin typeface="Verdana"/>
                <a:cs typeface="Verdana"/>
              </a:rPr>
              <a:t>: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O(</a:t>
            </a:r>
            <a:r>
              <a:rPr dirty="0" sz="2400" spc="-5" i="1">
                <a:latin typeface="Verdana"/>
                <a:cs typeface="Verdana"/>
              </a:rPr>
              <a:t>n</a:t>
            </a:r>
            <a:r>
              <a:rPr dirty="0" sz="2400" spc="-5">
                <a:latin typeface="Verdana"/>
                <a:cs typeface="Verdana"/>
              </a:rPr>
              <a:t>), each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iteration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phase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2: </a:t>
            </a:r>
            <a:r>
              <a:rPr dirty="0" sz="2400" spc="5">
                <a:latin typeface="Verdana"/>
                <a:cs typeface="Verdana"/>
              </a:rPr>
              <a:t>O(</a:t>
            </a:r>
            <a:r>
              <a:rPr dirty="0" sz="2400" spc="5" i="1">
                <a:latin typeface="Verdana"/>
                <a:cs typeface="Verdana"/>
              </a:rPr>
              <a:t>n</a:t>
            </a:r>
            <a:r>
              <a:rPr dirty="0" sz="2400" spc="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393700" indent="-343535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93700" algn="l"/>
                <a:tab pos="394335" algn="l"/>
              </a:tabLst>
            </a:pPr>
            <a:r>
              <a:rPr dirty="0" sz="2400" spc="-5">
                <a:latin typeface="Verdana"/>
                <a:cs typeface="Verdana"/>
              </a:rPr>
              <a:t>How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many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iterations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there</a:t>
            </a:r>
            <a:r>
              <a:rPr dirty="0" sz="2400" spc="-10">
                <a:latin typeface="Verdana"/>
                <a:cs typeface="Verdana"/>
              </a:rPr>
              <a:t> in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phase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2?</a:t>
            </a:r>
            <a:endParaRPr sz="2400">
              <a:latin typeface="Verdana"/>
              <a:cs typeface="Verdana"/>
            </a:endParaRPr>
          </a:p>
          <a:p>
            <a:pPr algn="r" lvl="1" marL="286385" marR="1583055" indent="-286385">
              <a:lnSpc>
                <a:spcPct val="100000"/>
              </a:lnSpc>
              <a:spcBef>
                <a:spcPts val="930"/>
              </a:spcBef>
              <a:buClr>
                <a:srgbClr val="959595"/>
              </a:buClr>
              <a:buSzPct val="70000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dirty="0" sz="2000" spc="-5">
                <a:latin typeface="Verdana"/>
                <a:cs typeface="Verdana"/>
              </a:rPr>
              <a:t>Number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iterations: </a:t>
            </a:r>
            <a:r>
              <a:rPr dirty="0" sz="2000" spc="5">
                <a:solidFill>
                  <a:srgbClr val="FF3300"/>
                </a:solidFill>
                <a:latin typeface="Verdana"/>
                <a:cs typeface="Verdana"/>
              </a:rPr>
              <a:t>log</a:t>
            </a:r>
            <a:r>
              <a:rPr dirty="0" baseline="-21367" sz="1950" spc="7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baseline="-21367" sz="1950" spc="7">
                <a:solidFill>
                  <a:srgbClr val="FF3300"/>
                </a:solidFill>
                <a:latin typeface="Verdana"/>
                <a:cs typeface="Verdana"/>
              </a:rPr>
              <a:t>-1</a:t>
            </a:r>
            <a:r>
              <a:rPr dirty="0" sz="2000" spc="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000" spc="5">
                <a:solidFill>
                  <a:srgbClr val="FF3300"/>
                </a:solidFill>
                <a:latin typeface="Verdana"/>
                <a:cs typeface="Verdana"/>
              </a:rPr>
              <a:t>/</a:t>
            </a:r>
            <a:r>
              <a:rPr dirty="0" sz="2000" spc="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000" spc="-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3300"/>
                </a:solidFill>
                <a:latin typeface="Verdana"/>
                <a:cs typeface="Verdana"/>
              </a:rPr>
              <a:t>=</a:t>
            </a:r>
            <a:r>
              <a:rPr dirty="0" sz="20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3300"/>
                </a:solidFill>
                <a:latin typeface="Verdana"/>
                <a:cs typeface="Verdana"/>
              </a:rPr>
              <a:t>log</a:t>
            </a:r>
            <a:r>
              <a:rPr dirty="0" baseline="-21367" sz="195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00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algn="r" marL="342265" marR="1598930" indent="-342265">
              <a:lnSpc>
                <a:spcPct val="100000"/>
              </a:lnSpc>
              <a:spcBef>
                <a:spcPts val="59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dirty="0" sz="2400" spc="-55">
                <a:latin typeface="Verdana"/>
                <a:cs typeface="Verdana"/>
              </a:rPr>
              <a:t>Total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running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time: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O(</a:t>
            </a:r>
            <a:r>
              <a:rPr dirty="0" sz="2400" spc="-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400" spc="1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log</a:t>
            </a:r>
            <a:r>
              <a:rPr dirty="0" baseline="-20833" sz="2400" spc="-1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baseline="-20833" sz="2400" spc="44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)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I/Os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9197" y="6508757"/>
            <a:ext cx="302260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12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1393215"/>
            <a:ext cx="7039609" cy="33921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19100" indent="-343535">
              <a:lnSpc>
                <a:spcPct val="100000"/>
              </a:lnSpc>
              <a:spcBef>
                <a:spcPts val="7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 sz="2800" spc="-10">
                <a:latin typeface="Verdana"/>
                <a:cs typeface="Verdana"/>
              </a:rPr>
              <a:t>External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sorting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can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be</a:t>
            </a:r>
            <a:r>
              <a:rPr dirty="0" sz="2800" spc="-10">
                <a:latin typeface="Verdana"/>
                <a:cs typeface="Verdana"/>
              </a:rPr>
              <a:t> done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in</a:t>
            </a:r>
            <a:endParaRPr sz="2800">
              <a:latin typeface="Verdana"/>
              <a:cs typeface="Verdana"/>
            </a:endParaRPr>
          </a:p>
          <a:p>
            <a:pPr marL="45275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O(</a:t>
            </a:r>
            <a:r>
              <a:rPr dirty="0" sz="2800" spc="-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800" spc="1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log</a:t>
            </a:r>
            <a:r>
              <a:rPr dirty="0" baseline="-21021" sz="2775" spc="-7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baseline="-21021" sz="2775" spc="1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)</a:t>
            </a:r>
            <a:r>
              <a:rPr dirty="0" sz="28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I/O </a:t>
            </a:r>
            <a:r>
              <a:rPr dirty="0" sz="2800" spc="-15">
                <a:latin typeface="Verdana"/>
                <a:cs typeface="Verdana"/>
              </a:rPr>
              <a:t>operations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for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any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i="1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lvl="1" marL="8197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819785" algn="l"/>
                <a:tab pos="820419" algn="l"/>
              </a:tabLst>
            </a:pPr>
            <a:r>
              <a:rPr dirty="0" sz="2400" spc="-5">
                <a:solidFill>
                  <a:srgbClr val="0033CC"/>
                </a:solidFill>
                <a:latin typeface="Verdana"/>
                <a:cs typeface="Verdana"/>
              </a:rPr>
              <a:t>This</a:t>
            </a:r>
            <a:r>
              <a:rPr dirty="0" sz="2400" spc="-1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Verdana"/>
                <a:cs typeface="Verdana"/>
              </a:rPr>
              <a:t>is</a:t>
            </a:r>
            <a:r>
              <a:rPr dirty="0" sz="2400" spc="-1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0033CC"/>
                </a:solidFill>
                <a:latin typeface="Verdana"/>
                <a:cs typeface="Verdana"/>
              </a:rPr>
              <a:t>asymptotically</a:t>
            </a:r>
            <a:r>
              <a:rPr dirty="0" sz="2400" spc="4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33CC"/>
                </a:solidFill>
                <a:latin typeface="Verdana"/>
                <a:cs typeface="Verdana"/>
              </a:rPr>
              <a:t>optimal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59595"/>
              </a:buClr>
              <a:buFont typeface="Wingdings"/>
              <a:buChar char=""/>
            </a:pPr>
            <a:endParaRPr sz="2800">
              <a:latin typeface="Verdana"/>
              <a:cs typeface="Verdana"/>
            </a:endParaRPr>
          </a:p>
          <a:p>
            <a:pPr marL="452755" marR="557530" indent="-377190">
              <a:lnSpc>
                <a:spcPct val="1201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practice,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we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can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usually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sort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in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O(</a:t>
            </a:r>
            <a:r>
              <a:rPr dirty="0" sz="2800" spc="-1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)</a:t>
            </a:r>
            <a:r>
              <a:rPr dirty="0" sz="2800" spc="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I/Os</a:t>
            </a:r>
            <a:endParaRPr sz="2800">
              <a:latin typeface="Verdana"/>
              <a:cs typeface="Verdana"/>
            </a:endParaRPr>
          </a:p>
          <a:p>
            <a:pPr lvl="1" marL="8197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819785" algn="l"/>
                <a:tab pos="820419" algn="l"/>
              </a:tabLst>
            </a:pPr>
            <a:r>
              <a:rPr dirty="0" sz="2400" spc="-5">
                <a:latin typeface="Verdana"/>
                <a:cs typeface="Verdana"/>
              </a:rPr>
              <a:t>Use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two-phase,</a:t>
            </a:r>
            <a:r>
              <a:rPr dirty="0" sz="2400" spc="-10">
                <a:latin typeface="Verdana"/>
                <a:cs typeface="Verdana"/>
              </a:rPr>
              <a:t> multiway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merge-sort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6501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Main-Memory</a:t>
            </a:r>
            <a:r>
              <a:rPr dirty="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Merge</a:t>
            </a:r>
            <a:r>
              <a:rPr dirty="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800" y="1598675"/>
            <a:ext cx="6478905" cy="2214880"/>
            <a:chOff x="685800" y="1598675"/>
            <a:chExt cx="6478905" cy="221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76" y="1673351"/>
              <a:ext cx="6403848" cy="2139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755" y="1650491"/>
              <a:ext cx="6419088" cy="21290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800" y="1598675"/>
              <a:ext cx="6400800" cy="2136775"/>
            </a:xfrm>
            <a:custGeom>
              <a:avLst/>
              <a:gdLst/>
              <a:ahLst/>
              <a:cxnLst/>
              <a:rect l="l" t="t" r="r" b="b"/>
              <a:pathLst>
                <a:path w="6400800" h="2136775">
                  <a:moveTo>
                    <a:pt x="6400800" y="0"/>
                  </a:moveTo>
                  <a:lnTo>
                    <a:pt x="0" y="0"/>
                  </a:lnTo>
                  <a:lnTo>
                    <a:pt x="0" y="2136648"/>
                  </a:lnTo>
                  <a:lnTo>
                    <a:pt x="6400800" y="2136648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4540" y="1604517"/>
            <a:ext cx="3302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Merge-Sort</a:t>
            </a:r>
            <a:r>
              <a:rPr dirty="0" sz="1800" spc="-10">
                <a:latin typeface="Courier New"/>
                <a:cs typeface="Courier New"/>
              </a:rPr>
              <a:t>(A)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01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length(A)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&gt;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254" y="2153158"/>
            <a:ext cx="521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Copy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first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half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of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into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array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254" y="2427859"/>
            <a:ext cx="534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Copy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second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half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of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into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array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705" y="2702178"/>
            <a:ext cx="1938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M</a:t>
            </a:r>
            <a:r>
              <a:rPr dirty="0" sz="1800" spc="-15" b="1">
                <a:latin typeface="Courier New"/>
                <a:cs typeface="Courier New"/>
              </a:rPr>
              <a:t>e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15" b="1">
                <a:latin typeface="Courier New"/>
                <a:cs typeface="Courier New"/>
              </a:rPr>
              <a:t>ge</a:t>
            </a:r>
            <a:r>
              <a:rPr dirty="0" sz="1800" spc="-5" b="1">
                <a:latin typeface="Courier New"/>
                <a:cs typeface="Courier New"/>
              </a:rPr>
              <a:t>-S</a:t>
            </a:r>
            <a:r>
              <a:rPr dirty="0" sz="1800" spc="-15" b="1">
                <a:latin typeface="Courier New"/>
                <a:cs typeface="Courier New"/>
              </a:rPr>
              <a:t>o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15" b="1">
                <a:latin typeface="Courier New"/>
                <a:cs typeface="Courier New"/>
              </a:rPr>
              <a:t>t</a:t>
            </a:r>
            <a:r>
              <a:rPr dirty="0" sz="1800" spc="-5">
                <a:latin typeface="Courier New"/>
                <a:cs typeface="Courier New"/>
              </a:rPr>
              <a:t>(A1)  </a:t>
            </a:r>
            <a:r>
              <a:rPr dirty="0" sz="1800" spc="-5" b="1">
                <a:latin typeface="Courier New"/>
                <a:cs typeface="Courier New"/>
              </a:rPr>
              <a:t>M</a:t>
            </a:r>
            <a:r>
              <a:rPr dirty="0" sz="1800" spc="-15" b="1">
                <a:latin typeface="Courier New"/>
                <a:cs typeface="Courier New"/>
              </a:rPr>
              <a:t>e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15" b="1">
                <a:latin typeface="Courier New"/>
                <a:cs typeface="Courier New"/>
              </a:rPr>
              <a:t>ge</a:t>
            </a:r>
            <a:r>
              <a:rPr dirty="0" sz="1800" spc="-5" b="1">
                <a:latin typeface="Courier New"/>
                <a:cs typeface="Courier New"/>
              </a:rPr>
              <a:t>-S</a:t>
            </a:r>
            <a:r>
              <a:rPr dirty="0" sz="1800" spc="-15" b="1">
                <a:latin typeface="Courier New"/>
                <a:cs typeface="Courier New"/>
              </a:rPr>
              <a:t>o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15" b="1">
                <a:latin typeface="Courier New"/>
                <a:cs typeface="Courier New"/>
              </a:rPr>
              <a:t>t</a:t>
            </a:r>
            <a:r>
              <a:rPr dirty="0" sz="1800" spc="-5">
                <a:latin typeface="Courier New"/>
                <a:cs typeface="Courier New"/>
              </a:rPr>
              <a:t>(A2)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2153158"/>
            <a:ext cx="2997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02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03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05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06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4705" y="3250819"/>
            <a:ext cx="2209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Merge</a:t>
            </a:r>
            <a:r>
              <a:rPr dirty="0" sz="1800" spc="-10">
                <a:latin typeface="Courier New"/>
                <a:cs typeface="Courier New"/>
              </a:rPr>
              <a:t>(A,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A1,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2800" y="2209800"/>
            <a:ext cx="152400" cy="1371600"/>
          </a:xfrm>
          <a:custGeom>
            <a:avLst/>
            <a:gdLst/>
            <a:ahLst/>
            <a:cxnLst/>
            <a:rect l="l" t="t" r="r" b="b"/>
            <a:pathLst>
              <a:path w="152400" h="1371600">
                <a:moveTo>
                  <a:pt x="152400" y="457200"/>
                </a:moveTo>
                <a:lnTo>
                  <a:pt x="122759" y="454211"/>
                </a:lnTo>
                <a:lnTo>
                  <a:pt x="98536" y="446055"/>
                </a:lnTo>
                <a:lnTo>
                  <a:pt x="82194" y="433947"/>
                </a:lnTo>
                <a:lnTo>
                  <a:pt x="76200" y="419100"/>
                </a:lnTo>
                <a:lnTo>
                  <a:pt x="76200" y="266700"/>
                </a:lnTo>
                <a:lnTo>
                  <a:pt x="70205" y="251852"/>
                </a:lnTo>
                <a:lnTo>
                  <a:pt x="53863" y="239744"/>
                </a:lnTo>
                <a:lnTo>
                  <a:pt x="29640" y="231588"/>
                </a:lnTo>
                <a:lnTo>
                  <a:pt x="0" y="228600"/>
                </a:lnTo>
                <a:lnTo>
                  <a:pt x="29640" y="225611"/>
                </a:lnTo>
                <a:lnTo>
                  <a:pt x="53863" y="217455"/>
                </a:lnTo>
                <a:lnTo>
                  <a:pt x="70205" y="205347"/>
                </a:lnTo>
                <a:lnTo>
                  <a:pt x="76200" y="190500"/>
                </a:lnTo>
                <a:lnTo>
                  <a:pt x="76200" y="38100"/>
                </a:lnTo>
                <a:lnTo>
                  <a:pt x="82194" y="23252"/>
                </a:lnTo>
                <a:lnTo>
                  <a:pt x="98536" y="11144"/>
                </a:lnTo>
                <a:lnTo>
                  <a:pt x="122759" y="2988"/>
                </a:lnTo>
                <a:lnTo>
                  <a:pt x="152400" y="0"/>
                </a:lnTo>
              </a:path>
              <a:path w="152400" h="1371600">
                <a:moveTo>
                  <a:pt x="152400" y="990600"/>
                </a:moveTo>
                <a:lnTo>
                  <a:pt x="122759" y="987611"/>
                </a:lnTo>
                <a:lnTo>
                  <a:pt x="98536" y="979455"/>
                </a:lnTo>
                <a:lnTo>
                  <a:pt x="82194" y="967347"/>
                </a:lnTo>
                <a:lnTo>
                  <a:pt x="76200" y="952500"/>
                </a:lnTo>
                <a:lnTo>
                  <a:pt x="76200" y="800100"/>
                </a:lnTo>
                <a:lnTo>
                  <a:pt x="70205" y="785252"/>
                </a:lnTo>
                <a:lnTo>
                  <a:pt x="53863" y="773144"/>
                </a:lnTo>
                <a:lnTo>
                  <a:pt x="29640" y="764988"/>
                </a:lnTo>
                <a:lnTo>
                  <a:pt x="0" y="762000"/>
                </a:lnTo>
                <a:lnTo>
                  <a:pt x="29640" y="759011"/>
                </a:lnTo>
                <a:lnTo>
                  <a:pt x="53863" y="750855"/>
                </a:lnTo>
                <a:lnTo>
                  <a:pt x="70205" y="738747"/>
                </a:lnTo>
                <a:lnTo>
                  <a:pt x="76200" y="723900"/>
                </a:lnTo>
                <a:lnTo>
                  <a:pt x="76200" y="571500"/>
                </a:lnTo>
                <a:lnTo>
                  <a:pt x="82194" y="556652"/>
                </a:lnTo>
                <a:lnTo>
                  <a:pt x="98536" y="544544"/>
                </a:lnTo>
                <a:lnTo>
                  <a:pt x="122759" y="536388"/>
                </a:lnTo>
                <a:lnTo>
                  <a:pt x="152400" y="533400"/>
                </a:lnTo>
              </a:path>
              <a:path w="152400" h="1371600">
                <a:moveTo>
                  <a:pt x="152400" y="1371600"/>
                </a:moveTo>
                <a:lnTo>
                  <a:pt x="122759" y="1369595"/>
                </a:lnTo>
                <a:lnTo>
                  <a:pt x="98536" y="1364138"/>
                </a:lnTo>
                <a:lnTo>
                  <a:pt x="82194" y="1356062"/>
                </a:lnTo>
                <a:lnTo>
                  <a:pt x="76200" y="1346200"/>
                </a:lnTo>
                <a:lnTo>
                  <a:pt x="76200" y="1244600"/>
                </a:lnTo>
                <a:lnTo>
                  <a:pt x="70205" y="1234737"/>
                </a:lnTo>
                <a:lnTo>
                  <a:pt x="53863" y="1226661"/>
                </a:lnTo>
                <a:lnTo>
                  <a:pt x="29640" y="1221204"/>
                </a:lnTo>
                <a:lnTo>
                  <a:pt x="0" y="1219200"/>
                </a:lnTo>
                <a:lnTo>
                  <a:pt x="29640" y="1217195"/>
                </a:lnTo>
                <a:lnTo>
                  <a:pt x="53863" y="1211738"/>
                </a:lnTo>
                <a:lnTo>
                  <a:pt x="70205" y="1203662"/>
                </a:lnTo>
                <a:lnTo>
                  <a:pt x="76200" y="1193800"/>
                </a:lnTo>
                <a:lnTo>
                  <a:pt x="76200" y="1092200"/>
                </a:lnTo>
                <a:lnTo>
                  <a:pt x="82194" y="1082337"/>
                </a:lnTo>
                <a:lnTo>
                  <a:pt x="98536" y="1074261"/>
                </a:lnTo>
                <a:lnTo>
                  <a:pt x="122759" y="1068804"/>
                </a:lnTo>
                <a:lnTo>
                  <a:pt x="152400" y="106680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55534" y="2241930"/>
            <a:ext cx="978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Divide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7471409" y="2684286"/>
            <a:ext cx="136969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0">
              <a:lnSpc>
                <a:spcPct val="125000"/>
              </a:lnSpc>
              <a:spcBef>
                <a:spcPts val="95"/>
              </a:spcBef>
            </a:pPr>
            <a:r>
              <a:rPr dirty="0" sz="2400" spc="-5" i="1">
                <a:solidFill>
                  <a:srgbClr val="0000CC"/>
                </a:solidFill>
                <a:latin typeface="Verdana"/>
                <a:cs typeface="Verdana"/>
              </a:rPr>
              <a:t>Conquer </a:t>
            </a:r>
            <a:r>
              <a:rPr dirty="0" sz="2400" spc="-830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400" spc="-5" i="1">
                <a:solidFill>
                  <a:srgbClr val="FF3300"/>
                </a:solidFill>
                <a:latin typeface="Verdana"/>
                <a:cs typeface="Verdana"/>
              </a:rPr>
              <a:t>Combi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540" y="3994784"/>
            <a:ext cx="2948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5">
                <a:latin typeface="Verdana"/>
                <a:cs typeface="Verdana"/>
              </a:rPr>
              <a:t>Running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time?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6814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33CC"/>
                </a:solidFill>
              </a:rPr>
              <a:t>Merge-Sort</a:t>
            </a:r>
            <a:r>
              <a:rPr dirty="0" spc="25">
                <a:solidFill>
                  <a:srgbClr val="0033CC"/>
                </a:solidFill>
              </a:rPr>
              <a:t> </a:t>
            </a:r>
            <a:r>
              <a:rPr dirty="0" spc="-20">
                <a:solidFill>
                  <a:srgbClr val="0033CC"/>
                </a:solidFill>
              </a:rPr>
              <a:t>Recursion</a:t>
            </a:r>
            <a:r>
              <a:rPr dirty="0" spc="25">
                <a:solidFill>
                  <a:srgbClr val="0033CC"/>
                </a:solidFill>
              </a:rPr>
              <a:t> </a:t>
            </a:r>
            <a:r>
              <a:rPr dirty="0" spc="-105">
                <a:solidFill>
                  <a:srgbClr val="0033CC"/>
                </a:solidFill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4491608"/>
            <a:ext cx="8173720" cy="17818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38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each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level: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merge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runs</a:t>
            </a:r>
            <a:r>
              <a:rPr dirty="0" sz="2400" spc="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(sorted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sequences) of 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size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3300"/>
                </a:solidFill>
                <a:latin typeface="Verdana"/>
                <a:cs typeface="Verdana"/>
              </a:rPr>
              <a:t>x</a:t>
            </a:r>
            <a:r>
              <a:rPr dirty="0" sz="2400" spc="1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into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size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2400" spc="-5" i="1">
                <a:solidFill>
                  <a:srgbClr val="FF3300"/>
                </a:solidFill>
                <a:latin typeface="Verdana"/>
                <a:cs typeface="Verdana"/>
              </a:rPr>
              <a:t>x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decrease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number of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twofold.</a:t>
            </a:r>
            <a:endParaRPr sz="2400">
              <a:latin typeface="Verdana"/>
              <a:cs typeface="Verdana"/>
            </a:endParaRPr>
          </a:p>
          <a:p>
            <a:pPr marL="355600" marR="1298575" indent="-343535">
              <a:lnSpc>
                <a:spcPts val="2590"/>
              </a:lnSpc>
              <a:spcBef>
                <a:spcPts val="61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What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would</a:t>
            </a:r>
            <a:r>
              <a:rPr dirty="0" sz="24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it</a:t>
            </a:r>
            <a:r>
              <a:rPr dirty="0" sz="24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mean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to</a:t>
            </a:r>
            <a:r>
              <a:rPr dirty="0" sz="24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run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this</a:t>
            </a:r>
            <a:r>
              <a:rPr dirty="0" sz="24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on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 file</a:t>
            </a:r>
            <a:r>
              <a:rPr dirty="0" sz="2400" spc="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in </a:t>
            </a:r>
            <a:r>
              <a:rPr dirty="0" sz="2400" spc="-83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external</a:t>
            </a:r>
            <a:r>
              <a:rPr dirty="0" sz="2400" spc="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memory?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177795"/>
            <a:ext cx="7239000" cy="2087880"/>
          </a:xfrm>
          <a:custGeom>
            <a:avLst/>
            <a:gdLst/>
            <a:ahLst/>
            <a:cxnLst/>
            <a:rect l="l" t="t" r="r" b="b"/>
            <a:pathLst>
              <a:path w="7239000" h="2087879">
                <a:moveTo>
                  <a:pt x="12191" y="1871979"/>
                </a:moveTo>
                <a:lnTo>
                  <a:pt x="15581" y="1855160"/>
                </a:lnTo>
                <a:lnTo>
                  <a:pt x="24828" y="1841436"/>
                </a:lnTo>
                <a:lnTo>
                  <a:pt x="38552" y="1832189"/>
                </a:lnTo>
                <a:lnTo>
                  <a:pt x="55371" y="1828799"/>
                </a:lnTo>
                <a:lnTo>
                  <a:pt x="337819" y="1828799"/>
                </a:lnTo>
                <a:lnTo>
                  <a:pt x="354639" y="1832189"/>
                </a:lnTo>
                <a:lnTo>
                  <a:pt x="368363" y="1841436"/>
                </a:lnTo>
                <a:lnTo>
                  <a:pt x="377610" y="1855160"/>
                </a:lnTo>
                <a:lnTo>
                  <a:pt x="381000" y="1871979"/>
                </a:lnTo>
                <a:lnTo>
                  <a:pt x="381000" y="2044699"/>
                </a:lnTo>
                <a:lnTo>
                  <a:pt x="377610" y="2061519"/>
                </a:lnTo>
                <a:lnTo>
                  <a:pt x="368363" y="2075243"/>
                </a:lnTo>
                <a:lnTo>
                  <a:pt x="354639" y="2084490"/>
                </a:lnTo>
                <a:lnTo>
                  <a:pt x="337819" y="2087879"/>
                </a:lnTo>
                <a:lnTo>
                  <a:pt x="55371" y="2087879"/>
                </a:lnTo>
                <a:lnTo>
                  <a:pt x="38552" y="2084490"/>
                </a:lnTo>
                <a:lnTo>
                  <a:pt x="24828" y="2075243"/>
                </a:lnTo>
                <a:lnTo>
                  <a:pt x="15581" y="2061519"/>
                </a:lnTo>
                <a:lnTo>
                  <a:pt x="12191" y="2044699"/>
                </a:lnTo>
                <a:lnTo>
                  <a:pt x="12191" y="1871979"/>
                </a:lnTo>
                <a:close/>
              </a:path>
              <a:path w="7239000" h="2087879">
                <a:moveTo>
                  <a:pt x="469392" y="1871979"/>
                </a:moveTo>
                <a:lnTo>
                  <a:pt x="472781" y="1855160"/>
                </a:lnTo>
                <a:lnTo>
                  <a:pt x="482028" y="1841436"/>
                </a:lnTo>
                <a:lnTo>
                  <a:pt x="495752" y="1832189"/>
                </a:lnTo>
                <a:lnTo>
                  <a:pt x="512572" y="1828799"/>
                </a:lnTo>
                <a:lnTo>
                  <a:pt x="795019" y="1828799"/>
                </a:lnTo>
                <a:lnTo>
                  <a:pt x="811839" y="1832189"/>
                </a:lnTo>
                <a:lnTo>
                  <a:pt x="825563" y="1841436"/>
                </a:lnTo>
                <a:lnTo>
                  <a:pt x="834810" y="1855160"/>
                </a:lnTo>
                <a:lnTo>
                  <a:pt x="838200" y="1871979"/>
                </a:lnTo>
                <a:lnTo>
                  <a:pt x="838200" y="2044699"/>
                </a:lnTo>
                <a:lnTo>
                  <a:pt x="834810" y="2061519"/>
                </a:lnTo>
                <a:lnTo>
                  <a:pt x="825563" y="2075243"/>
                </a:lnTo>
                <a:lnTo>
                  <a:pt x="811839" y="2084490"/>
                </a:lnTo>
                <a:lnTo>
                  <a:pt x="795019" y="2087879"/>
                </a:lnTo>
                <a:lnTo>
                  <a:pt x="512572" y="2087879"/>
                </a:lnTo>
                <a:lnTo>
                  <a:pt x="495752" y="2084490"/>
                </a:lnTo>
                <a:lnTo>
                  <a:pt x="482028" y="2075243"/>
                </a:lnTo>
                <a:lnTo>
                  <a:pt x="472781" y="2061519"/>
                </a:lnTo>
                <a:lnTo>
                  <a:pt x="469392" y="2044699"/>
                </a:lnTo>
                <a:lnTo>
                  <a:pt x="469392" y="1871979"/>
                </a:lnTo>
                <a:close/>
              </a:path>
              <a:path w="7239000" h="2087879">
                <a:moveTo>
                  <a:pt x="0" y="1338579"/>
                </a:moveTo>
                <a:lnTo>
                  <a:pt x="3389" y="1321760"/>
                </a:lnTo>
                <a:lnTo>
                  <a:pt x="12636" y="1308036"/>
                </a:lnTo>
                <a:lnTo>
                  <a:pt x="26360" y="1298789"/>
                </a:lnTo>
                <a:lnTo>
                  <a:pt x="43180" y="1295400"/>
                </a:lnTo>
                <a:lnTo>
                  <a:pt x="795019" y="1295400"/>
                </a:lnTo>
                <a:lnTo>
                  <a:pt x="811839" y="1298789"/>
                </a:lnTo>
                <a:lnTo>
                  <a:pt x="825563" y="1308036"/>
                </a:lnTo>
                <a:lnTo>
                  <a:pt x="834810" y="1321760"/>
                </a:lnTo>
                <a:lnTo>
                  <a:pt x="838200" y="1338579"/>
                </a:lnTo>
                <a:lnTo>
                  <a:pt x="838200" y="1511299"/>
                </a:lnTo>
                <a:lnTo>
                  <a:pt x="834810" y="1528119"/>
                </a:lnTo>
                <a:lnTo>
                  <a:pt x="825563" y="1541843"/>
                </a:lnTo>
                <a:lnTo>
                  <a:pt x="811839" y="1551090"/>
                </a:lnTo>
                <a:lnTo>
                  <a:pt x="795019" y="1554479"/>
                </a:lnTo>
                <a:lnTo>
                  <a:pt x="43180" y="1554479"/>
                </a:lnTo>
                <a:lnTo>
                  <a:pt x="26360" y="1551090"/>
                </a:lnTo>
                <a:lnTo>
                  <a:pt x="12636" y="1541843"/>
                </a:lnTo>
                <a:lnTo>
                  <a:pt x="3389" y="1528119"/>
                </a:lnTo>
                <a:lnTo>
                  <a:pt x="0" y="1511299"/>
                </a:lnTo>
                <a:lnTo>
                  <a:pt x="0" y="1338579"/>
                </a:lnTo>
                <a:close/>
              </a:path>
              <a:path w="7239000" h="2087879">
                <a:moveTo>
                  <a:pt x="190500" y="1784858"/>
                </a:moveTo>
                <a:lnTo>
                  <a:pt x="419100" y="1588008"/>
                </a:lnTo>
              </a:path>
              <a:path w="7239000" h="2087879">
                <a:moveTo>
                  <a:pt x="647700" y="1784858"/>
                </a:moveTo>
                <a:lnTo>
                  <a:pt x="419100" y="1588008"/>
                </a:lnTo>
              </a:path>
              <a:path w="7239000" h="2087879">
                <a:moveTo>
                  <a:pt x="926592" y="1871979"/>
                </a:moveTo>
                <a:lnTo>
                  <a:pt x="929981" y="1855160"/>
                </a:lnTo>
                <a:lnTo>
                  <a:pt x="939228" y="1841436"/>
                </a:lnTo>
                <a:lnTo>
                  <a:pt x="952952" y="1832189"/>
                </a:lnTo>
                <a:lnTo>
                  <a:pt x="969772" y="1828799"/>
                </a:lnTo>
                <a:lnTo>
                  <a:pt x="1252220" y="1828799"/>
                </a:lnTo>
                <a:lnTo>
                  <a:pt x="1269039" y="1832189"/>
                </a:lnTo>
                <a:lnTo>
                  <a:pt x="1282763" y="1841436"/>
                </a:lnTo>
                <a:lnTo>
                  <a:pt x="1292010" y="1855160"/>
                </a:lnTo>
                <a:lnTo>
                  <a:pt x="1295400" y="1871979"/>
                </a:lnTo>
                <a:lnTo>
                  <a:pt x="1295400" y="2044699"/>
                </a:lnTo>
                <a:lnTo>
                  <a:pt x="1292010" y="2061519"/>
                </a:lnTo>
                <a:lnTo>
                  <a:pt x="1282763" y="2075243"/>
                </a:lnTo>
                <a:lnTo>
                  <a:pt x="1269039" y="2084490"/>
                </a:lnTo>
                <a:lnTo>
                  <a:pt x="1252220" y="2087879"/>
                </a:lnTo>
                <a:lnTo>
                  <a:pt x="969772" y="2087879"/>
                </a:lnTo>
                <a:lnTo>
                  <a:pt x="952952" y="2084490"/>
                </a:lnTo>
                <a:lnTo>
                  <a:pt x="939228" y="2075243"/>
                </a:lnTo>
                <a:lnTo>
                  <a:pt x="929981" y="2061519"/>
                </a:lnTo>
                <a:lnTo>
                  <a:pt x="926592" y="2044699"/>
                </a:lnTo>
                <a:lnTo>
                  <a:pt x="926592" y="1871979"/>
                </a:lnTo>
                <a:close/>
              </a:path>
              <a:path w="7239000" h="2087879">
                <a:moveTo>
                  <a:pt x="1383792" y="1871979"/>
                </a:moveTo>
                <a:lnTo>
                  <a:pt x="1387181" y="1855160"/>
                </a:lnTo>
                <a:lnTo>
                  <a:pt x="1396428" y="1841436"/>
                </a:lnTo>
                <a:lnTo>
                  <a:pt x="1410152" y="1832189"/>
                </a:lnTo>
                <a:lnTo>
                  <a:pt x="1426972" y="1828799"/>
                </a:lnTo>
                <a:lnTo>
                  <a:pt x="1709420" y="1828799"/>
                </a:lnTo>
                <a:lnTo>
                  <a:pt x="1726239" y="1832189"/>
                </a:lnTo>
                <a:lnTo>
                  <a:pt x="1739963" y="1841436"/>
                </a:lnTo>
                <a:lnTo>
                  <a:pt x="1749210" y="1855160"/>
                </a:lnTo>
                <a:lnTo>
                  <a:pt x="1752600" y="1871979"/>
                </a:lnTo>
                <a:lnTo>
                  <a:pt x="1752600" y="2044699"/>
                </a:lnTo>
                <a:lnTo>
                  <a:pt x="1749210" y="2061519"/>
                </a:lnTo>
                <a:lnTo>
                  <a:pt x="1739963" y="2075243"/>
                </a:lnTo>
                <a:lnTo>
                  <a:pt x="1726239" y="2084490"/>
                </a:lnTo>
                <a:lnTo>
                  <a:pt x="1709420" y="2087879"/>
                </a:lnTo>
                <a:lnTo>
                  <a:pt x="1426972" y="2087879"/>
                </a:lnTo>
                <a:lnTo>
                  <a:pt x="1410152" y="2084490"/>
                </a:lnTo>
                <a:lnTo>
                  <a:pt x="1396428" y="2075243"/>
                </a:lnTo>
                <a:lnTo>
                  <a:pt x="1387181" y="2061519"/>
                </a:lnTo>
                <a:lnTo>
                  <a:pt x="1383792" y="2044699"/>
                </a:lnTo>
                <a:lnTo>
                  <a:pt x="1383792" y="1871979"/>
                </a:lnTo>
                <a:close/>
              </a:path>
              <a:path w="7239000" h="2087879">
                <a:moveTo>
                  <a:pt x="914400" y="1338579"/>
                </a:moveTo>
                <a:lnTo>
                  <a:pt x="917789" y="1321760"/>
                </a:lnTo>
                <a:lnTo>
                  <a:pt x="927036" y="1308036"/>
                </a:lnTo>
                <a:lnTo>
                  <a:pt x="940760" y="1298789"/>
                </a:lnTo>
                <a:lnTo>
                  <a:pt x="957580" y="1295400"/>
                </a:lnTo>
                <a:lnTo>
                  <a:pt x="1709420" y="1295400"/>
                </a:lnTo>
                <a:lnTo>
                  <a:pt x="1726239" y="1298789"/>
                </a:lnTo>
                <a:lnTo>
                  <a:pt x="1739963" y="1308036"/>
                </a:lnTo>
                <a:lnTo>
                  <a:pt x="1749210" y="1321760"/>
                </a:lnTo>
                <a:lnTo>
                  <a:pt x="1752600" y="1338579"/>
                </a:lnTo>
                <a:lnTo>
                  <a:pt x="1752600" y="1511299"/>
                </a:lnTo>
                <a:lnTo>
                  <a:pt x="1749210" y="1528119"/>
                </a:lnTo>
                <a:lnTo>
                  <a:pt x="1739963" y="1541843"/>
                </a:lnTo>
                <a:lnTo>
                  <a:pt x="1726239" y="1551090"/>
                </a:lnTo>
                <a:lnTo>
                  <a:pt x="1709420" y="1554479"/>
                </a:lnTo>
                <a:lnTo>
                  <a:pt x="957580" y="1554479"/>
                </a:lnTo>
                <a:lnTo>
                  <a:pt x="940760" y="1551090"/>
                </a:lnTo>
                <a:lnTo>
                  <a:pt x="927036" y="1541843"/>
                </a:lnTo>
                <a:lnTo>
                  <a:pt x="917789" y="1528119"/>
                </a:lnTo>
                <a:lnTo>
                  <a:pt x="914400" y="1511299"/>
                </a:lnTo>
                <a:lnTo>
                  <a:pt x="914400" y="1338579"/>
                </a:lnTo>
                <a:close/>
              </a:path>
              <a:path w="7239000" h="2087879">
                <a:moveTo>
                  <a:pt x="1104900" y="1784858"/>
                </a:moveTo>
                <a:lnTo>
                  <a:pt x="1333500" y="1588008"/>
                </a:lnTo>
              </a:path>
              <a:path w="7239000" h="2087879">
                <a:moveTo>
                  <a:pt x="1562100" y="1784858"/>
                </a:moveTo>
                <a:lnTo>
                  <a:pt x="1333500" y="1588008"/>
                </a:lnTo>
              </a:path>
              <a:path w="7239000" h="2087879">
                <a:moveTo>
                  <a:pt x="0" y="728979"/>
                </a:moveTo>
                <a:lnTo>
                  <a:pt x="3389" y="712160"/>
                </a:lnTo>
                <a:lnTo>
                  <a:pt x="12636" y="698436"/>
                </a:lnTo>
                <a:lnTo>
                  <a:pt x="26360" y="689189"/>
                </a:lnTo>
                <a:lnTo>
                  <a:pt x="43180" y="685800"/>
                </a:lnTo>
                <a:lnTo>
                  <a:pt x="1709420" y="685800"/>
                </a:lnTo>
                <a:lnTo>
                  <a:pt x="1726239" y="689189"/>
                </a:lnTo>
                <a:lnTo>
                  <a:pt x="1739963" y="698436"/>
                </a:lnTo>
                <a:lnTo>
                  <a:pt x="1749210" y="712160"/>
                </a:lnTo>
                <a:lnTo>
                  <a:pt x="1752600" y="728979"/>
                </a:lnTo>
                <a:lnTo>
                  <a:pt x="1752600" y="901700"/>
                </a:lnTo>
                <a:lnTo>
                  <a:pt x="1749210" y="918519"/>
                </a:lnTo>
                <a:lnTo>
                  <a:pt x="1739963" y="932243"/>
                </a:lnTo>
                <a:lnTo>
                  <a:pt x="1726239" y="941490"/>
                </a:lnTo>
                <a:lnTo>
                  <a:pt x="1709420" y="944879"/>
                </a:lnTo>
                <a:lnTo>
                  <a:pt x="43180" y="944879"/>
                </a:lnTo>
                <a:lnTo>
                  <a:pt x="26360" y="941490"/>
                </a:lnTo>
                <a:lnTo>
                  <a:pt x="12636" y="932243"/>
                </a:lnTo>
                <a:lnTo>
                  <a:pt x="3389" y="918519"/>
                </a:lnTo>
                <a:lnTo>
                  <a:pt x="0" y="901700"/>
                </a:lnTo>
                <a:lnTo>
                  <a:pt x="0" y="728979"/>
                </a:lnTo>
                <a:close/>
              </a:path>
              <a:path w="7239000" h="2087879">
                <a:moveTo>
                  <a:pt x="419100" y="1251457"/>
                </a:moveTo>
                <a:lnTo>
                  <a:pt x="876300" y="978407"/>
                </a:lnTo>
              </a:path>
              <a:path w="7239000" h="2087879">
                <a:moveTo>
                  <a:pt x="1333500" y="1251457"/>
                </a:moveTo>
                <a:lnTo>
                  <a:pt x="876300" y="978407"/>
                </a:lnTo>
              </a:path>
              <a:path w="7239000" h="2087879">
                <a:moveTo>
                  <a:pt x="1840991" y="1871979"/>
                </a:moveTo>
                <a:lnTo>
                  <a:pt x="1844381" y="1855160"/>
                </a:lnTo>
                <a:lnTo>
                  <a:pt x="1853628" y="1841436"/>
                </a:lnTo>
                <a:lnTo>
                  <a:pt x="1867352" y="1832189"/>
                </a:lnTo>
                <a:lnTo>
                  <a:pt x="1884172" y="1828799"/>
                </a:lnTo>
                <a:lnTo>
                  <a:pt x="2166620" y="1828799"/>
                </a:lnTo>
                <a:lnTo>
                  <a:pt x="2183439" y="1832189"/>
                </a:lnTo>
                <a:lnTo>
                  <a:pt x="2197163" y="1841436"/>
                </a:lnTo>
                <a:lnTo>
                  <a:pt x="2206410" y="1855160"/>
                </a:lnTo>
                <a:lnTo>
                  <a:pt x="2209800" y="1871979"/>
                </a:lnTo>
                <a:lnTo>
                  <a:pt x="2209800" y="2044699"/>
                </a:lnTo>
                <a:lnTo>
                  <a:pt x="2206410" y="2061519"/>
                </a:lnTo>
                <a:lnTo>
                  <a:pt x="2197163" y="2075243"/>
                </a:lnTo>
                <a:lnTo>
                  <a:pt x="2183439" y="2084490"/>
                </a:lnTo>
                <a:lnTo>
                  <a:pt x="2166620" y="2087879"/>
                </a:lnTo>
                <a:lnTo>
                  <a:pt x="1884172" y="2087879"/>
                </a:lnTo>
                <a:lnTo>
                  <a:pt x="1867352" y="2084490"/>
                </a:lnTo>
                <a:lnTo>
                  <a:pt x="1853628" y="2075243"/>
                </a:lnTo>
                <a:lnTo>
                  <a:pt x="1844381" y="2061519"/>
                </a:lnTo>
                <a:lnTo>
                  <a:pt x="1840991" y="2044699"/>
                </a:lnTo>
                <a:lnTo>
                  <a:pt x="1840991" y="1871979"/>
                </a:lnTo>
                <a:close/>
              </a:path>
              <a:path w="7239000" h="2087879">
                <a:moveTo>
                  <a:pt x="2298191" y="1871979"/>
                </a:moveTo>
                <a:lnTo>
                  <a:pt x="2301581" y="1855160"/>
                </a:lnTo>
                <a:lnTo>
                  <a:pt x="2310828" y="1841436"/>
                </a:lnTo>
                <a:lnTo>
                  <a:pt x="2324552" y="1832189"/>
                </a:lnTo>
                <a:lnTo>
                  <a:pt x="2341372" y="1828799"/>
                </a:lnTo>
                <a:lnTo>
                  <a:pt x="2623820" y="1828799"/>
                </a:lnTo>
                <a:lnTo>
                  <a:pt x="2640639" y="1832189"/>
                </a:lnTo>
                <a:lnTo>
                  <a:pt x="2654363" y="1841436"/>
                </a:lnTo>
                <a:lnTo>
                  <a:pt x="2663610" y="1855160"/>
                </a:lnTo>
                <a:lnTo>
                  <a:pt x="2667000" y="1871979"/>
                </a:lnTo>
                <a:lnTo>
                  <a:pt x="2667000" y="2044699"/>
                </a:lnTo>
                <a:lnTo>
                  <a:pt x="2663610" y="2061519"/>
                </a:lnTo>
                <a:lnTo>
                  <a:pt x="2654363" y="2075243"/>
                </a:lnTo>
                <a:lnTo>
                  <a:pt x="2640639" y="2084490"/>
                </a:lnTo>
                <a:lnTo>
                  <a:pt x="2623820" y="2087879"/>
                </a:lnTo>
                <a:lnTo>
                  <a:pt x="2341372" y="2087879"/>
                </a:lnTo>
                <a:lnTo>
                  <a:pt x="2324552" y="2084490"/>
                </a:lnTo>
                <a:lnTo>
                  <a:pt x="2310828" y="2075243"/>
                </a:lnTo>
                <a:lnTo>
                  <a:pt x="2301581" y="2061519"/>
                </a:lnTo>
                <a:lnTo>
                  <a:pt x="2298191" y="2044699"/>
                </a:lnTo>
                <a:lnTo>
                  <a:pt x="2298191" y="1871979"/>
                </a:lnTo>
                <a:close/>
              </a:path>
              <a:path w="7239000" h="2087879">
                <a:moveTo>
                  <a:pt x="1828800" y="1338579"/>
                </a:moveTo>
                <a:lnTo>
                  <a:pt x="1832189" y="1321760"/>
                </a:lnTo>
                <a:lnTo>
                  <a:pt x="1841436" y="1308036"/>
                </a:lnTo>
                <a:lnTo>
                  <a:pt x="1855160" y="1298789"/>
                </a:lnTo>
                <a:lnTo>
                  <a:pt x="1871979" y="1295400"/>
                </a:lnTo>
                <a:lnTo>
                  <a:pt x="2623820" y="1295400"/>
                </a:lnTo>
                <a:lnTo>
                  <a:pt x="2640639" y="1298789"/>
                </a:lnTo>
                <a:lnTo>
                  <a:pt x="2654363" y="1308036"/>
                </a:lnTo>
                <a:lnTo>
                  <a:pt x="2663610" y="1321760"/>
                </a:lnTo>
                <a:lnTo>
                  <a:pt x="2667000" y="1338579"/>
                </a:lnTo>
                <a:lnTo>
                  <a:pt x="2667000" y="1511299"/>
                </a:lnTo>
                <a:lnTo>
                  <a:pt x="2663610" y="1528119"/>
                </a:lnTo>
                <a:lnTo>
                  <a:pt x="2654363" y="1541843"/>
                </a:lnTo>
                <a:lnTo>
                  <a:pt x="2640639" y="1551090"/>
                </a:lnTo>
                <a:lnTo>
                  <a:pt x="2623820" y="1554479"/>
                </a:lnTo>
                <a:lnTo>
                  <a:pt x="1871979" y="1554479"/>
                </a:lnTo>
                <a:lnTo>
                  <a:pt x="1855160" y="1551090"/>
                </a:lnTo>
                <a:lnTo>
                  <a:pt x="1841436" y="1541843"/>
                </a:lnTo>
                <a:lnTo>
                  <a:pt x="1832189" y="1528119"/>
                </a:lnTo>
                <a:lnTo>
                  <a:pt x="1828800" y="1511299"/>
                </a:lnTo>
                <a:lnTo>
                  <a:pt x="1828800" y="1338579"/>
                </a:lnTo>
                <a:close/>
              </a:path>
              <a:path w="7239000" h="2087879">
                <a:moveTo>
                  <a:pt x="2019300" y="1784858"/>
                </a:moveTo>
                <a:lnTo>
                  <a:pt x="2247900" y="1588008"/>
                </a:lnTo>
              </a:path>
              <a:path w="7239000" h="2087879">
                <a:moveTo>
                  <a:pt x="2476500" y="1784858"/>
                </a:moveTo>
                <a:lnTo>
                  <a:pt x="2247900" y="1588008"/>
                </a:lnTo>
              </a:path>
              <a:path w="7239000" h="2087879">
                <a:moveTo>
                  <a:pt x="2755391" y="1871979"/>
                </a:moveTo>
                <a:lnTo>
                  <a:pt x="2758781" y="1855160"/>
                </a:lnTo>
                <a:lnTo>
                  <a:pt x="2768028" y="1841436"/>
                </a:lnTo>
                <a:lnTo>
                  <a:pt x="2781752" y="1832189"/>
                </a:lnTo>
                <a:lnTo>
                  <a:pt x="2798572" y="1828799"/>
                </a:lnTo>
                <a:lnTo>
                  <a:pt x="3081020" y="1828799"/>
                </a:lnTo>
                <a:lnTo>
                  <a:pt x="3097839" y="1832189"/>
                </a:lnTo>
                <a:lnTo>
                  <a:pt x="3111563" y="1841436"/>
                </a:lnTo>
                <a:lnTo>
                  <a:pt x="3120810" y="1855160"/>
                </a:lnTo>
                <a:lnTo>
                  <a:pt x="3124200" y="1871979"/>
                </a:lnTo>
                <a:lnTo>
                  <a:pt x="3124200" y="2044699"/>
                </a:lnTo>
                <a:lnTo>
                  <a:pt x="3120810" y="2061519"/>
                </a:lnTo>
                <a:lnTo>
                  <a:pt x="3111563" y="2075243"/>
                </a:lnTo>
                <a:lnTo>
                  <a:pt x="3097839" y="2084490"/>
                </a:lnTo>
                <a:lnTo>
                  <a:pt x="3081020" y="2087879"/>
                </a:lnTo>
                <a:lnTo>
                  <a:pt x="2798572" y="2087879"/>
                </a:lnTo>
                <a:lnTo>
                  <a:pt x="2781752" y="2084490"/>
                </a:lnTo>
                <a:lnTo>
                  <a:pt x="2768028" y="2075243"/>
                </a:lnTo>
                <a:lnTo>
                  <a:pt x="2758781" y="2061519"/>
                </a:lnTo>
                <a:lnTo>
                  <a:pt x="2755391" y="2044699"/>
                </a:lnTo>
                <a:lnTo>
                  <a:pt x="2755391" y="1871979"/>
                </a:lnTo>
                <a:close/>
              </a:path>
              <a:path w="7239000" h="2087879">
                <a:moveTo>
                  <a:pt x="3212591" y="1871979"/>
                </a:moveTo>
                <a:lnTo>
                  <a:pt x="3215981" y="1855160"/>
                </a:lnTo>
                <a:lnTo>
                  <a:pt x="3225228" y="1841436"/>
                </a:lnTo>
                <a:lnTo>
                  <a:pt x="3238952" y="1832189"/>
                </a:lnTo>
                <a:lnTo>
                  <a:pt x="3255772" y="1828799"/>
                </a:lnTo>
                <a:lnTo>
                  <a:pt x="3538220" y="1828799"/>
                </a:lnTo>
                <a:lnTo>
                  <a:pt x="3555039" y="1832189"/>
                </a:lnTo>
                <a:lnTo>
                  <a:pt x="3568763" y="1841436"/>
                </a:lnTo>
                <a:lnTo>
                  <a:pt x="3578010" y="1855160"/>
                </a:lnTo>
                <a:lnTo>
                  <a:pt x="3581400" y="1871979"/>
                </a:lnTo>
                <a:lnTo>
                  <a:pt x="3581400" y="2044699"/>
                </a:lnTo>
                <a:lnTo>
                  <a:pt x="3578010" y="2061519"/>
                </a:lnTo>
                <a:lnTo>
                  <a:pt x="3568763" y="2075243"/>
                </a:lnTo>
                <a:lnTo>
                  <a:pt x="3555039" y="2084490"/>
                </a:lnTo>
                <a:lnTo>
                  <a:pt x="3538220" y="2087879"/>
                </a:lnTo>
                <a:lnTo>
                  <a:pt x="3255772" y="2087879"/>
                </a:lnTo>
                <a:lnTo>
                  <a:pt x="3238952" y="2084490"/>
                </a:lnTo>
                <a:lnTo>
                  <a:pt x="3225228" y="2075243"/>
                </a:lnTo>
                <a:lnTo>
                  <a:pt x="3215981" y="2061519"/>
                </a:lnTo>
                <a:lnTo>
                  <a:pt x="3212591" y="2044699"/>
                </a:lnTo>
                <a:lnTo>
                  <a:pt x="3212591" y="1871979"/>
                </a:lnTo>
                <a:close/>
              </a:path>
              <a:path w="7239000" h="2087879">
                <a:moveTo>
                  <a:pt x="2743200" y="1338579"/>
                </a:moveTo>
                <a:lnTo>
                  <a:pt x="2746589" y="1321760"/>
                </a:lnTo>
                <a:lnTo>
                  <a:pt x="2755836" y="1308036"/>
                </a:lnTo>
                <a:lnTo>
                  <a:pt x="2769560" y="1298789"/>
                </a:lnTo>
                <a:lnTo>
                  <a:pt x="2786379" y="1295400"/>
                </a:lnTo>
                <a:lnTo>
                  <a:pt x="3538220" y="1295400"/>
                </a:lnTo>
                <a:lnTo>
                  <a:pt x="3555039" y="1298789"/>
                </a:lnTo>
                <a:lnTo>
                  <a:pt x="3568763" y="1308036"/>
                </a:lnTo>
                <a:lnTo>
                  <a:pt x="3578010" y="1321760"/>
                </a:lnTo>
                <a:lnTo>
                  <a:pt x="3581400" y="1338579"/>
                </a:lnTo>
                <a:lnTo>
                  <a:pt x="3581400" y="1511299"/>
                </a:lnTo>
                <a:lnTo>
                  <a:pt x="3578010" y="1528119"/>
                </a:lnTo>
                <a:lnTo>
                  <a:pt x="3568763" y="1541843"/>
                </a:lnTo>
                <a:lnTo>
                  <a:pt x="3555039" y="1551090"/>
                </a:lnTo>
                <a:lnTo>
                  <a:pt x="3538220" y="1554479"/>
                </a:lnTo>
                <a:lnTo>
                  <a:pt x="2786379" y="1554479"/>
                </a:lnTo>
                <a:lnTo>
                  <a:pt x="2769560" y="1551090"/>
                </a:lnTo>
                <a:lnTo>
                  <a:pt x="2755836" y="1541843"/>
                </a:lnTo>
                <a:lnTo>
                  <a:pt x="2746589" y="1528119"/>
                </a:lnTo>
                <a:lnTo>
                  <a:pt x="2743200" y="1511299"/>
                </a:lnTo>
                <a:lnTo>
                  <a:pt x="2743200" y="1338579"/>
                </a:lnTo>
                <a:close/>
              </a:path>
              <a:path w="7239000" h="2087879">
                <a:moveTo>
                  <a:pt x="2933700" y="1784858"/>
                </a:moveTo>
                <a:lnTo>
                  <a:pt x="3162300" y="1588008"/>
                </a:lnTo>
              </a:path>
              <a:path w="7239000" h="2087879">
                <a:moveTo>
                  <a:pt x="3390900" y="1784858"/>
                </a:moveTo>
                <a:lnTo>
                  <a:pt x="3162300" y="1588008"/>
                </a:lnTo>
              </a:path>
              <a:path w="7239000" h="2087879">
                <a:moveTo>
                  <a:pt x="1828800" y="728979"/>
                </a:moveTo>
                <a:lnTo>
                  <a:pt x="1832189" y="712160"/>
                </a:lnTo>
                <a:lnTo>
                  <a:pt x="1841436" y="698436"/>
                </a:lnTo>
                <a:lnTo>
                  <a:pt x="1855160" y="689189"/>
                </a:lnTo>
                <a:lnTo>
                  <a:pt x="1871979" y="685800"/>
                </a:lnTo>
                <a:lnTo>
                  <a:pt x="3538220" y="685800"/>
                </a:lnTo>
                <a:lnTo>
                  <a:pt x="3555039" y="689189"/>
                </a:lnTo>
                <a:lnTo>
                  <a:pt x="3568763" y="698436"/>
                </a:lnTo>
                <a:lnTo>
                  <a:pt x="3578010" y="712160"/>
                </a:lnTo>
                <a:lnTo>
                  <a:pt x="3581400" y="728979"/>
                </a:lnTo>
                <a:lnTo>
                  <a:pt x="3581400" y="901700"/>
                </a:lnTo>
                <a:lnTo>
                  <a:pt x="3578010" y="918519"/>
                </a:lnTo>
                <a:lnTo>
                  <a:pt x="3568763" y="932243"/>
                </a:lnTo>
                <a:lnTo>
                  <a:pt x="3555039" y="941490"/>
                </a:lnTo>
                <a:lnTo>
                  <a:pt x="3538220" y="944879"/>
                </a:lnTo>
                <a:lnTo>
                  <a:pt x="1871979" y="944879"/>
                </a:lnTo>
                <a:lnTo>
                  <a:pt x="1855160" y="941490"/>
                </a:lnTo>
                <a:lnTo>
                  <a:pt x="1841436" y="932243"/>
                </a:lnTo>
                <a:lnTo>
                  <a:pt x="1832189" y="918519"/>
                </a:lnTo>
                <a:lnTo>
                  <a:pt x="1828800" y="901700"/>
                </a:lnTo>
                <a:lnTo>
                  <a:pt x="1828800" y="728979"/>
                </a:lnTo>
                <a:close/>
              </a:path>
              <a:path w="7239000" h="2087879">
                <a:moveTo>
                  <a:pt x="2247900" y="1251457"/>
                </a:moveTo>
                <a:lnTo>
                  <a:pt x="2705100" y="978407"/>
                </a:lnTo>
              </a:path>
              <a:path w="7239000" h="2087879">
                <a:moveTo>
                  <a:pt x="3162300" y="1251457"/>
                </a:moveTo>
                <a:lnTo>
                  <a:pt x="2705100" y="978407"/>
                </a:lnTo>
              </a:path>
              <a:path w="7239000" h="20878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3538220" y="0"/>
                </a:lnTo>
                <a:lnTo>
                  <a:pt x="3555039" y="3389"/>
                </a:lnTo>
                <a:lnTo>
                  <a:pt x="3568763" y="12636"/>
                </a:lnTo>
                <a:lnTo>
                  <a:pt x="3578010" y="26360"/>
                </a:lnTo>
                <a:lnTo>
                  <a:pt x="3581400" y="43179"/>
                </a:lnTo>
                <a:lnTo>
                  <a:pt x="3581400" y="215900"/>
                </a:lnTo>
                <a:lnTo>
                  <a:pt x="3578010" y="232719"/>
                </a:lnTo>
                <a:lnTo>
                  <a:pt x="3568763" y="246443"/>
                </a:lnTo>
                <a:lnTo>
                  <a:pt x="3555039" y="255690"/>
                </a:lnTo>
                <a:lnTo>
                  <a:pt x="35382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  <a:path w="7239000" h="2087879">
                <a:moveTo>
                  <a:pt x="876300" y="641857"/>
                </a:moveTo>
                <a:lnTo>
                  <a:pt x="1790700" y="292607"/>
                </a:lnTo>
              </a:path>
              <a:path w="7239000" h="2087879">
                <a:moveTo>
                  <a:pt x="2705100" y="641857"/>
                </a:moveTo>
                <a:lnTo>
                  <a:pt x="1790700" y="292607"/>
                </a:lnTo>
              </a:path>
              <a:path w="7239000" h="2087879">
                <a:moveTo>
                  <a:pt x="3669791" y="1871979"/>
                </a:moveTo>
                <a:lnTo>
                  <a:pt x="3673181" y="1855160"/>
                </a:lnTo>
                <a:lnTo>
                  <a:pt x="3682428" y="1841436"/>
                </a:lnTo>
                <a:lnTo>
                  <a:pt x="3696152" y="1832189"/>
                </a:lnTo>
                <a:lnTo>
                  <a:pt x="3712972" y="1828799"/>
                </a:lnTo>
                <a:lnTo>
                  <a:pt x="3995420" y="1828799"/>
                </a:lnTo>
                <a:lnTo>
                  <a:pt x="4012239" y="1832189"/>
                </a:lnTo>
                <a:lnTo>
                  <a:pt x="4025963" y="1841436"/>
                </a:lnTo>
                <a:lnTo>
                  <a:pt x="4035210" y="1855160"/>
                </a:lnTo>
                <a:lnTo>
                  <a:pt x="4038600" y="1871979"/>
                </a:lnTo>
                <a:lnTo>
                  <a:pt x="4038600" y="2044699"/>
                </a:lnTo>
                <a:lnTo>
                  <a:pt x="4035210" y="2061519"/>
                </a:lnTo>
                <a:lnTo>
                  <a:pt x="4025963" y="2075243"/>
                </a:lnTo>
                <a:lnTo>
                  <a:pt x="4012239" y="2084490"/>
                </a:lnTo>
                <a:lnTo>
                  <a:pt x="3995420" y="2087879"/>
                </a:lnTo>
                <a:lnTo>
                  <a:pt x="3712972" y="2087879"/>
                </a:lnTo>
                <a:lnTo>
                  <a:pt x="3696152" y="2084490"/>
                </a:lnTo>
                <a:lnTo>
                  <a:pt x="3682428" y="2075243"/>
                </a:lnTo>
                <a:lnTo>
                  <a:pt x="3673181" y="2061519"/>
                </a:lnTo>
                <a:lnTo>
                  <a:pt x="3669791" y="2044699"/>
                </a:lnTo>
                <a:lnTo>
                  <a:pt x="3669791" y="1871979"/>
                </a:lnTo>
                <a:close/>
              </a:path>
              <a:path w="7239000" h="2087879">
                <a:moveTo>
                  <a:pt x="4126991" y="1871979"/>
                </a:moveTo>
                <a:lnTo>
                  <a:pt x="4130381" y="1855160"/>
                </a:lnTo>
                <a:lnTo>
                  <a:pt x="4139628" y="1841436"/>
                </a:lnTo>
                <a:lnTo>
                  <a:pt x="4153352" y="1832189"/>
                </a:lnTo>
                <a:lnTo>
                  <a:pt x="4170172" y="1828799"/>
                </a:lnTo>
                <a:lnTo>
                  <a:pt x="4452620" y="1828799"/>
                </a:lnTo>
                <a:lnTo>
                  <a:pt x="4469439" y="1832189"/>
                </a:lnTo>
                <a:lnTo>
                  <a:pt x="4483163" y="1841436"/>
                </a:lnTo>
                <a:lnTo>
                  <a:pt x="4492410" y="1855160"/>
                </a:lnTo>
                <a:lnTo>
                  <a:pt x="4495800" y="1871979"/>
                </a:lnTo>
                <a:lnTo>
                  <a:pt x="4495800" y="2044699"/>
                </a:lnTo>
                <a:lnTo>
                  <a:pt x="4492410" y="2061519"/>
                </a:lnTo>
                <a:lnTo>
                  <a:pt x="4483163" y="2075243"/>
                </a:lnTo>
                <a:lnTo>
                  <a:pt x="4469439" y="2084490"/>
                </a:lnTo>
                <a:lnTo>
                  <a:pt x="4452620" y="2087879"/>
                </a:lnTo>
                <a:lnTo>
                  <a:pt x="4170172" y="2087879"/>
                </a:lnTo>
                <a:lnTo>
                  <a:pt x="4153352" y="2084490"/>
                </a:lnTo>
                <a:lnTo>
                  <a:pt x="4139628" y="2075243"/>
                </a:lnTo>
                <a:lnTo>
                  <a:pt x="4130381" y="2061519"/>
                </a:lnTo>
                <a:lnTo>
                  <a:pt x="4126991" y="2044699"/>
                </a:lnTo>
                <a:lnTo>
                  <a:pt x="4126991" y="1871979"/>
                </a:lnTo>
                <a:close/>
              </a:path>
              <a:path w="7239000" h="2087879">
                <a:moveTo>
                  <a:pt x="3657600" y="1338579"/>
                </a:moveTo>
                <a:lnTo>
                  <a:pt x="3660989" y="1321760"/>
                </a:lnTo>
                <a:lnTo>
                  <a:pt x="3670236" y="1308036"/>
                </a:lnTo>
                <a:lnTo>
                  <a:pt x="3683960" y="1298789"/>
                </a:lnTo>
                <a:lnTo>
                  <a:pt x="3700779" y="1295400"/>
                </a:lnTo>
                <a:lnTo>
                  <a:pt x="4452620" y="1295400"/>
                </a:lnTo>
                <a:lnTo>
                  <a:pt x="4469439" y="1298789"/>
                </a:lnTo>
                <a:lnTo>
                  <a:pt x="4483163" y="1308036"/>
                </a:lnTo>
                <a:lnTo>
                  <a:pt x="4492410" y="1321760"/>
                </a:lnTo>
                <a:lnTo>
                  <a:pt x="4495800" y="1338579"/>
                </a:lnTo>
                <a:lnTo>
                  <a:pt x="4495800" y="1511299"/>
                </a:lnTo>
                <a:lnTo>
                  <a:pt x="4492410" y="1528119"/>
                </a:lnTo>
                <a:lnTo>
                  <a:pt x="4483163" y="1541843"/>
                </a:lnTo>
                <a:lnTo>
                  <a:pt x="4469439" y="1551090"/>
                </a:lnTo>
                <a:lnTo>
                  <a:pt x="4452620" y="1554479"/>
                </a:lnTo>
                <a:lnTo>
                  <a:pt x="3700779" y="1554479"/>
                </a:lnTo>
                <a:lnTo>
                  <a:pt x="3683960" y="1551090"/>
                </a:lnTo>
                <a:lnTo>
                  <a:pt x="3670236" y="1541843"/>
                </a:lnTo>
                <a:lnTo>
                  <a:pt x="3660989" y="1528119"/>
                </a:lnTo>
                <a:lnTo>
                  <a:pt x="3657600" y="1511299"/>
                </a:lnTo>
                <a:lnTo>
                  <a:pt x="3657600" y="1338579"/>
                </a:lnTo>
                <a:close/>
              </a:path>
              <a:path w="7239000" h="2087879">
                <a:moveTo>
                  <a:pt x="3848100" y="1784858"/>
                </a:moveTo>
                <a:lnTo>
                  <a:pt x="4076700" y="1588008"/>
                </a:lnTo>
              </a:path>
              <a:path w="7239000" h="2087879">
                <a:moveTo>
                  <a:pt x="4305300" y="1784858"/>
                </a:moveTo>
                <a:lnTo>
                  <a:pt x="4076700" y="1588008"/>
                </a:lnTo>
              </a:path>
              <a:path w="7239000" h="2087879">
                <a:moveTo>
                  <a:pt x="4584192" y="1871979"/>
                </a:moveTo>
                <a:lnTo>
                  <a:pt x="4587581" y="1855160"/>
                </a:lnTo>
                <a:lnTo>
                  <a:pt x="4596828" y="1841436"/>
                </a:lnTo>
                <a:lnTo>
                  <a:pt x="4610552" y="1832189"/>
                </a:lnTo>
                <a:lnTo>
                  <a:pt x="4627372" y="1828799"/>
                </a:lnTo>
                <a:lnTo>
                  <a:pt x="4909820" y="1828799"/>
                </a:lnTo>
                <a:lnTo>
                  <a:pt x="4926639" y="1832189"/>
                </a:lnTo>
                <a:lnTo>
                  <a:pt x="4940363" y="1841436"/>
                </a:lnTo>
                <a:lnTo>
                  <a:pt x="4949610" y="1855160"/>
                </a:lnTo>
                <a:lnTo>
                  <a:pt x="4953000" y="1871979"/>
                </a:lnTo>
                <a:lnTo>
                  <a:pt x="4953000" y="2044699"/>
                </a:lnTo>
                <a:lnTo>
                  <a:pt x="4949610" y="2061519"/>
                </a:lnTo>
                <a:lnTo>
                  <a:pt x="4940363" y="2075243"/>
                </a:lnTo>
                <a:lnTo>
                  <a:pt x="4926639" y="2084490"/>
                </a:lnTo>
                <a:lnTo>
                  <a:pt x="4909820" y="2087879"/>
                </a:lnTo>
                <a:lnTo>
                  <a:pt x="4627372" y="2087879"/>
                </a:lnTo>
                <a:lnTo>
                  <a:pt x="4610552" y="2084490"/>
                </a:lnTo>
                <a:lnTo>
                  <a:pt x="4596828" y="2075243"/>
                </a:lnTo>
                <a:lnTo>
                  <a:pt x="4587581" y="2061519"/>
                </a:lnTo>
                <a:lnTo>
                  <a:pt x="4584192" y="2044699"/>
                </a:lnTo>
                <a:lnTo>
                  <a:pt x="4584192" y="1871979"/>
                </a:lnTo>
                <a:close/>
              </a:path>
              <a:path w="7239000" h="2087879">
                <a:moveTo>
                  <a:pt x="5041392" y="1871979"/>
                </a:moveTo>
                <a:lnTo>
                  <a:pt x="5044781" y="1855160"/>
                </a:lnTo>
                <a:lnTo>
                  <a:pt x="5054028" y="1841436"/>
                </a:lnTo>
                <a:lnTo>
                  <a:pt x="5067752" y="1832189"/>
                </a:lnTo>
                <a:lnTo>
                  <a:pt x="5084572" y="1828799"/>
                </a:lnTo>
                <a:lnTo>
                  <a:pt x="5367020" y="1828799"/>
                </a:lnTo>
                <a:lnTo>
                  <a:pt x="5383839" y="1832189"/>
                </a:lnTo>
                <a:lnTo>
                  <a:pt x="5397563" y="1841436"/>
                </a:lnTo>
                <a:lnTo>
                  <a:pt x="5406810" y="1855160"/>
                </a:lnTo>
                <a:lnTo>
                  <a:pt x="5410200" y="1871979"/>
                </a:lnTo>
                <a:lnTo>
                  <a:pt x="5410200" y="2044699"/>
                </a:lnTo>
                <a:lnTo>
                  <a:pt x="5406810" y="2061519"/>
                </a:lnTo>
                <a:lnTo>
                  <a:pt x="5397563" y="2075243"/>
                </a:lnTo>
                <a:lnTo>
                  <a:pt x="5383839" y="2084490"/>
                </a:lnTo>
                <a:lnTo>
                  <a:pt x="5367020" y="2087879"/>
                </a:lnTo>
                <a:lnTo>
                  <a:pt x="5084572" y="2087879"/>
                </a:lnTo>
                <a:lnTo>
                  <a:pt x="5067752" y="2084490"/>
                </a:lnTo>
                <a:lnTo>
                  <a:pt x="5054028" y="2075243"/>
                </a:lnTo>
                <a:lnTo>
                  <a:pt x="5044781" y="2061519"/>
                </a:lnTo>
                <a:lnTo>
                  <a:pt x="5041392" y="2044699"/>
                </a:lnTo>
                <a:lnTo>
                  <a:pt x="5041392" y="1871979"/>
                </a:lnTo>
                <a:close/>
              </a:path>
              <a:path w="7239000" h="2087879">
                <a:moveTo>
                  <a:pt x="4572000" y="1338579"/>
                </a:moveTo>
                <a:lnTo>
                  <a:pt x="4575389" y="1321760"/>
                </a:lnTo>
                <a:lnTo>
                  <a:pt x="4584636" y="1308036"/>
                </a:lnTo>
                <a:lnTo>
                  <a:pt x="4598360" y="1298789"/>
                </a:lnTo>
                <a:lnTo>
                  <a:pt x="4615180" y="1295400"/>
                </a:lnTo>
                <a:lnTo>
                  <a:pt x="5367020" y="1295400"/>
                </a:lnTo>
                <a:lnTo>
                  <a:pt x="5383839" y="1298789"/>
                </a:lnTo>
                <a:lnTo>
                  <a:pt x="5397563" y="1308036"/>
                </a:lnTo>
                <a:lnTo>
                  <a:pt x="5406810" y="1321760"/>
                </a:lnTo>
                <a:lnTo>
                  <a:pt x="5410200" y="1338579"/>
                </a:lnTo>
                <a:lnTo>
                  <a:pt x="5410200" y="1511299"/>
                </a:lnTo>
                <a:lnTo>
                  <a:pt x="5406810" y="1528119"/>
                </a:lnTo>
                <a:lnTo>
                  <a:pt x="5397563" y="1541843"/>
                </a:lnTo>
                <a:lnTo>
                  <a:pt x="5383839" y="1551090"/>
                </a:lnTo>
                <a:lnTo>
                  <a:pt x="5367020" y="1554479"/>
                </a:lnTo>
                <a:lnTo>
                  <a:pt x="4615180" y="1554479"/>
                </a:lnTo>
                <a:lnTo>
                  <a:pt x="4598360" y="1551090"/>
                </a:lnTo>
                <a:lnTo>
                  <a:pt x="4584636" y="1541843"/>
                </a:lnTo>
                <a:lnTo>
                  <a:pt x="4575389" y="1528119"/>
                </a:lnTo>
                <a:lnTo>
                  <a:pt x="4572000" y="1511299"/>
                </a:lnTo>
                <a:lnTo>
                  <a:pt x="4572000" y="1338579"/>
                </a:lnTo>
                <a:close/>
              </a:path>
              <a:path w="7239000" h="2087879">
                <a:moveTo>
                  <a:pt x="4762500" y="1784858"/>
                </a:moveTo>
                <a:lnTo>
                  <a:pt x="4991100" y="1588008"/>
                </a:lnTo>
              </a:path>
              <a:path w="7239000" h="2087879">
                <a:moveTo>
                  <a:pt x="5219700" y="1784858"/>
                </a:moveTo>
                <a:lnTo>
                  <a:pt x="4991100" y="1588008"/>
                </a:lnTo>
              </a:path>
              <a:path w="7239000" h="2087879">
                <a:moveTo>
                  <a:pt x="3657600" y="728979"/>
                </a:moveTo>
                <a:lnTo>
                  <a:pt x="3660989" y="712160"/>
                </a:lnTo>
                <a:lnTo>
                  <a:pt x="3670236" y="698436"/>
                </a:lnTo>
                <a:lnTo>
                  <a:pt x="3683960" y="689189"/>
                </a:lnTo>
                <a:lnTo>
                  <a:pt x="3700779" y="685800"/>
                </a:lnTo>
                <a:lnTo>
                  <a:pt x="5367020" y="685800"/>
                </a:lnTo>
                <a:lnTo>
                  <a:pt x="5383839" y="689189"/>
                </a:lnTo>
                <a:lnTo>
                  <a:pt x="5397563" y="698436"/>
                </a:lnTo>
                <a:lnTo>
                  <a:pt x="5406810" y="712160"/>
                </a:lnTo>
                <a:lnTo>
                  <a:pt x="5410200" y="728979"/>
                </a:lnTo>
                <a:lnTo>
                  <a:pt x="5410200" y="901700"/>
                </a:lnTo>
                <a:lnTo>
                  <a:pt x="5406810" y="918519"/>
                </a:lnTo>
                <a:lnTo>
                  <a:pt x="5397563" y="932243"/>
                </a:lnTo>
                <a:lnTo>
                  <a:pt x="5383839" y="941490"/>
                </a:lnTo>
                <a:lnTo>
                  <a:pt x="5367020" y="944879"/>
                </a:lnTo>
                <a:lnTo>
                  <a:pt x="3700779" y="944879"/>
                </a:lnTo>
                <a:lnTo>
                  <a:pt x="3683960" y="941490"/>
                </a:lnTo>
                <a:lnTo>
                  <a:pt x="3670236" y="932243"/>
                </a:lnTo>
                <a:lnTo>
                  <a:pt x="3660989" y="918519"/>
                </a:lnTo>
                <a:lnTo>
                  <a:pt x="3657600" y="901700"/>
                </a:lnTo>
                <a:lnTo>
                  <a:pt x="3657600" y="728979"/>
                </a:lnTo>
                <a:close/>
              </a:path>
              <a:path w="7239000" h="2087879">
                <a:moveTo>
                  <a:pt x="4076700" y="1251457"/>
                </a:moveTo>
                <a:lnTo>
                  <a:pt x="4533900" y="978407"/>
                </a:lnTo>
              </a:path>
              <a:path w="7239000" h="2087879">
                <a:moveTo>
                  <a:pt x="4991100" y="1251457"/>
                </a:moveTo>
                <a:lnTo>
                  <a:pt x="4533900" y="978407"/>
                </a:lnTo>
              </a:path>
              <a:path w="7239000" h="2087879">
                <a:moveTo>
                  <a:pt x="5498592" y="1871979"/>
                </a:moveTo>
                <a:lnTo>
                  <a:pt x="5501981" y="1855160"/>
                </a:lnTo>
                <a:lnTo>
                  <a:pt x="5511228" y="1841436"/>
                </a:lnTo>
                <a:lnTo>
                  <a:pt x="5524952" y="1832189"/>
                </a:lnTo>
                <a:lnTo>
                  <a:pt x="5541772" y="1828799"/>
                </a:lnTo>
                <a:lnTo>
                  <a:pt x="5824220" y="1828799"/>
                </a:lnTo>
                <a:lnTo>
                  <a:pt x="5841039" y="1832189"/>
                </a:lnTo>
                <a:lnTo>
                  <a:pt x="5854763" y="1841436"/>
                </a:lnTo>
                <a:lnTo>
                  <a:pt x="5864010" y="1855160"/>
                </a:lnTo>
                <a:lnTo>
                  <a:pt x="5867400" y="1871979"/>
                </a:lnTo>
                <a:lnTo>
                  <a:pt x="5867400" y="2044699"/>
                </a:lnTo>
                <a:lnTo>
                  <a:pt x="5864010" y="2061519"/>
                </a:lnTo>
                <a:lnTo>
                  <a:pt x="5854763" y="2075243"/>
                </a:lnTo>
                <a:lnTo>
                  <a:pt x="5841039" y="2084490"/>
                </a:lnTo>
                <a:lnTo>
                  <a:pt x="5824220" y="2087879"/>
                </a:lnTo>
                <a:lnTo>
                  <a:pt x="5541772" y="2087879"/>
                </a:lnTo>
                <a:lnTo>
                  <a:pt x="5524952" y="2084490"/>
                </a:lnTo>
                <a:lnTo>
                  <a:pt x="5511228" y="2075243"/>
                </a:lnTo>
                <a:lnTo>
                  <a:pt x="5501981" y="2061519"/>
                </a:lnTo>
                <a:lnTo>
                  <a:pt x="5498592" y="2044699"/>
                </a:lnTo>
                <a:lnTo>
                  <a:pt x="5498592" y="1871979"/>
                </a:lnTo>
                <a:close/>
              </a:path>
              <a:path w="7239000" h="2087879">
                <a:moveTo>
                  <a:pt x="5955792" y="1871979"/>
                </a:moveTo>
                <a:lnTo>
                  <a:pt x="5959181" y="1855160"/>
                </a:lnTo>
                <a:lnTo>
                  <a:pt x="5968428" y="1841436"/>
                </a:lnTo>
                <a:lnTo>
                  <a:pt x="5982152" y="1832189"/>
                </a:lnTo>
                <a:lnTo>
                  <a:pt x="5998972" y="1828799"/>
                </a:lnTo>
                <a:lnTo>
                  <a:pt x="6281420" y="1828799"/>
                </a:lnTo>
                <a:lnTo>
                  <a:pt x="6298239" y="1832189"/>
                </a:lnTo>
                <a:lnTo>
                  <a:pt x="6311963" y="1841436"/>
                </a:lnTo>
                <a:lnTo>
                  <a:pt x="6321210" y="1855160"/>
                </a:lnTo>
                <a:lnTo>
                  <a:pt x="6324600" y="1871979"/>
                </a:lnTo>
                <a:lnTo>
                  <a:pt x="6324600" y="2044699"/>
                </a:lnTo>
                <a:lnTo>
                  <a:pt x="6321210" y="2061519"/>
                </a:lnTo>
                <a:lnTo>
                  <a:pt x="6311963" y="2075243"/>
                </a:lnTo>
                <a:lnTo>
                  <a:pt x="6298239" y="2084490"/>
                </a:lnTo>
                <a:lnTo>
                  <a:pt x="6281420" y="2087879"/>
                </a:lnTo>
                <a:lnTo>
                  <a:pt x="5998972" y="2087879"/>
                </a:lnTo>
                <a:lnTo>
                  <a:pt x="5982152" y="2084490"/>
                </a:lnTo>
                <a:lnTo>
                  <a:pt x="5968428" y="2075243"/>
                </a:lnTo>
                <a:lnTo>
                  <a:pt x="5959181" y="2061519"/>
                </a:lnTo>
                <a:lnTo>
                  <a:pt x="5955792" y="2044699"/>
                </a:lnTo>
                <a:lnTo>
                  <a:pt x="5955792" y="1871979"/>
                </a:lnTo>
                <a:close/>
              </a:path>
              <a:path w="7239000" h="2087879">
                <a:moveTo>
                  <a:pt x="5486400" y="1338579"/>
                </a:moveTo>
                <a:lnTo>
                  <a:pt x="5489789" y="1321760"/>
                </a:lnTo>
                <a:lnTo>
                  <a:pt x="5499036" y="1308036"/>
                </a:lnTo>
                <a:lnTo>
                  <a:pt x="5512760" y="1298789"/>
                </a:lnTo>
                <a:lnTo>
                  <a:pt x="5529580" y="1295400"/>
                </a:lnTo>
                <a:lnTo>
                  <a:pt x="6281420" y="1295400"/>
                </a:lnTo>
                <a:lnTo>
                  <a:pt x="6298239" y="1298789"/>
                </a:lnTo>
                <a:lnTo>
                  <a:pt x="6311963" y="1308036"/>
                </a:lnTo>
                <a:lnTo>
                  <a:pt x="6321210" y="1321760"/>
                </a:lnTo>
                <a:lnTo>
                  <a:pt x="6324600" y="1338579"/>
                </a:lnTo>
                <a:lnTo>
                  <a:pt x="6324600" y="1511299"/>
                </a:lnTo>
                <a:lnTo>
                  <a:pt x="6321210" y="1528119"/>
                </a:lnTo>
                <a:lnTo>
                  <a:pt x="6311963" y="1541843"/>
                </a:lnTo>
                <a:lnTo>
                  <a:pt x="6298239" y="1551090"/>
                </a:lnTo>
                <a:lnTo>
                  <a:pt x="6281420" y="1554479"/>
                </a:lnTo>
                <a:lnTo>
                  <a:pt x="5529580" y="1554479"/>
                </a:lnTo>
                <a:lnTo>
                  <a:pt x="5512760" y="1551090"/>
                </a:lnTo>
                <a:lnTo>
                  <a:pt x="5499036" y="1541843"/>
                </a:lnTo>
                <a:lnTo>
                  <a:pt x="5489789" y="1528119"/>
                </a:lnTo>
                <a:lnTo>
                  <a:pt x="5486400" y="1511299"/>
                </a:lnTo>
                <a:lnTo>
                  <a:pt x="5486400" y="1338579"/>
                </a:lnTo>
                <a:close/>
              </a:path>
              <a:path w="7239000" h="2087879">
                <a:moveTo>
                  <a:pt x="5676900" y="1784858"/>
                </a:moveTo>
                <a:lnTo>
                  <a:pt x="5905500" y="1588008"/>
                </a:lnTo>
              </a:path>
              <a:path w="7239000" h="2087879">
                <a:moveTo>
                  <a:pt x="6134100" y="1784858"/>
                </a:moveTo>
                <a:lnTo>
                  <a:pt x="5905500" y="1588008"/>
                </a:lnTo>
              </a:path>
              <a:path w="7239000" h="2087879">
                <a:moveTo>
                  <a:pt x="6412992" y="1871979"/>
                </a:moveTo>
                <a:lnTo>
                  <a:pt x="6416381" y="1855160"/>
                </a:lnTo>
                <a:lnTo>
                  <a:pt x="6425628" y="1841436"/>
                </a:lnTo>
                <a:lnTo>
                  <a:pt x="6439352" y="1832189"/>
                </a:lnTo>
                <a:lnTo>
                  <a:pt x="6456172" y="1828799"/>
                </a:lnTo>
                <a:lnTo>
                  <a:pt x="6738620" y="1828799"/>
                </a:lnTo>
                <a:lnTo>
                  <a:pt x="6755439" y="1832189"/>
                </a:lnTo>
                <a:lnTo>
                  <a:pt x="6769163" y="1841436"/>
                </a:lnTo>
                <a:lnTo>
                  <a:pt x="6778410" y="1855160"/>
                </a:lnTo>
                <a:lnTo>
                  <a:pt x="6781800" y="1871979"/>
                </a:lnTo>
                <a:lnTo>
                  <a:pt x="6781800" y="2044699"/>
                </a:lnTo>
                <a:lnTo>
                  <a:pt x="6778410" y="2061519"/>
                </a:lnTo>
                <a:lnTo>
                  <a:pt x="6769163" y="2075243"/>
                </a:lnTo>
                <a:lnTo>
                  <a:pt x="6755439" y="2084490"/>
                </a:lnTo>
                <a:lnTo>
                  <a:pt x="6738620" y="2087879"/>
                </a:lnTo>
                <a:lnTo>
                  <a:pt x="6456172" y="2087879"/>
                </a:lnTo>
                <a:lnTo>
                  <a:pt x="6439352" y="2084490"/>
                </a:lnTo>
                <a:lnTo>
                  <a:pt x="6425628" y="2075243"/>
                </a:lnTo>
                <a:lnTo>
                  <a:pt x="6416381" y="2061519"/>
                </a:lnTo>
                <a:lnTo>
                  <a:pt x="6412992" y="2044699"/>
                </a:lnTo>
                <a:lnTo>
                  <a:pt x="6412992" y="1871979"/>
                </a:lnTo>
                <a:close/>
              </a:path>
              <a:path w="7239000" h="2087879">
                <a:moveTo>
                  <a:pt x="6870192" y="1871979"/>
                </a:moveTo>
                <a:lnTo>
                  <a:pt x="6873581" y="1855160"/>
                </a:lnTo>
                <a:lnTo>
                  <a:pt x="6882828" y="1841436"/>
                </a:lnTo>
                <a:lnTo>
                  <a:pt x="6896552" y="1832189"/>
                </a:lnTo>
                <a:lnTo>
                  <a:pt x="6913372" y="1828799"/>
                </a:lnTo>
                <a:lnTo>
                  <a:pt x="7195820" y="1828799"/>
                </a:lnTo>
                <a:lnTo>
                  <a:pt x="7212639" y="1832189"/>
                </a:lnTo>
                <a:lnTo>
                  <a:pt x="7226363" y="1841436"/>
                </a:lnTo>
                <a:lnTo>
                  <a:pt x="7235610" y="1855160"/>
                </a:lnTo>
                <a:lnTo>
                  <a:pt x="7239000" y="1871979"/>
                </a:lnTo>
                <a:lnTo>
                  <a:pt x="7239000" y="2044699"/>
                </a:lnTo>
                <a:lnTo>
                  <a:pt x="7235610" y="2061519"/>
                </a:lnTo>
                <a:lnTo>
                  <a:pt x="7226363" y="2075243"/>
                </a:lnTo>
                <a:lnTo>
                  <a:pt x="7212639" y="2084490"/>
                </a:lnTo>
                <a:lnTo>
                  <a:pt x="7195820" y="2087879"/>
                </a:lnTo>
                <a:lnTo>
                  <a:pt x="6913372" y="2087879"/>
                </a:lnTo>
                <a:lnTo>
                  <a:pt x="6896552" y="2084490"/>
                </a:lnTo>
                <a:lnTo>
                  <a:pt x="6882828" y="2075243"/>
                </a:lnTo>
                <a:lnTo>
                  <a:pt x="6873581" y="2061519"/>
                </a:lnTo>
                <a:lnTo>
                  <a:pt x="6870192" y="2044699"/>
                </a:lnTo>
                <a:lnTo>
                  <a:pt x="6870192" y="1871979"/>
                </a:lnTo>
                <a:close/>
              </a:path>
              <a:path w="7239000" h="2087879">
                <a:moveTo>
                  <a:pt x="6400800" y="1338579"/>
                </a:moveTo>
                <a:lnTo>
                  <a:pt x="6404189" y="1321760"/>
                </a:lnTo>
                <a:lnTo>
                  <a:pt x="6413436" y="1308036"/>
                </a:lnTo>
                <a:lnTo>
                  <a:pt x="6427160" y="1298789"/>
                </a:lnTo>
                <a:lnTo>
                  <a:pt x="6443980" y="1295400"/>
                </a:lnTo>
                <a:lnTo>
                  <a:pt x="7195820" y="1295400"/>
                </a:lnTo>
                <a:lnTo>
                  <a:pt x="7212639" y="1298789"/>
                </a:lnTo>
                <a:lnTo>
                  <a:pt x="7226363" y="1308036"/>
                </a:lnTo>
                <a:lnTo>
                  <a:pt x="7235610" y="1321760"/>
                </a:lnTo>
                <a:lnTo>
                  <a:pt x="7239000" y="1338579"/>
                </a:lnTo>
                <a:lnTo>
                  <a:pt x="7239000" y="1511299"/>
                </a:lnTo>
                <a:lnTo>
                  <a:pt x="7235610" y="1528119"/>
                </a:lnTo>
                <a:lnTo>
                  <a:pt x="7226363" y="1541843"/>
                </a:lnTo>
                <a:lnTo>
                  <a:pt x="7212639" y="1551090"/>
                </a:lnTo>
                <a:lnTo>
                  <a:pt x="7195820" y="1554479"/>
                </a:lnTo>
                <a:lnTo>
                  <a:pt x="6443980" y="1554479"/>
                </a:lnTo>
                <a:lnTo>
                  <a:pt x="6427160" y="1551090"/>
                </a:lnTo>
                <a:lnTo>
                  <a:pt x="6413436" y="1541843"/>
                </a:lnTo>
                <a:lnTo>
                  <a:pt x="6404189" y="1528119"/>
                </a:lnTo>
                <a:lnTo>
                  <a:pt x="6400800" y="1511299"/>
                </a:lnTo>
                <a:lnTo>
                  <a:pt x="6400800" y="1338579"/>
                </a:lnTo>
                <a:close/>
              </a:path>
              <a:path w="7239000" h="2087879">
                <a:moveTo>
                  <a:pt x="6591300" y="1784858"/>
                </a:moveTo>
                <a:lnTo>
                  <a:pt x="6819900" y="1588008"/>
                </a:lnTo>
              </a:path>
              <a:path w="7239000" h="2087879">
                <a:moveTo>
                  <a:pt x="7048500" y="1784858"/>
                </a:moveTo>
                <a:lnTo>
                  <a:pt x="6819900" y="1588008"/>
                </a:lnTo>
              </a:path>
              <a:path w="7239000" h="2087879">
                <a:moveTo>
                  <a:pt x="5486400" y="728979"/>
                </a:moveTo>
                <a:lnTo>
                  <a:pt x="5489789" y="712160"/>
                </a:lnTo>
                <a:lnTo>
                  <a:pt x="5499036" y="698436"/>
                </a:lnTo>
                <a:lnTo>
                  <a:pt x="5512760" y="689189"/>
                </a:lnTo>
                <a:lnTo>
                  <a:pt x="5529580" y="685800"/>
                </a:lnTo>
                <a:lnTo>
                  <a:pt x="7195820" y="685800"/>
                </a:lnTo>
                <a:lnTo>
                  <a:pt x="7212639" y="689189"/>
                </a:lnTo>
                <a:lnTo>
                  <a:pt x="7226363" y="698436"/>
                </a:lnTo>
                <a:lnTo>
                  <a:pt x="7235610" y="712160"/>
                </a:lnTo>
                <a:lnTo>
                  <a:pt x="7239000" y="728979"/>
                </a:lnTo>
                <a:lnTo>
                  <a:pt x="7239000" y="901700"/>
                </a:lnTo>
                <a:lnTo>
                  <a:pt x="7235610" y="918519"/>
                </a:lnTo>
                <a:lnTo>
                  <a:pt x="7226363" y="932243"/>
                </a:lnTo>
                <a:lnTo>
                  <a:pt x="7212639" y="941490"/>
                </a:lnTo>
                <a:lnTo>
                  <a:pt x="7195820" y="944879"/>
                </a:lnTo>
                <a:lnTo>
                  <a:pt x="5529580" y="944879"/>
                </a:lnTo>
                <a:lnTo>
                  <a:pt x="5512760" y="941490"/>
                </a:lnTo>
                <a:lnTo>
                  <a:pt x="5499036" y="932243"/>
                </a:lnTo>
                <a:lnTo>
                  <a:pt x="5489789" y="918519"/>
                </a:lnTo>
                <a:lnTo>
                  <a:pt x="5486400" y="901700"/>
                </a:lnTo>
                <a:lnTo>
                  <a:pt x="5486400" y="728979"/>
                </a:lnTo>
                <a:close/>
              </a:path>
              <a:path w="7239000" h="2087879">
                <a:moveTo>
                  <a:pt x="5905500" y="1251457"/>
                </a:moveTo>
                <a:lnTo>
                  <a:pt x="6362700" y="978407"/>
                </a:lnTo>
              </a:path>
              <a:path w="7239000" h="2087879">
                <a:moveTo>
                  <a:pt x="6819900" y="1251457"/>
                </a:moveTo>
                <a:lnTo>
                  <a:pt x="6362700" y="978407"/>
                </a:lnTo>
              </a:path>
              <a:path w="7239000" h="2087879">
                <a:moveTo>
                  <a:pt x="3657600" y="43179"/>
                </a:moveTo>
                <a:lnTo>
                  <a:pt x="3660989" y="26360"/>
                </a:lnTo>
                <a:lnTo>
                  <a:pt x="3670236" y="12636"/>
                </a:lnTo>
                <a:lnTo>
                  <a:pt x="3683960" y="3389"/>
                </a:lnTo>
                <a:lnTo>
                  <a:pt x="3700779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79"/>
                </a:lnTo>
                <a:lnTo>
                  <a:pt x="7239000" y="215900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79"/>
                </a:lnTo>
                <a:lnTo>
                  <a:pt x="3700779" y="259079"/>
                </a:lnTo>
                <a:lnTo>
                  <a:pt x="3683960" y="255690"/>
                </a:lnTo>
                <a:lnTo>
                  <a:pt x="3670236" y="246443"/>
                </a:lnTo>
                <a:lnTo>
                  <a:pt x="3660989" y="232719"/>
                </a:lnTo>
                <a:lnTo>
                  <a:pt x="3657600" y="215900"/>
                </a:lnTo>
                <a:lnTo>
                  <a:pt x="365760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9536" y="2165730"/>
            <a:ext cx="701738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720" algn="l"/>
                <a:tab pos="840740" algn="l"/>
                <a:tab pos="1254760" algn="l"/>
                <a:tab pos="1668780" algn="l"/>
                <a:tab pos="2081530" algn="l"/>
                <a:tab pos="2625090" algn="l"/>
                <a:tab pos="3094990" algn="l"/>
                <a:tab pos="3676650" algn="l"/>
                <a:tab pos="4090670" algn="l"/>
                <a:tab pos="4504690" algn="l"/>
                <a:tab pos="4918710" algn="l"/>
                <a:tab pos="5333365" algn="l"/>
                <a:tab pos="5802630" algn="l"/>
                <a:tab pos="6273800" algn="l"/>
                <a:tab pos="6745605" algn="l"/>
              </a:tabLst>
            </a:pPr>
            <a:r>
              <a:rPr dirty="0" sz="1600" spc="-5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2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5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10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13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4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6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8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11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2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15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1415796"/>
            <a:ext cx="7239000" cy="1403985"/>
          </a:xfrm>
          <a:custGeom>
            <a:avLst/>
            <a:gdLst/>
            <a:ahLst/>
            <a:cxnLst/>
            <a:rect l="l" t="t" r="r" b="b"/>
            <a:pathLst>
              <a:path w="7239000" h="1403985">
                <a:moveTo>
                  <a:pt x="4533900" y="1403857"/>
                </a:moveTo>
                <a:lnTo>
                  <a:pt x="5448300" y="1054607"/>
                </a:lnTo>
              </a:path>
              <a:path w="7239000" h="1403985">
                <a:moveTo>
                  <a:pt x="6362700" y="1403857"/>
                </a:moveTo>
                <a:lnTo>
                  <a:pt x="5448300" y="1054607"/>
                </a:lnTo>
              </a:path>
              <a:path w="7239000" h="1403985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79"/>
                </a:lnTo>
                <a:lnTo>
                  <a:pt x="7239000" y="215900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50873" y="1403349"/>
            <a:ext cx="6978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720" algn="l"/>
                <a:tab pos="840740" algn="l"/>
                <a:tab pos="1254760" algn="l"/>
                <a:tab pos="1668780" algn="l"/>
                <a:tab pos="2081530" algn="l"/>
                <a:tab pos="2495550" algn="l"/>
                <a:tab pos="2909570" algn="l"/>
                <a:tab pos="3395345" algn="l"/>
                <a:tab pos="3810000" algn="l"/>
                <a:tab pos="4351655" algn="l"/>
                <a:tab pos="4822190" algn="l"/>
                <a:tab pos="5293360" algn="l"/>
                <a:tab pos="5763895" algn="l"/>
                <a:tab pos="6236335" algn="l"/>
                <a:tab pos="6706870" algn="l"/>
              </a:tabLst>
            </a:pPr>
            <a:r>
              <a:rPr dirty="0" sz="1600" spc="-5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2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4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5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6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8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10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11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12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5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4700" y="1708404"/>
            <a:ext cx="3657600" cy="425450"/>
          </a:xfrm>
          <a:custGeom>
            <a:avLst/>
            <a:gdLst/>
            <a:ahLst/>
            <a:cxnLst/>
            <a:rect l="l" t="t" r="r" b="b"/>
            <a:pathLst>
              <a:path w="3657600" h="425450">
                <a:moveTo>
                  <a:pt x="0" y="425450"/>
                </a:moveTo>
                <a:lnTo>
                  <a:pt x="1828800" y="0"/>
                </a:lnTo>
              </a:path>
              <a:path w="3657600" h="425450">
                <a:moveTo>
                  <a:pt x="3657600" y="425450"/>
                </a:moveTo>
                <a:lnTo>
                  <a:pt x="18288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000" y="13716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74" y="2355167"/>
                </a:lnTo>
                <a:lnTo>
                  <a:pt x="227866" y="2335323"/>
                </a:lnTo>
                <a:lnTo>
                  <a:pt x="197024" y="2304542"/>
                </a:lnTo>
                <a:lnTo>
                  <a:pt x="173199" y="2264701"/>
                </a:lnTo>
                <a:lnTo>
                  <a:pt x="157841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1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1" y="144521"/>
                </a:lnTo>
                <a:lnTo>
                  <a:pt x="173199" y="97498"/>
                </a:lnTo>
                <a:lnTo>
                  <a:pt x="197024" y="57658"/>
                </a:lnTo>
                <a:lnTo>
                  <a:pt x="227866" y="26876"/>
                </a:lnTo>
                <a:lnTo>
                  <a:pt x="264274" y="703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9240" y="2318130"/>
            <a:ext cx="845883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log</a:t>
            </a:r>
            <a:r>
              <a:rPr dirty="0" baseline="-20833" sz="2400" spc="-7">
                <a:latin typeface="Verdana"/>
                <a:cs typeface="Verdana"/>
              </a:rPr>
              <a:t>2</a:t>
            </a:r>
            <a:r>
              <a:rPr dirty="0" sz="2400" spc="-5" i="1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378585">
              <a:lnSpc>
                <a:spcPct val="100000"/>
              </a:lnSpc>
              <a:spcBef>
                <a:spcPts val="1315"/>
              </a:spcBef>
              <a:tabLst>
                <a:tab pos="1792605" algn="l"/>
                <a:tab pos="2206625" algn="l"/>
                <a:tab pos="2621280" algn="l"/>
                <a:tab pos="3180715" algn="l"/>
                <a:tab pos="3594735" algn="l"/>
                <a:tab pos="3937000" algn="l"/>
                <a:tab pos="4479290" algn="l"/>
                <a:tab pos="5036820" algn="l"/>
                <a:tab pos="5450840" algn="l"/>
                <a:tab pos="5864860" algn="l"/>
                <a:tab pos="6279515" algn="l"/>
                <a:tab pos="6844665" algn="l"/>
                <a:tab pos="7186930" algn="l"/>
                <a:tab pos="7658100" algn="l"/>
                <a:tab pos="8129270" algn="l"/>
              </a:tabLst>
            </a:pPr>
            <a:r>
              <a:rPr dirty="0" sz="1600" spc="-5">
                <a:latin typeface="Verdana"/>
                <a:cs typeface="Verdana"/>
              </a:rPr>
              <a:t>1	2	5	10	7	9	</a:t>
            </a:r>
            <a:r>
              <a:rPr dirty="0" sz="1600">
                <a:latin typeface="Verdana"/>
                <a:cs typeface="Verdana"/>
              </a:rPr>
              <a:t>13	</a:t>
            </a:r>
            <a:r>
              <a:rPr dirty="0" sz="1600" spc="-5">
                <a:latin typeface="Verdana"/>
                <a:cs typeface="Verdana"/>
              </a:rPr>
              <a:t>19	3	4	8	15	6	</a:t>
            </a:r>
            <a:r>
              <a:rPr dirty="0" sz="1600">
                <a:latin typeface="Verdana"/>
                <a:cs typeface="Verdana"/>
              </a:rPr>
              <a:t>11	</a:t>
            </a:r>
            <a:r>
              <a:rPr dirty="0" sz="1600" spc="-5">
                <a:latin typeface="Verdana"/>
                <a:cs typeface="Verdana"/>
              </a:rPr>
              <a:t>12	</a:t>
            </a:r>
            <a:r>
              <a:rPr dirty="0" sz="1600">
                <a:latin typeface="Verdana"/>
                <a:cs typeface="Verdana"/>
              </a:rPr>
              <a:t>17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407795">
              <a:lnSpc>
                <a:spcPct val="100000"/>
              </a:lnSpc>
              <a:tabLst>
                <a:tab pos="1678939" algn="l"/>
                <a:tab pos="2350770" algn="l"/>
                <a:tab pos="2693670" algn="l"/>
                <a:tab pos="3208020" algn="l"/>
                <a:tab pos="4217035" algn="l"/>
                <a:tab pos="4487545" algn="l"/>
                <a:tab pos="5066030" algn="l"/>
                <a:tab pos="5337175" algn="l"/>
                <a:tab pos="6009005" algn="l"/>
                <a:tab pos="6351905" algn="l"/>
                <a:tab pos="6866255" algn="l"/>
                <a:tab pos="7809230" algn="l"/>
                <a:tab pos="8080375" algn="l"/>
              </a:tabLst>
            </a:pPr>
            <a:r>
              <a:rPr dirty="0" sz="1600" spc="-5">
                <a:latin typeface="Verdana"/>
                <a:cs typeface="Verdana"/>
              </a:rPr>
              <a:t>2	10	1	5	13 19	7	9	4	15	3	8	12 17	6	11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1315085">
              <a:lnSpc>
                <a:spcPct val="100000"/>
              </a:lnSpc>
              <a:tabLst>
                <a:tab pos="1837689" algn="l"/>
                <a:tab pos="2294890" algn="l"/>
                <a:tab pos="2752090" algn="l"/>
                <a:tab pos="3143885" algn="l"/>
                <a:tab pos="3601085" algn="l"/>
                <a:tab pos="4123690" algn="l"/>
                <a:tab pos="4581525" algn="l"/>
                <a:tab pos="4972685" algn="l"/>
                <a:tab pos="5495925" algn="l"/>
                <a:tab pos="5953125" algn="l"/>
                <a:tab pos="6410325" algn="l"/>
                <a:tab pos="6802120" algn="l"/>
                <a:tab pos="7259320" algn="l"/>
                <a:tab pos="7781925" algn="l"/>
                <a:tab pos="8173720" algn="l"/>
              </a:tabLst>
            </a:pPr>
            <a:r>
              <a:rPr dirty="0" sz="1600">
                <a:latin typeface="Verdana"/>
                <a:cs typeface="Verdana"/>
              </a:rPr>
              <a:t>10	</a:t>
            </a:r>
            <a:r>
              <a:rPr dirty="0" sz="1600" spc="-5">
                <a:latin typeface="Verdana"/>
                <a:cs typeface="Verdana"/>
              </a:rPr>
              <a:t>2	5	1	</a:t>
            </a:r>
            <a:r>
              <a:rPr dirty="0" sz="1600">
                <a:latin typeface="Verdana"/>
                <a:cs typeface="Verdana"/>
              </a:rPr>
              <a:t>13	19	</a:t>
            </a:r>
            <a:r>
              <a:rPr dirty="0" sz="1600" spc="-5">
                <a:latin typeface="Verdana"/>
                <a:cs typeface="Verdana"/>
              </a:rPr>
              <a:t>9	7	</a:t>
            </a:r>
            <a:r>
              <a:rPr dirty="0" sz="1600">
                <a:latin typeface="Verdana"/>
                <a:cs typeface="Verdana"/>
              </a:rPr>
              <a:t>15	</a:t>
            </a:r>
            <a:r>
              <a:rPr dirty="0" sz="1600" spc="-5">
                <a:latin typeface="Verdana"/>
                <a:cs typeface="Verdana"/>
              </a:rPr>
              <a:t>4	8	3	</a:t>
            </a:r>
            <a:r>
              <a:rPr dirty="0" sz="1600">
                <a:latin typeface="Verdana"/>
                <a:cs typeface="Verdana"/>
              </a:rPr>
              <a:t>12	17	</a:t>
            </a:r>
            <a:r>
              <a:rPr dirty="0" sz="1600" spc="-5">
                <a:latin typeface="Verdana"/>
                <a:cs typeface="Verdana"/>
              </a:rPr>
              <a:t>6	</a:t>
            </a:r>
            <a:r>
              <a:rPr dirty="0" sz="1600">
                <a:latin typeface="Verdana"/>
                <a:cs typeface="Verdana"/>
              </a:rPr>
              <a:t>11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74568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External-Memory</a:t>
            </a:r>
            <a:r>
              <a:rPr dirty="0" spc="-20">
                <a:solidFill>
                  <a:srgbClr val="0033CC"/>
                </a:solidFill>
              </a:rPr>
              <a:t> </a:t>
            </a:r>
            <a:r>
              <a:rPr dirty="0" spc="-10">
                <a:solidFill>
                  <a:srgbClr val="0033CC"/>
                </a:solidFill>
              </a:rPr>
              <a:t>Merge-Sort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5265"/>
            <a:ext cx="8125459" cy="13442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Idea: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increase</a:t>
            </a:r>
            <a:r>
              <a:rPr dirty="0" sz="2800" spc="4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the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size</a:t>
            </a:r>
            <a:r>
              <a:rPr dirty="0" sz="2800" spc="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initial</a:t>
            </a:r>
            <a:r>
              <a:rPr dirty="0" sz="2800" spc="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runs!</a:t>
            </a:r>
            <a:endParaRPr sz="280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Initial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runs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–</a:t>
            </a:r>
            <a:r>
              <a:rPr dirty="0" sz="2400" spc="-5">
                <a:latin typeface="Verdana"/>
                <a:cs typeface="Verdana"/>
              </a:rPr>
              <a:t> the size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available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main memory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M</a:t>
            </a:r>
            <a:r>
              <a:rPr dirty="0" sz="2400" spc="-5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data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elements)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191" y="6031991"/>
            <a:ext cx="1740535" cy="259079"/>
          </a:xfrm>
          <a:custGeom>
            <a:avLst/>
            <a:gdLst/>
            <a:ahLst/>
            <a:cxnLst/>
            <a:rect l="l" t="t" r="r" b="b"/>
            <a:pathLst>
              <a:path w="1740535" h="259079">
                <a:moveTo>
                  <a:pt x="0" y="43180"/>
                </a:moveTo>
                <a:lnTo>
                  <a:pt x="3389" y="26371"/>
                </a:lnTo>
                <a:lnTo>
                  <a:pt x="12636" y="12646"/>
                </a:lnTo>
                <a:lnTo>
                  <a:pt x="26360" y="3392"/>
                </a:lnTo>
                <a:lnTo>
                  <a:pt x="43180" y="0"/>
                </a:lnTo>
                <a:lnTo>
                  <a:pt x="325628" y="0"/>
                </a:lnTo>
                <a:lnTo>
                  <a:pt x="342447" y="3392"/>
                </a:lnTo>
                <a:lnTo>
                  <a:pt x="356171" y="12646"/>
                </a:lnTo>
                <a:lnTo>
                  <a:pt x="365418" y="26371"/>
                </a:lnTo>
                <a:lnTo>
                  <a:pt x="368808" y="43180"/>
                </a:lnTo>
                <a:lnTo>
                  <a:pt x="368808" y="215900"/>
                </a:lnTo>
                <a:lnTo>
                  <a:pt x="365418" y="232708"/>
                </a:lnTo>
                <a:lnTo>
                  <a:pt x="356171" y="246433"/>
                </a:lnTo>
                <a:lnTo>
                  <a:pt x="342447" y="255687"/>
                </a:lnTo>
                <a:lnTo>
                  <a:pt x="325628" y="259080"/>
                </a:lnTo>
                <a:lnTo>
                  <a:pt x="43180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  <a:path w="1740535" h="259079">
                <a:moveTo>
                  <a:pt x="457200" y="43180"/>
                </a:moveTo>
                <a:lnTo>
                  <a:pt x="460589" y="26371"/>
                </a:lnTo>
                <a:lnTo>
                  <a:pt x="469836" y="12646"/>
                </a:lnTo>
                <a:lnTo>
                  <a:pt x="483560" y="3392"/>
                </a:lnTo>
                <a:lnTo>
                  <a:pt x="500380" y="0"/>
                </a:lnTo>
                <a:lnTo>
                  <a:pt x="782828" y="0"/>
                </a:lnTo>
                <a:lnTo>
                  <a:pt x="799647" y="3392"/>
                </a:lnTo>
                <a:lnTo>
                  <a:pt x="813371" y="12646"/>
                </a:lnTo>
                <a:lnTo>
                  <a:pt x="822618" y="26371"/>
                </a:lnTo>
                <a:lnTo>
                  <a:pt x="826008" y="43180"/>
                </a:lnTo>
                <a:lnTo>
                  <a:pt x="826008" y="215900"/>
                </a:lnTo>
                <a:lnTo>
                  <a:pt x="822618" y="232708"/>
                </a:lnTo>
                <a:lnTo>
                  <a:pt x="813371" y="246433"/>
                </a:lnTo>
                <a:lnTo>
                  <a:pt x="799647" y="255687"/>
                </a:lnTo>
                <a:lnTo>
                  <a:pt x="782828" y="259080"/>
                </a:lnTo>
                <a:lnTo>
                  <a:pt x="500380" y="259080"/>
                </a:lnTo>
                <a:lnTo>
                  <a:pt x="483560" y="255687"/>
                </a:lnTo>
                <a:lnTo>
                  <a:pt x="469836" y="246433"/>
                </a:lnTo>
                <a:lnTo>
                  <a:pt x="460589" y="232708"/>
                </a:lnTo>
                <a:lnTo>
                  <a:pt x="457200" y="215900"/>
                </a:lnTo>
                <a:lnTo>
                  <a:pt x="457200" y="43180"/>
                </a:lnTo>
                <a:close/>
              </a:path>
              <a:path w="1740535" h="259079">
                <a:moveTo>
                  <a:pt x="914400" y="43180"/>
                </a:moveTo>
                <a:lnTo>
                  <a:pt x="917789" y="26371"/>
                </a:lnTo>
                <a:lnTo>
                  <a:pt x="927036" y="12646"/>
                </a:lnTo>
                <a:lnTo>
                  <a:pt x="940760" y="3392"/>
                </a:lnTo>
                <a:lnTo>
                  <a:pt x="957580" y="0"/>
                </a:lnTo>
                <a:lnTo>
                  <a:pt x="1240028" y="0"/>
                </a:lnTo>
                <a:lnTo>
                  <a:pt x="1256847" y="3392"/>
                </a:lnTo>
                <a:lnTo>
                  <a:pt x="1270571" y="12646"/>
                </a:lnTo>
                <a:lnTo>
                  <a:pt x="1279818" y="26371"/>
                </a:lnTo>
                <a:lnTo>
                  <a:pt x="1283208" y="43180"/>
                </a:lnTo>
                <a:lnTo>
                  <a:pt x="1283208" y="215900"/>
                </a:lnTo>
                <a:lnTo>
                  <a:pt x="1279818" y="232708"/>
                </a:lnTo>
                <a:lnTo>
                  <a:pt x="1270571" y="246433"/>
                </a:lnTo>
                <a:lnTo>
                  <a:pt x="1256847" y="255687"/>
                </a:lnTo>
                <a:lnTo>
                  <a:pt x="1240028" y="259080"/>
                </a:lnTo>
                <a:lnTo>
                  <a:pt x="957580" y="259080"/>
                </a:lnTo>
                <a:lnTo>
                  <a:pt x="940760" y="255687"/>
                </a:lnTo>
                <a:lnTo>
                  <a:pt x="927036" y="246433"/>
                </a:lnTo>
                <a:lnTo>
                  <a:pt x="917789" y="232708"/>
                </a:lnTo>
                <a:lnTo>
                  <a:pt x="914400" y="215900"/>
                </a:lnTo>
                <a:lnTo>
                  <a:pt x="914400" y="43180"/>
                </a:lnTo>
                <a:close/>
              </a:path>
              <a:path w="1740535" h="259079">
                <a:moveTo>
                  <a:pt x="1371600" y="43180"/>
                </a:moveTo>
                <a:lnTo>
                  <a:pt x="1374989" y="26371"/>
                </a:lnTo>
                <a:lnTo>
                  <a:pt x="1384236" y="12646"/>
                </a:lnTo>
                <a:lnTo>
                  <a:pt x="1397960" y="3392"/>
                </a:lnTo>
                <a:lnTo>
                  <a:pt x="1414780" y="0"/>
                </a:lnTo>
                <a:lnTo>
                  <a:pt x="1697227" y="0"/>
                </a:lnTo>
                <a:lnTo>
                  <a:pt x="1714047" y="3392"/>
                </a:lnTo>
                <a:lnTo>
                  <a:pt x="1727771" y="12646"/>
                </a:lnTo>
                <a:lnTo>
                  <a:pt x="1737018" y="26371"/>
                </a:lnTo>
                <a:lnTo>
                  <a:pt x="1740408" y="43180"/>
                </a:lnTo>
                <a:lnTo>
                  <a:pt x="1740408" y="215900"/>
                </a:lnTo>
                <a:lnTo>
                  <a:pt x="1737018" y="232708"/>
                </a:lnTo>
                <a:lnTo>
                  <a:pt x="1727771" y="246433"/>
                </a:lnTo>
                <a:lnTo>
                  <a:pt x="1714047" y="255687"/>
                </a:lnTo>
                <a:lnTo>
                  <a:pt x="1697227" y="259080"/>
                </a:lnTo>
                <a:lnTo>
                  <a:pt x="1414780" y="259080"/>
                </a:lnTo>
                <a:lnTo>
                  <a:pt x="1397960" y="255687"/>
                </a:lnTo>
                <a:lnTo>
                  <a:pt x="1384236" y="246433"/>
                </a:lnTo>
                <a:lnTo>
                  <a:pt x="1374989" y="232708"/>
                </a:lnTo>
                <a:lnTo>
                  <a:pt x="1371600" y="215900"/>
                </a:lnTo>
                <a:lnTo>
                  <a:pt x="137160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4991" y="6031991"/>
            <a:ext cx="1740535" cy="259079"/>
          </a:xfrm>
          <a:custGeom>
            <a:avLst/>
            <a:gdLst/>
            <a:ahLst/>
            <a:cxnLst/>
            <a:rect l="l" t="t" r="r" b="b"/>
            <a:pathLst>
              <a:path w="1740535" h="259079">
                <a:moveTo>
                  <a:pt x="0" y="43180"/>
                </a:moveTo>
                <a:lnTo>
                  <a:pt x="3389" y="26371"/>
                </a:lnTo>
                <a:lnTo>
                  <a:pt x="12636" y="12646"/>
                </a:lnTo>
                <a:lnTo>
                  <a:pt x="26360" y="3392"/>
                </a:lnTo>
                <a:lnTo>
                  <a:pt x="43180" y="0"/>
                </a:lnTo>
                <a:lnTo>
                  <a:pt x="325628" y="0"/>
                </a:lnTo>
                <a:lnTo>
                  <a:pt x="342447" y="3392"/>
                </a:lnTo>
                <a:lnTo>
                  <a:pt x="356171" y="12646"/>
                </a:lnTo>
                <a:lnTo>
                  <a:pt x="365418" y="26371"/>
                </a:lnTo>
                <a:lnTo>
                  <a:pt x="368808" y="43180"/>
                </a:lnTo>
                <a:lnTo>
                  <a:pt x="368808" y="215900"/>
                </a:lnTo>
                <a:lnTo>
                  <a:pt x="365418" y="232708"/>
                </a:lnTo>
                <a:lnTo>
                  <a:pt x="356171" y="246433"/>
                </a:lnTo>
                <a:lnTo>
                  <a:pt x="342447" y="255687"/>
                </a:lnTo>
                <a:lnTo>
                  <a:pt x="325628" y="259080"/>
                </a:lnTo>
                <a:lnTo>
                  <a:pt x="43180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  <a:path w="1740535" h="259079">
                <a:moveTo>
                  <a:pt x="457200" y="43180"/>
                </a:moveTo>
                <a:lnTo>
                  <a:pt x="460589" y="26371"/>
                </a:lnTo>
                <a:lnTo>
                  <a:pt x="469836" y="12646"/>
                </a:lnTo>
                <a:lnTo>
                  <a:pt x="483560" y="3392"/>
                </a:lnTo>
                <a:lnTo>
                  <a:pt x="500380" y="0"/>
                </a:lnTo>
                <a:lnTo>
                  <a:pt x="782828" y="0"/>
                </a:lnTo>
                <a:lnTo>
                  <a:pt x="799647" y="3392"/>
                </a:lnTo>
                <a:lnTo>
                  <a:pt x="813371" y="12646"/>
                </a:lnTo>
                <a:lnTo>
                  <a:pt x="822618" y="26371"/>
                </a:lnTo>
                <a:lnTo>
                  <a:pt x="826008" y="43180"/>
                </a:lnTo>
                <a:lnTo>
                  <a:pt x="826008" y="215900"/>
                </a:lnTo>
                <a:lnTo>
                  <a:pt x="822618" y="232708"/>
                </a:lnTo>
                <a:lnTo>
                  <a:pt x="813371" y="246433"/>
                </a:lnTo>
                <a:lnTo>
                  <a:pt x="799647" y="255687"/>
                </a:lnTo>
                <a:lnTo>
                  <a:pt x="782828" y="259080"/>
                </a:lnTo>
                <a:lnTo>
                  <a:pt x="500380" y="259080"/>
                </a:lnTo>
                <a:lnTo>
                  <a:pt x="483560" y="255687"/>
                </a:lnTo>
                <a:lnTo>
                  <a:pt x="469836" y="246433"/>
                </a:lnTo>
                <a:lnTo>
                  <a:pt x="460589" y="232708"/>
                </a:lnTo>
                <a:lnTo>
                  <a:pt x="457200" y="215900"/>
                </a:lnTo>
                <a:lnTo>
                  <a:pt x="457200" y="43180"/>
                </a:lnTo>
                <a:close/>
              </a:path>
              <a:path w="1740535" h="259079">
                <a:moveTo>
                  <a:pt x="914400" y="43180"/>
                </a:moveTo>
                <a:lnTo>
                  <a:pt x="917789" y="26371"/>
                </a:lnTo>
                <a:lnTo>
                  <a:pt x="927036" y="12646"/>
                </a:lnTo>
                <a:lnTo>
                  <a:pt x="940760" y="3392"/>
                </a:lnTo>
                <a:lnTo>
                  <a:pt x="957580" y="0"/>
                </a:lnTo>
                <a:lnTo>
                  <a:pt x="1240028" y="0"/>
                </a:lnTo>
                <a:lnTo>
                  <a:pt x="1256847" y="3392"/>
                </a:lnTo>
                <a:lnTo>
                  <a:pt x="1270571" y="12646"/>
                </a:lnTo>
                <a:lnTo>
                  <a:pt x="1279818" y="26371"/>
                </a:lnTo>
                <a:lnTo>
                  <a:pt x="1283208" y="43180"/>
                </a:lnTo>
                <a:lnTo>
                  <a:pt x="1283208" y="215900"/>
                </a:lnTo>
                <a:lnTo>
                  <a:pt x="1279818" y="232708"/>
                </a:lnTo>
                <a:lnTo>
                  <a:pt x="1270571" y="246433"/>
                </a:lnTo>
                <a:lnTo>
                  <a:pt x="1256847" y="255687"/>
                </a:lnTo>
                <a:lnTo>
                  <a:pt x="1240028" y="259080"/>
                </a:lnTo>
                <a:lnTo>
                  <a:pt x="957580" y="259080"/>
                </a:lnTo>
                <a:lnTo>
                  <a:pt x="940760" y="255687"/>
                </a:lnTo>
                <a:lnTo>
                  <a:pt x="927036" y="246433"/>
                </a:lnTo>
                <a:lnTo>
                  <a:pt x="917789" y="232708"/>
                </a:lnTo>
                <a:lnTo>
                  <a:pt x="914400" y="215900"/>
                </a:lnTo>
                <a:lnTo>
                  <a:pt x="914400" y="43180"/>
                </a:lnTo>
                <a:close/>
              </a:path>
              <a:path w="1740535" h="259079">
                <a:moveTo>
                  <a:pt x="1371600" y="43180"/>
                </a:moveTo>
                <a:lnTo>
                  <a:pt x="1374989" y="26371"/>
                </a:lnTo>
                <a:lnTo>
                  <a:pt x="1384236" y="12646"/>
                </a:lnTo>
                <a:lnTo>
                  <a:pt x="1397960" y="3392"/>
                </a:lnTo>
                <a:lnTo>
                  <a:pt x="1414780" y="0"/>
                </a:lnTo>
                <a:lnTo>
                  <a:pt x="1697228" y="0"/>
                </a:lnTo>
                <a:lnTo>
                  <a:pt x="1714047" y="3392"/>
                </a:lnTo>
                <a:lnTo>
                  <a:pt x="1727771" y="12646"/>
                </a:lnTo>
                <a:lnTo>
                  <a:pt x="1737018" y="26371"/>
                </a:lnTo>
                <a:lnTo>
                  <a:pt x="1740408" y="43180"/>
                </a:lnTo>
                <a:lnTo>
                  <a:pt x="1740408" y="215900"/>
                </a:lnTo>
                <a:lnTo>
                  <a:pt x="1737018" y="232708"/>
                </a:lnTo>
                <a:lnTo>
                  <a:pt x="1727771" y="246433"/>
                </a:lnTo>
                <a:lnTo>
                  <a:pt x="1714047" y="255687"/>
                </a:lnTo>
                <a:lnTo>
                  <a:pt x="1697228" y="259080"/>
                </a:lnTo>
                <a:lnTo>
                  <a:pt x="1414780" y="259080"/>
                </a:lnTo>
                <a:lnTo>
                  <a:pt x="1397960" y="255687"/>
                </a:lnTo>
                <a:lnTo>
                  <a:pt x="1384236" y="246433"/>
                </a:lnTo>
                <a:lnTo>
                  <a:pt x="1374989" y="232708"/>
                </a:lnTo>
                <a:lnTo>
                  <a:pt x="1371600" y="215900"/>
                </a:lnTo>
                <a:lnTo>
                  <a:pt x="137160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93791" y="6031991"/>
            <a:ext cx="1740535" cy="259079"/>
          </a:xfrm>
          <a:custGeom>
            <a:avLst/>
            <a:gdLst/>
            <a:ahLst/>
            <a:cxnLst/>
            <a:rect l="l" t="t" r="r" b="b"/>
            <a:pathLst>
              <a:path w="1740534" h="259079">
                <a:moveTo>
                  <a:pt x="0" y="43180"/>
                </a:moveTo>
                <a:lnTo>
                  <a:pt x="3389" y="26371"/>
                </a:lnTo>
                <a:lnTo>
                  <a:pt x="12636" y="12646"/>
                </a:lnTo>
                <a:lnTo>
                  <a:pt x="26360" y="3392"/>
                </a:lnTo>
                <a:lnTo>
                  <a:pt x="43180" y="0"/>
                </a:lnTo>
                <a:lnTo>
                  <a:pt x="325628" y="0"/>
                </a:lnTo>
                <a:lnTo>
                  <a:pt x="342447" y="3392"/>
                </a:lnTo>
                <a:lnTo>
                  <a:pt x="356171" y="12646"/>
                </a:lnTo>
                <a:lnTo>
                  <a:pt x="365418" y="26371"/>
                </a:lnTo>
                <a:lnTo>
                  <a:pt x="368808" y="43180"/>
                </a:lnTo>
                <a:lnTo>
                  <a:pt x="368808" y="215900"/>
                </a:lnTo>
                <a:lnTo>
                  <a:pt x="365418" y="232708"/>
                </a:lnTo>
                <a:lnTo>
                  <a:pt x="356171" y="246433"/>
                </a:lnTo>
                <a:lnTo>
                  <a:pt x="342447" y="255687"/>
                </a:lnTo>
                <a:lnTo>
                  <a:pt x="325628" y="259080"/>
                </a:lnTo>
                <a:lnTo>
                  <a:pt x="43180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  <a:path w="1740534" h="259079">
                <a:moveTo>
                  <a:pt x="457200" y="43180"/>
                </a:moveTo>
                <a:lnTo>
                  <a:pt x="460589" y="26371"/>
                </a:lnTo>
                <a:lnTo>
                  <a:pt x="469836" y="12646"/>
                </a:lnTo>
                <a:lnTo>
                  <a:pt x="483560" y="3392"/>
                </a:lnTo>
                <a:lnTo>
                  <a:pt x="500380" y="0"/>
                </a:lnTo>
                <a:lnTo>
                  <a:pt x="782828" y="0"/>
                </a:lnTo>
                <a:lnTo>
                  <a:pt x="799647" y="3392"/>
                </a:lnTo>
                <a:lnTo>
                  <a:pt x="813371" y="12646"/>
                </a:lnTo>
                <a:lnTo>
                  <a:pt x="822618" y="26371"/>
                </a:lnTo>
                <a:lnTo>
                  <a:pt x="826008" y="43180"/>
                </a:lnTo>
                <a:lnTo>
                  <a:pt x="826008" y="215900"/>
                </a:lnTo>
                <a:lnTo>
                  <a:pt x="822618" y="232708"/>
                </a:lnTo>
                <a:lnTo>
                  <a:pt x="813371" y="246433"/>
                </a:lnTo>
                <a:lnTo>
                  <a:pt x="799647" y="255687"/>
                </a:lnTo>
                <a:lnTo>
                  <a:pt x="782828" y="259080"/>
                </a:lnTo>
                <a:lnTo>
                  <a:pt x="500380" y="259080"/>
                </a:lnTo>
                <a:lnTo>
                  <a:pt x="483560" y="255687"/>
                </a:lnTo>
                <a:lnTo>
                  <a:pt x="469836" y="246433"/>
                </a:lnTo>
                <a:lnTo>
                  <a:pt x="460589" y="232708"/>
                </a:lnTo>
                <a:lnTo>
                  <a:pt x="457200" y="215900"/>
                </a:lnTo>
                <a:lnTo>
                  <a:pt x="457200" y="43180"/>
                </a:lnTo>
                <a:close/>
              </a:path>
              <a:path w="1740534" h="259079">
                <a:moveTo>
                  <a:pt x="914400" y="43180"/>
                </a:moveTo>
                <a:lnTo>
                  <a:pt x="917789" y="26371"/>
                </a:lnTo>
                <a:lnTo>
                  <a:pt x="927036" y="12646"/>
                </a:lnTo>
                <a:lnTo>
                  <a:pt x="940760" y="3392"/>
                </a:lnTo>
                <a:lnTo>
                  <a:pt x="957580" y="0"/>
                </a:lnTo>
                <a:lnTo>
                  <a:pt x="1240028" y="0"/>
                </a:lnTo>
                <a:lnTo>
                  <a:pt x="1256847" y="3392"/>
                </a:lnTo>
                <a:lnTo>
                  <a:pt x="1270571" y="12646"/>
                </a:lnTo>
                <a:lnTo>
                  <a:pt x="1279818" y="26371"/>
                </a:lnTo>
                <a:lnTo>
                  <a:pt x="1283208" y="43180"/>
                </a:lnTo>
                <a:lnTo>
                  <a:pt x="1283208" y="215900"/>
                </a:lnTo>
                <a:lnTo>
                  <a:pt x="1279818" y="232708"/>
                </a:lnTo>
                <a:lnTo>
                  <a:pt x="1270571" y="246433"/>
                </a:lnTo>
                <a:lnTo>
                  <a:pt x="1256847" y="255687"/>
                </a:lnTo>
                <a:lnTo>
                  <a:pt x="1240028" y="259080"/>
                </a:lnTo>
                <a:lnTo>
                  <a:pt x="957580" y="259080"/>
                </a:lnTo>
                <a:lnTo>
                  <a:pt x="940760" y="255687"/>
                </a:lnTo>
                <a:lnTo>
                  <a:pt x="927036" y="246433"/>
                </a:lnTo>
                <a:lnTo>
                  <a:pt x="917789" y="232708"/>
                </a:lnTo>
                <a:lnTo>
                  <a:pt x="914400" y="215900"/>
                </a:lnTo>
                <a:lnTo>
                  <a:pt x="914400" y="43180"/>
                </a:lnTo>
                <a:close/>
              </a:path>
              <a:path w="1740534" h="259079">
                <a:moveTo>
                  <a:pt x="1371600" y="43180"/>
                </a:moveTo>
                <a:lnTo>
                  <a:pt x="1374989" y="26371"/>
                </a:lnTo>
                <a:lnTo>
                  <a:pt x="1384236" y="12646"/>
                </a:lnTo>
                <a:lnTo>
                  <a:pt x="1397960" y="3392"/>
                </a:lnTo>
                <a:lnTo>
                  <a:pt x="1414780" y="0"/>
                </a:lnTo>
                <a:lnTo>
                  <a:pt x="1697228" y="0"/>
                </a:lnTo>
                <a:lnTo>
                  <a:pt x="1714047" y="3392"/>
                </a:lnTo>
                <a:lnTo>
                  <a:pt x="1727771" y="12646"/>
                </a:lnTo>
                <a:lnTo>
                  <a:pt x="1737018" y="26371"/>
                </a:lnTo>
                <a:lnTo>
                  <a:pt x="1740408" y="43180"/>
                </a:lnTo>
                <a:lnTo>
                  <a:pt x="1740408" y="215900"/>
                </a:lnTo>
                <a:lnTo>
                  <a:pt x="1737018" y="232708"/>
                </a:lnTo>
                <a:lnTo>
                  <a:pt x="1727771" y="246433"/>
                </a:lnTo>
                <a:lnTo>
                  <a:pt x="1714047" y="255687"/>
                </a:lnTo>
                <a:lnTo>
                  <a:pt x="1697228" y="259080"/>
                </a:lnTo>
                <a:lnTo>
                  <a:pt x="1414780" y="259080"/>
                </a:lnTo>
                <a:lnTo>
                  <a:pt x="1397960" y="255687"/>
                </a:lnTo>
                <a:lnTo>
                  <a:pt x="1384236" y="246433"/>
                </a:lnTo>
                <a:lnTo>
                  <a:pt x="1374989" y="232708"/>
                </a:lnTo>
                <a:lnTo>
                  <a:pt x="1371600" y="215900"/>
                </a:lnTo>
                <a:lnTo>
                  <a:pt x="137160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2592" y="6031991"/>
            <a:ext cx="1740535" cy="259079"/>
          </a:xfrm>
          <a:custGeom>
            <a:avLst/>
            <a:gdLst/>
            <a:ahLst/>
            <a:cxnLst/>
            <a:rect l="l" t="t" r="r" b="b"/>
            <a:pathLst>
              <a:path w="1740534" h="259079">
                <a:moveTo>
                  <a:pt x="0" y="43180"/>
                </a:moveTo>
                <a:lnTo>
                  <a:pt x="3389" y="26371"/>
                </a:lnTo>
                <a:lnTo>
                  <a:pt x="12636" y="12646"/>
                </a:lnTo>
                <a:lnTo>
                  <a:pt x="26360" y="3392"/>
                </a:lnTo>
                <a:lnTo>
                  <a:pt x="43179" y="0"/>
                </a:lnTo>
                <a:lnTo>
                  <a:pt x="325627" y="0"/>
                </a:lnTo>
                <a:lnTo>
                  <a:pt x="342447" y="3392"/>
                </a:lnTo>
                <a:lnTo>
                  <a:pt x="356171" y="12646"/>
                </a:lnTo>
                <a:lnTo>
                  <a:pt x="365418" y="26371"/>
                </a:lnTo>
                <a:lnTo>
                  <a:pt x="368807" y="43180"/>
                </a:lnTo>
                <a:lnTo>
                  <a:pt x="368807" y="215900"/>
                </a:lnTo>
                <a:lnTo>
                  <a:pt x="365418" y="232708"/>
                </a:lnTo>
                <a:lnTo>
                  <a:pt x="356171" y="246433"/>
                </a:lnTo>
                <a:lnTo>
                  <a:pt x="342447" y="255687"/>
                </a:lnTo>
                <a:lnTo>
                  <a:pt x="325627" y="259080"/>
                </a:lnTo>
                <a:lnTo>
                  <a:pt x="43179" y="259080"/>
                </a:lnTo>
                <a:lnTo>
                  <a:pt x="26360" y="255687"/>
                </a:lnTo>
                <a:lnTo>
                  <a:pt x="12636" y="246433"/>
                </a:lnTo>
                <a:lnTo>
                  <a:pt x="3389" y="232708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  <a:path w="1740534" h="259079">
                <a:moveTo>
                  <a:pt x="457200" y="43180"/>
                </a:moveTo>
                <a:lnTo>
                  <a:pt x="460589" y="26371"/>
                </a:lnTo>
                <a:lnTo>
                  <a:pt x="469836" y="12646"/>
                </a:lnTo>
                <a:lnTo>
                  <a:pt x="483560" y="3392"/>
                </a:lnTo>
                <a:lnTo>
                  <a:pt x="500379" y="0"/>
                </a:lnTo>
                <a:lnTo>
                  <a:pt x="782827" y="0"/>
                </a:lnTo>
                <a:lnTo>
                  <a:pt x="799647" y="3392"/>
                </a:lnTo>
                <a:lnTo>
                  <a:pt x="813371" y="12646"/>
                </a:lnTo>
                <a:lnTo>
                  <a:pt x="822618" y="26371"/>
                </a:lnTo>
                <a:lnTo>
                  <a:pt x="826007" y="43180"/>
                </a:lnTo>
                <a:lnTo>
                  <a:pt x="826007" y="215900"/>
                </a:lnTo>
                <a:lnTo>
                  <a:pt x="822618" y="232708"/>
                </a:lnTo>
                <a:lnTo>
                  <a:pt x="813371" y="246433"/>
                </a:lnTo>
                <a:lnTo>
                  <a:pt x="799647" y="255687"/>
                </a:lnTo>
                <a:lnTo>
                  <a:pt x="782827" y="259080"/>
                </a:lnTo>
                <a:lnTo>
                  <a:pt x="500379" y="259080"/>
                </a:lnTo>
                <a:lnTo>
                  <a:pt x="483560" y="255687"/>
                </a:lnTo>
                <a:lnTo>
                  <a:pt x="469836" y="246433"/>
                </a:lnTo>
                <a:lnTo>
                  <a:pt x="460589" y="232708"/>
                </a:lnTo>
                <a:lnTo>
                  <a:pt x="457200" y="215900"/>
                </a:lnTo>
                <a:lnTo>
                  <a:pt x="457200" y="43180"/>
                </a:lnTo>
                <a:close/>
              </a:path>
              <a:path w="1740534" h="259079">
                <a:moveTo>
                  <a:pt x="914400" y="43180"/>
                </a:moveTo>
                <a:lnTo>
                  <a:pt x="917789" y="26371"/>
                </a:lnTo>
                <a:lnTo>
                  <a:pt x="927036" y="12646"/>
                </a:lnTo>
                <a:lnTo>
                  <a:pt x="940760" y="3392"/>
                </a:lnTo>
                <a:lnTo>
                  <a:pt x="957579" y="0"/>
                </a:lnTo>
                <a:lnTo>
                  <a:pt x="1240027" y="0"/>
                </a:lnTo>
                <a:lnTo>
                  <a:pt x="1256847" y="3392"/>
                </a:lnTo>
                <a:lnTo>
                  <a:pt x="1270571" y="12646"/>
                </a:lnTo>
                <a:lnTo>
                  <a:pt x="1279818" y="26371"/>
                </a:lnTo>
                <a:lnTo>
                  <a:pt x="1283207" y="43180"/>
                </a:lnTo>
                <a:lnTo>
                  <a:pt x="1283207" y="215900"/>
                </a:lnTo>
                <a:lnTo>
                  <a:pt x="1279818" y="232708"/>
                </a:lnTo>
                <a:lnTo>
                  <a:pt x="1270571" y="246433"/>
                </a:lnTo>
                <a:lnTo>
                  <a:pt x="1256847" y="255687"/>
                </a:lnTo>
                <a:lnTo>
                  <a:pt x="1240027" y="259080"/>
                </a:lnTo>
                <a:lnTo>
                  <a:pt x="957579" y="259080"/>
                </a:lnTo>
                <a:lnTo>
                  <a:pt x="940760" y="255687"/>
                </a:lnTo>
                <a:lnTo>
                  <a:pt x="927036" y="246433"/>
                </a:lnTo>
                <a:lnTo>
                  <a:pt x="917789" y="232708"/>
                </a:lnTo>
                <a:lnTo>
                  <a:pt x="914400" y="215900"/>
                </a:lnTo>
                <a:lnTo>
                  <a:pt x="914400" y="43180"/>
                </a:lnTo>
                <a:close/>
              </a:path>
              <a:path w="1740534" h="259079">
                <a:moveTo>
                  <a:pt x="1371600" y="43180"/>
                </a:moveTo>
                <a:lnTo>
                  <a:pt x="1374989" y="26371"/>
                </a:lnTo>
                <a:lnTo>
                  <a:pt x="1384236" y="12646"/>
                </a:lnTo>
                <a:lnTo>
                  <a:pt x="1397960" y="3392"/>
                </a:lnTo>
                <a:lnTo>
                  <a:pt x="1414779" y="0"/>
                </a:lnTo>
                <a:lnTo>
                  <a:pt x="1697227" y="0"/>
                </a:lnTo>
                <a:lnTo>
                  <a:pt x="1714047" y="3392"/>
                </a:lnTo>
                <a:lnTo>
                  <a:pt x="1727771" y="12646"/>
                </a:lnTo>
                <a:lnTo>
                  <a:pt x="1737018" y="26371"/>
                </a:lnTo>
                <a:lnTo>
                  <a:pt x="1740407" y="43180"/>
                </a:lnTo>
                <a:lnTo>
                  <a:pt x="1740407" y="215900"/>
                </a:lnTo>
                <a:lnTo>
                  <a:pt x="1737018" y="232708"/>
                </a:lnTo>
                <a:lnTo>
                  <a:pt x="1727771" y="246433"/>
                </a:lnTo>
                <a:lnTo>
                  <a:pt x="1714047" y="255687"/>
                </a:lnTo>
                <a:lnTo>
                  <a:pt x="1697227" y="259080"/>
                </a:lnTo>
                <a:lnTo>
                  <a:pt x="1414779" y="259080"/>
                </a:lnTo>
                <a:lnTo>
                  <a:pt x="1397960" y="255687"/>
                </a:lnTo>
                <a:lnTo>
                  <a:pt x="1384236" y="246433"/>
                </a:lnTo>
                <a:lnTo>
                  <a:pt x="1374989" y="232708"/>
                </a:lnTo>
                <a:lnTo>
                  <a:pt x="1371600" y="215900"/>
                </a:lnTo>
                <a:lnTo>
                  <a:pt x="1371600" y="43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71625" y="6020815"/>
            <a:ext cx="7143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305" algn="l"/>
                <a:tab pos="992505" algn="l"/>
                <a:tab pos="1449705" algn="l"/>
                <a:tab pos="1841500" algn="l"/>
                <a:tab pos="2298700" algn="l"/>
                <a:tab pos="2821305" algn="l"/>
                <a:tab pos="3279140" algn="l"/>
                <a:tab pos="3670300" algn="l"/>
                <a:tab pos="4193540" algn="l"/>
                <a:tab pos="4650740" algn="l"/>
                <a:tab pos="5107940" algn="l"/>
                <a:tab pos="5499735" algn="l"/>
                <a:tab pos="5956935" algn="l"/>
                <a:tab pos="6479540" algn="l"/>
                <a:tab pos="6871334" algn="l"/>
              </a:tabLst>
            </a:pP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0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2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5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5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4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8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2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6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3441191"/>
            <a:ext cx="7239000" cy="1706880"/>
          </a:xfrm>
          <a:custGeom>
            <a:avLst/>
            <a:gdLst/>
            <a:ahLst/>
            <a:cxnLst/>
            <a:rect l="l" t="t" r="r" b="b"/>
            <a:pathLst>
              <a:path w="7239000" h="1706879">
                <a:moveTo>
                  <a:pt x="0" y="1490980"/>
                </a:moveTo>
                <a:lnTo>
                  <a:pt x="3389" y="1474160"/>
                </a:lnTo>
                <a:lnTo>
                  <a:pt x="12636" y="1460436"/>
                </a:lnTo>
                <a:lnTo>
                  <a:pt x="26360" y="1451189"/>
                </a:lnTo>
                <a:lnTo>
                  <a:pt x="43180" y="1447800"/>
                </a:lnTo>
                <a:lnTo>
                  <a:pt x="1709420" y="1447800"/>
                </a:lnTo>
                <a:lnTo>
                  <a:pt x="1726239" y="1451189"/>
                </a:lnTo>
                <a:lnTo>
                  <a:pt x="1739963" y="1460436"/>
                </a:lnTo>
                <a:lnTo>
                  <a:pt x="1749210" y="1474160"/>
                </a:lnTo>
                <a:lnTo>
                  <a:pt x="1752600" y="1490980"/>
                </a:lnTo>
                <a:lnTo>
                  <a:pt x="1752600" y="1663700"/>
                </a:lnTo>
                <a:lnTo>
                  <a:pt x="1749210" y="1680519"/>
                </a:lnTo>
                <a:lnTo>
                  <a:pt x="1739963" y="1694243"/>
                </a:lnTo>
                <a:lnTo>
                  <a:pt x="1726239" y="1703490"/>
                </a:lnTo>
                <a:lnTo>
                  <a:pt x="1709420" y="1706880"/>
                </a:lnTo>
                <a:lnTo>
                  <a:pt x="43180" y="1706880"/>
                </a:lnTo>
                <a:lnTo>
                  <a:pt x="26360" y="1703490"/>
                </a:lnTo>
                <a:lnTo>
                  <a:pt x="12636" y="1694243"/>
                </a:lnTo>
                <a:lnTo>
                  <a:pt x="3389" y="1680519"/>
                </a:lnTo>
                <a:lnTo>
                  <a:pt x="0" y="1663700"/>
                </a:lnTo>
                <a:lnTo>
                  <a:pt x="0" y="1490980"/>
                </a:lnTo>
                <a:close/>
              </a:path>
              <a:path w="7239000" h="1706879">
                <a:moveTo>
                  <a:pt x="1828800" y="1490980"/>
                </a:moveTo>
                <a:lnTo>
                  <a:pt x="1832189" y="1474160"/>
                </a:lnTo>
                <a:lnTo>
                  <a:pt x="1841436" y="1460436"/>
                </a:lnTo>
                <a:lnTo>
                  <a:pt x="1855160" y="1451189"/>
                </a:lnTo>
                <a:lnTo>
                  <a:pt x="1871979" y="1447800"/>
                </a:lnTo>
                <a:lnTo>
                  <a:pt x="3538220" y="1447800"/>
                </a:lnTo>
                <a:lnTo>
                  <a:pt x="3555039" y="1451189"/>
                </a:lnTo>
                <a:lnTo>
                  <a:pt x="3568763" y="1460436"/>
                </a:lnTo>
                <a:lnTo>
                  <a:pt x="3578010" y="1474160"/>
                </a:lnTo>
                <a:lnTo>
                  <a:pt x="3581400" y="1490980"/>
                </a:lnTo>
                <a:lnTo>
                  <a:pt x="3581400" y="1663700"/>
                </a:lnTo>
                <a:lnTo>
                  <a:pt x="3578010" y="1680519"/>
                </a:lnTo>
                <a:lnTo>
                  <a:pt x="3568763" y="1694243"/>
                </a:lnTo>
                <a:lnTo>
                  <a:pt x="3555039" y="1703490"/>
                </a:lnTo>
                <a:lnTo>
                  <a:pt x="3538220" y="1706880"/>
                </a:lnTo>
                <a:lnTo>
                  <a:pt x="1871979" y="1706880"/>
                </a:lnTo>
                <a:lnTo>
                  <a:pt x="1855160" y="1703490"/>
                </a:lnTo>
                <a:lnTo>
                  <a:pt x="1841436" y="1694243"/>
                </a:lnTo>
                <a:lnTo>
                  <a:pt x="1832189" y="1680519"/>
                </a:lnTo>
                <a:lnTo>
                  <a:pt x="1828800" y="1663700"/>
                </a:lnTo>
                <a:lnTo>
                  <a:pt x="1828800" y="1490980"/>
                </a:lnTo>
                <a:close/>
              </a:path>
              <a:path w="7239000" h="1706879">
                <a:moveTo>
                  <a:pt x="0" y="805180"/>
                </a:moveTo>
                <a:lnTo>
                  <a:pt x="3389" y="788360"/>
                </a:lnTo>
                <a:lnTo>
                  <a:pt x="12636" y="774636"/>
                </a:lnTo>
                <a:lnTo>
                  <a:pt x="26360" y="765389"/>
                </a:lnTo>
                <a:lnTo>
                  <a:pt x="43180" y="762000"/>
                </a:lnTo>
                <a:lnTo>
                  <a:pt x="3538220" y="762000"/>
                </a:lnTo>
                <a:lnTo>
                  <a:pt x="3555039" y="765389"/>
                </a:lnTo>
                <a:lnTo>
                  <a:pt x="3568763" y="774636"/>
                </a:lnTo>
                <a:lnTo>
                  <a:pt x="3578010" y="788360"/>
                </a:lnTo>
                <a:lnTo>
                  <a:pt x="3581400" y="805180"/>
                </a:lnTo>
                <a:lnTo>
                  <a:pt x="3581400" y="977900"/>
                </a:lnTo>
                <a:lnTo>
                  <a:pt x="3578010" y="994719"/>
                </a:lnTo>
                <a:lnTo>
                  <a:pt x="3568763" y="1008443"/>
                </a:lnTo>
                <a:lnTo>
                  <a:pt x="3555039" y="1017690"/>
                </a:lnTo>
                <a:lnTo>
                  <a:pt x="3538220" y="1021080"/>
                </a:lnTo>
                <a:lnTo>
                  <a:pt x="43180" y="1021080"/>
                </a:lnTo>
                <a:lnTo>
                  <a:pt x="26360" y="1017690"/>
                </a:lnTo>
                <a:lnTo>
                  <a:pt x="12636" y="1008443"/>
                </a:lnTo>
                <a:lnTo>
                  <a:pt x="3389" y="994719"/>
                </a:lnTo>
                <a:lnTo>
                  <a:pt x="0" y="977900"/>
                </a:lnTo>
                <a:lnTo>
                  <a:pt x="0" y="805180"/>
                </a:lnTo>
                <a:close/>
              </a:path>
              <a:path w="7239000" h="1706879">
                <a:moveTo>
                  <a:pt x="876300" y="1403858"/>
                </a:moveTo>
                <a:lnTo>
                  <a:pt x="1790700" y="1054608"/>
                </a:lnTo>
              </a:path>
              <a:path w="7239000" h="1706879">
                <a:moveTo>
                  <a:pt x="2705100" y="1403858"/>
                </a:moveTo>
                <a:lnTo>
                  <a:pt x="1790700" y="1054608"/>
                </a:lnTo>
              </a:path>
              <a:path w="7239000" h="1706879">
                <a:moveTo>
                  <a:pt x="3657600" y="1490980"/>
                </a:moveTo>
                <a:lnTo>
                  <a:pt x="3660989" y="1474160"/>
                </a:lnTo>
                <a:lnTo>
                  <a:pt x="3670236" y="1460436"/>
                </a:lnTo>
                <a:lnTo>
                  <a:pt x="3683960" y="1451189"/>
                </a:lnTo>
                <a:lnTo>
                  <a:pt x="3700779" y="1447800"/>
                </a:lnTo>
                <a:lnTo>
                  <a:pt x="5367020" y="1447800"/>
                </a:lnTo>
                <a:lnTo>
                  <a:pt x="5383839" y="1451189"/>
                </a:lnTo>
                <a:lnTo>
                  <a:pt x="5397563" y="1460436"/>
                </a:lnTo>
                <a:lnTo>
                  <a:pt x="5406810" y="1474160"/>
                </a:lnTo>
                <a:lnTo>
                  <a:pt x="5410200" y="1490980"/>
                </a:lnTo>
                <a:lnTo>
                  <a:pt x="5410200" y="1663700"/>
                </a:lnTo>
                <a:lnTo>
                  <a:pt x="5406810" y="1680519"/>
                </a:lnTo>
                <a:lnTo>
                  <a:pt x="5397563" y="1694243"/>
                </a:lnTo>
                <a:lnTo>
                  <a:pt x="5383839" y="1703490"/>
                </a:lnTo>
                <a:lnTo>
                  <a:pt x="5367020" y="1706880"/>
                </a:lnTo>
                <a:lnTo>
                  <a:pt x="3700779" y="1706880"/>
                </a:lnTo>
                <a:lnTo>
                  <a:pt x="3683960" y="1703490"/>
                </a:lnTo>
                <a:lnTo>
                  <a:pt x="3670236" y="1694243"/>
                </a:lnTo>
                <a:lnTo>
                  <a:pt x="3660989" y="1680519"/>
                </a:lnTo>
                <a:lnTo>
                  <a:pt x="3657600" y="1663700"/>
                </a:lnTo>
                <a:lnTo>
                  <a:pt x="3657600" y="1490980"/>
                </a:lnTo>
                <a:close/>
              </a:path>
              <a:path w="7239000" h="1706879">
                <a:moveTo>
                  <a:pt x="5486400" y="1490980"/>
                </a:moveTo>
                <a:lnTo>
                  <a:pt x="5489789" y="1474160"/>
                </a:lnTo>
                <a:lnTo>
                  <a:pt x="5499036" y="1460436"/>
                </a:lnTo>
                <a:lnTo>
                  <a:pt x="5512760" y="1451189"/>
                </a:lnTo>
                <a:lnTo>
                  <a:pt x="5529580" y="1447800"/>
                </a:lnTo>
                <a:lnTo>
                  <a:pt x="7195820" y="1447800"/>
                </a:lnTo>
                <a:lnTo>
                  <a:pt x="7212639" y="1451189"/>
                </a:lnTo>
                <a:lnTo>
                  <a:pt x="7226363" y="1460436"/>
                </a:lnTo>
                <a:lnTo>
                  <a:pt x="7235610" y="1474160"/>
                </a:lnTo>
                <a:lnTo>
                  <a:pt x="7239000" y="1490980"/>
                </a:lnTo>
                <a:lnTo>
                  <a:pt x="7239000" y="1663700"/>
                </a:lnTo>
                <a:lnTo>
                  <a:pt x="7235610" y="1680519"/>
                </a:lnTo>
                <a:lnTo>
                  <a:pt x="7226363" y="1694243"/>
                </a:lnTo>
                <a:lnTo>
                  <a:pt x="7212639" y="1703490"/>
                </a:lnTo>
                <a:lnTo>
                  <a:pt x="7195820" y="1706880"/>
                </a:lnTo>
                <a:lnTo>
                  <a:pt x="5529580" y="1706880"/>
                </a:lnTo>
                <a:lnTo>
                  <a:pt x="5512760" y="1703490"/>
                </a:lnTo>
                <a:lnTo>
                  <a:pt x="5499036" y="1694243"/>
                </a:lnTo>
                <a:lnTo>
                  <a:pt x="5489789" y="1680519"/>
                </a:lnTo>
                <a:lnTo>
                  <a:pt x="5486400" y="1663700"/>
                </a:lnTo>
                <a:lnTo>
                  <a:pt x="5486400" y="1490980"/>
                </a:lnTo>
                <a:close/>
              </a:path>
              <a:path w="7239000" h="1706879">
                <a:moveTo>
                  <a:pt x="3657600" y="805180"/>
                </a:moveTo>
                <a:lnTo>
                  <a:pt x="3660989" y="788360"/>
                </a:lnTo>
                <a:lnTo>
                  <a:pt x="3670236" y="774636"/>
                </a:lnTo>
                <a:lnTo>
                  <a:pt x="3683960" y="765389"/>
                </a:lnTo>
                <a:lnTo>
                  <a:pt x="3700779" y="762000"/>
                </a:lnTo>
                <a:lnTo>
                  <a:pt x="7195820" y="762000"/>
                </a:lnTo>
                <a:lnTo>
                  <a:pt x="7212639" y="765389"/>
                </a:lnTo>
                <a:lnTo>
                  <a:pt x="7226363" y="774636"/>
                </a:lnTo>
                <a:lnTo>
                  <a:pt x="7235610" y="788360"/>
                </a:lnTo>
                <a:lnTo>
                  <a:pt x="7239000" y="805180"/>
                </a:lnTo>
                <a:lnTo>
                  <a:pt x="7239000" y="977900"/>
                </a:lnTo>
                <a:lnTo>
                  <a:pt x="7235610" y="994719"/>
                </a:lnTo>
                <a:lnTo>
                  <a:pt x="7226363" y="1008443"/>
                </a:lnTo>
                <a:lnTo>
                  <a:pt x="7212639" y="1017690"/>
                </a:lnTo>
                <a:lnTo>
                  <a:pt x="7195820" y="1021080"/>
                </a:lnTo>
                <a:lnTo>
                  <a:pt x="3700779" y="1021080"/>
                </a:lnTo>
                <a:lnTo>
                  <a:pt x="3683960" y="1017690"/>
                </a:lnTo>
                <a:lnTo>
                  <a:pt x="3670236" y="1008443"/>
                </a:lnTo>
                <a:lnTo>
                  <a:pt x="3660989" y="994719"/>
                </a:lnTo>
                <a:lnTo>
                  <a:pt x="3657600" y="977900"/>
                </a:lnTo>
                <a:lnTo>
                  <a:pt x="3657600" y="805180"/>
                </a:lnTo>
                <a:close/>
              </a:path>
              <a:path w="7239000" h="1706879">
                <a:moveTo>
                  <a:pt x="4533900" y="1403858"/>
                </a:moveTo>
                <a:lnTo>
                  <a:pt x="5448300" y="1054608"/>
                </a:lnTo>
              </a:path>
              <a:path w="7239000" h="1706879">
                <a:moveTo>
                  <a:pt x="6362700" y="1403858"/>
                </a:moveTo>
                <a:lnTo>
                  <a:pt x="5448300" y="1054608"/>
                </a:lnTo>
              </a:path>
              <a:path w="7239000" h="1706879">
                <a:moveTo>
                  <a:pt x="0" y="43180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80"/>
                </a:lnTo>
                <a:lnTo>
                  <a:pt x="7239000" y="215900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80"/>
                </a:lnTo>
                <a:lnTo>
                  <a:pt x="43180" y="259080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80"/>
                </a:lnTo>
                <a:close/>
              </a:path>
              <a:path w="7239000" h="1706879">
                <a:moveTo>
                  <a:pt x="1790700" y="718058"/>
                </a:moveTo>
                <a:lnTo>
                  <a:pt x="3619500" y="292608"/>
                </a:lnTo>
              </a:path>
              <a:path w="7239000" h="1706879">
                <a:moveTo>
                  <a:pt x="5448300" y="718058"/>
                </a:moveTo>
                <a:lnTo>
                  <a:pt x="3619500" y="29260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0" y="5835396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399"/>
                </a:moveTo>
                <a:lnTo>
                  <a:pt x="11479" y="122737"/>
                </a:lnTo>
                <a:lnTo>
                  <a:pt x="42783" y="98517"/>
                </a:lnTo>
                <a:lnTo>
                  <a:pt x="89207" y="82187"/>
                </a:lnTo>
                <a:lnTo>
                  <a:pt x="146050" y="76199"/>
                </a:lnTo>
                <a:lnTo>
                  <a:pt x="730250" y="76199"/>
                </a:lnTo>
                <a:lnTo>
                  <a:pt x="787092" y="70212"/>
                </a:lnTo>
                <a:lnTo>
                  <a:pt x="833516" y="53882"/>
                </a:lnTo>
                <a:lnTo>
                  <a:pt x="864820" y="29662"/>
                </a:lnTo>
                <a:lnTo>
                  <a:pt x="876300" y="0"/>
                </a:lnTo>
                <a:lnTo>
                  <a:pt x="887779" y="29662"/>
                </a:lnTo>
                <a:lnTo>
                  <a:pt x="919083" y="53882"/>
                </a:lnTo>
                <a:lnTo>
                  <a:pt x="965507" y="70212"/>
                </a:lnTo>
                <a:lnTo>
                  <a:pt x="1022350" y="76199"/>
                </a:lnTo>
                <a:lnTo>
                  <a:pt x="1606550" y="76199"/>
                </a:lnTo>
                <a:lnTo>
                  <a:pt x="1663392" y="82187"/>
                </a:lnTo>
                <a:lnTo>
                  <a:pt x="1709816" y="98517"/>
                </a:lnTo>
                <a:lnTo>
                  <a:pt x="1741120" y="122737"/>
                </a:lnTo>
                <a:lnTo>
                  <a:pt x="1752600" y="15239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20214" y="5578855"/>
            <a:ext cx="421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sort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427" y="5221223"/>
            <a:ext cx="237744" cy="16154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368040" y="5835396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399"/>
                </a:moveTo>
                <a:lnTo>
                  <a:pt x="11479" y="122737"/>
                </a:lnTo>
                <a:lnTo>
                  <a:pt x="42783" y="98517"/>
                </a:lnTo>
                <a:lnTo>
                  <a:pt x="89207" y="82187"/>
                </a:lnTo>
                <a:lnTo>
                  <a:pt x="146050" y="76199"/>
                </a:lnTo>
                <a:lnTo>
                  <a:pt x="730250" y="76199"/>
                </a:lnTo>
                <a:lnTo>
                  <a:pt x="787092" y="70212"/>
                </a:lnTo>
                <a:lnTo>
                  <a:pt x="833516" y="53882"/>
                </a:lnTo>
                <a:lnTo>
                  <a:pt x="864820" y="29662"/>
                </a:lnTo>
                <a:lnTo>
                  <a:pt x="876300" y="0"/>
                </a:lnTo>
                <a:lnTo>
                  <a:pt x="887779" y="29662"/>
                </a:lnTo>
                <a:lnTo>
                  <a:pt x="919083" y="53882"/>
                </a:lnTo>
                <a:lnTo>
                  <a:pt x="965507" y="70212"/>
                </a:lnTo>
                <a:lnTo>
                  <a:pt x="1022350" y="76199"/>
                </a:lnTo>
                <a:lnTo>
                  <a:pt x="1606550" y="76199"/>
                </a:lnTo>
                <a:lnTo>
                  <a:pt x="1663392" y="82187"/>
                </a:lnTo>
                <a:lnTo>
                  <a:pt x="1709816" y="98517"/>
                </a:lnTo>
                <a:lnTo>
                  <a:pt x="1741120" y="122737"/>
                </a:lnTo>
                <a:lnTo>
                  <a:pt x="1752600" y="15239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65270" y="5578855"/>
            <a:ext cx="421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sort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467" y="5221223"/>
            <a:ext cx="237744" cy="16154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196840" y="5835396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399"/>
                </a:moveTo>
                <a:lnTo>
                  <a:pt x="11479" y="122737"/>
                </a:lnTo>
                <a:lnTo>
                  <a:pt x="42783" y="98517"/>
                </a:lnTo>
                <a:lnTo>
                  <a:pt x="89207" y="82187"/>
                </a:lnTo>
                <a:lnTo>
                  <a:pt x="146050" y="76199"/>
                </a:lnTo>
                <a:lnTo>
                  <a:pt x="730250" y="76199"/>
                </a:lnTo>
                <a:lnTo>
                  <a:pt x="787092" y="70212"/>
                </a:lnTo>
                <a:lnTo>
                  <a:pt x="833516" y="53882"/>
                </a:lnTo>
                <a:lnTo>
                  <a:pt x="864820" y="29662"/>
                </a:lnTo>
                <a:lnTo>
                  <a:pt x="876300" y="0"/>
                </a:lnTo>
                <a:lnTo>
                  <a:pt x="887779" y="29662"/>
                </a:lnTo>
                <a:lnTo>
                  <a:pt x="919083" y="53882"/>
                </a:lnTo>
                <a:lnTo>
                  <a:pt x="965507" y="70212"/>
                </a:lnTo>
                <a:lnTo>
                  <a:pt x="1022350" y="76199"/>
                </a:lnTo>
                <a:lnTo>
                  <a:pt x="1606550" y="76199"/>
                </a:lnTo>
                <a:lnTo>
                  <a:pt x="1663392" y="82187"/>
                </a:lnTo>
                <a:lnTo>
                  <a:pt x="1709816" y="98517"/>
                </a:lnTo>
                <a:lnTo>
                  <a:pt x="1741120" y="122737"/>
                </a:lnTo>
                <a:lnTo>
                  <a:pt x="1752600" y="15239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37382" y="4877561"/>
            <a:ext cx="3385820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720" algn="l"/>
                <a:tab pos="768350" algn="l"/>
                <a:tab pos="1311275" algn="l"/>
                <a:tab pos="1868805" algn="l"/>
                <a:tab pos="2282825" algn="l"/>
                <a:tab pos="2696845" algn="l"/>
                <a:tab pos="3110865" algn="l"/>
              </a:tabLst>
            </a:pPr>
            <a:r>
              <a:rPr dirty="0" sz="1600" spc="-5">
                <a:latin typeface="Verdana"/>
                <a:cs typeface="Verdana"/>
              </a:rPr>
              <a:t>7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9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19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3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4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8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15</a:t>
            </a:r>
            <a:endParaRPr sz="1600">
              <a:latin typeface="Verdana"/>
              <a:cs typeface="Verdana"/>
            </a:endParaRPr>
          </a:p>
          <a:p>
            <a:pPr marL="131445">
              <a:lnSpc>
                <a:spcPct val="100000"/>
              </a:lnSpc>
              <a:spcBef>
                <a:spcPts val="1680"/>
              </a:spcBef>
              <a:tabLst>
                <a:tab pos="1960245" algn="l"/>
              </a:tabLst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Mai</a:t>
            </a: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1600" spc="-15" i="1">
                <a:solidFill>
                  <a:srgbClr val="FF3300"/>
                </a:solidFill>
                <a:latin typeface="Verdana"/>
                <a:cs typeface="Verdana"/>
              </a:rPr>
              <a:t>-m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e</a:t>
            </a:r>
            <a:r>
              <a:rPr dirty="0" sz="1600" spc="-2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ory</a:t>
            </a:r>
            <a:r>
              <a:rPr dirty="0" sz="1600" i="1">
                <a:solidFill>
                  <a:srgbClr val="FF3300"/>
                </a:solidFill>
                <a:latin typeface="Verdana"/>
                <a:cs typeface="Verdana"/>
              </a:rPr>
              <a:t>	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Mai</a:t>
            </a: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1600" spc="-15" i="1">
                <a:solidFill>
                  <a:srgbClr val="FF3300"/>
                </a:solidFill>
                <a:latin typeface="Verdana"/>
                <a:cs typeface="Verdana"/>
              </a:rPr>
              <a:t>-m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e</a:t>
            </a:r>
            <a:r>
              <a:rPr dirty="0" sz="1600" spc="-20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ory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4323" y="5578855"/>
            <a:ext cx="421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sort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4267" y="5221223"/>
            <a:ext cx="237744" cy="16154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25640" y="5835396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0" y="152399"/>
                </a:moveTo>
                <a:lnTo>
                  <a:pt x="11479" y="122737"/>
                </a:lnTo>
                <a:lnTo>
                  <a:pt x="42783" y="98517"/>
                </a:lnTo>
                <a:lnTo>
                  <a:pt x="89207" y="82187"/>
                </a:lnTo>
                <a:lnTo>
                  <a:pt x="146050" y="76199"/>
                </a:lnTo>
                <a:lnTo>
                  <a:pt x="730250" y="76199"/>
                </a:lnTo>
                <a:lnTo>
                  <a:pt x="787092" y="70212"/>
                </a:lnTo>
                <a:lnTo>
                  <a:pt x="833516" y="53882"/>
                </a:lnTo>
                <a:lnTo>
                  <a:pt x="864820" y="29662"/>
                </a:lnTo>
                <a:lnTo>
                  <a:pt x="876300" y="0"/>
                </a:lnTo>
                <a:lnTo>
                  <a:pt x="887779" y="29662"/>
                </a:lnTo>
                <a:lnTo>
                  <a:pt x="919083" y="53882"/>
                </a:lnTo>
                <a:lnTo>
                  <a:pt x="965507" y="70212"/>
                </a:lnTo>
                <a:lnTo>
                  <a:pt x="1022350" y="76199"/>
                </a:lnTo>
                <a:lnTo>
                  <a:pt x="1606550" y="76199"/>
                </a:lnTo>
                <a:lnTo>
                  <a:pt x="1663392" y="82187"/>
                </a:lnTo>
                <a:lnTo>
                  <a:pt x="1709816" y="98517"/>
                </a:lnTo>
                <a:lnTo>
                  <a:pt x="1741120" y="122737"/>
                </a:lnTo>
                <a:lnTo>
                  <a:pt x="1752600" y="152399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101585" y="4877561"/>
            <a:ext cx="156908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330" algn="l"/>
                <a:tab pos="825500" algn="l"/>
                <a:tab pos="1296670" algn="l"/>
              </a:tabLst>
            </a:pPr>
            <a:r>
              <a:rPr dirty="0" sz="1600" spc="-5">
                <a:latin typeface="Verdana"/>
                <a:cs typeface="Verdana"/>
              </a:rPr>
              <a:t>6</a:t>
            </a:r>
            <a:r>
              <a:rPr dirty="0" sz="1600" spc="-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1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">
                <a:latin typeface="Verdana"/>
                <a:cs typeface="Verdana"/>
              </a:rPr>
              <a:t>12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1</a:t>
            </a:r>
            <a:r>
              <a:rPr dirty="0" sz="1600" spc="-5">
                <a:latin typeface="Verdana"/>
                <a:cs typeface="Verdana"/>
              </a:rPr>
              <a:t>7</a:t>
            </a:r>
            <a:endParaRPr sz="1600">
              <a:latin typeface="Verdana"/>
              <a:cs typeface="Verdana"/>
            </a:endParaRPr>
          </a:p>
          <a:p>
            <a:pPr marL="125095">
              <a:lnSpc>
                <a:spcPct val="100000"/>
              </a:lnSpc>
              <a:spcBef>
                <a:spcPts val="1680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Main-memory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3378" y="5578855"/>
            <a:ext cx="421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sort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068" y="5221223"/>
            <a:ext cx="237744" cy="16154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1497330">
              <a:lnSpc>
                <a:spcPct val="100000"/>
              </a:lnSpc>
              <a:spcBef>
                <a:spcPts val="930"/>
              </a:spcBef>
              <a:tabLst>
                <a:tab pos="1911350" algn="l"/>
                <a:tab pos="2325370" algn="l"/>
                <a:tab pos="2739390" algn="l"/>
                <a:tab pos="3153410" algn="l"/>
                <a:tab pos="3566160" algn="l"/>
                <a:tab pos="3980179" algn="l"/>
                <a:tab pos="4394200" algn="l"/>
                <a:tab pos="4880610" algn="l"/>
                <a:tab pos="5294630" algn="l"/>
                <a:tab pos="5836285" algn="l"/>
                <a:tab pos="6306820" algn="l"/>
                <a:tab pos="6778625" algn="l"/>
                <a:tab pos="7248525" algn="l"/>
                <a:tab pos="7720965" algn="l"/>
                <a:tab pos="8191500" algn="l"/>
              </a:tabLst>
            </a:pPr>
            <a:r>
              <a:rPr dirty="0" spc="-5"/>
              <a:t>1	2	3	4	5	6	7	8	9	10	11	12	</a:t>
            </a:r>
            <a:r>
              <a:rPr dirty="0"/>
              <a:t>13	15	17	19</a:t>
            </a:r>
          </a:p>
          <a:p>
            <a:pPr marL="445134">
              <a:lnSpc>
                <a:spcPct val="100000"/>
              </a:lnSpc>
              <a:spcBef>
                <a:spcPts val="830"/>
              </a:spcBef>
            </a:pPr>
            <a:r>
              <a:rPr dirty="0" spc="-10" i="1">
                <a:latin typeface="Verdana"/>
                <a:cs typeface="Verdana"/>
              </a:rPr>
              <a:t>External</a:t>
            </a:r>
            <a:r>
              <a:rPr dirty="0" spc="-5" i="1">
                <a:latin typeface="Verdana"/>
                <a:cs typeface="Verdana"/>
              </a:rPr>
              <a:t> two-way</a:t>
            </a:r>
            <a:r>
              <a:rPr dirty="0" spc="5" i="1">
                <a:latin typeface="Verdana"/>
                <a:cs typeface="Verdana"/>
              </a:rPr>
              <a:t> </a:t>
            </a:r>
            <a:r>
              <a:rPr dirty="0" spc="-5" i="1">
                <a:latin typeface="Verdana"/>
                <a:cs typeface="Verdana"/>
              </a:rPr>
              <a:t>merge</a:t>
            </a:r>
          </a:p>
          <a:p>
            <a:pPr marL="1475740">
              <a:lnSpc>
                <a:spcPct val="100000"/>
              </a:lnSpc>
              <a:spcBef>
                <a:spcPts val="1335"/>
              </a:spcBef>
              <a:tabLst>
                <a:tab pos="1889760" algn="l"/>
                <a:tab pos="2303780" algn="l"/>
                <a:tab pos="2717800" algn="l"/>
                <a:tab pos="3131820" algn="l"/>
                <a:tab pos="3545204" algn="l"/>
                <a:tab pos="4088129" algn="l"/>
                <a:tab pos="4558030" algn="l"/>
                <a:tab pos="5139690" algn="l"/>
                <a:tab pos="5554345" algn="l"/>
                <a:tab pos="5968365" algn="l"/>
                <a:tab pos="6382385" algn="l"/>
                <a:tab pos="6796405" algn="l"/>
                <a:tab pos="7266305" algn="l"/>
                <a:tab pos="7737475" algn="l"/>
                <a:tab pos="8208645" algn="l"/>
              </a:tabLst>
            </a:pPr>
            <a:r>
              <a:rPr dirty="0" spc="-5"/>
              <a:t>1</a:t>
            </a:r>
            <a:r>
              <a:rPr dirty="0" spc="-5"/>
              <a:t>	</a:t>
            </a:r>
            <a:r>
              <a:rPr dirty="0" spc="-5"/>
              <a:t>2</a:t>
            </a:r>
            <a:r>
              <a:rPr dirty="0" spc="-5"/>
              <a:t>	</a:t>
            </a:r>
            <a:r>
              <a:rPr dirty="0" spc="-5"/>
              <a:t>5</a:t>
            </a:r>
            <a:r>
              <a:rPr dirty="0" spc="-5"/>
              <a:t>	</a:t>
            </a:r>
            <a:r>
              <a:rPr dirty="0" spc="-5"/>
              <a:t>7</a:t>
            </a:r>
            <a:r>
              <a:rPr dirty="0" spc="-5"/>
              <a:t>	</a:t>
            </a:r>
            <a:r>
              <a:rPr dirty="0" spc="-5"/>
              <a:t>9</a:t>
            </a:r>
            <a:r>
              <a:rPr dirty="0" spc="-5"/>
              <a:t>	</a:t>
            </a:r>
            <a:r>
              <a:rPr dirty="0" spc="-5"/>
              <a:t>10</a:t>
            </a:r>
            <a:r>
              <a:rPr dirty="0" spc="-5"/>
              <a:t>	</a:t>
            </a:r>
            <a:r>
              <a:rPr dirty="0" spc="-5"/>
              <a:t>13</a:t>
            </a:r>
            <a:r>
              <a:rPr dirty="0" spc="-5"/>
              <a:t>	</a:t>
            </a:r>
            <a:r>
              <a:rPr dirty="0"/>
              <a:t>1</a:t>
            </a:r>
            <a:r>
              <a:rPr dirty="0" spc="-5"/>
              <a:t>9</a:t>
            </a:r>
            <a:r>
              <a:rPr dirty="0"/>
              <a:t>	</a:t>
            </a:r>
            <a:r>
              <a:rPr dirty="0" spc="-5"/>
              <a:t>3</a:t>
            </a:r>
            <a:r>
              <a:rPr dirty="0"/>
              <a:t>	</a:t>
            </a:r>
            <a:r>
              <a:rPr dirty="0" spc="-5"/>
              <a:t>4</a:t>
            </a:r>
            <a:r>
              <a:rPr dirty="0"/>
              <a:t>	</a:t>
            </a:r>
            <a:r>
              <a:rPr dirty="0" spc="-5"/>
              <a:t>6</a:t>
            </a:r>
            <a:r>
              <a:rPr dirty="0"/>
              <a:t>	</a:t>
            </a:r>
            <a:r>
              <a:rPr dirty="0" spc="-5"/>
              <a:t>8</a:t>
            </a:r>
            <a:r>
              <a:rPr dirty="0"/>
              <a:t>	</a:t>
            </a:r>
            <a:r>
              <a:rPr dirty="0" spc="-5"/>
              <a:t>11</a:t>
            </a:r>
            <a:r>
              <a:rPr dirty="0"/>
              <a:t>	</a:t>
            </a:r>
            <a:r>
              <a:rPr dirty="0"/>
              <a:t>1</a:t>
            </a:r>
            <a:r>
              <a:rPr dirty="0" spc="-5"/>
              <a:t>2</a:t>
            </a:r>
            <a:r>
              <a:rPr dirty="0"/>
              <a:t>	</a:t>
            </a:r>
            <a:r>
              <a:rPr dirty="0" spc="-5"/>
              <a:t>15</a:t>
            </a:r>
            <a:r>
              <a:rPr dirty="0"/>
              <a:t>	</a:t>
            </a:r>
            <a:r>
              <a:rPr dirty="0"/>
              <a:t>1</a:t>
            </a:r>
            <a:r>
              <a:rPr dirty="0" spc="-5"/>
              <a:t>7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pc="-10" i="1">
                <a:latin typeface="Verdana"/>
                <a:cs typeface="Verdana"/>
              </a:rPr>
              <a:t>External</a:t>
            </a:r>
            <a:r>
              <a:rPr dirty="0" spc="-5" i="1">
                <a:latin typeface="Verdana"/>
                <a:cs typeface="Verdana"/>
              </a:rPr>
              <a:t> two-way</a:t>
            </a:r>
            <a:r>
              <a:rPr dirty="0" spc="10" i="1">
                <a:latin typeface="Verdana"/>
                <a:cs typeface="Verdana"/>
              </a:rPr>
              <a:t> </a:t>
            </a:r>
            <a:r>
              <a:rPr dirty="0" spc="-5" i="1">
                <a:latin typeface="Verdana"/>
                <a:cs typeface="Verdana"/>
              </a:rPr>
              <a:t>merges</a:t>
            </a:r>
          </a:p>
          <a:p>
            <a:pPr marL="1482090">
              <a:lnSpc>
                <a:spcPct val="100000"/>
              </a:lnSpc>
              <a:spcBef>
                <a:spcPts val="1330"/>
              </a:spcBef>
              <a:tabLst>
                <a:tab pos="1896110" algn="l"/>
                <a:tab pos="2310130" algn="l"/>
                <a:tab pos="2724150" algn="l"/>
              </a:tabLst>
            </a:pPr>
            <a:r>
              <a:rPr dirty="0" spc="-5"/>
              <a:t>1	2	5	10</a:t>
            </a:r>
          </a:p>
          <a:p>
            <a:pPr marL="1557655">
              <a:lnSpc>
                <a:spcPct val="100000"/>
              </a:lnSpc>
              <a:spcBef>
                <a:spcPts val="1680"/>
              </a:spcBef>
            </a:pPr>
            <a:r>
              <a:rPr dirty="0" spc="-5" i="1">
                <a:solidFill>
                  <a:srgbClr val="FF3300"/>
                </a:solidFill>
                <a:latin typeface="Verdana"/>
                <a:cs typeface="Verdana"/>
              </a:rPr>
              <a:t>Main-memory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74148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External-Memory</a:t>
            </a:r>
            <a:r>
              <a:rPr dirty="0" spc="1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Merge 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271800"/>
            <a:ext cx="7793990" cy="51473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Input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i="1">
                <a:latin typeface="Verdana"/>
                <a:cs typeface="Verdana"/>
              </a:rPr>
              <a:t>X</a:t>
            </a:r>
            <a:r>
              <a:rPr dirty="0" sz="2800">
                <a:latin typeface="Verdana"/>
                <a:cs typeface="Verdana"/>
              </a:rPr>
              <a:t>,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empty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 i="1">
                <a:latin typeface="Verdana"/>
                <a:cs typeface="Verdana"/>
              </a:rPr>
              <a:t>Phase</a:t>
            </a:r>
            <a:r>
              <a:rPr dirty="0" sz="2800" spc="2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1: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Repeat</a:t>
            </a:r>
            <a:r>
              <a:rPr dirty="0" sz="2800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until</a:t>
            </a:r>
            <a:r>
              <a:rPr dirty="0" sz="2800" spc="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end of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file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i="1">
                <a:solidFill>
                  <a:srgbClr val="FF3300"/>
                </a:solidFill>
                <a:latin typeface="Verdana"/>
                <a:cs typeface="Verdana"/>
              </a:rPr>
              <a:t>X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20">
                <a:latin typeface="Verdana"/>
                <a:cs typeface="Verdana"/>
              </a:rPr>
              <a:t>Read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next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M </a:t>
            </a:r>
            <a:r>
              <a:rPr dirty="0" sz="2400" spc="-5">
                <a:latin typeface="Verdana"/>
                <a:cs typeface="Verdana"/>
              </a:rPr>
              <a:t>elements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from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Sort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them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main-memory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20">
                <a:latin typeface="Verdana"/>
                <a:cs typeface="Verdana"/>
              </a:rPr>
              <a:t>Write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them</a:t>
            </a:r>
            <a:r>
              <a:rPr dirty="0" sz="2400">
                <a:latin typeface="Verdana"/>
                <a:cs typeface="Verdana"/>
              </a:rPr>
              <a:t> at</a:t>
            </a:r>
            <a:r>
              <a:rPr dirty="0" sz="2400" spc="-5">
                <a:latin typeface="Verdana"/>
                <a:cs typeface="Verdana"/>
              </a:rPr>
              <a:t> the </a:t>
            </a:r>
            <a:r>
              <a:rPr dirty="0" sz="2400">
                <a:latin typeface="Verdana"/>
                <a:cs typeface="Verdana"/>
              </a:rPr>
              <a:t>end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59595"/>
              </a:buClr>
              <a:buFont typeface="Wingdings"/>
              <a:buChar char=""/>
            </a:pPr>
            <a:endParaRPr sz="2800">
              <a:latin typeface="Verdana"/>
              <a:cs typeface="Verdana"/>
            </a:endParaRPr>
          </a:p>
          <a:p>
            <a:pPr marL="355600" marR="5080" indent="-355600">
              <a:lnSpc>
                <a:spcPct val="12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 i="1">
                <a:latin typeface="Verdana"/>
                <a:cs typeface="Verdana"/>
              </a:rPr>
              <a:t>Phase</a:t>
            </a:r>
            <a:r>
              <a:rPr dirty="0" sz="2800" spc="1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2: </a:t>
            </a:r>
            <a:r>
              <a:rPr dirty="0" sz="2800" spc="-15">
                <a:solidFill>
                  <a:srgbClr val="FF3300"/>
                </a:solidFill>
                <a:latin typeface="Verdana"/>
                <a:cs typeface="Verdana"/>
              </a:rPr>
              <a:t>Repeat</a:t>
            </a:r>
            <a:r>
              <a:rPr dirty="0" sz="2800" spc="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while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there</a:t>
            </a:r>
            <a:r>
              <a:rPr dirty="0" sz="28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is</a:t>
            </a:r>
            <a:r>
              <a:rPr dirty="0" sz="28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more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than </a:t>
            </a:r>
            <a:r>
              <a:rPr dirty="0" sz="2800" spc="-969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one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run</a:t>
            </a:r>
            <a:r>
              <a:rPr dirty="0" sz="2800" spc="3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3300"/>
                </a:solidFill>
                <a:latin typeface="Verdana"/>
                <a:cs typeface="Verdana"/>
              </a:rPr>
              <a:t>in</a:t>
            </a:r>
            <a:r>
              <a:rPr dirty="0" sz="280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10" i="1">
                <a:solidFill>
                  <a:srgbClr val="FF3300"/>
                </a:solidFill>
                <a:latin typeface="Verdana"/>
                <a:cs typeface="Verdana"/>
              </a:rPr>
              <a:t>Y: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Empty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 i="1">
                <a:latin typeface="Verdana"/>
                <a:cs typeface="Verdana"/>
              </a:rPr>
              <a:t>MergeAllRuns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i="1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X</a:t>
            </a:r>
            <a:r>
              <a:rPr dirty="0" sz="2400" spc="-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i="1">
                <a:latin typeface="Verdana"/>
                <a:cs typeface="Verdana"/>
              </a:rPr>
              <a:t>X </a:t>
            </a:r>
            <a:r>
              <a:rPr dirty="0" sz="2400" spc="-5">
                <a:latin typeface="Verdana"/>
                <a:cs typeface="Verdana"/>
              </a:rPr>
              <a:t>is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now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called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Y</a:t>
            </a:r>
            <a:r>
              <a:rPr dirty="0" sz="2400" spc="-10" i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now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called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373" y="6509715"/>
            <a:ext cx="139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6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8180" y="5321617"/>
            <a:ext cx="5044440" cy="248920"/>
            <a:chOff x="678180" y="5321617"/>
            <a:chExt cx="5044440" cy="248920"/>
          </a:xfrm>
        </p:grpSpPr>
        <p:sp>
          <p:nvSpPr>
            <p:cNvPr id="4" name="object 4"/>
            <p:cNvSpPr/>
            <p:nvPr/>
          </p:nvSpPr>
          <p:spPr>
            <a:xfrm>
              <a:off x="1600200" y="5326379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80" h="236220">
                  <a:moveTo>
                    <a:pt x="103327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033272" y="23622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5326379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80" h="236220">
                  <a:moveTo>
                    <a:pt x="0" y="236220"/>
                  </a:moveTo>
                  <a:lnTo>
                    <a:pt x="1033272" y="236220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800" y="5333999"/>
              <a:ext cx="5029200" cy="228600"/>
            </a:xfrm>
            <a:custGeom>
              <a:avLst/>
              <a:gdLst/>
              <a:ahLst/>
              <a:cxnLst/>
              <a:rect l="l" t="t" r="r" b="b"/>
              <a:pathLst>
                <a:path w="5029200" h="228600">
                  <a:moveTo>
                    <a:pt x="0" y="228600"/>
                  </a:moveTo>
                  <a:lnTo>
                    <a:pt x="5029200" y="2286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6635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External-Memory</a:t>
            </a:r>
            <a:r>
              <a:rPr dirty="0" spc="-2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Merging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1408702"/>
            <a:ext cx="8069580" cy="14382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Verdana"/>
                <a:cs typeface="Verdana"/>
              </a:rPr>
              <a:t>MergeAllRuns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i="1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X</a:t>
            </a:r>
            <a:r>
              <a:rPr dirty="0" sz="2400" spc="-5">
                <a:latin typeface="Verdana"/>
                <a:cs typeface="Verdana"/>
              </a:rPr>
              <a:t>):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repeat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until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end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lvl="1" marL="756285" indent="-287020">
              <a:lnSpc>
                <a:spcPts val="2280"/>
              </a:lnSpc>
              <a:spcBef>
                <a:spcPts val="229"/>
              </a:spcBef>
              <a:buClr>
                <a:srgbClr val="959595"/>
              </a:buClr>
              <a:buSzPct val="7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 spc="-5">
                <a:latin typeface="Verdana"/>
                <a:cs typeface="Verdana"/>
              </a:rPr>
              <a:t>Call </a:t>
            </a:r>
            <a:r>
              <a:rPr dirty="0" sz="2000" i="1">
                <a:latin typeface="Verdana"/>
                <a:cs typeface="Verdana"/>
              </a:rPr>
              <a:t>TwowayMerge</a:t>
            </a:r>
            <a:r>
              <a:rPr dirty="0" sz="2000" spc="-4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merge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next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runs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latin typeface="Verdana"/>
                <a:cs typeface="Verdana"/>
              </a:rPr>
              <a:t>into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run,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which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written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end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70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Verdana"/>
                <a:cs typeface="Verdana"/>
              </a:rPr>
              <a:t>TwowayMerge</a:t>
            </a:r>
            <a:r>
              <a:rPr dirty="0" sz="2400" spc="-5">
                <a:latin typeface="Verdana"/>
                <a:cs typeface="Verdana"/>
              </a:rPr>
              <a:t>: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3300"/>
                </a:solidFill>
                <a:latin typeface="Verdana"/>
                <a:cs typeface="Verdana"/>
              </a:rPr>
              <a:t>uses</a:t>
            </a:r>
            <a:r>
              <a:rPr dirty="0" sz="2000" spc="-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3300"/>
                </a:solidFill>
                <a:latin typeface="Verdana"/>
                <a:cs typeface="Verdana"/>
              </a:rPr>
              <a:t>three</a:t>
            </a:r>
            <a:r>
              <a:rPr dirty="0" sz="2000" spc="-3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3300"/>
                </a:solidFill>
                <a:latin typeface="Verdana"/>
                <a:cs typeface="Verdana"/>
              </a:rPr>
              <a:t>main-memory</a:t>
            </a:r>
            <a:r>
              <a:rPr dirty="0" sz="2000" spc="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3300"/>
                </a:solidFill>
                <a:latin typeface="Verdana"/>
                <a:cs typeface="Verdana"/>
              </a:rPr>
              <a:t>arrays</a:t>
            </a:r>
            <a:r>
              <a:rPr dirty="0" sz="2000" spc="-2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3300"/>
                </a:solidFill>
                <a:latin typeface="Verdana"/>
                <a:cs typeface="Verdana"/>
              </a:rPr>
              <a:t>of</a:t>
            </a:r>
            <a:r>
              <a:rPr dirty="0" sz="2000" spc="-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FF3300"/>
                </a:solidFill>
                <a:latin typeface="Verdana"/>
                <a:cs typeface="Verdana"/>
              </a:rPr>
              <a:t>size </a:t>
            </a:r>
            <a:r>
              <a:rPr dirty="0" sz="2000" i="1">
                <a:solidFill>
                  <a:srgbClr val="FF3300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6928" y="6019800"/>
            <a:ext cx="4657725" cy="228600"/>
          </a:xfrm>
          <a:custGeom>
            <a:avLst/>
            <a:gdLst/>
            <a:ahLst/>
            <a:cxnLst/>
            <a:rect l="l" t="t" r="r" b="b"/>
            <a:pathLst>
              <a:path w="4657725" h="228600">
                <a:moveTo>
                  <a:pt x="0" y="228600"/>
                </a:moveTo>
                <a:lnTo>
                  <a:pt x="4657344" y="228600"/>
                </a:lnTo>
                <a:lnTo>
                  <a:pt x="465734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2490" y="5061280"/>
            <a:ext cx="745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Verdana"/>
                <a:cs typeface="Verdana"/>
              </a:rPr>
              <a:t>File</a:t>
            </a:r>
            <a:r>
              <a:rPr dirty="0" sz="1800" spc="-55" i="1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Y</a:t>
            </a:r>
            <a:r>
              <a:rPr dirty="0" sz="1800" spc="-5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103" y="5747715"/>
            <a:ext cx="762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File</a:t>
            </a:r>
            <a:r>
              <a:rPr dirty="0" sz="1800" spc="-7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X</a:t>
            </a:r>
            <a:r>
              <a:rPr dirty="0" sz="180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2580" y="5629655"/>
            <a:ext cx="2758440" cy="167640"/>
            <a:chOff x="1592580" y="5629655"/>
            <a:chExt cx="2758440" cy="167640"/>
          </a:xfrm>
        </p:grpSpPr>
        <p:sp>
          <p:nvSpPr>
            <p:cNvPr id="13" name="object 13"/>
            <p:cNvSpPr/>
            <p:nvPr/>
          </p:nvSpPr>
          <p:spPr>
            <a:xfrm>
              <a:off x="1600200" y="5637275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1371600" h="152400">
                  <a:moveTo>
                    <a:pt x="0" y="0"/>
                  </a:moveTo>
                  <a:lnTo>
                    <a:pt x="8983" y="29662"/>
                  </a:lnTo>
                  <a:lnTo>
                    <a:pt x="33480" y="53882"/>
                  </a:lnTo>
                  <a:lnTo>
                    <a:pt x="69812" y="70212"/>
                  </a:lnTo>
                  <a:lnTo>
                    <a:pt x="114300" y="76200"/>
                  </a:lnTo>
                  <a:lnTo>
                    <a:pt x="571500" y="76200"/>
                  </a:lnTo>
                  <a:lnTo>
                    <a:pt x="615987" y="82187"/>
                  </a:lnTo>
                  <a:lnTo>
                    <a:pt x="652319" y="98517"/>
                  </a:lnTo>
                  <a:lnTo>
                    <a:pt x="676816" y="122737"/>
                  </a:lnTo>
                  <a:lnTo>
                    <a:pt x="685800" y="152400"/>
                  </a:lnTo>
                  <a:lnTo>
                    <a:pt x="694783" y="122737"/>
                  </a:lnTo>
                  <a:lnTo>
                    <a:pt x="719280" y="98517"/>
                  </a:lnTo>
                  <a:lnTo>
                    <a:pt x="755612" y="82187"/>
                  </a:lnTo>
                  <a:lnTo>
                    <a:pt x="800100" y="76200"/>
                  </a:lnTo>
                  <a:lnTo>
                    <a:pt x="1257300" y="76200"/>
                  </a:lnTo>
                  <a:lnTo>
                    <a:pt x="1301787" y="70212"/>
                  </a:lnTo>
                  <a:lnTo>
                    <a:pt x="1338119" y="53882"/>
                  </a:lnTo>
                  <a:lnTo>
                    <a:pt x="1362616" y="29662"/>
                  </a:lnTo>
                  <a:lnTo>
                    <a:pt x="13716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06852" y="5637275"/>
              <a:ext cx="1336675" cy="152400"/>
            </a:xfrm>
            <a:custGeom>
              <a:avLst/>
              <a:gdLst/>
              <a:ahLst/>
              <a:cxnLst/>
              <a:rect l="l" t="t" r="r" b="b"/>
              <a:pathLst>
                <a:path w="1336675" h="152400">
                  <a:moveTo>
                    <a:pt x="0" y="0"/>
                  </a:moveTo>
                  <a:lnTo>
                    <a:pt x="8759" y="29662"/>
                  </a:lnTo>
                  <a:lnTo>
                    <a:pt x="32638" y="53882"/>
                  </a:lnTo>
                  <a:lnTo>
                    <a:pt x="68044" y="70212"/>
                  </a:lnTo>
                  <a:lnTo>
                    <a:pt x="111379" y="76200"/>
                  </a:lnTo>
                  <a:lnTo>
                    <a:pt x="556895" y="76200"/>
                  </a:lnTo>
                  <a:lnTo>
                    <a:pt x="600229" y="82187"/>
                  </a:lnTo>
                  <a:lnTo>
                    <a:pt x="635634" y="98517"/>
                  </a:lnTo>
                  <a:lnTo>
                    <a:pt x="659514" y="122737"/>
                  </a:lnTo>
                  <a:lnTo>
                    <a:pt x="668274" y="152400"/>
                  </a:lnTo>
                  <a:lnTo>
                    <a:pt x="677033" y="122737"/>
                  </a:lnTo>
                  <a:lnTo>
                    <a:pt x="700913" y="98517"/>
                  </a:lnTo>
                  <a:lnTo>
                    <a:pt x="736318" y="82187"/>
                  </a:lnTo>
                  <a:lnTo>
                    <a:pt x="779652" y="76200"/>
                  </a:lnTo>
                  <a:lnTo>
                    <a:pt x="1225169" y="76200"/>
                  </a:lnTo>
                  <a:lnTo>
                    <a:pt x="1268503" y="70212"/>
                  </a:lnTo>
                  <a:lnTo>
                    <a:pt x="1303908" y="53882"/>
                  </a:lnTo>
                  <a:lnTo>
                    <a:pt x="1327788" y="29662"/>
                  </a:lnTo>
                  <a:lnTo>
                    <a:pt x="133654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634228" y="6007417"/>
            <a:ext cx="1991995" cy="425450"/>
            <a:chOff x="5634228" y="6007417"/>
            <a:chExt cx="1991995" cy="42545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228" y="6007607"/>
              <a:ext cx="240792" cy="2453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46876" y="6012179"/>
              <a:ext cx="1033780" cy="236220"/>
            </a:xfrm>
            <a:custGeom>
              <a:avLst/>
              <a:gdLst/>
              <a:ahLst/>
              <a:cxnLst/>
              <a:rect l="l" t="t" r="r" b="b"/>
              <a:pathLst>
                <a:path w="1033779" h="236220">
                  <a:moveTo>
                    <a:pt x="103327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033272" y="23622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46876" y="6012179"/>
              <a:ext cx="1371600" cy="236220"/>
            </a:xfrm>
            <a:custGeom>
              <a:avLst/>
              <a:gdLst/>
              <a:ahLst/>
              <a:cxnLst/>
              <a:rect l="l" t="t" r="r" b="b"/>
              <a:pathLst>
                <a:path w="1371600" h="236220">
                  <a:moveTo>
                    <a:pt x="0" y="236220"/>
                  </a:moveTo>
                  <a:lnTo>
                    <a:pt x="1033272" y="236220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  <a:path w="1371600" h="236220">
                  <a:moveTo>
                    <a:pt x="693420" y="7620"/>
                  </a:moveTo>
                  <a:lnTo>
                    <a:pt x="693420" y="236220"/>
                  </a:lnTo>
                </a:path>
                <a:path w="1371600" h="236220">
                  <a:moveTo>
                    <a:pt x="356616" y="7620"/>
                  </a:moveTo>
                  <a:lnTo>
                    <a:pt x="356616" y="236220"/>
                  </a:lnTo>
                </a:path>
                <a:path w="1371600" h="236220">
                  <a:moveTo>
                    <a:pt x="1371600" y="7620"/>
                  </a:moveTo>
                  <a:lnTo>
                    <a:pt x="1371600" y="2362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46876" y="6272783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1371600" h="152400">
                  <a:moveTo>
                    <a:pt x="0" y="0"/>
                  </a:moveTo>
                  <a:lnTo>
                    <a:pt x="8983" y="29662"/>
                  </a:lnTo>
                  <a:lnTo>
                    <a:pt x="33480" y="53882"/>
                  </a:lnTo>
                  <a:lnTo>
                    <a:pt x="69812" y="70212"/>
                  </a:lnTo>
                  <a:lnTo>
                    <a:pt x="114300" y="76199"/>
                  </a:lnTo>
                  <a:lnTo>
                    <a:pt x="571500" y="76199"/>
                  </a:lnTo>
                  <a:lnTo>
                    <a:pt x="615987" y="82187"/>
                  </a:lnTo>
                  <a:lnTo>
                    <a:pt x="652319" y="98517"/>
                  </a:lnTo>
                  <a:lnTo>
                    <a:pt x="676816" y="122737"/>
                  </a:lnTo>
                  <a:lnTo>
                    <a:pt x="685800" y="152399"/>
                  </a:lnTo>
                  <a:lnTo>
                    <a:pt x="694783" y="122737"/>
                  </a:lnTo>
                  <a:lnTo>
                    <a:pt x="719280" y="98517"/>
                  </a:lnTo>
                  <a:lnTo>
                    <a:pt x="755612" y="82187"/>
                  </a:lnTo>
                  <a:lnTo>
                    <a:pt x="800100" y="76199"/>
                  </a:lnTo>
                  <a:lnTo>
                    <a:pt x="1257300" y="76199"/>
                  </a:lnTo>
                  <a:lnTo>
                    <a:pt x="1301787" y="70212"/>
                  </a:lnTo>
                  <a:lnTo>
                    <a:pt x="1338119" y="53882"/>
                  </a:lnTo>
                  <a:lnTo>
                    <a:pt x="1362616" y="29662"/>
                  </a:lnTo>
                  <a:lnTo>
                    <a:pt x="137160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101852" y="5029200"/>
            <a:ext cx="3779520" cy="539750"/>
            <a:chOff x="1101852" y="5029200"/>
            <a:chExt cx="3779520" cy="539750"/>
          </a:xfrm>
        </p:grpSpPr>
        <p:sp>
          <p:nvSpPr>
            <p:cNvPr id="21" name="object 21"/>
            <p:cNvSpPr/>
            <p:nvPr/>
          </p:nvSpPr>
          <p:spPr>
            <a:xfrm>
              <a:off x="1600200" y="53340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67990" y="53340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43400" y="53340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49196" y="5334000"/>
              <a:ext cx="337185" cy="228600"/>
            </a:xfrm>
            <a:custGeom>
              <a:avLst/>
              <a:gdLst/>
              <a:ahLst/>
              <a:cxnLst/>
              <a:rect l="l" t="t" r="r" b="b"/>
              <a:pathLst>
                <a:path w="337185" h="228600">
                  <a:moveTo>
                    <a:pt x="336804" y="0"/>
                  </a:moveTo>
                  <a:lnTo>
                    <a:pt x="336804" y="228600"/>
                  </a:lnTo>
                </a:path>
                <a:path w="337185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71800" y="5327904"/>
              <a:ext cx="728980" cy="236220"/>
            </a:xfrm>
            <a:custGeom>
              <a:avLst/>
              <a:gdLst/>
              <a:ahLst/>
              <a:cxnLst/>
              <a:rect l="l" t="t" r="r" b="b"/>
              <a:pathLst>
                <a:path w="728979" h="236220">
                  <a:moveTo>
                    <a:pt x="72847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728472" y="236220"/>
                  </a:lnTo>
                  <a:lnTo>
                    <a:pt x="7284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71800" y="5327904"/>
              <a:ext cx="1051560" cy="236220"/>
            </a:xfrm>
            <a:custGeom>
              <a:avLst/>
              <a:gdLst/>
              <a:ahLst/>
              <a:cxnLst/>
              <a:rect l="l" t="t" r="r" b="b"/>
              <a:pathLst>
                <a:path w="1051560" h="236220">
                  <a:moveTo>
                    <a:pt x="0" y="236220"/>
                  </a:moveTo>
                  <a:lnTo>
                    <a:pt x="728472" y="236220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  <a:path w="1051560" h="236220">
                  <a:moveTo>
                    <a:pt x="381000" y="6096"/>
                  </a:moveTo>
                  <a:lnTo>
                    <a:pt x="381000" y="234696"/>
                  </a:lnTo>
                </a:path>
                <a:path w="1051560" h="236220">
                  <a:moveTo>
                    <a:pt x="1051560" y="7620"/>
                  </a:moveTo>
                  <a:lnTo>
                    <a:pt x="1051560" y="2362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852" y="5321808"/>
              <a:ext cx="240791" cy="2453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0580" y="5323331"/>
              <a:ext cx="240792" cy="2453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06396" y="5029199"/>
              <a:ext cx="1143000" cy="280670"/>
            </a:xfrm>
            <a:custGeom>
              <a:avLst/>
              <a:gdLst/>
              <a:ahLst/>
              <a:cxnLst/>
              <a:rect l="l" t="t" r="r" b="b"/>
              <a:pathLst>
                <a:path w="1143000" h="280670">
                  <a:moveTo>
                    <a:pt x="76200" y="204216"/>
                  </a:moveTo>
                  <a:lnTo>
                    <a:pt x="45720" y="204216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0480" y="204216"/>
                  </a:lnTo>
                  <a:lnTo>
                    <a:pt x="0" y="204216"/>
                  </a:lnTo>
                  <a:lnTo>
                    <a:pt x="38100" y="280416"/>
                  </a:lnTo>
                  <a:lnTo>
                    <a:pt x="69850" y="216916"/>
                  </a:lnTo>
                  <a:lnTo>
                    <a:pt x="76200" y="204216"/>
                  </a:lnTo>
                  <a:close/>
                </a:path>
                <a:path w="1143000" h="280670">
                  <a:moveTo>
                    <a:pt x="1143000" y="204216"/>
                  </a:moveTo>
                  <a:lnTo>
                    <a:pt x="1112520" y="204216"/>
                  </a:lnTo>
                  <a:lnTo>
                    <a:pt x="1112520" y="0"/>
                  </a:lnTo>
                  <a:lnTo>
                    <a:pt x="1097280" y="0"/>
                  </a:lnTo>
                  <a:lnTo>
                    <a:pt x="1097280" y="204216"/>
                  </a:lnTo>
                  <a:lnTo>
                    <a:pt x="1066800" y="204216"/>
                  </a:lnTo>
                  <a:lnTo>
                    <a:pt x="1104900" y="280416"/>
                  </a:lnTo>
                  <a:lnTo>
                    <a:pt x="1136650" y="216916"/>
                  </a:lnTo>
                  <a:lnTo>
                    <a:pt x="1143000" y="20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936495" y="5788863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FF3300"/>
                </a:solidFill>
                <a:latin typeface="Verdana"/>
                <a:cs typeface="Verdana"/>
              </a:rPr>
              <a:t>Run</a:t>
            </a:r>
            <a:r>
              <a:rPr dirty="0" sz="1800" spc="-9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52596" y="5790691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FF3300"/>
                </a:solidFill>
                <a:latin typeface="Verdana"/>
                <a:cs typeface="Verdana"/>
              </a:rPr>
              <a:t>Run</a:t>
            </a:r>
            <a:r>
              <a:rPr dirty="0" sz="1800" spc="-9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2529" y="6433515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FF3300"/>
                </a:solidFill>
                <a:latin typeface="Verdana"/>
                <a:cs typeface="Verdana"/>
              </a:rPr>
              <a:t>Merged</a:t>
            </a:r>
            <a:r>
              <a:rPr dirty="0" sz="1800" spc="-6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3300"/>
                </a:solidFill>
                <a:latin typeface="Verdana"/>
                <a:cs typeface="Verdana"/>
              </a:rPr>
              <a:t>run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3467" y="4480686"/>
            <a:ext cx="7969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Current 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3575" y="4480686"/>
            <a:ext cx="7969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Current 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92923" y="5715000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30479" y="204215"/>
                </a:moveTo>
                <a:lnTo>
                  <a:pt x="0" y="204215"/>
                </a:lnTo>
                <a:lnTo>
                  <a:pt x="38100" y="280416"/>
                </a:lnTo>
                <a:lnTo>
                  <a:pt x="69850" y="216915"/>
                </a:lnTo>
                <a:lnTo>
                  <a:pt x="30479" y="216915"/>
                </a:lnTo>
                <a:lnTo>
                  <a:pt x="30479" y="204215"/>
                </a:lnTo>
                <a:close/>
              </a:path>
              <a:path w="76200" h="280670">
                <a:moveTo>
                  <a:pt x="45720" y="0"/>
                </a:moveTo>
                <a:lnTo>
                  <a:pt x="30479" y="0"/>
                </a:lnTo>
                <a:lnTo>
                  <a:pt x="30479" y="216915"/>
                </a:lnTo>
                <a:lnTo>
                  <a:pt x="45720" y="216915"/>
                </a:lnTo>
                <a:lnTo>
                  <a:pt x="45720" y="0"/>
                </a:lnTo>
                <a:close/>
              </a:path>
              <a:path w="76200" h="280670">
                <a:moveTo>
                  <a:pt x="76200" y="204215"/>
                </a:moveTo>
                <a:lnTo>
                  <a:pt x="45720" y="204215"/>
                </a:lnTo>
                <a:lnTo>
                  <a:pt x="45720" y="216915"/>
                </a:lnTo>
                <a:lnTo>
                  <a:pt x="69850" y="216915"/>
                </a:lnTo>
                <a:lnTo>
                  <a:pt x="76200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242809" y="5442915"/>
            <a:ext cx="429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solidFill>
                  <a:srgbClr val="FF3300"/>
                </a:solidFill>
                <a:latin typeface="Verdana"/>
                <a:cs typeface="Verdana"/>
              </a:rPr>
              <a:t>EOF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18915" y="3192779"/>
            <a:ext cx="1316990" cy="593090"/>
            <a:chOff x="3518915" y="3192779"/>
            <a:chExt cx="1316990" cy="593090"/>
          </a:xfrm>
        </p:grpSpPr>
        <p:sp>
          <p:nvSpPr>
            <p:cNvPr id="38" name="object 38"/>
            <p:cNvSpPr/>
            <p:nvPr/>
          </p:nvSpPr>
          <p:spPr>
            <a:xfrm>
              <a:off x="3526535" y="3200399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800"/>
                  </a:moveTo>
                  <a:lnTo>
                    <a:pt x="1301496" y="304800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256531" y="3505199"/>
              <a:ext cx="76200" cy="280670"/>
            </a:xfrm>
            <a:custGeom>
              <a:avLst/>
              <a:gdLst/>
              <a:ahLst/>
              <a:cxnLst/>
              <a:rect l="l" t="t" r="r" b="b"/>
              <a:pathLst>
                <a:path w="76200" h="280670">
                  <a:moveTo>
                    <a:pt x="45719" y="63500"/>
                  </a:moveTo>
                  <a:lnTo>
                    <a:pt x="30479" y="63500"/>
                  </a:lnTo>
                  <a:lnTo>
                    <a:pt x="30479" y="280416"/>
                  </a:lnTo>
                  <a:lnTo>
                    <a:pt x="45719" y="280416"/>
                  </a:lnTo>
                  <a:lnTo>
                    <a:pt x="45719" y="63500"/>
                  </a:lnTo>
                  <a:close/>
                </a:path>
                <a:path w="76200" h="280670">
                  <a:moveTo>
                    <a:pt x="38100" y="0"/>
                  </a:moveTo>
                  <a:lnTo>
                    <a:pt x="0" y="76200"/>
                  </a:lnTo>
                  <a:lnTo>
                    <a:pt x="30479" y="76200"/>
                  </a:lnTo>
                  <a:lnTo>
                    <a:pt x="30479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80670">
                  <a:moveTo>
                    <a:pt x="69850" y="63500"/>
                  </a:moveTo>
                  <a:lnTo>
                    <a:pt x="45719" y="63500"/>
                  </a:lnTo>
                  <a:lnTo>
                    <a:pt x="4571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526535" y="3200399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7680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8096" y="304800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26535" y="3200399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0" y="304800"/>
                  </a:moveTo>
                  <a:lnTo>
                    <a:pt x="768096" y="304800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584575" y="3232530"/>
            <a:ext cx="408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70401" y="3537026"/>
            <a:ext cx="281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18915" y="3846576"/>
            <a:ext cx="1316990" cy="594360"/>
            <a:chOff x="3518915" y="3846576"/>
            <a:chExt cx="1316990" cy="594360"/>
          </a:xfrm>
        </p:grpSpPr>
        <p:sp>
          <p:nvSpPr>
            <p:cNvPr id="45" name="object 45"/>
            <p:cNvSpPr/>
            <p:nvPr/>
          </p:nvSpPr>
          <p:spPr>
            <a:xfrm>
              <a:off x="3526535" y="3854196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799"/>
                  </a:moveTo>
                  <a:lnTo>
                    <a:pt x="1301496" y="304799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61331" y="4158996"/>
              <a:ext cx="76200" cy="281940"/>
            </a:xfrm>
            <a:custGeom>
              <a:avLst/>
              <a:gdLst/>
              <a:ahLst/>
              <a:cxnLst/>
              <a:rect l="l" t="t" r="r" b="b"/>
              <a:pathLst>
                <a:path w="76200" h="281939">
                  <a:moveTo>
                    <a:pt x="45719" y="63499"/>
                  </a:moveTo>
                  <a:lnTo>
                    <a:pt x="30479" y="63499"/>
                  </a:lnTo>
                  <a:lnTo>
                    <a:pt x="30479" y="281939"/>
                  </a:lnTo>
                  <a:lnTo>
                    <a:pt x="45719" y="281939"/>
                  </a:lnTo>
                  <a:lnTo>
                    <a:pt x="45719" y="63499"/>
                  </a:lnTo>
                  <a:close/>
                </a:path>
                <a:path w="76200" h="281939">
                  <a:moveTo>
                    <a:pt x="38100" y="0"/>
                  </a:moveTo>
                  <a:lnTo>
                    <a:pt x="0" y="76199"/>
                  </a:lnTo>
                  <a:lnTo>
                    <a:pt x="30479" y="76199"/>
                  </a:lnTo>
                  <a:lnTo>
                    <a:pt x="30479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281939">
                  <a:moveTo>
                    <a:pt x="69850" y="63499"/>
                  </a:moveTo>
                  <a:lnTo>
                    <a:pt x="45719" y="63499"/>
                  </a:lnTo>
                  <a:lnTo>
                    <a:pt x="45719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526535" y="3854196"/>
              <a:ext cx="1073150" cy="304800"/>
            </a:xfrm>
            <a:custGeom>
              <a:avLst/>
              <a:gdLst/>
              <a:ahLst/>
              <a:cxnLst/>
              <a:rect l="l" t="t" r="r" b="b"/>
              <a:pathLst>
                <a:path w="1073150" h="304800">
                  <a:moveTo>
                    <a:pt x="1072896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1072896" y="30479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26535" y="3854196"/>
              <a:ext cx="1073150" cy="304800"/>
            </a:xfrm>
            <a:custGeom>
              <a:avLst/>
              <a:gdLst/>
              <a:ahLst/>
              <a:cxnLst/>
              <a:rect l="l" t="t" r="r" b="b"/>
              <a:pathLst>
                <a:path w="1073150" h="304800">
                  <a:moveTo>
                    <a:pt x="0" y="304799"/>
                  </a:moveTo>
                  <a:lnTo>
                    <a:pt x="1072896" y="304799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584575" y="3886961"/>
            <a:ext cx="408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201" y="4191761"/>
            <a:ext cx="281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p2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272528" y="3465576"/>
            <a:ext cx="1316990" cy="594360"/>
            <a:chOff x="7272528" y="3465576"/>
            <a:chExt cx="1316990" cy="594360"/>
          </a:xfrm>
        </p:grpSpPr>
        <p:sp>
          <p:nvSpPr>
            <p:cNvPr id="52" name="object 52"/>
            <p:cNvSpPr/>
            <p:nvPr/>
          </p:nvSpPr>
          <p:spPr>
            <a:xfrm>
              <a:off x="7280148" y="3473196"/>
              <a:ext cx="1301750" cy="304800"/>
            </a:xfrm>
            <a:custGeom>
              <a:avLst/>
              <a:gdLst/>
              <a:ahLst/>
              <a:cxnLst/>
              <a:rect l="l" t="t" r="r" b="b"/>
              <a:pathLst>
                <a:path w="1301750" h="304800">
                  <a:moveTo>
                    <a:pt x="0" y="304799"/>
                  </a:moveTo>
                  <a:lnTo>
                    <a:pt x="1301496" y="304799"/>
                  </a:lnTo>
                  <a:lnTo>
                    <a:pt x="1301496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010144" y="3777996"/>
              <a:ext cx="76200" cy="281940"/>
            </a:xfrm>
            <a:custGeom>
              <a:avLst/>
              <a:gdLst/>
              <a:ahLst/>
              <a:cxnLst/>
              <a:rect l="l" t="t" r="r" b="b"/>
              <a:pathLst>
                <a:path w="76200" h="281939">
                  <a:moveTo>
                    <a:pt x="45720" y="63499"/>
                  </a:moveTo>
                  <a:lnTo>
                    <a:pt x="30479" y="63499"/>
                  </a:lnTo>
                  <a:lnTo>
                    <a:pt x="30479" y="281939"/>
                  </a:lnTo>
                  <a:lnTo>
                    <a:pt x="45720" y="281939"/>
                  </a:lnTo>
                  <a:lnTo>
                    <a:pt x="45720" y="63499"/>
                  </a:lnTo>
                  <a:close/>
                </a:path>
                <a:path w="76200" h="281939">
                  <a:moveTo>
                    <a:pt x="38100" y="0"/>
                  </a:moveTo>
                  <a:lnTo>
                    <a:pt x="0" y="76199"/>
                  </a:lnTo>
                  <a:lnTo>
                    <a:pt x="30479" y="76199"/>
                  </a:lnTo>
                  <a:lnTo>
                    <a:pt x="30479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281939">
                  <a:moveTo>
                    <a:pt x="69850" y="63499"/>
                  </a:moveTo>
                  <a:lnTo>
                    <a:pt x="45720" y="63499"/>
                  </a:lnTo>
                  <a:lnTo>
                    <a:pt x="4572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280148" y="3473196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768096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768096" y="3047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280148" y="3473196"/>
              <a:ext cx="768350" cy="304800"/>
            </a:xfrm>
            <a:custGeom>
              <a:avLst/>
              <a:gdLst/>
              <a:ahLst/>
              <a:cxnLst/>
              <a:rect l="l" t="t" r="r" b="b"/>
              <a:pathLst>
                <a:path w="768350" h="304800">
                  <a:moveTo>
                    <a:pt x="0" y="304799"/>
                  </a:moveTo>
                  <a:lnTo>
                    <a:pt x="768096" y="3047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339330" y="3505580"/>
            <a:ext cx="401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Verdana"/>
                <a:cs typeface="Verdana"/>
              </a:rPr>
              <a:t>Bfo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25282" y="3810076"/>
            <a:ext cx="275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po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34000" y="3352800"/>
            <a:ext cx="1560830" cy="591820"/>
          </a:xfrm>
          <a:custGeom>
            <a:avLst/>
            <a:gdLst/>
            <a:ahLst/>
            <a:cxnLst/>
            <a:rect l="l" t="t" r="r" b="b"/>
            <a:pathLst>
              <a:path w="1560829" h="591820">
                <a:moveTo>
                  <a:pt x="0" y="591312"/>
                </a:moveTo>
                <a:lnTo>
                  <a:pt x="1560576" y="591312"/>
                </a:lnTo>
                <a:lnTo>
                  <a:pt x="1560576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413628" y="3384930"/>
            <a:ext cx="1350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Verdana"/>
                <a:cs typeface="Verdana"/>
              </a:rPr>
              <a:t>min</a:t>
            </a:r>
            <a:r>
              <a:rPr dirty="0" sz="1600" spc="-10">
                <a:latin typeface="Verdana"/>
                <a:cs typeface="Verdana"/>
              </a:rPr>
              <a:t>(Bf1[p1],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41872" y="3629025"/>
            <a:ext cx="897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Bf2[p</a:t>
            </a:r>
            <a:r>
              <a:rPr dirty="0" sz="1600">
                <a:latin typeface="Verdana"/>
                <a:cs typeface="Verdana"/>
              </a:rPr>
              <a:t>2</a:t>
            </a:r>
            <a:r>
              <a:rPr dirty="0" sz="1600" spc="-10">
                <a:latin typeface="Verdana"/>
                <a:cs typeface="Verdana"/>
              </a:rPr>
              <a:t>])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485644" y="3346195"/>
            <a:ext cx="6332855" cy="2063750"/>
          </a:xfrm>
          <a:custGeom>
            <a:avLst/>
            <a:gdLst/>
            <a:ahLst/>
            <a:cxnLst/>
            <a:rect l="l" t="t" r="r" b="b"/>
            <a:pathLst>
              <a:path w="6332855" h="2063750">
                <a:moveTo>
                  <a:pt x="1018667" y="38481"/>
                </a:moveTo>
                <a:lnTo>
                  <a:pt x="1009040" y="34290"/>
                </a:lnTo>
                <a:lnTo>
                  <a:pt x="940562" y="4445"/>
                </a:lnTo>
                <a:lnTo>
                  <a:pt x="942213" y="35394"/>
                </a:lnTo>
                <a:lnTo>
                  <a:pt x="899287" y="40513"/>
                </a:lnTo>
                <a:lnTo>
                  <a:pt x="851916" y="49403"/>
                </a:lnTo>
                <a:lnTo>
                  <a:pt x="804786" y="61214"/>
                </a:lnTo>
                <a:lnTo>
                  <a:pt x="758190" y="75819"/>
                </a:lnTo>
                <a:lnTo>
                  <a:pt x="712089" y="92837"/>
                </a:lnTo>
                <a:lnTo>
                  <a:pt x="666623" y="112395"/>
                </a:lnTo>
                <a:lnTo>
                  <a:pt x="621919" y="134493"/>
                </a:lnTo>
                <a:lnTo>
                  <a:pt x="556260" y="171704"/>
                </a:lnTo>
                <a:lnTo>
                  <a:pt x="513715" y="199148"/>
                </a:lnTo>
                <a:lnTo>
                  <a:pt x="472186" y="228854"/>
                </a:lnTo>
                <a:lnTo>
                  <a:pt x="431673" y="260362"/>
                </a:lnTo>
                <a:lnTo>
                  <a:pt x="392557" y="293751"/>
                </a:lnTo>
                <a:lnTo>
                  <a:pt x="354711" y="328930"/>
                </a:lnTo>
                <a:lnTo>
                  <a:pt x="318135" y="365760"/>
                </a:lnTo>
                <a:lnTo>
                  <a:pt x="283083" y="404114"/>
                </a:lnTo>
                <a:lnTo>
                  <a:pt x="249682" y="443992"/>
                </a:lnTo>
                <a:lnTo>
                  <a:pt x="217932" y="485267"/>
                </a:lnTo>
                <a:lnTo>
                  <a:pt x="187960" y="527685"/>
                </a:lnTo>
                <a:lnTo>
                  <a:pt x="159766" y="571500"/>
                </a:lnTo>
                <a:lnTo>
                  <a:pt x="133604" y="616204"/>
                </a:lnTo>
                <a:lnTo>
                  <a:pt x="109601" y="661924"/>
                </a:lnTo>
                <a:lnTo>
                  <a:pt x="87503" y="708660"/>
                </a:lnTo>
                <a:lnTo>
                  <a:pt x="67818" y="756031"/>
                </a:lnTo>
                <a:lnTo>
                  <a:pt x="50419" y="804164"/>
                </a:lnTo>
                <a:lnTo>
                  <a:pt x="35433" y="852932"/>
                </a:lnTo>
                <a:lnTo>
                  <a:pt x="22860" y="902208"/>
                </a:lnTo>
                <a:lnTo>
                  <a:pt x="13081" y="951865"/>
                </a:lnTo>
                <a:lnTo>
                  <a:pt x="5842" y="1001903"/>
                </a:lnTo>
                <a:lnTo>
                  <a:pt x="1397" y="1052068"/>
                </a:lnTo>
                <a:lnTo>
                  <a:pt x="0" y="1102106"/>
                </a:lnTo>
                <a:lnTo>
                  <a:pt x="15240" y="1102360"/>
                </a:lnTo>
                <a:lnTo>
                  <a:pt x="15621" y="1077595"/>
                </a:lnTo>
                <a:lnTo>
                  <a:pt x="15621" y="1077468"/>
                </a:lnTo>
                <a:lnTo>
                  <a:pt x="15633" y="1077087"/>
                </a:lnTo>
                <a:lnTo>
                  <a:pt x="16637" y="1052830"/>
                </a:lnTo>
                <a:lnTo>
                  <a:pt x="18389" y="1028319"/>
                </a:lnTo>
                <a:lnTo>
                  <a:pt x="18415" y="1028192"/>
                </a:lnTo>
                <a:lnTo>
                  <a:pt x="18415" y="1028319"/>
                </a:lnTo>
                <a:lnTo>
                  <a:pt x="18440" y="1028065"/>
                </a:lnTo>
                <a:lnTo>
                  <a:pt x="20929" y="1003681"/>
                </a:lnTo>
                <a:lnTo>
                  <a:pt x="20967" y="1003554"/>
                </a:lnTo>
                <a:lnTo>
                  <a:pt x="24231" y="979043"/>
                </a:lnTo>
                <a:lnTo>
                  <a:pt x="24269" y="978916"/>
                </a:lnTo>
                <a:lnTo>
                  <a:pt x="28016" y="954532"/>
                </a:lnTo>
                <a:lnTo>
                  <a:pt x="28067" y="954392"/>
                </a:lnTo>
                <a:lnTo>
                  <a:pt x="28067" y="954532"/>
                </a:lnTo>
                <a:lnTo>
                  <a:pt x="28105" y="954278"/>
                </a:lnTo>
                <a:lnTo>
                  <a:pt x="32588" y="930021"/>
                </a:lnTo>
                <a:lnTo>
                  <a:pt x="32639" y="929894"/>
                </a:lnTo>
                <a:lnTo>
                  <a:pt x="32639" y="930021"/>
                </a:lnTo>
                <a:lnTo>
                  <a:pt x="32689" y="929767"/>
                </a:lnTo>
                <a:lnTo>
                  <a:pt x="37655" y="905637"/>
                </a:lnTo>
                <a:lnTo>
                  <a:pt x="37719" y="905497"/>
                </a:lnTo>
                <a:lnTo>
                  <a:pt x="37719" y="905637"/>
                </a:lnTo>
                <a:lnTo>
                  <a:pt x="37769" y="905383"/>
                </a:lnTo>
                <a:lnTo>
                  <a:pt x="43561" y="881126"/>
                </a:lnTo>
                <a:lnTo>
                  <a:pt x="43561" y="881380"/>
                </a:lnTo>
                <a:lnTo>
                  <a:pt x="43624" y="881126"/>
                </a:lnTo>
                <a:lnTo>
                  <a:pt x="50126" y="857123"/>
                </a:lnTo>
                <a:lnTo>
                  <a:pt x="50165" y="856996"/>
                </a:lnTo>
                <a:lnTo>
                  <a:pt x="50038" y="857123"/>
                </a:lnTo>
                <a:lnTo>
                  <a:pt x="57226" y="833120"/>
                </a:lnTo>
                <a:lnTo>
                  <a:pt x="57277" y="832993"/>
                </a:lnTo>
                <a:lnTo>
                  <a:pt x="57150" y="833120"/>
                </a:lnTo>
                <a:lnTo>
                  <a:pt x="64808" y="809117"/>
                </a:lnTo>
                <a:lnTo>
                  <a:pt x="64897" y="808863"/>
                </a:lnTo>
                <a:lnTo>
                  <a:pt x="64770" y="809117"/>
                </a:lnTo>
                <a:lnTo>
                  <a:pt x="73101" y="785368"/>
                </a:lnTo>
                <a:lnTo>
                  <a:pt x="73190" y="785241"/>
                </a:lnTo>
                <a:lnTo>
                  <a:pt x="81991" y="761619"/>
                </a:lnTo>
                <a:lnTo>
                  <a:pt x="82092" y="761492"/>
                </a:lnTo>
                <a:lnTo>
                  <a:pt x="91503" y="738124"/>
                </a:lnTo>
                <a:lnTo>
                  <a:pt x="91567" y="737997"/>
                </a:lnTo>
                <a:lnTo>
                  <a:pt x="91440" y="738124"/>
                </a:lnTo>
                <a:lnTo>
                  <a:pt x="101358" y="715010"/>
                </a:lnTo>
                <a:lnTo>
                  <a:pt x="101473" y="714756"/>
                </a:lnTo>
                <a:lnTo>
                  <a:pt x="101346" y="715010"/>
                </a:lnTo>
                <a:lnTo>
                  <a:pt x="123190" y="668909"/>
                </a:lnTo>
                <a:lnTo>
                  <a:pt x="147066" y="623443"/>
                </a:lnTo>
                <a:lnTo>
                  <a:pt x="146939" y="623824"/>
                </a:lnTo>
                <a:lnTo>
                  <a:pt x="147154" y="623443"/>
                </a:lnTo>
                <a:lnTo>
                  <a:pt x="172847" y="579247"/>
                </a:lnTo>
                <a:lnTo>
                  <a:pt x="172720" y="579628"/>
                </a:lnTo>
                <a:lnTo>
                  <a:pt x="172961" y="579247"/>
                </a:lnTo>
                <a:lnTo>
                  <a:pt x="200660" y="536194"/>
                </a:lnTo>
                <a:lnTo>
                  <a:pt x="200533" y="536448"/>
                </a:lnTo>
                <a:lnTo>
                  <a:pt x="200710" y="536194"/>
                </a:lnTo>
                <a:lnTo>
                  <a:pt x="230251" y="494157"/>
                </a:lnTo>
                <a:lnTo>
                  <a:pt x="230124" y="494411"/>
                </a:lnTo>
                <a:lnTo>
                  <a:pt x="230314" y="494157"/>
                </a:lnTo>
                <a:lnTo>
                  <a:pt x="261543" y="453644"/>
                </a:lnTo>
                <a:lnTo>
                  <a:pt x="261747" y="453390"/>
                </a:lnTo>
                <a:lnTo>
                  <a:pt x="261493" y="453644"/>
                </a:lnTo>
                <a:lnTo>
                  <a:pt x="294424" y="414274"/>
                </a:lnTo>
                <a:lnTo>
                  <a:pt x="294640" y="414020"/>
                </a:lnTo>
                <a:lnTo>
                  <a:pt x="294386" y="414274"/>
                </a:lnTo>
                <a:lnTo>
                  <a:pt x="329069" y="376428"/>
                </a:lnTo>
                <a:lnTo>
                  <a:pt x="365125" y="339979"/>
                </a:lnTo>
                <a:lnTo>
                  <a:pt x="402717" y="305054"/>
                </a:lnTo>
                <a:lnTo>
                  <a:pt x="402463" y="305308"/>
                </a:lnTo>
                <a:lnTo>
                  <a:pt x="402755" y="305054"/>
                </a:lnTo>
                <a:lnTo>
                  <a:pt x="441452" y="272034"/>
                </a:lnTo>
                <a:lnTo>
                  <a:pt x="441198" y="272288"/>
                </a:lnTo>
                <a:lnTo>
                  <a:pt x="441515" y="272034"/>
                </a:lnTo>
                <a:lnTo>
                  <a:pt x="481457" y="240919"/>
                </a:lnTo>
                <a:lnTo>
                  <a:pt x="481203" y="241185"/>
                </a:lnTo>
                <a:lnTo>
                  <a:pt x="481545" y="240919"/>
                </a:lnTo>
                <a:lnTo>
                  <a:pt x="522173" y="211848"/>
                </a:lnTo>
                <a:lnTo>
                  <a:pt x="522351" y="211709"/>
                </a:lnTo>
                <a:lnTo>
                  <a:pt x="522097" y="211848"/>
                </a:lnTo>
                <a:lnTo>
                  <a:pt x="564388" y="184531"/>
                </a:lnTo>
                <a:lnTo>
                  <a:pt x="564134" y="184785"/>
                </a:lnTo>
                <a:lnTo>
                  <a:pt x="564565" y="184531"/>
                </a:lnTo>
                <a:lnTo>
                  <a:pt x="607085" y="159639"/>
                </a:lnTo>
                <a:lnTo>
                  <a:pt x="607314" y="159512"/>
                </a:lnTo>
                <a:lnTo>
                  <a:pt x="629031" y="147955"/>
                </a:lnTo>
                <a:lnTo>
                  <a:pt x="628904" y="147955"/>
                </a:lnTo>
                <a:lnTo>
                  <a:pt x="651002" y="136779"/>
                </a:lnTo>
                <a:lnTo>
                  <a:pt x="650748" y="136779"/>
                </a:lnTo>
                <a:lnTo>
                  <a:pt x="673100" y="126238"/>
                </a:lnTo>
                <a:lnTo>
                  <a:pt x="695325" y="116332"/>
                </a:lnTo>
                <a:lnTo>
                  <a:pt x="695198" y="116459"/>
                </a:lnTo>
                <a:lnTo>
                  <a:pt x="695490" y="116332"/>
                </a:lnTo>
                <a:lnTo>
                  <a:pt x="717931" y="106934"/>
                </a:lnTo>
                <a:lnTo>
                  <a:pt x="717677" y="107061"/>
                </a:lnTo>
                <a:lnTo>
                  <a:pt x="717994" y="106934"/>
                </a:lnTo>
                <a:lnTo>
                  <a:pt x="740410" y="98298"/>
                </a:lnTo>
                <a:lnTo>
                  <a:pt x="740283" y="98425"/>
                </a:lnTo>
                <a:lnTo>
                  <a:pt x="740625" y="98298"/>
                </a:lnTo>
                <a:lnTo>
                  <a:pt x="763270" y="90170"/>
                </a:lnTo>
                <a:lnTo>
                  <a:pt x="763016" y="90297"/>
                </a:lnTo>
                <a:lnTo>
                  <a:pt x="763397" y="90170"/>
                </a:lnTo>
                <a:lnTo>
                  <a:pt x="786130" y="82677"/>
                </a:lnTo>
                <a:lnTo>
                  <a:pt x="785876" y="82804"/>
                </a:lnTo>
                <a:lnTo>
                  <a:pt x="786295" y="82677"/>
                </a:lnTo>
                <a:lnTo>
                  <a:pt x="808990" y="75946"/>
                </a:lnTo>
                <a:lnTo>
                  <a:pt x="808863" y="75946"/>
                </a:lnTo>
                <a:lnTo>
                  <a:pt x="832104" y="69723"/>
                </a:lnTo>
                <a:lnTo>
                  <a:pt x="831850" y="69850"/>
                </a:lnTo>
                <a:lnTo>
                  <a:pt x="832383" y="69723"/>
                </a:lnTo>
                <a:lnTo>
                  <a:pt x="855345" y="64262"/>
                </a:lnTo>
                <a:lnTo>
                  <a:pt x="855091" y="64389"/>
                </a:lnTo>
                <a:lnTo>
                  <a:pt x="855700" y="64262"/>
                </a:lnTo>
                <a:lnTo>
                  <a:pt x="878459" y="59563"/>
                </a:lnTo>
                <a:lnTo>
                  <a:pt x="878332" y="59690"/>
                </a:lnTo>
                <a:lnTo>
                  <a:pt x="879043" y="59563"/>
                </a:lnTo>
                <a:lnTo>
                  <a:pt x="901827" y="55499"/>
                </a:lnTo>
                <a:lnTo>
                  <a:pt x="901573" y="55626"/>
                </a:lnTo>
                <a:lnTo>
                  <a:pt x="902436" y="55499"/>
                </a:lnTo>
                <a:lnTo>
                  <a:pt x="925068" y="52197"/>
                </a:lnTo>
                <a:lnTo>
                  <a:pt x="924687" y="52197"/>
                </a:lnTo>
                <a:lnTo>
                  <a:pt x="943013" y="50558"/>
                </a:lnTo>
                <a:lnTo>
                  <a:pt x="944626" y="80518"/>
                </a:lnTo>
                <a:lnTo>
                  <a:pt x="1018667" y="38481"/>
                </a:lnTo>
                <a:close/>
              </a:path>
              <a:path w="6332855" h="2063750">
                <a:moveTo>
                  <a:pt x="1124800" y="1092581"/>
                </a:moveTo>
                <a:lnTo>
                  <a:pt x="1124762" y="1092073"/>
                </a:lnTo>
                <a:lnTo>
                  <a:pt x="1124585" y="1090041"/>
                </a:lnTo>
                <a:lnTo>
                  <a:pt x="1122705" y="1082929"/>
                </a:lnTo>
                <a:lnTo>
                  <a:pt x="1121537" y="1078484"/>
                </a:lnTo>
                <a:lnTo>
                  <a:pt x="1119466" y="1073658"/>
                </a:lnTo>
                <a:lnTo>
                  <a:pt x="1116711" y="1067181"/>
                </a:lnTo>
                <a:lnTo>
                  <a:pt x="1115110" y="1064514"/>
                </a:lnTo>
                <a:lnTo>
                  <a:pt x="1110234" y="1056386"/>
                </a:lnTo>
                <a:lnTo>
                  <a:pt x="1109560" y="1055497"/>
                </a:lnTo>
                <a:lnTo>
                  <a:pt x="1103426" y="1047242"/>
                </a:lnTo>
                <a:lnTo>
                  <a:pt x="1102487" y="1045972"/>
                </a:lnTo>
                <a:lnTo>
                  <a:pt x="1095260" y="1038352"/>
                </a:lnTo>
                <a:lnTo>
                  <a:pt x="1093216" y="1036193"/>
                </a:lnTo>
                <a:lnTo>
                  <a:pt x="1087018" y="1030605"/>
                </a:lnTo>
                <a:lnTo>
                  <a:pt x="1082802" y="1026795"/>
                </a:lnTo>
                <a:lnTo>
                  <a:pt x="1071245" y="1018286"/>
                </a:lnTo>
                <a:lnTo>
                  <a:pt x="1068870" y="1016762"/>
                </a:lnTo>
                <a:lnTo>
                  <a:pt x="1060170" y="1011174"/>
                </a:lnTo>
                <a:lnTo>
                  <a:pt x="1058799" y="1010285"/>
                </a:lnTo>
                <a:lnTo>
                  <a:pt x="1051407" y="1006348"/>
                </a:lnTo>
                <a:lnTo>
                  <a:pt x="1045464" y="1003173"/>
                </a:lnTo>
                <a:lnTo>
                  <a:pt x="1043749" y="1002411"/>
                </a:lnTo>
                <a:lnTo>
                  <a:pt x="1036904" y="999363"/>
                </a:lnTo>
                <a:lnTo>
                  <a:pt x="986282" y="984377"/>
                </a:lnTo>
                <a:lnTo>
                  <a:pt x="954786" y="981710"/>
                </a:lnTo>
                <a:lnTo>
                  <a:pt x="941730" y="980948"/>
                </a:lnTo>
                <a:lnTo>
                  <a:pt x="940435" y="980884"/>
                </a:lnTo>
                <a:lnTo>
                  <a:pt x="939622" y="980833"/>
                </a:lnTo>
                <a:lnTo>
                  <a:pt x="940435" y="980948"/>
                </a:lnTo>
                <a:lnTo>
                  <a:pt x="939736" y="980833"/>
                </a:lnTo>
                <a:lnTo>
                  <a:pt x="926706" y="978662"/>
                </a:lnTo>
                <a:lnTo>
                  <a:pt x="925195" y="978408"/>
                </a:lnTo>
                <a:lnTo>
                  <a:pt x="925957" y="978662"/>
                </a:lnTo>
                <a:lnTo>
                  <a:pt x="912025" y="974852"/>
                </a:lnTo>
                <a:lnTo>
                  <a:pt x="911098" y="974598"/>
                </a:lnTo>
                <a:lnTo>
                  <a:pt x="911733" y="974852"/>
                </a:lnTo>
                <a:lnTo>
                  <a:pt x="897801" y="969645"/>
                </a:lnTo>
                <a:lnTo>
                  <a:pt x="897128" y="969391"/>
                </a:lnTo>
                <a:lnTo>
                  <a:pt x="897585" y="969568"/>
                </a:lnTo>
                <a:lnTo>
                  <a:pt x="897216" y="969391"/>
                </a:lnTo>
                <a:lnTo>
                  <a:pt x="883666" y="963041"/>
                </a:lnTo>
                <a:lnTo>
                  <a:pt x="884301" y="963295"/>
                </a:lnTo>
                <a:lnTo>
                  <a:pt x="883869" y="963041"/>
                </a:lnTo>
                <a:lnTo>
                  <a:pt x="871347" y="955675"/>
                </a:lnTo>
                <a:lnTo>
                  <a:pt x="870712" y="955294"/>
                </a:lnTo>
                <a:lnTo>
                  <a:pt x="871220" y="955675"/>
                </a:lnTo>
                <a:lnTo>
                  <a:pt x="858926" y="947039"/>
                </a:lnTo>
                <a:lnTo>
                  <a:pt x="858393" y="946658"/>
                </a:lnTo>
                <a:lnTo>
                  <a:pt x="858710" y="946886"/>
                </a:lnTo>
                <a:lnTo>
                  <a:pt x="858431" y="946658"/>
                </a:lnTo>
                <a:lnTo>
                  <a:pt x="846963" y="937133"/>
                </a:lnTo>
                <a:lnTo>
                  <a:pt x="847471" y="937514"/>
                </a:lnTo>
                <a:lnTo>
                  <a:pt x="847077" y="937133"/>
                </a:lnTo>
                <a:lnTo>
                  <a:pt x="836930" y="927100"/>
                </a:lnTo>
                <a:lnTo>
                  <a:pt x="836409" y="926592"/>
                </a:lnTo>
                <a:lnTo>
                  <a:pt x="836803" y="927100"/>
                </a:lnTo>
                <a:lnTo>
                  <a:pt x="826884" y="915543"/>
                </a:lnTo>
                <a:lnTo>
                  <a:pt x="827278" y="915924"/>
                </a:lnTo>
                <a:lnTo>
                  <a:pt x="826998" y="915543"/>
                </a:lnTo>
                <a:lnTo>
                  <a:pt x="819061" y="904494"/>
                </a:lnTo>
                <a:lnTo>
                  <a:pt x="818857" y="904227"/>
                </a:lnTo>
                <a:lnTo>
                  <a:pt x="818578" y="903732"/>
                </a:lnTo>
                <a:lnTo>
                  <a:pt x="811657" y="891667"/>
                </a:lnTo>
                <a:lnTo>
                  <a:pt x="812038" y="892175"/>
                </a:lnTo>
                <a:lnTo>
                  <a:pt x="811796" y="891667"/>
                </a:lnTo>
                <a:lnTo>
                  <a:pt x="806348" y="879856"/>
                </a:lnTo>
                <a:lnTo>
                  <a:pt x="806246" y="879640"/>
                </a:lnTo>
                <a:lnTo>
                  <a:pt x="806030" y="878967"/>
                </a:lnTo>
                <a:lnTo>
                  <a:pt x="802157" y="867156"/>
                </a:lnTo>
                <a:lnTo>
                  <a:pt x="802068" y="866863"/>
                </a:lnTo>
                <a:lnTo>
                  <a:pt x="801941" y="866267"/>
                </a:lnTo>
                <a:lnTo>
                  <a:pt x="799541" y="854329"/>
                </a:lnTo>
                <a:lnTo>
                  <a:pt x="799426" y="853795"/>
                </a:lnTo>
                <a:lnTo>
                  <a:pt x="799388" y="853313"/>
                </a:lnTo>
                <a:lnTo>
                  <a:pt x="798626" y="841248"/>
                </a:lnTo>
                <a:lnTo>
                  <a:pt x="798588" y="840765"/>
                </a:lnTo>
                <a:lnTo>
                  <a:pt x="798601" y="840359"/>
                </a:lnTo>
                <a:lnTo>
                  <a:pt x="798830" y="834263"/>
                </a:lnTo>
                <a:lnTo>
                  <a:pt x="798830" y="835025"/>
                </a:lnTo>
                <a:lnTo>
                  <a:pt x="798931" y="834263"/>
                </a:lnTo>
                <a:lnTo>
                  <a:pt x="799744" y="828802"/>
                </a:lnTo>
                <a:lnTo>
                  <a:pt x="799795" y="828459"/>
                </a:lnTo>
                <a:lnTo>
                  <a:pt x="799719" y="828802"/>
                </a:lnTo>
                <a:lnTo>
                  <a:pt x="799846" y="828167"/>
                </a:lnTo>
                <a:lnTo>
                  <a:pt x="799795" y="828459"/>
                </a:lnTo>
                <a:lnTo>
                  <a:pt x="799871" y="828167"/>
                </a:lnTo>
                <a:lnTo>
                  <a:pt x="801243" y="822452"/>
                </a:lnTo>
                <a:lnTo>
                  <a:pt x="801370" y="821944"/>
                </a:lnTo>
                <a:lnTo>
                  <a:pt x="801116" y="822452"/>
                </a:lnTo>
                <a:lnTo>
                  <a:pt x="803186" y="816102"/>
                </a:lnTo>
                <a:lnTo>
                  <a:pt x="803376" y="815530"/>
                </a:lnTo>
                <a:lnTo>
                  <a:pt x="803135" y="816102"/>
                </a:lnTo>
                <a:lnTo>
                  <a:pt x="805942" y="809244"/>
                </a:lnTo>
                <a:lnTo>
                  <a:pt x="805688" y="809879"/>
                </a:lnTo>
                <a:lnTo>
                  <a:pt x="806005" y="809244"/>
                </a:lnTo>
                <a:lnTo>
                  <a:pt x="808850" y="803656"/>
                </a:lnTo>
                <a:lnTo>
                  <a:pt x="809117" y="803148"/>
                </a:lnTo>
                <a:lnTo>
                  <a:pt x="808723" y="803656"/>
                </a:lnTo>
                <a:lnTo>
                  <a:pt x="816508" y="791210"/>
                </a:lnTo>
                <a:lnTo>
                  <a:pt x="816610" y="791044"/>
                </a:lnTo>
                <a:lnTo>
                  <a:pt x="817092" y="790448"/>
                </a:lnTo>
                <a:lnTo>
                  <a:pt x="826477" y="778891"/>
                </a:lnTo>
                <a:lnTo>
                  <a:pt x="826884" y="778395"/>
                </a:lnTo>
                <a:lnTo>
                  <a:pt x="838200" y="767080"/>
                </a:lnTo>
                <a:lnTo>
                  <a:pt x="838581" y="766699"/>
                </a:lnTo>
                <a:lnTo>
                  <a:pt x="838060" y="767080"/>
                </a:lnTo>
                <a:lnTo>
                  <a:pt x="851458" y="755904"/>
                </a:lnTo>
                <a:lnTo>
                  <a:pt x="851750" y="755662"/>
                </a:lnTo>
                <a:lnTo>
                  <a:pt x="851408" y="755904"/>
                </a:lnTo>
                <a:lnTo>
                  <a:pt x="851916" y="755523"/>
                </a:lnTo>
                <a:lnTo>
                  <a:pt x="851750" y="755662"/>
                </a:lnTo>
                <a:lnTo>
                  <a:pt x="851941" y="755523"/>
                </a:lnTo>
                <a:lnTo>
                  <a:pt x="866775" y="744982"/>
                </a:lnTo>
                <a:lnTo>
                  <a:pt x="866267" y="745363"/>
                </a:lnTo>
                <a:lnTo>
                  <a:pt x="866902" y="744982"/>
                </a:lnTo>
                <a:lnTo>
                  <a:pt x="882599" y="735584"/>
                </a:lnTo>
                <a:lnTo>
                  <a:pt x="882980" y="735355"/>
                </a:lnTo>
                <a:lnTo>
                  <a:pt x="900163" y="726821"/>
                </a:lnTo>
                <a:lnTo>
                  <a:pt x="900430" y="726694"/>
                </a:lnTo>
                <a:lnTo>
                  <a:pt x="899922" y="726821"/>
                </a:lnTo>
                <a:lnTo>
                  <a:pt x="918845" y="718947"/>
                </a:lnTo>
                <a:lnTo>
                  <a:pt x="918337" y="719201"/>
                </a:lnTo>
                <a:lnTo>
                  <a:pt x="919060" y="718947"/>
                </a:lnTo>
                <a:lnTo>
                  <a:pt x="937412" y="712597"/>
                </a:lnTo>
                <a:lnTo>
                  <a:pt x="937882" y="712431"/>
                </a:lnTo>
                <a:lnTo>
                  <a:pt x="938364" y="712343"/>
                </a:lnTo>
                <a:lnTo>
                  <a:pt x="945184" y="711073"/>
                </a:lnTo>
                <a:lnTo>
                  <a:pt x="949325" y="740664"/>
                </a:lnTo>
                <a:lnTo>
                  <a:pt x="1017701" y="693674"/>
                </a:lnTo>
                <a:lnTo>
                  <a:pt x="1019556" y="692404"/>
                </a:lnTo>
                <a:lnTo>
                  <a:pt x="938784" y="665226"/>
                </a:lnTo>
                <a:lnTo>
                  <a:pt x="943076" y="695985"/>
                </a:lnTo>
                <a:lnTo>
                  <a:pt x="933704" y="697738"/>
                </a:lnTo>
                <a:lnTo>
                  <a:pt x="893826" y="712851"/>
                </a:lnTo>
                <a:lnTo>
                  <a:pt x="858266" y="732409"/>
                </a:lnTo>
                <a:lnTo>
                  <a:pt x="828027" y="755662"/>
                </a:lnTo>
                <a:lnTo>
                  <a:pt x="795655" y="795909"/>
                </a:lnTo>
                <a:lnTo>
                  <a:pt x="783590" y="833247"/>
                </a:lnTo>
                <a:lnTo>
                  <a:pt x="783348" y="840359"/>
                </a:lnTo>
                <a:lnTo>
                  <a:pt x="783348" y="841248"/>
                </a:lnTo>
                <a:lnTo>
                  <a:pt x="791959" y="884936"/>
                </a:lnTo>
                <a:lnTo>
                  <a:pt x="815073" y="925195"/>
                </a:lnTo>
                <a:lnTo>
                  <a:pt x="849376" y="958977"/>
                </a:lnTo>
                <a:lnTo>
                  <a:pt x="891540" y="983615"/>
                </a:lnTo>
                <a:lnTo>
                  <a:pt x="938276" y="996061"/>
                </a:lnTo>
                <a:lnTo>
                  <a:pt x="969518" y="997585"/>
                </a:lnTo>
                <a:lnTo>
                  <a:pt x="968883" y="997585"/>
                </a:lnTo>
                <a:lnTo>
                  <a:pt x="983996" y="999490"/>
                </a:lnTo>
                <a:lnTo>
                  <a:pt x="983488" y="999363"/>
                </a:lnTo>
                <a:lnTo>
                  <a:pt x="997839" y="1002284"/>
                </a:lnTo>
                <a:lnTo>
                  <a:pt x="1011936" y="1006221"/>
                </a:lnTo>
                <a:lnTo>
                  <a:pt x="1026033" y="1011174"/>
                </a:lnTo>
                <a:lnTo>
                  <a:pt x="1025525" y="1011047"/>
                </a:lnTo>
                <a:lnTo>
                  <a:pt x="1038987" y="1017016"/>
                </a:lnTo>
                <a:lnTo>
                  <a:pt x="1038606" y="1016762"/>
                </a:lnTo>
                <a:lnTo>
                  <a:pt x="1050925" y="1023366"/>
                </a:lnTo>
                <a:lnTo>
                  <a:pt x="1051318" y="1023620"/>
                </a:lnTo>
                <a:lnTo>
                  <a:pt x="1062736" y="1030986"/>
                </a:lnTo>
                <a:lnTo>
                  <a:pt x="1062355" y="1030605"/>
                </a:lnTo>
                <a:lnTo>
                  <a:pt x="1073404" y="1038860"/>
                </a:lnTo>
                <a:lnTo>
                  <a:pt x="1072896" y="1038352"/>
                </a:lnTo>
                <a:lnTo>
                  <a:pt x="1082802" y="1047242"/>
                </a:lnTo>
                <a:lnTo>
                  <a:pt x="1082294" y="1046861"/>
                </a:lnTo>
                <a:lnTo>
                  <a:pt x="1090904" y="1055979"/>
                </a:lnTo>
                <a:lnTo>
                  <a:pt x="1091018" y="1056132"/>
                </a:lnTo>
                <a:lnTo>
                  <a:pt x="1097648" y="1064933"/>
                </a:lnTo>
                <a:lnTo>
                  <a:pt x="1097851" y="1065276"/>
                </a:lnTo>
                <a:lnTo>
                  <a:pt x="1103337" y="1074508"/>
                </a:lnTo>
                <a:lnTo>
                  <a:pt x="1107008" y="1083233"/>
                </a:lnTo>
                <a:lnTo>
                  <a:pt x="1107198" y="1083945"/>
                </a:lnTo>
                <a:lnTo>
                  <a:pt x="1109510" y="1092581"/>
                </a:lnTo>
                <a:lnTo>
                  <a:pt x="1124800" y="1092581"/>
                </a:lnTo>
                <a:close/>
              </a:path>
              <a:path w="6332855" h="2063750">
                <a:moveTo>
                  <a:pt x="1125601" y="1101344"/>
                </a:moveTo>
                <a:lnTo>
                  <a:pt x="1124877" y="1093343"/>
                </a:lnTo>
                <a:lnTo>
                  <a:pt x="1109726" y="1093343"/>
                </a:lnTo>
                <a:lnTo>
                  <a:pt x="1109586" y="1093343"/>
                </a:lnTo>
                <a:lnTo>
                  <a:pt x="1110488" y="1102614"/>
                </a:lnTo>
                <a:lnTo>
                  <a:pt x="1125601" y="1101344"/>
                </a:lnTo>
                <a:close/>
              </a:path>
              <a:path w="6332855" h="2063750">
                <a:moveTo>
                  <a:pt x="2848483" y="302260"/>
                </a:moveTo>
                <a:lnTo>
                  <a:pt x="2764409" y="315849"/>
                </a:lnTo>
                <a:lnTo>
                  <a:pt x="2782151" y="340550"/>
                </a:lnTo>
                <a:lnTo>
                  <a:pt x="2345563" y="654812"/>
                </a:lnTo>
                <a:lnTo>
                  <a:pt x="2354453" y="667258"/>
                </a:lnTo>
                <a:lnTo>
                  <a:pt x="2791079" y="352971"/>
                </a:lnTo>
                <a:lnTo>
                  <a:pt x="2808859" y="377698"/>
                </a:lnTo>
                <a:lnTo>
                  <a:pt x="2832265" y="333121"/>
                </a:lnTo>
                <a:lnTo>
                  <a:pt x="2848483" y="302260"/>
                </a:lnTo>
                <a:close/>
              </a:path>
              <a:path w="6332855" h="2063750">
                <a:moveTo>
                  <a:pt x="2848483" y="301879"/>
                </a:moveTo>
                <a:lnTo>
                  <a:pt x="2831884" y="276098"/>
                </a:lnTo>
                <a:lnTo>
                  <a:pt x="2802382" y="230251"/>
                </a:lnTo>
                <a:lnTo>
                  <a:pt x="2786773" y="256565"/>
                </a:lnTo>
                <a:lnTo>
                  <a:pt x="2353945" y="0"/>
                </a:lnTo>
                <a:lnTo>
                  <a:pt x="2346071" y="13208"/>
                </a:lnTo>
                <a:lnTo>
                  <a:pt x="2779014" y="269646"/>
                </a:lnTo>
                <a:lnTo>
                  <a:pt x="2763520" y="295783"/>
                </a:lnTo>
                <a:lnTo>
                  <a:pt x="2848483" y="301879"/>
                </a:lnTo>
                <a:close/>
              </a:path>
              <a:path w="6332855" h="2063750">
                <a:moveTo>
                  <a:pt x="4761268" y="317754"/>
                </a:moveTo>
                <a:lnTo>
                  <a:pt x="4710430" y="317754"/>
                </a:lnTo>
                <a:lnTo>
                  <a:pt x="4697641" y="317754"/>
                </a:lnTo>
                <a:lnTo>
                  <a:pt x="4696841" y="347853"/>
                </a:lnTo>
                <a:lnTo>
                  <a:pt x="4761268" y="317754"/>
                </a:lnTo>
                <a:close/>
              </a:path>
              <a:path w="6332855" h="2063750">
                <a:moveTo>
                  <a:pt x="4774057" y="311785"/>
                </a:moveTo>
                <a:lnTo>
                  <a:pt x="4698873" y="271653"/>
                </a:lnTo>
                <a:lnTo>
                  <a:pt x="4698047" y="302183"/>
                </a:lnTo>
                <a:lnTo>
                  <a:pt x="4409186" y="294640"/>
                </a:lnTo>
                <a:lnTo>
                  <a:pt x="4408678" y="309880"/>
                </a:lnTo>
                <a:lnTo>
                  <a:pt x="4697641" y="317423"/>
                </a:lnTo>
                <a:lnTo>
                  <a:pt x="4710430" y="317423"/>
                </a:lnTo>
                <a:lnTo>
                  <a:pt x="4761992" y="317423"/>
                </a:lnTo>
                <a:lnTo>
                  <a:pt x="4774057" y="311785"/>
                </a:lnTo>
                <a:close/>
              </a:path>
              <a:path w="6332855" h="2063750">
                <a:moveTo>
                  <a:pt x="6332728" y="768362"/>
                </a:moveTo>
                <a:lnTo>
                  <a:pt x="6332347" y="742962"/>
                </a:lnTo>
                <a:lnTo>
                  <a:pt x="6331458" y="730262"/>
                </a:lnTo>
                <a:lnTo>
                  <a:pt x="6329807" y="704862"/>
                </a:lnTo>
                <a:lnTo>
                  <a:pt x="6327648" y="679462"/>
                </a:lnTo>
                <a:lnTo>
                  <a:pt x="6321679" y="628662"/>
                </a:lnTo>
                <a:lnTo>
                  <a:pt x="6313551" y="590562"/>
                </a:lnTo>
                <a:lnTo>
                  <a:pt x="6303518" y="552462"/>
                </a:lnTo>
                <a:lnTo>
                  <a:pt x="6291580" y="501662"/>
                </a:lnTo>
                <a:lnTo>
                  <a:pt x="6284976" y="488962"/>
                </a:lnTo>
                <a:lnTo>
                  <a:pt x="6278118" y="463562"/>
                </a:lnTo>
                <a:lnTo>
                  <a:pt x="6270625" y="450862"/>
                </a:lnTo>
                <a:lnTo>
                  <a:pt x="6263005" y="438162"/>
                </a:lnTo>
                <a:lnTo>
                  <a:pt x="6255004" y="412762"/>
                </a:lnTo>
                <a:lnTo>
                  <a:pt x="6246622" y="400062"/>
                </a:lnTo>
                <a:lnTo>
                  <a:pt x="6210554" y="349262"/>
                </a:lnTo>
                <a:lnTo>
                  <a:pt x="6180709" y="311162"/>
                </a:lnTo>
                <a:lnTo>
                  <a:pt x="6170422" y="298462"/>
                </a:lnTo>
                <a:lnTo>
                  <a:pt x="6159754" y="298462"/>
                </a:lnTo>
                <a:lnTo>
                  <a:pt x="6149086" y="285762"/>
                </a:lnTo>
                <a:lnTo>
                  <a:pt x="6126988" y="285762"/>
                </a:lnTo>
                <a:lnTo>
                  <a:pt x="6115812" y="273062"/>
                </a:lnTo>
                <a:lnTo>
                  <a:pt x="6104890" y="273062"/>
                </a:lnTo>
                <a:lnTo>
                  <a:pt x="6103874" y="298462"/>
                </a:lnTo>
                <a:lnTo>
                  <a:pt x="6141720" y="298462"/>
                </a:lnTo>
                <a:lnTo>
                  <a:pt x="6151753" y="311162"/>
                </a:lnTo>
                <a:lnTo>
                  <a:pt x="6160897" y="311162"/>
                </a:lnTo>
                <a:lnTo>
                  <a:pt x="6170803" y="323862"/>
                </a:lnTo>
                <a:lnTo>
                  <a:pt x="6170295" y="323862"/>
                </a:lnTo>
                <a:lnTo>
                  <a:pt x="6180201" y="336562"/>
                </a:lnTo>
                <a:lnTo>
                  <a:pt x="6179820" y="336562"/>
                </a:lnTo>
                <a:lnTo>
                  <a:pt x="6189345" y="349262"/>
                </a:lnTo>
                <a:lnTo>
                  <a:pt x="6189091" y="336562"/>
                </a:lnTo>
                <a:lnTo>
                  <a:pt x="6198616" y="349262"/>
                </a:lnTo>
                <a:lnTo>
                  <a:pt x="6198362" y="349262"/>
                </a:lnTo>
                <a:lnTo>
                  <a:pt x="6207506" y="361962"/>
                </a:lnTo>
                <a:lnTo>
                  <a:pt x="6207379" y="361962"/>
                </a:lnTo>
                <a:lnTo>
                  <a:pt x="6216396" y="374662"/>
                </a:lnTo>
                <a:lnTo>
                  <a:pt x="6216142" y="374662"/>
                </a:lnTo>
                <a:lnTo>
                  <a:pt x="6224905" y="387362"/>
                </a:lnTo>
                <a:lnTo>
                  <a:pt x="6224778" y="387362"/>
                </a:lnTo>
                <a:lnTo>
                  <a:pt x="6233287" y="412762"/>
                </a:lnTo>
                <a:lnTo>
                  <a:pt x="6233160" y="412762"/>
                </a:lnTo>
                <a:lnTo>
                  <a:pt x="6241415" y="425462"/>
                </a:lnTo>
                <a:lnTo>
                  <a:pt x="6241288" y="425462"/>
                </a:lnTo>
                <a:lnTo>
                  <a:pt x="6249289" y="438162"/>
                </a:lnTo>
                <a:lnTo>
                  <a:pt x="6249162" y="438162"/>
                </a:lnTo>
                <a:lnTo>
                  <a:pt x="6256655" y="463562"/>
                </a:lnTo>
                <a:lnTo>
                  <a:pt x="6256528" y="463562"/>
                </a:lnTo>
                <a:lnTo>
                  <a:pt x="6263894" y="476262"/>
                </a:lnTo>
                <a:lnTo>
                  <a:pt x="6263767" y="476262"/>
                </a:lnTo>
                <a:lnTo>
                  <a:pt x="6270625" y="488962"/>
                </a:lnTo>
                <a:lnTo>
                  <a:pt x="6277102" y="514362"/>
                </a:lnTo>
                <a:lnTo>
                  <a:pt x="6276975" y="514362"/>
                </a:lnTo>
                <a:lnTo>
                  <a:pt x="6288786" y="552462"/>
                </a:lnTo>
                <a:lnTo>
                  <a:pt x="6288659" y="552462"/>
                </a:lnTo>
                <a:lnTo>
                  <a:pt x="6298692" y="590562"/>
                </a:lnTo>
                <a:lnTo>
                  <a:pt x="6306693" y="641362"/>
                </a:lnTo>
                <a:lnTo>
                  <a:pt x="6306566" y="641362"/>
                </a:lnTo>
                <a:lnTo>
                  <a:pt x="6312535" y="679462"/>
                </a:lnTo>
                <a:lnTo>
                  <a:pt x="6314694" y="704862"/>
                </a:lnTo>
                <a:lnTo>
                  <a:pt x="6314567" y="704862"/>
                </a:lnTo>
                <a:lnTo>
                  <a:pt x="6316218" y="730262"/>
                </a:lnTo>
                <a:lnTo>
                  <a:pt x="6317234" y="742962"/>
                </a:lnTo>
                <a:lnTo>
                  <a:pt x="6317488" y="768362"/>
                </a:lnTo>
                <a:lnTo>
                  <a:pt x="6316472" y="793762"/>
                </a:lnTo>
                <a:lnTo>
                  <a:pt x="6316599" y="793762"/>
                </a:lnTo>
                <a:lnTo>
                  <a:pt x="6313805" y="819162"/>
                </a:lnTo>
                <a:lnTo>
                  <a:pt x="6313932" y="819162"/>
                </a:lnTo>
                <a:lnTo>
                  <a:pt x="6309360" y="831862"/>
                </a:lnTo>
                <a:lnTo>
                  <a:pt x="6309487" y="831862"/>
                </a:lnTo>
                <a:lnTo>
                  <a:pt x="6303137" y="857262"/>
                </a:lnTo>
                <a:lnTo>
                  <a:pt x="6303264" y="857262"/>
                </a:lnTo>
                <a:lnTo>
                  <a:pt x="6295263" y="882662"/>
                </a:lnTo>
                <a:lnTo>
                  <a:pt x="6295390" y="882662"/>
                </a:lnTo>
                <a:lnTo>
                  <a:pt x="6285738" y="895362"/>
                </a:lnTo>
                <a:lnTo>
                  <a:pt x="6285992" y="895362"/>
                </a:lnTo>
                <a:lnTo>
                  <a:pt x="6274816" y="920762"/>
                </a:lnTo>
                <a:lnTo>
                  <a:pt x="6275070" y="920762"/>
                </a:lnTo>
                <a:lnTo>
                  <a:pt x="6262370" y="946162"/>
                </a:lnTo>
                <a:lnTo>
                  <a:pt x="6262624" y="946162"/>
                </a:lnTo>
                <a:lnTo>
                  <a:pt x="6248527" y="958862"/>
                </a:lnTo>
                <a:lnTo>
                  <a:pt x="6248781" y="958862"/>
                </a:lnTo>
                <a:lnTo>
                  <a:pt x="6233287" y="984262"/>
                </a:lnTo>
                <a:lnTo>
                  <a:pt x="6233541" y="984262"/>
                </a:lnTo>
                <a:lnTo>
                  <a:pt x="6216777" y="1009662"/>
                </a:lnTo>
                <a:lnTo>
                  <a:pt x="6217031" y="1009662"/>
                </a:lnTo>
                <a:lnTo>
                  <a:pt x="6198997" y="1022362"/>
                </a:lnTo>
                <a:lnTo>
                  <a:pt x="6199251" y="1022362"/>
                </a:lnTo>
                <a:lnTo>
                  <a:pt x="6180074" y="1047762"/>
                </a:lnTo>
                <a:lnTo>
                  <a:pt x="6180328" y="1047762"/>
                </a:lnTo>
                <a:lnTo>
                  <a:pt x="6159881" y="1060462"/>
                </a:lnTo>
                <a:lnTo>
                  <a:pt x="6160135" y="1060462"/>
                </a:lnTo>
                <a:lnTo>
                  <a:pt x="6138672" y="1085862"/>
                </a:lnTo>
                <a:lnTo>
                  <a:pt x="6138926" y="1073162"/>
                </a:lnTo>
                <a:lnTo>
                  <a:pt x="6116447" y="1098562"/>
                </a:lnTo>
                <a:lnTo>
                  <a:pt x="6116701" y="1098562"/>
                </a:lnTo>
                <a:lnTo>
                  <a:pt x="6093333" y="1111262"/>
                </a:lnTo>
                <a:lnTo>
                  <a:pt x="6093587" y="1111262"/>
                </a:lnTo>
                <a:lnTo>
                  <a:pt x="6069203" y="1123962"/>
                </a:lnTo>
                <a:lnTo>
                  <a:pt x="6069457" y="1123962"/>
                </a:lnTo>
                <a:lnTo>
                  <a:pt x="6044438" y="1149362"/>
                </a:lnTo>
                <a:lnTo>
                  <a:pt x="6044692" y="1149362"/>
                </a:lnTo>
                <a:lnTo>
                  <a:pt x="6018657" y="1162062"/>
                </a:lnTo>
                <a:lnTo>
                  <a:pt x="6018911" y="1162062"/>
                </a:lnTo>
                <a:lnTo>
                  <a:pt x="5992368" y="1174762"/>
                </a:lnTo>
                <a:lnTo>
                  <a:pt x="5992622" y="1174762"/>
                </a:lnTo>
                <a:lnTo>
                  <a:pt x="5965317" y="1187462"/>
                </a:lnTo>
                <a:lnTo>
                  <a:pt x="5965571" y="1187462"/>
                </a:lnTo>
                <a:lnTo>
                  <a:pt x="5937758" y="1200162"/>
                </a:lnTo>
                <a:lnTo>
                  <a:pt x="5909818" y="1200162"/>
                </a:lnTo>
                <a:lnTo>
                  <a:pt x="5880989" y="1212862"/>
                </a:lnTo>
                <a:lnTo>
                  <a:pt x="5881243" y="1212862"/>
                </a:lnTo>
                <a:lnTo>
                  <a:pt x="5851906" y="1225562"/>
                </a:lnTo>
                <a:lnTo>
                  <a:pt x="5822696" y="1225562"/>
                </a:lnTo>
                <a:lnTo>
                  <a:pt x="5792724" y="1238262"/>
                </a:lnTo>
                <a:lnTo>
                  <a:pt x="5733161" y="1238262"/>
                </a:lnTo>
                <a:lnTo>
                  <a:pt x="5702681" y="1250962"/>
                </a:lnTo>
                <a:lnTo>
                  <a:pt x="5579364" y="1250962"/>
                </a:lnTo>
                <a:lnTo>
                  <a:pt x="5518277" y="1276362"/>
                </a:lnTo>
                <a:lnTo>
                  <a:pt x="5429123" y="1314462"/>
                </a:lnTo>
                <a:lnTo>
                  <a:pt x="5400421" y="1339862"/>
                </a:lnTo>
                <a:lnTo>
                  <a:pt x="5372227" y="1352562"/>
                </a:lnTo>
                <a:lnTo>
                  <a:pt x="5317744" y="1403362"/>
                </a:lnTo>
                <a:lnTo>
                  <a:pt x="5266182" y="1454162"/>
                </a:lnTo>
                <a:lnTo>
                  <a:pt x="5218049" y="1504962"/>
                </a:lnTo>
                <a:lnTo>
                  <a:pt x="5173726" y="1568462"/>
                </a:lnTo>
                <a:lnTo>
                  <a:pt x="5153279" y="1593862"/>
                </a:lnTo>
                <a:lnTo>
                  <a:pt x="5133848" y="1631962"/>
                </a:lnTo>
                <a:lnTo>
                  <a:pt x="5115687" y="1657362"/>
                </a:lnTo>
                <a:lnTo>
                  <a:pt x="5098796" y="1695462"/>
                </a:lnTo>
                <a:lnTo>
                  <a:pt x="5083175" y="1733562"/>
                </a:lnTo>
                <a:lnTo>
                  <a:pt x="5069078" y="1771662"/>
                </a:lnTo>
                <a:lnTo>
                  <a:pt x="5056251" y="1809762"/>
                </a:lnTo>
                <a:lnTo>
                  <a:pt x="5044948" y="1835162"/>
                </a:lnTo>
                <a:lnTo>
                  <a:pt x="5035296" y="1873262"/>
                </a:lnTo>
                <a:lnTo>
                  <a:pt x="5027295" y="1911350"/>
                </a:lnTo>
                <a:lnTo>
                  <a:pt x="5020818" y="1949450"/>
                </a:lnTo>
                <a:lnTo>
                  <a:pt x="5016119" y="1987550"/>
                </a:lnTo>
                <a:lnTo>
                  <a:pt x="5015865" y="1992591"/>
                </a:lnTo>
                <a:lnTo>
                  <a:pt x="4985639" y="1987550"/>
                </a:lnTo>
                <a:lnTo>
                  <a:pt x="5020056" y="2063750"/>
                </a:lnTo>
                <a:lnTo>
                  <a:pt x="5053482" y="2012950"/>
                </a:lnTo>
                <a:lnTo>
                  <a:pt x="5061839" y="2000250"/>
                </a:lnTo>
                <a:lnTo>
                  <a:pt x="5031956" y="1995271"/>
                </a:lnTo>
                <a:lnTo>
                  <a:pt x="5035931" y="1962150"/>
                </a:lnTo>
                <a:lnTo>
                  <a:pt x="5035804" y="1962150"/>
                </a:lnTo>
                <a:lnTo>
                  <a:pt x="5042281" y="1924050"/>
                </a:lnTo>
                <a:lnTo>
                  <a:pt x="5042154" y="1924050"/>
                </a:lnTo>
                <a:lnTo>
                  <a:pt x="5050155" y="1885962"/>
                </a:lnTo>
                <a:lnTo>
                  <a:pt x="5059680" y="1847862"/>
                </a:lnTo>
                <a:lnTo>
                  <a:pt x="5070729" y="1809762"/>
                </a:lnTo>
                <a:lnTo>
                  <a:pt x="5083302" y="1771662"/>
                </a:lnTo>
                <a:lnTo>
                  <a:pt x="5097399" y="1733562"/>
                </a:lnTo>
                <a:lnTo>
                  <a:pt x="5097272" y="1733562"/>
                </a:lnTo>
                <a:lnTo>
                  <a:pt x="5112639" y="1708162"/>
                </a:lnTo>
                <a:lnTo>
                  <a:pt x="5112512" y="1708162"/>
                </a:lnTo>
                <a:lnTo>
                  <a:pt x="5129276" y="1670062"/>
                </a:lnTo>
                <a:lnTo>
                  <a:pt x="5129149" y="1670062"/>
                </a:lnTo>
                <a:lnTo>
                  <a:pt x="5147183" y="1631962"/>
                </a:lnTo>
                <a:lnTo>
                  <a:pt x="5147056" y="1631962"/>
                </a:lnTo>
                <a:lnTo>
                  <a:pt x="5166233" y="1606562"/>
                </a:lnTo>
                <a:lnTo>
                  <a:pt x="5166106" y="1606562"/>
                </a:lnTo>
                <a:lnTo>
                  <a:pt x="5186426" y="1568462"/>
                </a:lnTo>
                <a:lnTo>
                  <a:pt x="5186299" y="1568462"/>
                </a:lnTo>
                <a:lnTo>
                  <a:pt x="5207762" y="1543062"/>
                </a:lnTo>
                <a:lnTo>
                  <a:pt x="5207508" y="1543062"/>
                </a:lnTo>
                <a:lnTo>
                  <a:pt x="5229987" y="1517662"/>
                </a:lnTo>
                <a:lnTo>
                  <a:pt x="5229860" y="1517662"/>
                </a:lnTo>
                <a:lnTo>
                  <a:pt x="5253228" y="1479562"/>
                </a:lnTo>
                <a:lnTo>
                  <a:pt x="5253101" y="1492262"/>
                </a:lnTo>
                <a:lnTo>
                  <a:pt x="5261178" y="1479562"/>
                </a:lnTo>
                <a:lnTo>
                  <a:pt x="5277358" y="1454162"/>
                </a:lnTo>
                <a:lnTo>
                  <a:pt x="5277104" y="1454162"/>
                </a:lnTo>
                <a:lnTo>
                  <a:pt x="5302250" y="1428762"/>
                </a:lnTo>
                <a:lnTo>
                  <a:pt x="5301996" y="1428762"/>
                </a:lnTo>
                <a:lnTo>
                  <a:pt x="5327904" y="1416062"/>
                </a:lnTo>
                <a:lnTo>
                  <a:pt x="5327650" y="1416062"/>
                </a:lnTo>
                <a:lnTo>
                  <a:pt x="5354320" y="1390662"/>
                </a:lnTo>
                <a:lnTo>
                  <a:pt x="5353939" y="1390662"/>
                </a:lnTo>
                <a:lnTo>
                  <a:pt x="5381371" y="1365262"/>
                </a:lnTo>
                <a:lnTo>
                  <a:pt x="5380990" y="1365262"/>
                </a:lnTo>
                <a:lnTo>
                  <a:pt x="5408930" y="1352562"/>
                </a:lnTo>
                <a:lnTo>
                  <a:pt x="5408549" y="1352562"/>
                </a:lnTo>
                <a:lnTo>
                  <a:pt x="5436997" y="1327162"/>
                </a:lnTo>
                <a:lnTo>
                  <a:pt x="5436616" y="1327162"/>
                </a:lnTo>
                <a:lnTo>
                  <a:pt x="5465572" y="1314462"/>
                </a:lnTo>
                <a:lnTo>
                  <a:pt x="5465191" y="1314462"/>
                </a:lnTo>
                <a:lnTo>
                  <a:pt x="5494528" y="1301762"/>
                </a:lnTo>
                <a:lnTo>
                  <a:pt x="5494147" y="1301762"/>
                </a:lnTo>
                <a:lnTo>
                  <a:pt x="5523738" y="1289062"/>
                </a:lnTo>
                <a:lnTo>
                  <a:pt x="5523230" y="1289062"/>
                </a:lnTo>
                <a:lnTo>
                  <a:pt x="5553329" y="1276362"/>
                </a:lnTo>
                <a:lnTo>
                  <a:pt x="5582539" y="1276362"/>
                </a:lnTo>
                <a:lnTo>
                  <a:pt x="5612892" y="1263662"/>
                </a:lnTo>
                <a:lnTo>
                  <a:pt x="5734304" y="1263662"/>
                </a:lnTo>
                <a:lnTo>
                  <a:pt x="5765038" y="1250962"/>
                </a:lnTo>
                <a:lnTo>
                  <a:pt x="5825871" y="1250962"/>
                </a:lnTo>
                <a:lnTo>
                  <a:pt x="5885561" y="1225562"/>
                </a:lnTo>
                <a:lnTo>
                  <a:pt x="5914644" y="1225562"/>
                </a:lnTo>
                <a:lnTo>
                  <a:pt x="5943473" y="1212862"/>
                </a:lnTo>
                <a:lnTo>
                  <a:pt x="5999099" y="1187462"/>
                </a:lnTo>
                <a:lnTo>
                  <a:pt x="6052185" y="1162062"/>
                </a:lnTo>
                <a:lnTo>
                  <a:pt x="6077458" y="1136662"/>
                </a:lnTo>
                <a:lnTo>
                  <a:pt x="6102096" y="1123962"/>
                </a:lnTo>
                <a:lnTo>
                  <a:pt x="6125718" y="1111262"/>
                </a:lnTo>
                <a:lnTo>
                  <a:pt x="6148451" y="1085862"/>
                </a:lnTo>
                <a:lnTo>
                  <a:pt x="6170041" y="1073162"/>
                </a:lnTo>
                <a:lnTo>
                  <a:pt x="6190742" y="1060462"/>
                </a:lnTo>
                <a:lnTo>
                  <a:pt x="6210173" y="1035062"/>
                </a:lnTo>
                <a:lnTo>
                  <a:pt x="6228461" y="1009662"/>
                </a:lnTo>
                <a:lnTo>
                  <a:pt x="6245479" y="996962"/>
                </a:lnTo>
                <a:lnTo>
                  <a:pt x="6261100" y="971562"/>
                </a:lnTo>
                <a:lnTo>
                  <a:pt x="6275451" y="946162"/>
                </a:lnTo>
                <a:lnTo>
                  <a:pt x="6288278" y="933462"/>
                </a:lnTo>
                <a:lnTo>
                  <a:pt x="6299708" y="908062"/>
                </a:lnTo>
                <a:lnTo>
                  <a:pt x="6309487" y="882662"/>
                </a:lnTo>
                <a:lnTo>
                  <a:pt x="6317615" y="857262"/>
                </a:lnTo>
                <a:lnTo>
                  <a:pt x="6324219" y="844562"/>
                </a:lnTo>
                <a:lnTo>
                  <a:pt x="6328918" y="819162"/>
                </a:lnTo>
                <a:lnTo>
                  <a:pt x="6331712" y="793762"/>
                </a:lnTo>
                <a:lnTo>
                  <a:pt x="6332728" y="768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93444" y="3356889"/>
            <a:ext cx="1690370" cy="56515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600" spc="-5" i="1">
                <a:latin typeface="Verdana"/>
                <a:cs typeface="Verdana"/>
              </a:rPr>
              <a:t>Read,</a:t>
            </a:r>
            <a:r>
              <a:rPr dirty="0" sz="1600" spc="-35" i="1">
                <a:latin typeface="Verdana"/>
                <a:cs typeface="Verdana"/>
              </a:rPr>
              <a:t> </a:t>
            </a:r>
            <a:r>
              <a:rPr dirty="0" sz="1600" spc="-10" i="1">
                <a:latin typeface="Verdana"/>
                <a:cs typeface="Verdana"/>
              </a:rPr>
              <a:t>when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600" spc="-5" i="1">
                <a:latin typeface="Verdana"/>
                <a:cs typeface="Verdana"/>
              </a:rPr>
              <a:t>p1</a:t>
            </a:r>
            <a:r>
              <a:rPr dirty="0" sz="1600" spc="-1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=</a:t>
            </a:r>
            <a:r>
              <a:rPr dirty="0" sz="1600" spc="-1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B</a:t>
            </a:r>
            <a:r>
              <a:rPr dirty="0" sz="1600" spc="-15" i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0" i="1">
                <a:latin typeface="Verdana"/>
                <a:cs typeface="Verdana"/>
              </a:rPr>
              <a:t>p2</a:t>
            </a:r>
            <a:r>
              <a:rPr dirty="0" sz="1600" spc="-1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=</a:t>
            </a:r>
            <a:r>
              <a:rPr dirty="0" sz="1600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B</a:t>
            </a:r>
            <a:r>
              <a:rPr dirty="0" sz="1600" spc="-5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83756" y="4347743"/>
            <a:ext cx="125793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dirty="0" sz="1600" spc="-5" i="1">
                <a:latin typeface="Verdana"/>
                <a:cs typeface="Verdana"/>
              </a:rPr>
              <a:t>Write,</a:t>
            </a:r>
            <a:r>
              <a:rPr dirty="0" sz="1600" spc="-80" i="1">
                <a:latin typeface="Verdana"/>
                <a:cs typeface="Verdana"/>
              </a:rPr>
              <a:t> </a:t>
            </a:r>
            <a:r>
              <a:rPr dirty="0" sz="1600" spc="-10" i="1">
                <a:latin typeface="Verdana"/>
                <a:cs typeface="Verdana"/>
              </a:rPr>
              <a:t>when </a:t>
            </a:r>
            <a:r>
              <a:rPr dirty="0" sz="1600" spc="-54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Bfo</a:t>
            </a:r>
            <a:r>
              <a:rPr dirty="0" sz="1600" spc="5" i="1">
                <a:latin typeface="Verdana"/>
                <a:cs typeface="Verdana"/>
              </a:rPr>
              <a:t> </a:t>
            </a:r>
            <a:r>
              <a:rPr dirty="0" sz="1600" spc="-5" i="1">
                <a:latin typeface="Verdana"/>
                <a:cs typeface="Verdana"/>
              </a:rPr>
              <a:t>full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57619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Analysis:</a:t>
            </a:r>
            <a:r>
              <a:rPr dirty="0" spc="-30">
                <a:solidFill>
                  <a:srgbClr val="0033CC"/>
                </a:solidFill>
              </a:rPr>
              <a:t> </a:t>
            </a:r>
            <a:r>
              <a:rPr dirty="0" spc="-5">
                <a:solidFill>
                  <a:srgbClr val="0033CC"/>
                </a:solidFill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9197" y="6508757"/>
            <a:ext cx="3028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3173"/>
            <a:ext cx="5261610" cy="36842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Verdana"/>
                <a:cs typeface="Verdana"/>
              </a:rPr>
              <a:t>Assumptions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notation:</a:t>
            </a:r>
            <a:endParaRPr sz="28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Verdana"/>
                <a:cs typeface="Verdana"/>
              </a:rPr>
              <a:t>Disk page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size:</a:t>
            </a:r>
            <a:endParaRPr sz="24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Verdana"/>
              <a:buChar char="•"/>
              <a:tabLst>
                <a:tab pos="1156335" algn="l"/>
              </a:tabLst>
            </a:pP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B</a:t>
            </a:r>
            <a:r>
              <a:rPr dirty="0" sz="2000" spc="-35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data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elements</a:t>
            </a:r>
            <a:endParaRPr sz="20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buFont typeface="Verdana"/>
              <a:buChar char="•"/>
            </a:pPr>
            <a:endParaRPr sz="285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Data</a:t>
            </a:r>
            <a:r>
              <a:rPr dirty="0" sz="2400" spc="-3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file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size:</a:t>
            </a:r>
            <a:endParaRPr sz="24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Verdana"/>
              <a:buChar char="•"/>
              <a:tabLst>
                <a:tab pos="1156335" algn="l"/>
              </a:tabLst>
            </a:pP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N</a:t>
            </a:r>
            <a:r>
              <a:rPr dirty="0" sz="2000" spc="-20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elements, </a:t>
            </a: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n</a:t>
            </a:r>
            <a:r>
              <a:rPr dirty="0" sz="2000" spc="-25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/</a:t>
            </a: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 spc="-10" i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disk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buFont typeface="Verdana"/>
              <a:buChar char="•"/>
            </a:pPr>
            <a:endParaRPr sz="285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buClr>
                <a:srgbClr val="959595"/>
              </a:buClr>
              <a:buSzPct val="6875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20">
                <a:latin typeface="Verdana"/>
                <a:cs typeface="Verdana"/>
              </a:rPr>
              <a:t>Available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main </a:t>
            </a:r>
            <a:r>
              <a:rPr dirty="0" sz="2400" spc="-5">
                <a:latin typeface="Verdana"/>
                <a:cs typeface="Verdana"/>
              </a:rPr>
              <a:t>memory:</a:t>
            </a:r>
            <a:endParaRPr sz="2400">
              <a:latin typeface="Verdana"/>
              <a:cs typeface="Verdana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Verdana"/>
              <a:buChar char="•"/>
              <a:tabLst>
                <a:tab pos="1156335" algn="l"/>
              </a:tabLst>
            </a:pP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M</a:t>
            </a:r>
            <a:r>
              <a:rPr dirty="0" sz="2000" spc="-20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elements,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00CC"/>
                </a:solidFill>
                <a:latin typeface="Verdana"/>
                <a:cs typeface="Verdana"/>
              </a:rPr>
              <a:t>m</a:t>
            </a:r>
            <a:r>
              <a:rPr dirty="0" sz="2000" spc="-15" i="1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/</a:t>
            </a: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 spc="-25" i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21075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33CC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4456931"/>
            <a:ext cx="7693025" cy="18338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37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6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1:</a:t>
            </a:r>
            <a:endParaRPr sz="2400">
              <a:latin typeface="Verdana"/>
              <a:cs typeface="Verdana"/>
            </a:endParaRPr>
          </a:p>
          <a:p>
            <a:pPr lvl="1" marL="768985" indent="-287020">
              <a:lnSpc>
                <a:spcPct val="100000"/>
              </a:lnSpc>
              <a:spcBef>
                <a:spcPts val="235"/>
              </a:spcBef>
              <a:buClr>
                <a:srgbClr val="959595"/>
              </a:buClr>
              <a:buSzPct val="7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000" spc="-1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 X,</a:t>
            </a:r>
            <a:r>
              <a:rPr dirty="0" sz="2000">
                <a:latin typeface="Verdana"/>
                <a:cs typeface="Verdana"/>
              </a:rPr>
              <a:t> write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 spc="-95">
                <a:latin typeface="Verdana"/>
                <a:cs typeface="Verdana"/>
              </a:rPr>
              <a:t>Y: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2</a:t>
            </a:r>
            <a:r>
              <a:rPr dirty="0" sz="2000" spc="-15" i="1">
                <a:latin typeface="Verdana"/>
                <a:cs typeface="Verdana"/>
              </a:rPr>
              <a:t>n</a:t>
            </a:r>
            <a:r>
              <a:rPr dirty="0" sz="2000" spc="-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5">
                <a:latin typeface="Verdana"/>
                <a:cs typeface="Verdana"/>
              </a:rPr>
              <a:t>O(</a:t>
            </a:r>
            <a:r>
              <a:rPr dirty="0" sz="2000" spc="-5" i="1">
                <a:latin typeface="Verdana"/>
                <a:cs typeface="Verdana"/>
              </a:rPr>
              <a:t>n</a:t>
            </a:r>
            <a:r>
              <a:rPr dirty="0" sz="2000" spc="-5">
                <a:latin typeface="Verdana"/>
                <a:cs typeface="Verdana"/>
              </a:rPr>
              <a:t>)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I/Os</a:t>
            </a:r>
            <a:endParaRPr sz="2000">
              <a:latin typeface="Verdana"/>
              <a:cs typeface="Verdana"/>
            </a:endParaRPr>
          </a:p>
          <a:p>
            <a:pPr marL="368300" indent="-343535">
              <a:lnSpc>
                <a:spcPct val="100000"/>
              </a:lnSpc>
              <a:spcBef>
                <a:spcPts val="300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6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2:</a:t>
            </a:r>
            <a:endParaRPr sz="2400">
              <a:latin typeface="Verdana"/>
              <a:cs typeface="Verdana"/>
            </a:endParaRPr>
          </a:p>
          <a:p>
            <a:pPr lvl="1" marL="768985" indent="-287020">
              <a:lnSpc>
                <a:spcPct val="100000"/>
              </a:lnSpc>
              <a:spcBef>
                <a:spcPts val="229"/>
              </a:spcBef>
              <a:buClr>
                <a:srgbClr val="959595"/>
              </a:buClr>
              <a:buSzPct val="7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000" spc="-5">
                <a:latin typeface="Verdana"/>
                <a:cs typeface="Verdana"/>
              </a:rPr>
              <a:t>One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iteration: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Read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Y,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write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X: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2</a:t>
            </a:r>
            <a:r>
              <a:rPr dirty="0" sz="2000" spc="-5" i="1">
                <a:latin typeface="Verdana"/>
                <a:cs typeface="Verdana"/>
              </a:rPr>
              <a:t>n</a:t>
            </a:r>
            <a:r>
              <a:rPr dirty="0" sz="200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O(</a:t>
            </a:r>
            <a:r>
              <a:rPr dirty="0" sz="2000" spc="-5" i="1">
                <a:latin typeface="Verdana"/>
                <a:cs typeface="Verdana"/>
              </a:rPr>
              <a:t>n</a:t>
            </a:r>
            <a:r>
              <a:rPr dirty="0" sz="2000" spc="-5">
                <a:latin typeface="Verdana"/>
                <a:cs typeface="Verdana"/>
              </a:rPr>
              <a:t>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I/Os</a:t>
            </a:r>
            <a:endParaRPr sz="2000">
              <a:latin typeface="Verdana"/>
              <a:cs typeface="Verdana"/>
            </a:endParaRPr>
          </a:p>
          <a:p>
            <a:pPr lvl="1" marL="768985" indent="-287020">
              <a:lnSpc>
                <a:spcPct val="100000"/>
              </a:lnSpc>
              <a:spcBef>
                <a:spcPts val="240"/>
              </a:spcBef>
              <a:buClr>
                <a:srgbClr val="959595"/>
              </a:buClr>
              <a:buSzPct val="7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000" spc="-5">
                <a:latin typeface="Verdana"/>
                <a:cs typeface="Verdana"/>
              </a:rPr>
              <a:t>Number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iterations: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log</a:t>
            </a:r>
            <a:r>
              <a:rPr dirty="0" baseline="-21367" sz="1950">
                <a:latin typeface="Verdana"/>
                <a:cs typeface="Verdana"/>
              </a:rPr>
              <a:t>2</a:t>
            </a: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/</a:t>
            </a:r>
            <a:r>
              <a:rPr dirty="0" sz="2000" i="1">
                <a:latin typeface="Verdana"/>
                <a:cs typeface="Verdana"/>
              </a:rPr>
              <a:t>M</a:t>
            </a:r>
            <a:r>
              <a:rPr dirty="0" sz="2000" spc="-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log</a:t>
            </a:r>
            <a:r>
              <a:rPr dirty="0" baseline="-21367" sz="1950">
                <a:latin typeface="Verdana"/>
                <a:cs typeface="Verdana"/>
              </a:rPr>
              <a:t>2</a:t>
            </a:r>
            <a:r>
              <a:rPr dirty="0" sz="2000" i="1">
                <a:latin typeface="Verdana"/>
                <a:cs typeface="Verdana"/>
              </a:rPr>
              <a:t>n</a:t>
            </a:r>
            <a:r>
              <a:rPr dirty="0" sz="2000">
                <a:latin typeface="Verdana"/>
                <a:cs typeface="Verdana"/>
              </a:rPr>
              <a:t>/</a:t>
            </a:r>
            <a:r>
              <a:rPr dirty="0" sz="2000" i="1">
                <a:latin typeface="Verdana"/>
                <a:cs typeface="Verdana"/>
              </a:rPr>
              <a:t>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19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19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4420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19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19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58820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73602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88002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16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02655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17055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31709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4800" y="34731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46109" y="3460826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000" y="2863595"/>
            <a:ext cx="1752600" cy="259079"/>
          </a:xfrm>
          <a:custGeom>
            <a:avLst/>
            <a:gdLst/>
            <a:ahLst/>
            <a:cxnLst/>
            <a:rect l="l" t="t" r="r" b="b"/>
            <a:pathLst>
              <a:path w="1752600" h="259080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1709420" y="0"/>
                </a:lnTo>
                <a:lnTo>
                  <a:pt x="1726239" y="3389"/>
                </a:lnTo>
                <a:lnTo>
                  <a:pt x="1739963" y="12636"/>
                </a:lnTo>
                <a:lnTo>
                  <a:pt x="1749210" y="26360"/>
                </a:lnTo>
                <a:lnTo>
                  <a:pt x="1752600" y="43179"/>
                </a:lnTo>
                <a:lnTo>
                  <a:pt x="1752600" y="215900"/>
                </a:lnTo>
                <a:lnTo>
                  <a:pt x="1749210" y="232719"/>
                </a:lnTo>
                <a:lnTo>
                  <a:pt x="1739963" y="246443"/>
                </a:lnTo>
                <a:lnTo>
                  <a:pt x="1726239" y="255690"/>
                </a:lnTo>
                <a:lnTo>
                  <a:pt x="17094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37613" y="28515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3100" y="2863595"/>
            <a:ext cx="3162300" cy="565785"/>
          </a:xfrm>
          <a:custGeom>
            <a:avLst/>
            <a:gdLst/>
            <a:ahLst/>
            <a:cxnLst/>
            <a:rect l="l" t="t" r="r" b="b"/>
            <a:pathLst>
              <a:path w="3162300" h="565785">
                <a:moveTo>
                  <a:pt x="0" y="565657"/>
                </a:moveTo>
                <a:lnTo>
                  <a:pt x="457200" y="292607"/>
                </a:lnTo>
              </a:path>
              <a:path w="3162300" h="565785">
                <a:moveTo>
                  <a:pt x="914400" y="565657"/>
                </a:moveTo>
                <a:lnTo>
                  <a:pt x="457200" y="292607"/>
                </a:lnTo>
              </a:path>
              <a:path w="3162300" h="565785">
                <a:moveTo>
                  <a:pt x="1409700" y="43179"/>
                </a:moveTo>
                <a:lnTo>
                  <a:pt x="1413089" y="26360"/>
                </a:lnTo>
                <a:lnTo>
                  <a:pt x="1422336" y="12636"/>
                </a:lnTo>
                <a:lnTo>
                  <a:pt x="1436060" y="3389"/>
                </a:lnTo>
                <a:lnTo>
                  <a:pt x="1452879" y="0"/>
                </a:lnTo>
                <a:lnTo>
                  <a:pt x="3119120" y="0"/>
                </a:lnTo>
                <a:lnTo>
                  <a:pt x="3135939" y="3389"/>
                </a:lnTo>
                <a:lnTo>
                  <a:pt x="3149663" y="12636"/>
                </a:lnTo>
                <a:lnTo>
                  <a:pt x="3158910" y="26360"/>
                </a:lnTo>
                <a:lnTo>
                  <a:pt x="3162300" y="43179"/>
                </a:lnTo>
                <a:lnTo>
                  <a:pt x="3162300" y="215900"/>
                </a:lnTo>
                <a:lnTo>
                  <a:pt x="3158910" y="232719"/>
                </a:lnTo>
                <a:lnTo>
                  <a:pt x="3149663" y="246443"/>
                </a:lnTo>
                <a:lnTo>
                  <a:pt x="3135939" y="255690"/>
                </a:lnTo>
                <a:lnTo>
                  <a:pt x="3119120" y="259079"/>
                </a:lnTo>
                <a:lnTo>
                  <a:pt x="1452879" y="259079"/>
                </a:lnTo>
                <a:lnTo>
                  <a:pt x="1436060" y="255690"/>
                </a:lnTo>
                <a:lnTo>
                  <a:pt x="1422336" y="246443"/>
                </a:lnTo>
                <a:lnTo>
                  <a:pt x="1413089" y="232719"/>
                </a:lnTo>
                <a:lnTo>
                  <a:pt x="1409700" y="215900"/>
                </a:lnTo>
                <a:lnTo>
                  <a:pt x="140970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66794" y="28515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71900" y="2863595"/>
            <a:ext cx="3162300" cy="565785"/>
          </a:xfrm>
          <a:custGeom>
            <a:avLst/>
            <a:gdLst/>
            <a:ahLst/>
            <a:cxnLst/>
            <a:rect l="l" t="t" r="r" b="b"/>
            <a:pathLst>
              <a:path w="3162300" h="565785">
                <a:moveTo>
                  <a:pt x="0" y="565657"/>
                </a:moveTo>
                <a:lnTo>
                  <a:pt x="457200" y="292607"/>
                </a:lnTo>
              </a:path>
              <a:path w="3162300" h="565785">
                <a:moveTo>
                  <a:pt x="914400" y="565657"/>
                </a:moveTo>
                <a:lnTo>
                  <a:pt x="457200" y="292607"/>
                </a:lnTo>
              </a:path>
              <a:path w="3162300" h="565785">
                <a:moveTo>
                  <a:pt x="1409700" y="43179"/>
                </a:moveTo>
                <a:lnTo>
                  <a:pt x="1413089" y="26360"/>
                </a:lnTo>
                <a:lnTo>
                  <a:pt x="1422336" y="12636"/>
                </a:lnTo>
                <a:lnTo>
                  <a:pt x="1436060" y="3389"/>
                </a:lnTo>
                <a:lnTo>
                  <a:pt x="1452879" y="0"/>
                </a:lnTo>
                <a:lnTo>
                  <a:pt x="3119120" y="0"/>
                </a:lnTo>
                <a:lnTo>
                  <a:pt x="3135939" y="3389"/>
                </a:lnTo>
                <a:lnTo>
                  <a:pt x="3149663" y="12636"/>
                </a:lnTo>
                <a:lnTo>
                  <a:pt x="3158910" y="26360"/>
                </a:lnTo>
                <a:lnTo>
                  <a:pt x="3162300" y="43179"/>
                </a:lnTo>
                <a:lnTo>
                  <a:pt x="3162300" y="215900"/>
                </a:lnTo>
                <a:lnTo>
                  <a:pt x="3158910" y="232719"/>
                </a:lnTo>
                <a:lnTo>
                  <a:pt x="3149663" y="246443"/>
                </a:lnTo>
                <a:lnTo>
                  <a:pt x="3135939" y="255690"/>
                </a:lnTo>
                <a:lnTo>
                  <a:pt x="3119120" y="259079"/>
                </a:lnTo>
                <a:lnTo>
                  <a:pt x="1452879" y="259079"/>
                </a:lnTo>
                <a:lnTo>
                  <a:pt x="1436060" y="255690"/>
                </a:lnTo>
                <a:lnTo>
                  <a:pt x="1422336" y="246443"/>
                </a:lnTo>
                <a:lnTo>
                  <a:pt x="1413089" y="232719"/>
                </a:lnTo>
                <a:lnTo>
                  <a:pt x="1409700" y="215900"/>
                </a:lnTo>
                <a:lnTo>
                  <a:pt x="140970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95847" y="28515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0700" y="2863595"/>
            <a:ext cx="3162300" cy="565785"/>
          </a:xfrm>
          <a:custGeom>
            <a:avLst/>
            <a:gdLst/>
            <a:ahLst/>
            <a:cxnLst/>
            <a:rect l="l" t="t" r="r" b="b"/>
            <a:pathLst>
              <a:path w="3162300" h="565785">
                <a:moveTo>
                  <a:pt x="0" y="565657"/>
                </a:moveTo>
                <a:lnTo>
                  <a:pt x="457200" y="292607"/>
                </a:lnTo>
              </a:path>
              <a:path w="3162300" h="565785">
                <a:moveTo>
                  <a:pt x="914400" y="565657"/>
                </a:moveTo>
                <a:lnTo>
                  <a:pt x="457200" y="292607"/>
                </a:lnTo>
              </a:path>
              <a:path w="3162300" h="565785">
                <a:moveTo>
                  <a:pt x="1409700" y="43179"/>
                </a:moveTo>
                <a:lnTo>
                  <a:pt x="1413089" y="26360"/>
                </a:lnTo>
                <a:lnTo>
                  <a:pt x="1422336" y="12636"/>
                </a:lnTo>
                <a:lnTo>
                  <a:pt x="1436060" y="3389"/>
                </a:lnTo>
                <a:lnTo>
                  <a:pt x="1452879" y="0"/>
                </a:lnTo>
                <a:lnTo>
                  <a:pt x="3119120" y="0"/>
                </a:lnTo>
                <a:lnTo>
                  <a:pt x="3135939" y="3389"/>
                </a:lnTo>
                <a:lnTo>
                  <a:pt x="3149663" y="12636"/>
                </a:lnTo>
                <a:lnTo>
                  <a:pt x="3158910" y="26360"/>
                </a:lnTo>
                <a:lnTo>
                  <a:pt x="3162300" y="43179"/>
                </a:lnTo>
                <a:lnTo>
                  <a:pt x="3162300" y="215900"/>
                </a:lnTo>
                <a:lnTo>
                  <a:pt x="3158910" y="232719"/>
                </a:lnTo>
                <a:lnTo>
                  <a:pt x="3149663" y="246443"/>
                </a:lnTo>
                <a:lnTo>
                  <a:pt x="3135939" y="255690"/>
                </a:lnTo>
                <a:lnTo>
                  <a:pt x="3119120" y="259079"/>
                </a:lnTo>
                <a:lnTo>
                  <a:pt x="1452879" y="259079"/>
                </a:lnTo>
                <a:lnTo>
                  <a:pt x="1436060" y="255690"/>
                </a:lnTo>
                <a:lnTo>
                  <a:pt x="1422336" y="246443"/>
                </a:lnTo>
                <a:lnTo>
                  <a:pt x="1413089" y="232719"/>
                </a:lnTo>
                <a:lnTo>
                  <a:pt x="1409700" y="215900"/>
                </a:lnTo>
                <a:lnTo>
                  <a:pt x="140970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724902" y="28515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4000" y="2177795"/>
            <a:ext cx="6819900" cy="1251585"/>
          </a:xfrm>
          <a:custGeom>
            <a:avLst/>
            <a:gdLst/>
            <a:ahLst/>
            <a:cxnLst/>
            <a:rect l="l" t="t" r="r" b="b"/>
            <a:pathLst>
              <a:path w="6819900" h="1251585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3538220" y="0"/>
                </a:lnTo>
                <a:lnTo>
                  <a:pt x="3555039" y="3389"/>
                </a:lnTo>
                <a:lnTo>
                  <a:pt x="3568763" y="12636"/>
                </a:lnTo>
                <a:lnTo>
                  <a:pt x="3578010" y="26360"/>
                </a:lnTo>
                <a:lnTo>
                  <a:pt x="3581400" y="43179"/>
                </a:lnTo>
                <a:lnTo>
                  <a:pt x="3581400" y="215900"/>
                </a:lnTo>
                <a:lnTo>
                  <a:pt x="3578010" y="232719"/>
                </a:lnTo>
                <a:lnTo>
                  <a:pt x="3568763" y="246443"/>
                </a:lnTo>
                <a:lnTo>
                  <a:pt x="3555039" y="255690"/>
                </a:lnTo>
                <a:lnTo>
                  <a:pt x="35382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  <a:path w="6819900" h="1251585">
                <a:moveTo>
                  <a:pt x="5905500" y="1251457"/>
                </a:moveTo>
                <a:lnTo>
                  <a:pt x="6362700" y="978407"/>
                </a:lnTo>
              </a:path>
              <a:path w="6819900" h="1251585">
                <a:moveTo>
                  <a:pt x="6819900" y="1251457"/>
                </a:moveTo>
                <a:lnTo>
                  <a:pt x="6362700" y="97840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52394" y="21657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4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00300" y="2177795"/>
            <a:ext cx="6362700" cy="641985"/>
          </a:xfrm>
          <a:custGeom>
            <a:avLst/>
            <a:gdLst/>
            <a:ahLst/>
            <a:cxnLst/>
            <a:rect l="l" t="t" r="r" b="b"/>
            <a:pathLst>
              <a:path w="6362700" h="641985">
                <a:moveTo>
                  <a:pt x="0" y="641857"/>
                </a:moveTo>
                <a:lnTo>
                  <a:pt x="914400" y="292607"/>
                </a:lnTo>
              </a:path>
              <a:path w="6362700" h="641985">
                <a:moveTo>
                  <a:pt x="1828800" y="641857"/>
                </a:moveTo>
                <a:lnTo>
                  <a:pt x="914400" y="292607"/>
                </a:lnTo>
              </a:path>
              <a:path w="6362700" h="641985">
                <a:moveTo>
                  <a:pt x="2781300" y="43179"/>
                </a:moveTo>
                <a:lnTo>
                  <a:pt x="2784689" y="26360"/>
                </a:lnTo>
                <a:lnTo>
                  <a:pt x="2793936" y="12636"/>
                </a:lnTo>
                <a:lnTo>
                  <a:pt x="2807660" y="3389"/>
                </a:lnTo>
                <a:lnTo>
                  <a:pt x="2824479" y="0"/>
                </a:lnTo>
                <a:lnTo>
                  <a:pt x="6319520" y="0"/>
                </a:lnTo>
                <a:lnTo>
                  <a:pt x="6336339" y="3389"/>
                </a:lnTo>
                <a:lnTo>
                  <a:pt x="6350063" y="12636"/>
                </a:lnTo>
                <a:lnTo>
                  <a:pt x="6359310" y="26360"/>
                </a:lnTo>
                <a:lnTo>
                  <a:pt x="6362700" y="43179"/>
                </a:lnTo>
                <a:lnTo>
                  <a:pt x="6362700" y="215900"/>
                </a:lnTo>
                <a:lnTo>
                  <a:pt x="6359310" y="232719"/>
                </a:lnTo>
                <a:lnTo>
                  <a:pt x="6350063" y="246443"/>
                </a:lnTo>
                <a:lnTo>
                  <a:pt x="6336339" y="255690"/>
                </a:lnTo>
                <a:lnTo>
                  <a:pt x="6319520" y="259079"/>
                </a:lnTo>
                <a:lnTo>
                  <a:pt x="2824479" y="259079"/>
                </a:lnTo>
                <a:lnTo>
                  <a:pt x="2807660" y="255690"/>
                </a:lnTo>
                <a:lnTo>
                  <a:pt x="2793936" y="246443"/>
                </a:lnTo>
                <a:lnTo>
                  <a:pt x="2784689" y="232719"/>
                </a:lnTo>
                <a:lnTo>
                  <a:pt x="2781300" y="215900"/>
                </a:lnTo>
                <a:lnTo>
                  <a:pt x="278130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810502" y="2165730"/>
            <a:ext cx="326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3300"/>
                </a:solidFill>
                <a:latin typeface="Verdana"/>
                <a:cs typeface="Verdana"/>
              </a:rPr>
              <a:t>4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24000" y="1415796"/>
            <a:ext cx="7239000" cy="1403985"/>
          </a:xfrm>
          <a:custGeom>
            <a:avLst/>
            <a:gdLst/>
            <a:ahLst/>
            <a:cxnLst/>
            <a:rect l="l" t="t" r="r" b="b"/>
            <a:pathLst>
              <a:path w="7239000" h="1403985">
                <a:moveTo>
                  <a:pt x="4533900" y="1403857"/>
                </a:moveTo>
                <a:lnTo>
                  <a:pt x="5448300" y="1054607"/>
                </a:lnTo>
              </a:path>
              <a:path w="7239000" h="1403985">
                <a:moveTo>
                  <a:pt x="6362700" y="1403857"/>
                </a:moveTo>
                <a:lnTo>
                  <a:pt x="5448300" y="1054607"/>
                </a:lnTo>
              </a:path>
              <a:path w="7239000" h="1403985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195820" y="0"/>
                </a:lnTo>
                <a:lnTo>
                  <a:pt x="7212639" y="3389"/>
                </a:lnTo>
                <a:lnTo>
                  <a:pt x="7226363" y="12636"/>
                </a:lnTo>
                <a:lnTo>
                  <a:pt x="7235610" y="26360"/>
                </a:lnTo>
                <a:lnTo>
                  <a:pt x="7239000" y="43179"/>
                </a:lnTo>
                <a:lnTo>
                  <a:pt x="7239000" y="215900"/>
                </a:lnTo>
                <a:lnTo>
                  <a:pt x="7235610" y="232719"/>
                </a:lnTo>
                <a:lnTo>
                  <a:pt x="7226363" y="246443"/>
                </a:lnTo>
                <a:lnTo>
                  <a:pt x="7212639" y="255690"/>
                </a:lnTo>
                <a:lnTo>
                  <a:pt x="7195820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900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51070" y="1403349"/>
            <a:ext cx="787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3300"/>
                </a:solidFill>
                <a:latin typeface="Verdana"/>
                <a:cs typeface="Verdana"/>
              </a:rPr>
              <a:t>8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1600" spc="-40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=</a:t>
            </a:r>
            <a:r>
              <a:rPr dirty="0" sz="1600" spc="-3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1600" spc="-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3000" y="1371600"/>
            <a:ext cx="304800" cy="2101850"/>
          </a:xfrm>
          <a:custGeom>
            <a:avLst/>
            <a:gdLst/>
            <a:ahLst/>
            <a:cxnLst/>
            <a:rect l="l" t="t" r="r" b="b"/>
            <a:pathLst>
              <a:path w="304800" h="2101850">
                <a:moveTo>
                  <a:pt x="304800" y="2101596"/>
                </a:moveTo>
                <a:lnTo>
                  <a:pt x="264274" y="2095343"/>
                </a:lnTo>
                <a:lnTo>
                  <a:pt x="227866" y="2077696"/>
                </a:lnTo>
                <a:lnTo>
                  <a:pt x="197024" y="2050319"/>
                </a:lnTo>
                <a:lnTo>
                  <a:pt x="173199" y="2014878"/>
                </a:lnTo>
                <a:lnTo>
                  <a:pt x="157841" y="1973037"/>
                </a:lnTo>
                <a:lnTo>
                  <a:pt x="152400" y="1926463"/>
                </a:lnTo>
                <a:lnTo>
                  <a:pt x="152400" y="1225930"/>
                </a:lnTo>
                <a:lnTo>
                  <a:pt x="146955" y="1179356"/>
                </a:lnTo>
                <a:lnTo>
                  <a:pt x="131591" y="1137515"/>
                </a:lnTo>
                <a:lnTo>
                  <a:pt x="107761" y="1102074"/>
                </a:lnTo>
                <a:lnTo>
                  <a:pt x="76916" y="1074697"/>
                </a:lnTo>
                <a:lnTo>
                  <a:pt x="40512" y="1057050"/>
                </a:lnTo>
                <a:lnTo>
                  <a:pt x="0" y="1050798"/>
                </a:lnTo>
                <a:lnTo>
                  <a:pt x="40512" y="1044545"/>
                </a:lnTo>
                <a:lnTo>
                  <a:pt x="76916" y="1026898"/>
                </a:lnTo>
                <a:lnTo>
                  <a:pt x="107761" y="999521"/>
                </a:lnTo>
                <a:lnTo>
                  <a:pt x="131591" y="964080"/>
                </a:lnTo>
                <a:lnTo>
                  <a:pt x="146955" y="922239"/>
                </a:lnTo>
                <a:lnTo>
                  <a:pt x="152400" y="875664"/>
                </a:lnTo>
                <a:lnTo>
                  <a:pt x="152400" y="175133"/>
                </a:lnTo>
                <a:lnTo>
                  <a:pt x="157841" y="128558"/>
                </a:lnTo>
                <a:lnTo>
                  <a:pt x="173199" y="86717"/>
                </a:lnTo>
                <a:lnTo>
                  <a:pt x="197024" y="51276"/>
                </a:lnTo>
                <a:lnTo>
                  <a:pt x="227866" y="23899"/>
                </a:lnTo>
                <a:lnTo>
                  <a:pt x="264274" y="625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24000" y="1708404"/>
            <a:ext cx="5448300" cy="2557780"/>
          </a:xfrm>
          <a:custGeom>
            <a:avLst/>
            <a:gdLst/>
            <a:ahLst/>
            <a:cxnLst/>
            <a:rect l="l" t="t" r="r" b="b"/>
            <a:pathLst>
              <a:path w="5448300" h="2557779">
                <a:moveTo>
                  <a:pt x="1790700" y="425450"/>
                </a:moveTo>
                <a:lnTo>
                  <a:pt x="3619500" y="0"/>
                </a:lnTo>
              </a:path>
              <a:path w="5448300" h="2557779">
                <a:moveTo>
                  <a:pt x="5448300" y="425450"/>
                </a:moveTo>
                <a:lnTo>
                  <a:pt x="3619500" y="0"/>
                </a:lnTo>
              </a:path>
              <a:path w="5448300" h="2557779">
                <a:moveTo>
                  <a:pt x="0" y="2341372"/>
                </a:moveTo>
                <a:lnTo>
                  <a:pt x="3389" y="2324552"/>
                </a:lnTo>
                <a:lnTo>
                  <a:pt x="12636" y="2310828"/>
                </a:lnTo>
                <a:lnTo>
                  <a:pt x="26360" y="2301581"/>
                </a:lnTo>
                <a:lnTo>
                  <a:pt x="43180" y="2298192"/>
                </a:lnTo>
                <a:lnTo>
                  <a:pt x="795019" y="2298192"/>
                </a:lnTo>
                <a:lnTo>
                  <a:pt x="811839" y="2301581"/>
                </a:lnTo>
                <a:lnTo>
                  <a:pt x="825563" y="2310828"/>
                </a:lnTo>
                <a:lnTo>
                  <a:pt x="834810" y="2324552"/>
                </a:lnTo>
                <a:lnTo>
                  <a:pt x="838200" y="2341372"/>
                </a:lnTo>
                <a:lnTo>
                  <a:pt x="838200" y="2514092"/>
                </a:lnTo>
                <a:lnTo>
                  <a:pt x="834810" y="2530911"/>
                </a:lnTo>
                <a:lnTo>
                  <a:pt x="825563" y="2544635"/>
                </a:lnTo>
                <a:lnTo>
                  <a:pt x="811839" y="2553882"/>
                </a:lnTo>
                <a:lnTo>
                  <a:pt x="795019" y="2557272"/>
                </a:lnTo>
                <a:lnTo>
                  <a:pt x="43180" y="2557272"/>
                </a:lnTo>
                <a:lnTo>
                  <a:pt x="26360" y="2553882"/>
                </a:lnTo>
                <a:lnTo>
                  <a:pt x="12636" y="2544635"/>
                </a:lnTo>
                <a:lnTo>
                  <a:pt x="3389" y="2530911"/>
                </a:lnTo>
                <a:lnTo>
                  <a:pt x="0" y="2514092"/>
                </a:lnTo>
                <a:lnTo>
                  <a:pt x="0" y="234137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8739" y="2071573"/>
            <a:ext cx="10242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Verdana"/>
                <a:cs typeface="Verdana"/>
              </a:rPr>
              <a:t>Phase</a:t>
            </a:r>
            <a:r>
              <a:rPr dirty="0" sz="2000" spc="-1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4420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84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795019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19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758820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528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673602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672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588002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816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502655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60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417055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104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331709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24800" y="4006596"/>
            <a:ext cx="838200" cy="259079"/>
          </a:xfrm>
          <a:custGeom>
            <a:avLst/>
            <a:gdLst/>
            <a:ahLst/>
            <a:cxnLst/>
            <a:rect l="l" t="t" r="r" b="b"/>
            <a:pathLst>
              <a:path w="838200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79" y="0"/>
                </a:lnTo>
                <a:lnTo>
                  <a:pt x="795020" y="0"/>
                </a:lnTo>
                <a:lnTo>
                  <a:pt x="811839" y="3389"/>
                </a:lnTo>
                <a:lnTo>
                  <a:pt x="825563" y="12636"/>
                </a:lnTo>
                <a:lnTo>
                  <a:pt x="834810" y="26360"/>
                </a:lnTo>
                <a:lnTo>
                  <a:pt x="838200" y="43179"/>
                </a:lnTo>
                <a:lnTo>
                  <a:pt x="838200" y="215899"/>
                </a:lnTo>
                <a:lnTo>
                  <a:pt x="834810" y="232719"/>
                </a:lnTo>
                <a:lnTo>
                  <a:pt x="825563" y="246443"/>
                </a:lnTo>
                <a:lnTo>
                  <a:pt x="811839" y="255690"/>
                </a:lnTo>
                <a:lnTo>
                  <a:pt x="795020" y="259079"/>
                </a:lnTo>
                <a:lnTo>
                  <a:pt x="43179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246109" y="3994784"/>
            <a:ext cx="196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24227" y="3761232"/>
            <a:ext cx="6638925" cy="205740"/>
            <a:chOff x="1824227" y="3761232"/>
            <a:chExt cx="6638925" cy="20574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227" y="3761232"/>
              <a:ext cx="237744" cy="2057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3761232"/>
              <a:ext cx="237744" cy="2057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027" y="3761232"/>
              <a:ext cx="237744" cy="2057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7427" y="3761232"/>
              <a:ext cx="237744" cy="2057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1827" y="3761232"/>
              <a:ext cx="237744" cy="2057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6227" y="3761232"/>
              <a:ext cx="237744" cy="2057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627" y="3761232"/>
              <a:ext cx="237744" cy="2057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5027" y="3761232"/>
              <a:ext cx="237744" cy="205740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1143000" y="3473196"/>
            <a:ext cx="304800" cy="806450"/>
          </a:xfrm>
          <a:custGeom>
            <a:avLst/>
            <a:gdLst/>
            <a:ahLst/>
            <a:cxnLst/>
            <a:rect l="l" t="t" r="r" b="b"/>
            <a:pathLst>
              <a:path w="304800" h="806450">
                <a:moveTo>
                  <a:pt x="304800" y="806195"/>
                </a:moveTo>
                <a:lnTo>
                  <a:pt x="245465" y="800913"/>
                </a:lnTo>
                <a:lnTo>
                  <a:pt x="197024" y="786510"/>
                </a:lnTo>
                <a:lnTo>
                  <a:pt x="164371" y="765155"/>
                </a:lnTo>
                <a:lnTo>
                  <a:pt x="152400" y="739012"/>
                </a:lnTo>
                <a:lnTo>
                  <a:pt x="152400" y="470280"/>
                </a:lnTo>
                <a:lnTo>
                  <a:pt x="140422" y="444138"/>
                </a:lnTo>
                <a:lnTo>
                  <a:pt x="107761" y="422782"/>
                </a:lnTo>
                <a:lnTo>
                  <a:pt x="59318" y="408380"/>
                </a:lnTo>
                <a:lnTo>
                  <a:pt x="0" y="403097"/>
                </a:lnTo>
                <a:lnTo>
                  <a:pt x="59318" y="397815"/>
                </a:lnTo>
                <a:lnTo>
                  <a:pt x="107761" y="383412"/>
                </a:lnTo>
                <a:lnTo>
                  <a:pt x="140422" y="362057"/>
                </a:lnTo>
                <a:lnTo>
                  <a:pt x="152400" y="335914"/>
                </a:lnTo>
                <a:lnTo>
                  <a:pt x="152400" y="67182"/>
                </a:lnTo>
                <a:lnTo>
                  <a:pt x="164371" y="41040"/>
                </a:lnTo>
                <a:lnTo>
                  <a:pt x="197024" y="19685"/>
                </a:lnTo>
                <a:lnTo>
                  <a:pt x="245465" y="5282"/>
                </a:lnTo>
                <a:lnTo>
                  <a:pt x="30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15315" y="3519627"/>
            <a:ext cx="10242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Verdana"/>
                <a:cs typeface="Verdana"/>
              </a:rPr>
              <a:t>Phase</a:t>
            </a:r>
            <a:r>
              <a:rPr dirty="0" sz="2000" spc="-11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69197" y="6508757"/>
            <a:ext cx="3028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10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9461"/>
            <a:ext cx="5530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Analysis:</a:t>
            </a:r>
            <a:r>
              <a:rPr dirty="0" spc="-25"/>
              <a:t> </a:t>
            </a:r>
            <a:r>
              <a:rPr dirty="0" spc="-5"/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9197" y="6508757"/>
            <a:ext cx="302895" cy="24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z="1400">
                <a:latin typeface="Verdana"/>
                <a:cs typeface="Verdana"/>
              </a:rPr>
              <a:t>10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1479549"/>
            <a:ext cx="8072755" cy="3806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0" marR="688340" indent="-343535">
              <a:lnSpc>
                <a:spcPct val="100000"/>
              </a:lnSpc>
              <a:spcBef>
                <a:spcPts val="95"/>
              </a:spcBef>
              <a:buClr>
                <a:srgbClr val="959595"/>
              </a:buClr>
              <a:buSzPct val="75000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 sz="2800" spc="-65">
                <a:latin typeface="Verdana"/>
                <a:cs typeface="Verdana"/>
              </a:rPr>
              <a:t>Total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running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time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of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external-memory </a:t>
            </a:r>
            <a:r>
              <a:rPr dirty="0" sz="2800" spc="-969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merge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sort: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O(</a:t>
            </a:r>
            <a:r>
              <a:rPr dirty="0" sz="2800" spc="-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800" spc="15" i="1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log</a:t>
            </a:r>
            <a:r>
              <a:rPr dirty="0" baseline="-21021" sz="2775" spc="-7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baseline="-21021" sz="2775" spc="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800" spc="-5" i="1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/</a:t>
            </a:r>
            <a:r>
              <a:rPr dirty="0" sz="2800" spc="-5" i="1">
                <a:solidFill>
                  <a:srgbClr val="FF3300"/>
                </a:solidFill>
                <a:latin typeface="Verdana"/>
                <a:cs typeface="Verdana"/>
              </a:rPr>
              <a:t>m</a:t>
            </a:r>
            <a:r>
              <a:rPr dirty="0" sz="2800" spc="-5">
                <a:solidFill>
                  <a:srgbClr val="FF33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59595"/>
              </a:buClr>
              <a:buFont typeface="Wingdings"/>
              <a:buChar char=""/>
            </a:pPr>
            <a:endParaRPr sz="3850">
              <a:latin typeface="Verdana"/>
              <a:cs typeface="Verdana"/>
            </a:endParaRPr>
          </a:p>
          <a:p>
            <a:pPr marL="4191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 sz="2800" spc="-75">
                <a:latin typeface="Verdana"/>
                <a:cs typeface="Verdana"/>
              </a:rPr>
              <a:t>We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can do</a:t>
            </a:r>
            <a:r>
              <a:rPr dirty="0" sz="2800" spc="-10">
                <a:latin typeface="Verdana"/>
                <a:cs typeface="Verdana"/>
              </a:rPr>
              <a:t> better!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59595"/>
              </a:buClr>
              <a:buFont typeface="Wingdings"/>
              <a:buChar char=""/>
            </a:pPr>
            <a:endParaRPr sz="3850">
              <a:latin typeface="Verdana"/>
              <a:cs typeface="Verdana"/>
            </a:endParaRPr>
          </a:p>
          <a:p>
            <a:pPr marL="419100" indent="-343535">
              <a:lnSpc>
                <a:spcPct val="100000"/>
              </a:lnSpc>
              <a:buClr>
                <a:srgbClr val="959595"/>
              </a:buClr>
              <a:buSzPct val="75000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 sz="2800" spc="-10">
                <a:latin typeface="Verdana"/>
                <a:cs typeface="Verdana"/>
              </a:rPr>
              <a:t>Observation:</a:t>
            </a:r>
            <a:endParaRPr sz="2800">
              <a:latin typeface="Verdana"/>
              <a:cs typeface="Verdana"/>
            </a:endParaRPr>
          </a:p>
          <a:p>
            <a:pPr lvl="1" marL="819785" indent="-287020">
              <a:lnSpc>
                <a:spcPct val="100000"/>
              </a:lnSpc>
              <a:spcBef>
                <a:spcPts val="580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819785" algn="l"/>
                <a:tab pos="820419" algn="l"/>
              </a:tabLst>
            </a:pP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2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r>
              <a:rPr dirty="0" sz="2400" spc="-1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all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available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  <a:p>
            <a:pPr lvl="1" marL="819785" indent="-28702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SzPct val="68750"/>
              <a:buFont typeface="Wingdings"/>
              <a:buChar char=""/>
              <a:tabLst>
                <a:tab pos="820419" algn="l"/>
              </a:tabLst>
            </a:pPr>
            <a:r>
              <a:rPr dirty="0" sz="2400" spc="-5">
                <a:solidFill>
                  <a:srgbClr val="FF3300"/>
                </a:solidFill>
                <a:latin typeface="Verdana"/>
                <a:cs typeface="Verdana"/>
              </a:rPr>
              <a:t>Phase</a:t>
            </a:r>
            <a:r>
              <a:rPr dirty="0" sz="2400" spc="-1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dirty="0" sz="2400" spc="5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just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</a:t>
            </a:r>
            <a:r>
              <a:rPr dirty="0" sz="2400" spc="-5">
                <a:latin typeface="Verdana"/>
                <a:cs typeface="Verdana"/>
              </a:rPr>
              <a:t> pages</a:t>
            </a:r>
            <a:r>
              <a:rPr dirty="0" sz="2400">
                <a:latin typeface="Verdana"/>
                <a:cs typeface="Verdana"/>
              </a:rPr>
              <a:t> out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m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available!!!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2023-06-19T07:31:02Z</dcterms:created>
  <dcterms:modified xsi:type="dcterms:W3CDTF">2023-06-19T07:31:02Z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2016-06-28T00:00:00Z</vt:filetime>
  </property>
  <property fmtid="{D5CDD505-2E9C-101B-9397-08002B2CF9AE}" pid="3" name="LastSaved">
    <vt:filetime>2023-06-19T00:00:00Z</vt:filetime>
  </property>
</Properties>
</file>