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6070600" cy="4552950"/>
  <p:notesSz cx="6070600" cy="4552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32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411414"/>
            <a:ext cx="5165407" cy="956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2549652"/>
            <a:ext cx="4253865" cy="1138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847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9629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82118"/>
            <a:ext cx="5469255" cy="728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1047178"/>
            <a:ext cx="5469255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6163" y="4234243"/>
            <a:ext cx="1944624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847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5404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198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0" y="66675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198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60198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5943600" cy="441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</cp:revision>
  <dcterms:created xsi:type="dcterms:W3CDTF">2023-06-19T07:31:58Z</dcterms:created>
  <dcterms:modified xsi:type="dcterms:W3CDTF">2023-06-19T07:32:42Z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2023-06-19T00:00:00Z</vt:filetime>
  </property>
  <property fmtid="{D5CDD505-2E9C-101B-9397-08002B2CF9AE}" pid="3" name="LastSaved">
    <vt:filetime>2023-06-19T00:00:00Z</vt:filetime>
  </property>
</Properties>
</file>