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1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945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8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7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8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6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8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9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4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7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5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940E7A-EEE2-4A4D-9EEB-0FBBE135E84A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9A2-9A3B-41CF-A4A6-B1F0CC62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9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625D-0F81-4376-89CC-CAE23CD3E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6136" y="1301034"/>
            <a:ext cx="9144000" cy="2387600"/>
          </a:xfrm>
        </p:spPr>
        <p:txBody>
          <a:bodyPr>
            <a:normAutofit/>
          </a:bodyPr>
          <a:lstStyle/>
          <a:p>
            <a:r>
              <a:rPr lang="en-GB" sz="2700" b="1" dirty="0"/>
              <a:t>UNIVERSITY OF GHANA, LEGON</a:t>
            </a:r>
            <a:br>
              <a:rPr lang="en-US" sz="2700" dirty="0"/>
            </a:br>
            <a:r>
              <a:rPr lang="en-US" sz="2700" dirty="0"/>
              <a:t>          </a:t>
            </a:r>
            <a:r>
              <a:rPr lang="en-US" sz="2700" i="1" dirty="0"/>
              <a:t>(All rights reserved)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D4120-F8BB-4414-BE8F-5204E9170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552" y="2494834"/>
            <a:ext cx="11658600" cy="3723796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u="sng" dirty="0"/>
              <a:t>GROUP 2  </a:t>
            </a:r>
            <a:endParaRPr lang="en-US" sz="3000" dirty="0"/>
          </a:p>
          <a:p>
            <a:r>
              <a:rPr lang="en-US" sz="3000" b="1" u="sng" dirty="0"/>
              <a:t>Members</a:t>
            </a:r>
            <a:endParaRPr lang="en-US" sz="3000" u="sng" dirty="0"/>
          </a:p>
          <a:p>
            <a:pPr algn="l"/>
            <a:r>
              <a:rPr lang="en-US" sz="3000" b="1" dirty="0"/>
              <a:t>MICHELLE OWUSU – 10957340</a:t>
            </a:r>
          </a:p>
          <a:p>
            <a:pPr algn="l"/>
            <a:r>
              <a:rPr lang="en-US" sz="3000" b="1" dirty="0"/>
              <a:t>MENSAH NYANYO HUBERT - 10976127 </a:t>
            </a:r>
          </a:p>
          <a:p>
            <a:pPr algn="l"/>
            <a:r>
              <a:rPr lang="en-US" sz="3000" b="1" dirty="0"/>
              <a:t>ANANE GEORGE NYARKO - 10947340 </a:t>
            </a:r>
          </a:p>
          <a:p>
            <a:pPr algn="l"/>
            <a:r>
              <a:rPr lang="en-US" sz="3000" b="1" dirty="0"/>
              <a:t>DERY-KUUZUME SANDRA - 10986424 </a:t>
            </a:r>
            <a:endParaRPr lang="en-US" sz="3000" dirty="0"/>
          </a:p>
          <a:p>
            <a:pPr algn="l"/>
            <a:r>
              <a:rPr lang="en-US" sz="3000" b="1" dirty="0"/>
              <a:t>APPIAH YAW FRIMPONG - 10987818</a:t>
            </a:r>
          </a:p>
          <a:p>
            <a:pPr algn="l"/>
            <a:r>
              <a:rPr lang="en-US" sz="3000" b="1" dirty="0"/>
              <a:t>BENTIL B. REXFORD – 10946257</a:t>
            </a:r>
          </a:p>
          <a:p>
            <a:pPr algn="l"/>
            <a:r>
              <a:rPr lang="en-US" sz="3000" b="1" dirty="0"/>
              <a:t>EVANS ACHEAMPONG - 10987644</a:t>
            </a: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DC07C-A873-4F4E-9119-AF606331C7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91" y="248270"/>
            <a:ext cx="1337221" cy="1335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877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7023-3D17-4FF7-8592-9311356F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53" y="272414"/>
            <a:ext cx="9404723" cy="1400530"/>
          </a:xfrm>
        </p:spPr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790-AFDC-4FCF-86B3-9AE93217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64" y="1086309"/>
            <a:ext cx="11539471" cy="5318973"/>
          </a:xfrm>
        </p:spPr>
        <p:txBody>
          <a:bodyPr>
            <a:normAutofit/>
          </a:bodyPr>
          <a:lstStyle/>
          <a:p>
            <a:r>
              <a:rPr lang="en-US" sz="3200" dirty="0"/>
              <a:t> The Insurance Management System project aims to develop an online application for an insurance company/agency to automate work procedures.</a:t>
            </a:r>
          </a:p>
          <a:p>
            <a:r>
              <a:rPr lang="en-US" sz="3200" dirty="0"/>
              <a:t> The proposed system will provide a secure, user-friendly, and efficient database system for the management, agents, and customers of the agency.</a:t>
            </a:r>
          </a:p>
          <a:p>
            <a:r>
              <a:rPr lang="en-US" sz="3200" dirty="0"/>
              <a:t> By automating the system, the proposed system will increase productivity and reduce the chances of errors.</a:t>
            </a:r>
          </a:p>
        </p:txBody>
      </p:sp>
    </p:spTree>
    <p:extLst>
      <p:ext uri="{BB962C8B-B14F-4D97-AF65-F5344CB8AC3E}">
        <p14:creationId xmlns:p14="http://schemas.microsoft.com/office/powerpoint/2010/main" val="367074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B24B-A19F-435F-BB62-FFEB2FC5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07" y="166668"/>
            <a:ext cx="9404723" cy="1400530"/>
          </a:xfrm>
        </p:spPr>
        <p:txBody>
          <a:bodyPr>
            <a:normAutofit/>
          </a:bodyPr>
          <a:lstStyle/>
          <a:p>
            <a:r>
              <a:rPr lang="en-US" b="1" dirty="0"/>
              <a:t>Insurance Management System</a:t>
            </a:r>
            <a:br>
              <a:rPr lang="en-US" b="1" dirty="0"/>
            </a:br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ACC6A0-1188-4748-B46C-4CBDC3B921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546" y="1427543"/>
            <a:ext cx="118872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4000" dirty="0">
                <a:latin typeface="Arial" panose="020B0604020202020204" pitchFamily="34" charset="0"/>
              </a:rPr>
              <a:t> </a:t>
            </a:r>
            <a:r>
              <a:rPr lang="en-US" altLang="en-US" sz="3600" dirty="0">
                <a:latin typeface="Arial" panose="020B0604020202020204" pitchFamily="34" charset="0"/>
              </a:rPr>
              <a:t>The Insurance Management System project aims to develop an online application for an insurance company/agency to automate work procedures.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3600" dirty="0">
                <a:latin typeface="Arial" panose="020B0604020202020204" pitchFamily="34" charset="0"/>
              </a:rPr>
              <a:t> The system will provide a secure, user-friendly, and efficient database system for the management, agents, and customers of the agency.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3600" dirty="0">
                <a:latin typeface="Arial" panose="020B0604020202020204" pitchFamily="34" charset="0"/>
              </a:rPr>
              <a:t> The proposed system will eliminate the need for manual calculations, reduce paperwork, and provide quick access to stored data.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9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AD40-B1F9-4F0E-A27C-376D96C7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A640-4DE1-4EC7-9439-DB5F8209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77" y="1081825"/>
            <a:ext cx="11745533" cy="5563674"/>
          </a:xfrm>
        </p:spPr>
        <p:txBody>
          <a:bodyPr>
            <a:noAutofit/>
          </a:bodyPr>
          <a:lstStyle/>
          <a:p>
            <a:r>
              <a:rPr lang="en-US" sz="3200" dirty="0"/>
              <a:t> Insurance companies/agencies rely on manual record-keeping using notebooks and pens.</a:t>
            </a:r>
          </a:p>
          <a:p>
            <a:r>
              <a:rPr lang="en-US" sz="3200" dirty="0"/>
              <a:t> This makes it difficult to keep records of every client and manage data effectively.</a:t>
            </a:r>
          </a:p>
          <a:p>
            <a:r>
              <a:rPr lang="en-US" sz="3200" dirty="0"/>
              <a:t> The existing system requires a lot of manpower, time, and resources.</a:t>
            </a:r>
          </a:p>
          <a:p>
            <a:r>
              <a:rPr lang="en-US" sz="3200" dirty="0"/>
              <a:t> There are no security measures against unauthorized access to data.</a:t>
            </a:r>
          </a:p>
          <a:p>
            <a:r>
              <a:rPr lang="en-US" sz="3200" dirty="0"/>
              <a:t> The system does not have any descriptive report to help management in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62090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B48F-D057-4795-A3D3-DC5D2356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90" y="195141"/>
            <a:ext cx="9404723" cy="1400530"/>
          </a:xfrm>
        </p:spPr>
        <p:txBody>
          <a:bodyPr/>
          <a:lstStyle/>
          <a:p>
            <a:r>
              <a:rPr lang="en-US" b="1" dirty="0"/>
              <a:t>Objectives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C24A-DDBA-47D3-8DBC-75982B00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45" y="1120462"/>
            <a:ext cx="11552349" cy="5284819"/>
          </a:xfrm>
        </p:spPr>
        <p:txBody>
          <a:bodyPr>
            <a:normAutofit/>
          </a:bodyPr>
          <a:lstStyle/>
          <a:p>
            <a:r>
              <a:rPr lang="en-US" sz="3200" dirty="0"/>
              <a:t> To develop an online application to automate the agent and client department for various purposes.</a:t>
            </a:r>
          </a:p>
          <a:p>
            <a:r>
              <a:rPr lang="en-US" sz="3200" dirty="0"/>
              <a:t> To automate manual calculations and easy retrieval of stored data.</a:t>
            </a:r>
          </a:p>
          <a:p>
            <a:r>
              <a:rPr lang="en-US" sz="3200" dirty="0"/>
              <a:t> To provide a secure, user-friendly, and efficient database system for the management, agents, and customers of the agency.</a:t>
            </a:r>
          </a:p>
          <a:p>
            <a:r>
              <a:rPr lang="en-US" sz="3200" dirty="0"/>
              <a:t> To increase productivity and reduce the chances of errors.</a:t>
            </a:r>
          </a:p>
        </p:txBody>
      </p:sp>
    </p:spTree>
    <p:extLst>
      <p:ext uri="{BB962C8B-B14F-4D97-AF65-F5344CB8AC3E}">
        <p14:creationId xmlns:p14="http://schemas.microsoft.com/office/powerpoint/2010/main" val="23621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AFD8-558A-44ED-B8E4-2784CEAE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69" y="276896"/>
            <a:ext cx="9404723" cy="1400530"/>
          </a:xfrm>
        </p:spPr>
        <p:txBody>
          <a:bodyPr/>
          <a:lstStyle/>
          <a:p>
            <a:r>
              <a:rPr lang="en-US" b="1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E650-8AF5-4033-A376-0FC39DD1B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184856"/>
            <a:ext cx="11732653" cy="5396248"/>
          </a:xfrm>
        </p:spPr>
        <p:txBody>
          <a:bodyPr>
            <a:noAutofit/>
          </a:bodyPr>
          <a:lstStyle/>
          <a:p>
            <a:r>
              <a:rPr lang="en-US" sz="3200" dirty="0"/>
              <a:t> The proposed system will automate the agent and client department for various purposes.</a:t>
            </a:r>
          </a:p>
          <a:p>
            <a:r>
              <a:rPr lang="en-US" sz="3200" dirty="0"/>
              <a:t> The system will have three modules: Manager, Agent, and Customer.</a:t>
            </a:r>
          </a:p>
          <a:p>
            <a:r>
              <a:rPr lang="en-US" sz="3200" dirty="0"/>
              <a:t> The system will include tables for customer info, auto policies, homeowners policies, renters policies, and life insurance policies.</a:t>
            </a:r>
          </a:p>
          <a:p>
            <a:r>
              <a:rPr lang="en-US" sz="3200" dirty="0"/>
              <a:t> The database schema will avoid data redundancy, maintain data integrity, and organize data in a logical manner.</a:t>
            </a:r>
          </a:p>
        </p:txBody>
      </p:sp>
    </p:spTree>
    <p:extLst>
      <p:ext uri="{BB962C8B-B14F-4D97-AF65-F5344CB8AC3E}">
        <p14:creationId xmlns:p14="http://schemas.microsoft.com/office/powerpoint/2010/main" val="236650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797B-E2DC-4E47-82FA-C66D661A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3929"/>
            <a:ext cx="9404723" cy="1400530"/>
          </a:xfrm>
        </p:spPr>
        <p:txBody>
          <a:bodyPr/>
          <a:lstStyle/>
          <a:p>
            <a:r>
              <a:rPr lang="en-US" b="1" dirty="0"/>
              <a:t>Manager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19D0-1AD2-40D9-AE65-2EA29417E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1056068"/>
            <a:ext cx="11642502" cy="5640946"/>
          </a:xfrm>
        </p:spPr>
        <p:txBody>
          <a:bodyPr>
            <a:normAutofit/>
          </a:bodyPr>
          <a:lstStyle/>
          <a:p>
            <a:r>
              <a:rPr lang="en-US" sz="3200" dirty="0"/>
              <a:t> This module will be managed by managers from different branches for recruiting agents, registering customers, and calculating agents' commission based on their performance.</a:t>
            </a:r>
          </a:p>
          <a:p>
            <a:r>
              <a:rPr lang="en-US" sz="3200" dirty="0"/>
              <a:t> The manager module will have secure login credentials and access controls to prevent unauthorized access.</a:t>
            </a:r>
          </a:p>
          <a:p>
            <a:r>
              <a:rPr lang="en-US" sz="3200" dirty="0"/>
              <a:t> The module will generate reports on agent performance, customer details, and other necessary data to help management in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68244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8B46-1F6B-4DB8-8B93-DE63BB3C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20FE-1F47-4A98-A75D-8601A02B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46" y="1339404"/>
            <a:ext cx="11146644" cy="4908996"/>
          </a:xfrm>
        </p:spPr>
        <p:txBody>
          <a:bodyPr>
            <a:normAutofit/>
          </a:bodyPr>
          <a:lstStyle/>
          <a:p>
            <a:r>
              <a:rPr lang="en-US" sz="4000" dirty="0"/>
              <a:t> This module will provide policy information for agents and commission information.</a:t>
            </a:r>
          </a:p>
          <a:p>
            <a:r>
              <a:rPr lang="en-US" sz="4000" dirty="0"/>
              <a:t> The agent module will include fields for personal details, manager details, and policies.</a:t>
            </a:r>
          </a:p>
          <a:p>
            <a:r>
              <a:rPr lang="en-US" sz="4000" dirty="0"/>
              <a:t> The module will generate reports on agent performance and policy details.</a:t>
            </a:r>
          </a:p>
        </p:txBody>
      </p:sp>
    </p:spTree>
    <p:extLst>
      <p:ext uri="{BB962C8B-B14F-4D97-AF65-F5344CB8AC3E}">
        <p14:creationId xmlns:p14="http://schemas.microsoft.com/office/powerpoint/2010/main" val="29535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49F6-F1EF-4EC5-AEC2-3DF0E209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1" y="109470"/>
            <a:ext cx="9404723" cy="1400530"/>
          </a:xfrm>
        </p:spPr>
        <p:txBody>
          <a:bodyPr/>
          <a:lstStyle/>
          <a:p>
            <a:r>
              <a:rPr lang="en-US" sz="3600" b="1" dirty="0"/>
              <a:t>Customer Module</a:t>
            </a:r>
            <a:br>
              <a:rPr lang="en-US" sz="3600" b="1" u="sng" dirty="0"/>
            </a:br>
            <a:endParaRPr lang="en-US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83F3-023C-41B1-91BA-E80BACB4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90" y="759855"/>
            <a:ext cx="11938714" cy="5988676"/>
          </a:xfrm>
        </p:spPr>
        <p:txBody>
          <a:bodyPr>
            <a:normAutofit/>
          </a:bodyPr>
          <a:lstStyle/>
          <a:p>
            <a:r>
              <a:rPr lang="en-US" sz="4000" dirty="0"/>
              <a:t> This module will allow customers to log in to their accounts and view policy percentages, total amount paid, and pending payment details.</a:t>
            </a:r>
          </a:p>
          <a:p>
            <a:r>
              <a:rPr lang="en-US" sz="4000" dirty="0"/>
              <a:t> The customer module will include fields for personal details and policy details.</a:t>
            </a:r>
          </a:p>
          <a:p>
            <a:r>
              <a:rPr lang="en-US" sz="4000" dirty="0"/>
              <a:t> The module will generate reports on customer policies and payments.</a:t>
            </a:r>
          </a:p>
        </p:txBody>
      </p:sp>
    </p:spTree>
    <p:extLst>
      <p:ext uri="{BB962C8B-B14F-4D97-AF65-F5344CB8AC3E}">
        <p14:creationId xmlns:p14="http://schemas.microsoft.com/office/powerpoint/2010/main" val="277874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E-R Diagram For Insurance Company | PDF | Insurance | Private Law">
            <a:extLst>
              <a:ext uri="{FF2B5EF4-FFF2-40B4-BE49-F238E27FC236}">
                <a16:creationId xmlns:a16="http://schemas.microsoft.com/office/drawing/2014/main" id="{7B83B443-09DB-449D-8F43-4D1795F69B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90500"/>
            <a:ext cx="8623300" cy="647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526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</TotalTime>
  <Words>586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UNIVERSITY OF GHANA, LEGON           (All rights reserved) </vt:lpstr>
      <vt:lpstr>Insurance Management System Introduction</vt:lpstr>
      <vt:lpstr>Problem Statement </vt:lpstr>
      <vt:lpstr>Objectives  </vt:lpstr>
      <vt:lpstr>Proposed System</vt:lpstr>
      <vt:lpstr>Manager Module</vt:lpstr>
      <vt:lpstr>Agent Module</vt:lpstr>
      <vt:lpstr>Customer Module 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68</cp:revision>
  <dcterms:created xsi:type="dcterms:W3CDTF">2023-03-07T13:05:58Z</dcterms:created>
  <dcterms:modified xsi:type="dcterms:W3CDTF">2023-03-15T06:32:34Z</dcterms:modified>
</cp:coreProperties>
</file>