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1.xml" ContentType="application/vnd.openxmlformats-officedocument.presentationml.notesSlide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1" r:id="rId1"/>
  </p:sldMasterIdLst>
  <p:notesMasterIdLst>
    <p:notesMasterId r:id="rId44"/>
  </p:notesMasterIdLst>
  <p:handoutMasterIdLst>
    <p:handoutMasterId r:id="rId45"/>
  </p:handoutMasterIdLst>
  <p:sldIdLst>
    <p:sldId id="413" r:id="rId2"/>
    <p:sldId id="358" r:id="rId3"/>
    <p:sldId id="570" r:id="rId4"/>
    <p:sldId id="571" r:id="rId5"/>
    <p:sldId id="572" r:id="rId6"/>
    <p:sldId id="573" r:id="rId7"/>
    <p:sldId id="575" r:id="rId8"/>
    <p:sldId id="532" r:id="rId9"/>
    <p:sldId id="533" r:id="rId10"/>
    <p:sldId id="576" r:id="rId11"/>
    <p:sldId id="577" r:id="rId12"/>
    <p:sldId id="596" r:id="rId13"/>
    <p:sldId id="578" r:id="rId14"/>
    <p:sldId id="597" r:id="rId15"/>
    <p:sldId id="607" r:id="rId16"/>
    <p:sldId id="598" r:id="rId17"/>
    <p:sldId id="579" r:id="rId18"/>
    <p:sldId id="599" r:id="rId19"/>
    <p:sldId id="539" r:id="rId20"/>
    <p:sldId id="580" r:id="rId21"/>
    <p:sldId id="600" r:id="rId22"/>
    <p:sldId id="601" r:id="rId23"/>
    <p:sldId id="621" r:id="rId24"/>
    <p:sldId id="542" r:id="rId25"/>
    <p:sldId id="585" r:id="rId26"/>
    <p:sldId id="610" r:id="rId27"/>
    <p:sldId id="544" r:id="rId28"/>
    <p:sldId id="586" r:id="rId29"/>
    <p:sldId id="602" r:id="rId30"/>
    <p:sldId id="547" r:id="rId31"/>
    <p:sldId id="619" r:id="rId32"/>
    <p:sldId id="624" r:id="rId33"/>
    <p:sldId id="625" r:id="rId34"/>
    <p:sldId id="604" r:id="rId35"/>
    <p:sldId id="553" r:id="rId36"/>
    <p:sldId id="612" r:id="rId37"/>
    <p:sldId id="622" r:id="rId38"/>
    <p:sldId id="564" r:id="rId39"/>
    <p:sldId id="565" r:id="rId40"/>
    <p:sldId id="566" r:id="rId41"/>
    <p:sldId id="617" r:id="rId42"/>
    <p:sldId id="623" r:id="rId43"/>
  </p:sldIdLst>
  <p:sldSz cx="9144000" cy="6858000" type="screen4x3"/>
  <p:notesSz cx="6934200" cy="9220200"/>
  <p:embeddedFontLst>
    <p:embeddedFont>
      <p:font typeface="Cambria Math" panose="02040503050406030204" pitchFamily="18" charset="0"/>
      <p:regular r:id="rId46"/>
    </p:embeddedFont>
    <p:embeddedFont>
      <p:font typeface="Cascadia Code" panose="020B0609020000020004" pitchFamily="49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HY엽서L" panose="02030600000101010101" pitchFamily="18" charset="-127"/>
      <p:regular r:id="rId55"/>
    </p:embeddedFont>
    <p:embeddedFont>
      <p:font typeface="Trebuchet MS" panose="020B0603020202020204" pitchFamily="34" charset="0"/>
      <p:regular r:id="rId56"/>
      <p:bold r:id="rId57"/>
      <p:italic r:id="rId58"/>
      <p:boldItalic r:id="rId59"/>
    </p:embeddedFont>
    <p:embeddedFont>
      <p:font typeface="Tw Cen MT" panose="020B0602020104020603" pitchFamily="34" charset="0"/>
      <p:regular r:id="rId60"/>
      <p:bold r:id="rId61"/>
      <p:italic r:id="rId62"/>
      <p:boldItalic r:id="rId63"/>
    </p:embeddedFont>
    <p:embeddedFont>
      <p:font typeface="맑은 고딕" panose="020B0503020000020004" pitchFamily="50" charset="-127"/>
      <p:regular r:id="rId64"/>
      <p:bold r:id="rId6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CC"/>
    <a:srgbClr val="0066FF"/>
    <a:srgbClr val="CCFFFF"/>
    <a:srgbClr val="FFFF99"/>
    <a:srgbClr val="CCFF66"/>
    <a:srgbClr val="99FFCC"/>
    <a:srgbClr val="FF99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637" autoAdjust="0"/>
  </p:normalViewPr>
  <p:slideViewPr>
    <p:cSldViewPr snapToGrid="0">
      <p:cViewPr varScale="1">
        <p:scale>
          <a:sx n="75" d="100"/>
          <a:sy n="75" d="100"/>
        </p:scale>
        <p:origin x="60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5.fntdata"/><Relationship Id="rId55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89F9-63FE-44CC-BC21-5DE0E90B00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93E3B18-5A7E-44DA-A14D-C3C6CD2E325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gm:t>
    </dgm:pt>
    <dgm:pt modelId="{4CA71FF6-D331-4052-8FB6-75216560671E}" type="par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81DD91B5-4D75-492A-A32F-D2B6510553CD}" type="sib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568B6EF3-EAE0-4FD9-845C-2A4EA2D3B1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gm:t>
    </dgm:pt>
    <dgm:pt modelId="{6A84098C-4921-4C5A-8209-994D83EDBF67}" type="par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ADD85BBE-7B28-4D64-B778-12DBE8C48954}" type="sib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5A7181F5-CD48-4F4D-A55F-BB52381ECBA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gm:t>
    </dgm:pt>
    <dgm:pt modelId="{9EB50F84-4D98-4AFE-BDD1-FA77A5760ECC}" type="par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B55E514-B79E-4D6C-AE79-6DD5905701DF}" type="sib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6994F5C-2F17-48E7-8A34-F9F21C5C5C6E}" type="pres">
      <dgm:prSet presAssocID="{212789F9-63FE-44CC-BC21-5DE0E90B00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7CCFF3-CE75-4EE9-95AA-B1337C19BDBB}" type="pres">
      <dgm:prSet presAssocID="{193E3B18-5A7E-44DA-A14D-C3C6CD2E3254}" presName="hierRoot1" presStyleCnt="0">
        <dgm:presLayoutVars>
          <dgm:hierBranch/>
        </dgm:presLayoutVars>
      </dgm:prSet>
      <dgm:spPr/>
    </dgm:pt>
    <dgm:pt modelId="{7C0DE5BD-A54B-44E7-9147-707A5B54A874}" type="pres">
      <dgm:prSet presAssocID="{193E3B18-5A7E-44DA-A14D-C3C6CD2E3254}" presName="rootComposite1" presStyleCnt="0"/>
      <dgm:spPr/>
    </dgm:pt>
    <dgm:pt modelId="{D99D68C3-18B0-4717-928C-930E93642107}" type="pres">
      <dgm:prSet presAssocID="{193E3B18-5A7E-44DA-A14D-C3C6CD2E3254}" presName="rootText1" presStyleLbl="node0" presStyleIdx="0" presStyleCnt="1">
        <dgm:presLayoutVars>
          <dgm:chPref val="3"/>
        </dgm:presLayoutVars>
      </dgm:prSet>
      <dgm:spPr/>
    </dgm:pt>
    <dgm:pt modelId="{B3EB1504-45B8-49BC-9F91-7AE8CB64C9C9}" type="pres">
      <dgm:prSet presAssocID="{193E3B18-5A7E-44DA-A14D-C3C6CD2E3254}" presName="rootConnector1" presStyleLbl="node1" presStyleIdx="0" presStyleCnt="0"/>
      <dgm:spPr/>
    </dgm:pt>
    <dgm:pt modelId="{A9A9AFF5-66A6-4CB3-8816-CDB9870BF98E}" type="pres">
      <dgm:prSet presAssocID="{193E3B18-5A7E-44DA-A14D-C3C6CD2E3254}" presName="hierChild2" presStyleCnt="0"/>
      <dgm:spPr/>
    </dgm:pt>
    <dgm:pt modelId="{95181B12-E016-4A5D-9E59-385F47932CDF}" type="pres">
      <dgm:prSet presAssocID="{6A84098C-4921-4C5A-8209-994D83EDBF67}" presName="Name35" presStyleLbl="parChTrans1D2" presStyleIdx="0" presStyleCnt="2"/>
      <dgm:spPr/>
    </dgm:pt>
    <dgm:pt modelId="{2DD3B717-1EC7-437B-AE27-FA153101B9E1}" type="pres">
      <dgm:prSet presAssocID="{568B6EF3-EAE0-4FD9-845C-2A4EA2D3B16E}" presName="hierRoot2" presStyleCnt="0">
        <dgm:presLayoutVars>
          <dgm:hierBranch/>
        </dgm:presLayoutVars>
      </dgm:prSet>
      <dgm:spPr/>
    </dgm:pt>
    <dgm:pt modelId="{41556B83-CAF5-4C6E-BC34-73F762E8FB61}" type="pres">
      <dgm:prSet presAssocID="{568B6EF3-EAE0-4FD9-845C-2A4EA2D3B16E}" presName="rootComposite" presStyleCnt="0"/>
      <dgm:spPr/>
    </dgm:pt>
    <dgm:pt modelId="{5F25180A-ADCD-4471-8061-EC0056E798D1}" type="pres">
      <dgm:prSet presAssocID="{568B6EF3-EAE0-4FD9-845C-2A4EA2D3B16E}" presName="rootText" presStyleLbl="node2" presStyleIdx="0" presStyleCnt="2">
        <dgm:presLayoutVars>
          <dgm:chPref val="3"/>
        </dgm:presLayoutVars>
      </dgm:prSet>
      <dgm:spPr/>
    </dgm:pt>
    <dgm:pt modelId="{34A2DF8F-20D9-4CA2-AD29-8570779121A8}" type="pres">
      <dgm:prSet presAssocID="{568B6EF3-EAE0-4FD9-845C-2A4EA2D3B16E}" presName="rootConnector" presStyleLbl="node2" presStyleIdx="0" presStyleCnt="2"/>
      <dgm:spPr/>
    </dgm:pt>
    <dgm:pt modelId="{3C1DB8E2-787F-41B6-9BE7-83010493D710}" type="pres">
      <dgm:prSet presAssocID="{568B6EF3-EAE0-4FD9-845C-2A4EA2D3B16E}" presName="hierChild4" presStyleCnt="0"/>
      <dgm:spPr/>
    </dgm:pt>
    <dgm:pt modelId="{087BFC5C-8909-40ED-BF06-DB20238EBBAF}" type="pres">
      <dgm:prSet presAssocID="{568B6EF3-EAE0-4FD9-845C-2A4EA2D3B16E}" presName="hierChild5" presStyleCnt="0"/>
      <dgm:spPr/>
    </dgm:pt>
    <dgm:pt modelId="{0DAC340A-AD89-4545-B333-5AB3D115B19B}" type="pres">
      <dgm:prSet presAssocID="{9EB50F84-4D98-4AFE-BDD1-FA77A5760ECC}" presName="Name35" presStyleLbl="parChTrans1D2" presStyleIdx="1" presStyleCnt="2"/>
      <dgm:spPr/>
    </dgm:pt>
    <dgm:pt modelId="{566D7352-3B86-446D-B0F3-34F35CF04A20}" type="pres">
      <dgm:prSet presAssocID="{5A7181F5-CD48-4F4D-A55F-BB52381ECBA9}" presName="hierRoot2" presStyleCnt="0">
        <dgm:presLayoutVars>
          <dgm:hierBranch/>
        </dgm:presLayoutVars>
      </dgm:prSet>
      <dgm:spPr/>
    </dgm:pt>
    <dgm:pt modelId="{6893EE55-7C12-40E0-968E-56B63A33686E}" type="pres">
      <dgm:prSet presAssocID="{5A7181F5-CD48-4F4D-A55F-BB52381ECBA9}" presName="rootComposite" presStyleCnt="0"/>
      <dgm:spPr/>
    </dgm:pt>
    <dgm:pt modelId="{140B167C-4AB5-4192-9EEC-06F76463D41A}" type="pres">
      <dgm:prSet presAssocID="{5A7181F5-CD48-4F4D-A55F-BB52381ECBA9}" presName="rootText" presStyleLbl="node2" presStyleIdx="1" presStyleCnt="2">
        <dgm:presLayoutVars>
          <dgm:chPref val="3"/>
        </dgm:presLayoutVars>
      </dgm:prSet>
      <dgm:spPr/>
    </dgm:pt>
    <dgm:pt modelId="{E332C3C7-ABDF-4A3A-B74C-06D1F51577F0}" type="pres">
      <dgm:prSet presAssocID="{5A7181F5-CD48-4F4D-A55F-BB52381ECBA9}" presName="rootConnector" presStyleLbl="node2" presStyleIdx="1" presStyleCnt="2"/>
      <dgm:spPr/>
    </dgm:pt>
    <dgm:pt modelId="{33573E7B-0C30-4D8D-928F-48CB699306B0}" type="pres">
      <dgm:prSet presAssocID="{5A7181F5-CD48-4F4D-A55F-BB52381ECBA9}" presName="hierChild4" presStyleCnt="0"/>
      <dgm:spPr/>
    </dgm:pt>
    <dgm:pt modelId="{B5F74384-87BC-4258-8BAD-89DD524D415B}" type="pres">
      <dgm:prSet presAssocID="{5A7181F5-CD48-4F4D-A55F-BB52381ECBA9}" presName="hierChild5" presStyleCnt="0"/>
      <dgm:spPr/>
    </dgm:pt>
    <dgm:pt modelId="{6AF4F671-184C-4198-B8DE-6D74548185D2}" type="pres">
      <dgm:prSet presAssocID="{193E3B18-5A7E-44DA-A14D-C3C6CD2E3254}" presName="hierChild3" presStyleCnt="0"/>
      <dgm:spPr/>
    </dgm:pt>
  </dgm:ptLst>
  <dgm:cxnLst>
    <dgm:cxn modelId="{71E6BE00-6135-4AF6-BAB0-E192CF748C84}" type="presOf" srcId="{193E3B18-5A7E-44DA-A14D-C3C6CD2E3254}" destId="{B3EB1504-45B8-49BC-9F91-7AE8CB64C9C9}" srcOrd="1" destOrd="0" presId="urn:microsoft.com/office/officeart/2005/8/layout/orgChart1"/>
    <dgm:cxn modelId="{22021B05-77D4-40C4-865A-E442BE4F100F}" type="presOf" srcId="{9EB50F84-4D98-4AFE-BDD1-FA77A5760ECC}" destId="{0DAC340A-AD89-4545-B333-5AB3D115B19B}" srcOrd="0" destOrd="0" presId="urn:microsoft.com/office/officeart/2005/8/layout/orgChart1"/>
    <dgm:cxn modelId="{145F4526-4B97-4DF5-A0A5-A401A139E565}" type="presOf" srcId="{193E3B18-5A7E-44DA-A14D-C3C6CD2E3254}" destId="{D99D68C3-18B0-4717-928C-930E93642107}" srcOrd="0" destOrd="0" presId="urn:microsoft.com/office/officeart/2005/8/layout/orgChart1"/>
    <dgm:cxn modelId="{8754182E-D4C1-41F6-8199-FD7BAC0EE0E4}" type="presOf" srcId="{212789F9-63FE-44CC-BC21-5DE0E90B0025}" destId="{56994F5C-2F17-48E7-8A34-F9F21C5C5C6E}" srcOrd="0" destOrd="0" presId="urn:microsoft.com/office/officeart/2005/8/layout/orgChart1"/>
    <dgm:cxn modelId="{39A9ED65-811B-4B92-93AB-958608370E22}" type="presOf" srcId="{5A7181F5-CD48-4F4D-A55F-BB52381ECBA9}" destId="{E332C3C7-ABDF-4A3A-B74C-06D1F51577F0}" srcOrd="1" destOrd="0" presId="urn:microsoft.com/office/officeart/2005/8/layout/orgChart1"/>
    <dgm:cxn modelId="{8808604E-D264-4E85-9CDC-31D5F12662DD}" type="presOf" srcId="{568B6EF3-EAE0-4FD9-845C-2A4EA2D3B16E}" destId="{34A2DF8F-20D9-4CA2-AD29-8570779121A8}" srcOrd="1" destOrd="0" presId="urn:microsoft.com/office/officeart/2005/8/layout/orgChart1"/>
    <dgm:cxn modelId="{0C02F28A-805C-42CD-92D6-3ABE5E76947C}" type="presOf" srcId="{5A7181F5-CD48-4F4D-A55F-BB52381ECBA9}" destId="{140B167C-4AB5-4192-9EEC-06F76463D41A}" srcOrd="0" destOrd="0" presId="urn:microsoft.com/office/officeart/2005/8/layout/orgChart1"/>
    <dgm:cxn modelId="{89924F91-2322-4446-9DC6-3FCFC2BB224B}" type="presOf" srcId="{6A84098C-4921-4C5A-8209-994D83EDBF67}" destId="{95181B12-E016-4A5D-9E59-385F47932CDF}" srcOrd="0" destOrd="0" presId="urn:microsoft.com/office/officeart/2005/8/layout/orgChart1"/>
    <dgm:cxn modelId="{71DB25B3-4FF0-4053-AE48-8F72F4F04717}" srcId="{193E3B18-5A7E-44DA-A14D-C3C6CD2E3254}" destId="{5A7181F5-CD48-4F4D-A55F-BB52381ECBA9}" srcOrd="1" destOrd="0" parTransId="{9EB50F84-4D98-4AFE-BDD1-FA77A5760ECC}" sibTransId="{5B55E514-B79E-4D6C-AE79-6DD5905701DF}"/>
    <dgm:cxn modelId="{A052B4C4-CD3F-4431-A318-74B2B7114945}" srcId="{212789F9-63FE-44CC-BC21-5DE0E90B0025}" destId="{193E3B18-5A7E-44DA-A14D-C3C6CD2E3254}" srcOrd="0" destOrd="0" parTransId="{4CA71FF6-D331-4052-8FB6-75216560671E}" sibTransId="{81DD91B5-4D75-492A-A32F-D2B6510553CD}"/>
    <dgm:cxn modelId="{0E36BDD4-FED6-4C77-A3FA-17A10CB4DC0A}" type="presOf" srcId="{568B6EF3-EAE0-4FD9-845C-2A4EA2D3B16E}" destId="{5F25180A-ADCD-4471-8061-EC0056E798D1}" srcOrd="0" destOrd="0" presId="urn:microsoft.com/office/officeart/2005/8/layout/orgChart1"/>
    <dgm:cxn modelId="{CCA9D3FF-8974-4C47-A102-DD77BA714456}" srcId="{193E3B18-5A7E-44DA-A14D-C3C6CD2E3254}" destId="{568B6EF3-EAE0-4FD9-845C-2A4EA2D3B16E}" srcOrd="0" destOrd="0" parTransId="{6A84098C-4921-4C5A-8209-994D83EDBF67}" sibTransId="{ADD85BBE-7B28-4D64-B778-12DBE8C48954}"/>
    <dgm:cxn modelId="{3DAC1154-9391-449D-9861-52439D111BF4}" type="presParOf" srcId="{56994F5C-2F17-48E7-8A34-F9F21C5C5C6E}" destId="{1E7CCFF3-CE75-4EE9-95AA-B1337C19BDBB}" srcOrd="0" destOrd="0" presId="urn:microsoft.com/office/officeart/2005/8/layout/orgChart1"/>
    <dgm:cxn modelId="{EC5A8492-D9FD-4C08-ABD5-0659DC5B37B9}" type="presParOf" srcId="{1E7CCFF3-CE75-4EE9-95AA-B1337C19BDBB}" destId="{7C0DE5BD-A54B-44E7-9147-707A5B54A874}" srcOrd="0" destOrd="0" presId="urn:microsoft.com/office/officeart/2005/8/layout/orgChart1"/>
    <dgm:cxn modelId="{661DA3A0-C5DD-48C1-8B1F-757117BABEB7}" type="presParOf" srcId="{7C0DE5BD-A54B-44E7-9147-707A5B54A874}" destId="{D99D68C3-18B0-4717-928C-930E93642107}" srcOrd="0" destOrd="0" presId="urn:microsoft.com/office/officeart/2005/8/layout/orgChart1"/>
    <dgm:cxn modelId="{55F304A3-171F-49E6-BFEC-4A25A70D4BE7}" type="presParOf" srcId="{7C0DE5BD-A54B-44E7-9147-707A5B54A874}" destId="{B3EB1504-45B8-49BC-9F91-7AE8CB64C9C9}" srcOrd="1" destOrd="0" presId="urn:microsoft.com/office/officeart/2005/8/layout/orgChart1"/>
    <dgm:cxn modelId="{556FD6CA-1C55-4352-95DC-C27AAF42DEFF}" type="presParOf" srcId="{1E7CCFF3-CE75-4EE9-95AA-B1337C19BDBB}" destId="{A9A9AFF5-66A6-4CB3-8816-CDB9870BF98E}" srcOrd="1" destOrd="0" presId="urn:microsoft.com/office/officeart/2005/8/layout/orgChart1"/>
    <dgm:cxn modelId="{91E92A29-454B-4CB9-9C92-12A9BBDF2889}" type="presParOf" srcId="{A9A9AFF5-66A6-4CB3-8816-CDB9870BF98E}" destId="{95181B12-E016-4A5D-9E59-385F47932CDF}" srcOrd="0" destOrd="0" presId="urn:microsoft.com/office/officeart/2005/8/layout/orgChart1"/>
    <dgm:cxn modelId="{0393E9A5-E85A-419A-8292-212E3CF039F1}" type="presParOf" srcId="{A9A9AFF5-66A6-4CB3-8816-CDB9870BF98E}" destId="{2DD3B717-1EC7-437B-AE27-FA153101B9E1}" srcOrd="1" destOrd="0" presId="urn:microsoft.com/office/officeart/2005/8/layout/orgChart1"/>
    <dgm:cxn modelId="{3B5A6E2C-6ECA-4638-A35E-D2C5171C415D}" type="presParOf" srcId="{2DD3B717-1EC7-437B-AE27-FA153101B9E1}" destId="{41556B83-CAF5-4C6E-BC34-73F762E8FB61}" srcOrd="0" destOrd="0" presId="urn:microsoft.com/office/officeart/2005/8/layout/orgChart1"/>
    <dgm:cxn modelId="{1D3AB490-CDFF-4AF3-BA35-42949E84C487}" type="presParOf" srcId="{41556B83-CAF5-4C6E-BC34-73F762E8FB61}" destId="{5F25180A-ADCD-4471-8061-EC0056E798D1}" srcOrd="0" destOrd="0" presId="urn:microsoft.com/office/officeart/2005/8/layout/orgChart1"/>
    <dgm:cxn modelId="{EAB128B5-7329-4B57-ADD5-E29910FEA0BC}" type="presParOf" srcId="{41556B83-CAF5-4C6E-BC34-73F762E8FB61}" destId="{34A2DF8F-20D9-4CA2-AD29-8570779121A8}" srcOrd="1" destOrd="0" presId="urn:microsoft.com/office/officeart/2005/8/layout/orgChart1"/>
    <dgm:cxn modelId="{291DD504-BE26-4FEA-A649-CFAC8BDED708}" type="presParOf" srcId="{2DD3B717-1EC7-437B-AE27-FA153101B9E1}" destId="{3C1DB8E2-787F-41B6-9BE7-83010493D710}" srcOrd="1" destOrd="0" presId="urn:microsoft.com/office/officeart/2005/8/layout/orgChart1"/>
    <dgm:cxn modelId="{4A361548-27B9-4E32-BC02-FD57AB2FF97E}" type="presParOf" srcId="{2DD3B717-1EC7-437B-AE27-FA153101B9E1}" destId="{087BFC5C-8909-40ED-BF06-DB20238EBBAF}" srcOrd="2" destOrd="0" presId="urn:microsoft.com/office/officeart/2005/8/layout/orgChart1"/>
    <dgm:cxn modelId="{356C8CCC-E39A-452B-AF3F-4D2C58AA3F5E}" type="presParOf" srcId="{A9A9AFF5-66A6-4CB3-8816-CDB9870BF98E}" destId="{0DAC340A-AD89-4545-B333-5AB3D115B19B}" srcOrd="2" destOrd="0" presId="urn:microsoft.com/office/officeart/2005/8/layout/orgChart1"/>
    <dgm:cxn modelId="{B32BDF54-264F-476B-8C60-D898FF09CFC6}" type="presParOf" srcId="{A9A9AFF5-66A6-4CB3-8816-CDB9870BF98E}" destId="{566D7352-3B86-446D-B0F3-34F35CF04A20}" srcOrd="3" destOrd="0" presId="urn:microsoft.com/office/officeart/2005/8/layout/orgChart1"/>
    <dgm:cxn modelId="{27F43507-8E04-4234-9F79-01A3D3095388}" type="presParOf" srcId="{566D7352-3B86-446D-B0F3-34F35CF04A20}" destId="{6893EE55-7C12-40E0-968E-56B63A33686E}" srcOrd="0" destOrd="0" presId="urn:microsoft.com/office/officeart/2005/8/layout/orgChart1"/>
    <dgm:cxn modelId="{73B10679-2D46-4844-8F2C-2DBF37CDADB8}" type="presParOf" srcId="{6893EE55-7C12-40E0-968E-56B63A33686E}" destId="{140B167C-4AB5-4192-9EEC-06F76463D41A}" srcOrd="0" destOrd="0" presId="urn:microsoft.com/office/officeart/2005/8/layout/orgChart1"/>
    <dgm:cxn modelId="{D6C5C194-9781-4CC5-8B55-1B3106BD3F83}" type="presParOf" srcId="{6893EE55-7C12-40E0-968E-56B63A33686E}" destId="{E332C3C7-ABDF-4A3A-B74C-06D1F51577F0}" srcOrd="1" destOrd="0" presId="urn:microsoft.com/office/officeart/2005/8/layout/orgChart1"/>
    <dgm:cxn modelId="{D8C48BAF-C01B-4E75-9FA3-6C9CA0B17A80}" type="presParOf" srcId="{566D7352-3B86-446D-B0F3-34F35CF04A20}" destId="{33573E7B-0C30-4D8D-928F-48CB699306B0}" srcOrd="1" destOrd="0" presId="urn:microsoft.com/office/officeart/2005/8/layout/orgChart1"/>
    <dgm:cxn modelId="{C4072293-6100-423B-8AEE-EECE1EA144B3}" type="presParOf" srcId="{566D7352-3B86-446D-B0F3-34F35CF04A20}" destId="{B5F74384-87BC-4258-8BAD-89DD524D415B}" srcOrd="2" destOrd="0" presId="urn:microsoft.com/office/officeart/2005/8/layout/orgChart1"/>
    <dgm:cxn modelId="{9F4CD9D4-48ED-47C5-B7E5-AC2B992AD70C}" type="presParOf" srcId="{1E7CCFF3-CE75-4EE9-95AA-B1337C19BDBB}" destId="{6AF4F671-184C-4198-B8DE-6D74548185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340A-AD89-4545-B333-5AB3D115B19B}">
      <dsp:nvSpPr>
        <dsp:cNvPr id="0" name=""/>
        <dsp:cNvSpPr/>
      </dsp:nvSpPr>
      <dsp:spPr>
        <a:xfrm>
          <a:off x="3267075" y="660698"/>
          <a:ext cx="798642" cy="27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7"/>
              </a:lnTo>
              <a:lnTo>
                <a:pt x="798642" y="138607"/>
              </a:lnTo>
              <a:lnTo>
                <a:pt x="798642" y="2772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1B12-E016-4A5D-9E59-385F47932CDF}">
      <dsp:nvSpPr>
        <dsp:cNvPr id="0" name=""/>
        <dsp:cNvSpPr/>
      </dsp:nvSpPr>
      <dsp:spPr>
        <a:xfrm>
          <a:off x="2468432" y="660698"/>
          <a:ext cx="798642" cy="277214"/>
        </a:xfrm>
        <a:custGeom>
          <a:avLst/>
          <a:gdLst/>
          <a:ahLst/>
          <a:cxnLst/>
          <a:rect l="0" t="0" r="0" b="0"/>
          <a:pathLst>
            <a:path>
              <a:moveTo>
                <a:pt x="798642" y="0"/>
              </a:moveTo>
              <a:lnTo>
                <a:pt x="798642" y="138607"/>
              </a:lnTo>
              <a:lnTo>
                <a:pt x="0" y="138607"/>
              </a:lnTo>
              <a:lnTo>
                <a:pt x="0" y="2772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D68C3-18B0-4717-928C-930E93642107}">
      <dsp:nvSpPr>
        <dsp:cNvPr id="0" name=""/>
        <dsp:cNvSpPr/>
      </dsp:nvSpPr>
      <dsp:spPr>
        <a:xfrm>
          <a:off x="2607039" y="66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sp:txBody>
      <dsp:txXfrm>
        <a:off x="2607039" y="663"/>
        <a:ext cx="1320070" cy="660035"/>
      </dsp:txXfrm>
    </dsp:sp>
    <dsp:sp modelId="{5F25180A-ADCD-4471-8061-EC0056E798D1}">
      <dsp:nvSpPr>
        <dsp:cNvPr id="0" name=""/>
        <dsp:cNvSpPr/>
      </dsp:nvSpPr>
      <dsp:spPr>
        <a:xfrm>
          <a:off x="1808397" y="93791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sp:txBody>
      <dsp:txXfrm>
        <a:off x="1808397" y="937913"/>
        <a:ext cx="1320070" cy="660035"/>
      </dsp:txXfrm>
    </dsp:sp>
    <dsp:sp modelId="{140B167C-4AB5-4192-9EEC-06F76463D41A}">
      <dsp:nvSpPr>
        <dsp:cNvPr id="0" name=""/>
        <dsp:cNvSpPr/>
      </dsp:nvSpPr>
      <dsp:spPr>
        <a:xfrm>
          <a:off x="3405682" y="93791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sp:txBody>
      <dsp:txXfrm>
        <a:off x="3405682" y="937913"/>
        <a:ext cx="1320070" cy="660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7A613101-F9AF-4B08-A1CD-9EF4DF120FA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55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6:28.326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80 189 24575,'17'-15'0,"-1"1"0,2 1 0,23-13 0,-11 7 0,112-63 0,-137 79 0,-1 1 0,0-1 0,1 1 0,-1 0 0,1 1 0,0-1 0,0 1 0,-1 0 0,1 0 0,0 1 0,0-1 0,0 1 0,0 0 0,0 0 0,0 1 0,0-1 0,0 1 0,7 2 0,-8-1 0,0 0 0,-1 0 0,1 0 0,0 1 0,-1 0 0,0-1 0,1 1 0,-1 0 0,0 1 0,-1-1 0,1 0 0,0 1 0,-1-1 0,0 1 0,0 0 0,0 0 0,0 0 0,-1 0 0,1 0 0,-1 0 0,1 5 0,2 14 0,-1 1 0,-1-1 0,-1 0 0,0 1 0,-2-1 0,-1 0 0,-6 32 0,-51 158 0,33-128 0,-287 771 0,214-634 0,95-216-1365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29.124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60 1 24575,'-2'17'0,"0"0"0,0 0 0,-2 0 0,-7 23 0,-5 28 0,2 57 0,6 1 0,10 157 0,1-115 0,-3-152 0,-1-5 0,1 1 0,0 0 0,1-1 0,1 1 0,5 20 0,-6-29 0,0-1 0,0 1 0,0-1 0,1 1 0,-1-1 0,1 1 0,0-1 0,0 0 0,0 0 0,0 0 0,0 0 0,0 0 0,0 0 0,0 0 0,1-1 0,-1 0 0,1 1 0,-1-1 0,1 0 0,0 0 0,-1 0 0,1 0 0,0-1 0,0 1 0,0-1 0,0 1 0,-1-1 0,1 0 0,3-1 0,59-2 0,65-13 0,31-1 0,-106 14 0,-1-2 0,55-13 0,-106 17 0,0 0 0,0 0 0,-1 0 0,1-1 0,0 1 0,-1-1 0,1 1 0,-1-1 0,0 0 0,0 0 0,0 0 0,1 0 0,-2 0 0,1-1 0,0 1 0,0-1 0,-1 1 0,1-1 0,-1 1 0,0-1 0,0 0 0,0 0 0,0 1 0,-1-1 0,1 0 0,0-5 0,0-9 0,0 0 0,0 0 0,-4-27 0,1 15 0,-2-621 0,9 615 0,-3 30 0,-1 0 0,1 0 0,-1-1 0,-1 1 0,1-1 0,-1 1 0,0-1 0,0 1 0,0-1 0,-1 1 0,0 0 0,0-1 0,0 1 0,-3-6 0,3 11-40,1-1 0,-1 1 0,0-1 0,0 1-1,0-1 1,0 1 0,0 0 0,0-1 0,1 1 0,-1 0 0,0 0-1,0 0 1,0 0 0,0 0 0,0 0 0,0 0 0,0 0-1,0 0 1,0 0 0,0 0 0,0 1 0,0-1 0,0 0 0,0 1-1,1-1 1,-1 1 0,0-1 0,0 1 0,0-1 0,1 1-1,-1-1 1,0 1 0,-1 1 0,-16 14-6786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29.930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55 24575,'4'0'0,"7"0"0,1-5 0,2-1 0,5 1 0,3-4 0,2-1 0,2 3 0,5 1 0,11 2 0,8 2 0,4 2 0,7-1 0,11 2 0,2-1 0,-2 0 0,-8 1 0,-16-1-8191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30.500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83 24575,'0'-4'0,"5"-2"0,5-4 0,7-6 0,4 1 0,8 3 0,3 3 0,2 3 0,-2 3 0,-1 2 0,-5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30.974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0 140 24575,'5'0'0,"5"0"0,7 0 0,8-5 0,6-6 0,1-1 0,0-3 0,-1 1 0,-1 3 0,-1-1 0,-1-4 0,-1 2 0,0-1 0,-5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31.968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55 0 24575,'-1'1'0,"0"-1"0,-1 1 0,1-1 0,0 1 0,0 0 0,0-1 0,0 1 0,1 0 0,-1 0 0,0 0 0,0-1 0,0 1 0,1 0 0,-1 0 0,0 0 0,1 0 0,-1 0 0,1 0 0,-1 1 0,1-1 0,-1 0 0,1 0 0,0 0 0,0 0 0,0 1 0,-1 1 0,-4 39 0,5-36 0,-5 370 0,-3 31 0,-4-285 0,7 180 0,19-216 8,-7-52-1381,-3-14-5453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32.886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2 1 24575,'-2'102'0,"5"113"0,-3-211 0,0 0 0,1-1 0,-1 1 0,1 0 0,0-1 0,1 1 0,-1 0 0,1-1 0,-1 1 0,1-1 0,0 0 0,0 0 0,0 1 0,1-1 0,-1-1 0,1 1 0,0 0 0,0-1 0,0 1 0,0-1 0,0 0 0,0 0 0,0 0 0,1 0 0,-1-1 0,1 1 0,0-1 0,-1 0 0,1 0 0,0 0 0,-1-1 0,5 1 0,13 1 0,-1-2 0,1 0 0,-1-1 0,35-7 0,-47 7 0,327-68 0,-223 41 0,0 6 0,176-14 0,-273 36-107,-9 0 41,1 1 0,-1-1 0,1 0-1,-1-1 1,1 1 0,-1-1 0,1-1 0,-1 1-1,0-1 1,0 0 0,0-1 0,0 1-1,0-1 1,0 0 0,-1-1 0,1 1-1,-1-1 1,6-5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33.666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596 0 24575,'0'5'0,"-5"5"0,-10 11 0,-12 11 0,-15 9 0,-4 1 0,-9 13 0,-4 6 0,-1 5 0,1-2 0,1-5 0,10-6 0,10-5 0,1-4 0,7-7 0,14-12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34.210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0 24575,'10'1'0,"0"-1"0,0 2 0,-1 0 0,1 0 0,0 0 0,-1 1 0,0 1 0,17 8 0,4 5 0,35 26 0,14 8 0,-37-28 0,69 26 0,-108-47 12,1-1 0,-1 0 0,1 1 0,-1-1 0,0 1 0,0 0 0,0 0 0,0 1 0,4 2 0,-7-4-52,1 0 0,-1 0 0,1 0-1,-1 0 1,1 0 0,-1-1 0,0 1 0,1 0 0,-1 0 0,0 0 0,0 0-1,1 0 1,-1 0 0,0 0 0,0 0 0,0 0 0,-1 0 0,1 0-1,0 0 1,0 0 0,0 0 0,-1 0 0,1 0 0,0 0 0,-1 0-1,1 0 1,-1 0 0,1 0 0,-1-1 0,1 1 0,-1 0 0,0 0 0,0-1-1,1 1 1,-1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35.180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1 321 24575,'33'-3'0,"0"-1"0,0-1 0,-1-2 0,55-19 0,-5 2 0,215-44 0,9 9 0,-120 28 0,-131 19 0,-19 4 0,0 1 0,42-2 0,360-7 27,299-22-1419,-706 34-5434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36.043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24575,'0'4'0,"0"12"0,0 6 0,0 5 0,0 7 0,0 10 0,0 13 0,0 9 0,0 8 0,0-5 0,0 0 0,4 6 0,2 5 0,0-8 0,3-7 0,0-9 0,-1-15-8191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21.928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0 24575,'0'5'0,"0"5"0,0 6 0,5 6 0,1 2 0,-1 7 0,0 2 0,-2 1 0,-1-2 0,-1-1 0,0 3 0,-1 1 0,-1-7-8191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9:25.311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0 160 24575,'15'-2'0,"0"0"0,-1-1 0,1-1 0,-1 0 0,0-1 0,24-13 0,20-5 0,157-29 0,-104 10-1365,-89 38-5461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28.183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27 24575,'9'0'0,"7"0"0,11 0 0,5 0 0,6 0 0,5 0 0,5-5 0,8-1 0,-1 1 0,-5 0 0,2 2 0,-8 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28.804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1 24575,'5'0'0,"0"1"0,1 0 0,-1 0 0,0 0 0,0 1 0,0 0 0,0 0 0,0 0 0,0 1 0,0 0 0,-1-1 0,1 2 0,-1-1 0,0 0 0,0 1 0,0 0 0,4 5 0,8 12 0,0-1 0,17 33 0,-11-18 0,-20-32 0,10 14 0,0 0 0,-1 1 0,-1 0 0,-1 1 0,0 0 0,-2 0 0,0 1 0,6 28 0,-13-45 3,0 1-1,0-1 0,0 0 1,0 1-1,0-1 0,-1 1 1,1-1-1,-1 0 0,0 1 0,0-1 1,0 0-1,-1 0 0,1 0 1,-1 0-1,1 0 0,-1 0 1,0 0-1,0 0 0,-1-1 1,1 1-1,0-1 0,-1 0 1,0 0-1,1 1 0,-1-2 1,-5 4-1,-6 1-83,1 0-1,-2-1 1,1 0 0,-27 5-1,5-2-939,18-2-5805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33.236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4 24575,'0'83'0,"5"186"0,-1-220 0,2-2 0,2 1 0,22 73 0,-21-92 0,2 1 0,1-1 0,2-1 0,0 0 0,2-1 0,1 0 0,1-2 0,1 0 0,1-1 0,28 25 0,-42-43 0,0-1 0,0 0 0,1 0 0,-1 0 0,1-1 0,0 0 0,1-1 0,-1 1 0,0-1 0,1-1 0,0 1 0,0-1 0,0-1 0,0 0 0,0 0 0,0 0 0,0-1 0,0 0 0,0 0 0,0-1 0,0 0 0,0-1 0,14-4 0,-9 1 0,-1-1 0,1 0 0,-1-1 0,0 0 0,0-1 0,-1 0 0,0-1 0,-1-1 0,1 1 0,-2-1 0,0-1 0,0 0 0,8-13 0,-2-2 0,-2 0 0,0-1 0,-2-1 0,-1 1 0,-1-2 0,-2 1 0,0-1 0,-2-1 0,-1 1 0,-2-1 0,-1 1 0,-1-1 0,-1 0 0,-2 1 0,-1-1 0,-1 1 0,-2 0 0,0 1 0,-2-1 0,-2 1 0,0 1 0,-22-37 0,26 52-65,-1 0 0,0 0 0,-1 1 0,0 0 0,-1 1 0,0 0 0,-1 1 0,0 0 0,0 0 0,-1 1 0,0 1 0,-1 0 0,1 1 0,-1 0 0,-1 1 0,1 0 0,-1 1 0,1 1 0,-1 0 0,-26-2 0,17 5-6761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34.929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55 24575,'275'-17'0,"-162"7"0,5-2 29,75-4-1423,-171 16-5432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36.528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24575,'9'0'0,"0"1"0,0 1 0,-1-1 0,1 1 0,-1 1 0,0 0 0,1 0 0,11 7 0,65 42 0,-22-13 0,-45-29 0,-1-1 0,0 2 0,0 0 0,-1 2 0,-1-1 0,0 2 0,-1 0 0,0 0 0,16 23 0,-26-29 0,-1 0 0,1 0 0,-1 1 0,0-1 0,-1 1 0,0 0 0,-1 0 0,1-1 0,-2 1 0,1 10 0,-8 92 0,7-105 0,-4 14-26,0 0 0,-2 0-1,0 0 1,-2-1 0,0 1-1,0-2 1,-17 25 0,2 1-1129,14-26-5671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38.743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2 0 24575,'-2'130'0,"5"143"0,4-228 0,2 0 0,2 0 0,2-1 0,27 63 0,20 70 0,-47-130-273,-2 1 0,-2 1 0,-2 0 0,1 71 0,-9-98-6553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40.514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43.37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56 24575,'5'0'0,"10"0"0,7 0 0,10 0 0,3 0 0,0 0 0,-1-4 0,-1-7 0,-3-1 0,-1 2 0,-2 2 0,0 2 0,0 3 0,-1 2 0,1 0 0,-5 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45.014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24575,'4'5'0,"0"0"0,-1-1 0,2 1 0,-1-1 0,0 0 0,1 0 0,0 0 0,0 0 0,8 4 0,-4-2 0,19 15 0,-2-4 0,-2 2 0,0 1 0,24 26 0,-42-38 0,1-1 0,-1 1 0,-1 1 0,0-1 0,0 1 0,-1 0 0,0 0 0,0 0 0,-1 1 0,0-1 0,-1 1 0,0-1 0,0 1 0,-1 11 0,0-3 0,0 0 0,-2 1 0,0-1 0,-1 0 0,-1 0 0,-1 0 0,-1-1 0,0 1 0,-1-1 0,-1 0 0,-13 24 0,-11 22-1365,21-43-5461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6:31.790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0 24575,'198'187'0,"-132"-137"0,-43-34 0,39 36 0,-18-15 0,-34-30 0,-1 0 0,0 1 0,0 0 0,-1 0 0,10 15 0,-13-18 15,0 1-1,0-1 1,0 0 0,0 0-1,1-1 1,0 0-1,0 1 1,9 3-1,-8-4-227,0 0-1,0 1 0,-1-1 0,0 2 1,1-1-1,4 7 0,2 4-6612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47.924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0 461 24575,'34'-65'0,"2"0"0,46-59 0,-68 104 0,2 1 0,0 1 0,1 0 0,0 1 0,2 1 0,0 1 0,1 0 0,0 2 0,1 0 0,24-10 0,-36 19 0,0 1 0,1 0 0,-1 0 0,1 1 0,0 0 0,0 1 0,0 0 0,-1 0 0,1 1 0,19 2 0,-23-1 0,0 1 0,0-1 0,-1 1 0,1 0 0,0 1 0,-1-1 0,1 1 0,-1 0 0,0 1 0,0-1 0,0 1 0,0 0 0,-1 0 0,1 0 0,-1 1 0,0 0 0,0 0 0,3 6 0,8 17 0,-1 1 0,-1 1 0,-2 0 0,-1 0 0,-1 1 0,-1 0 0,-2 1 0,-2-1 0,2 46 0,-8-47 0,-1 1 0,-1-1 0,-1 0 0,-2 0 0,-1-1 0,-2 0 0,0 0 0,-24 43 0,-2-5 0,-3-2 0,-60 74 0,41-66 0,-3-2 0,-4-3 0,-116 95 0,180-162 0,-1-1 0,1 1 0,0-1 0,0 1 0,0 0 0,1-1 0,-1 1 0,0 0 0,0 0 0,0 0 0,0 0 0,1 0 0,-1 0 0,0 0 0,1 0 0,-1 0 0,1 0 0,-1 0 0,1 2 0,18-3 0,36-19 0,329-125 0,-351 134 0,-1-2 0,0-2 0,55-32 0,-49 31-1365,-19 11-5461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50.028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3787 1473 24575,'-114'-239'-950,"-174"-269"1,54 167 728,199 298 368,-2 1 1,-2 2-1,-2 1 1,-1 3-1,-65-44 0,86 67-44,-1 2 0,-1 1 0,0 0 0,0 2 0,-1 0 0,0 2 0,0 0 0,0 2 0,-1 1 0,1 1 0,-37 1 0,-111-9-103,-34-1 0,-3 9 0,-359 6 0,515-2 0,-1 3 0,1 2 0,1 2 0,0 2 0,-82 30 0,105-29 0,0 1 0,1 1 0,1 1 0,0 2 0,1 0 0,0 2 0,2 1 0,1 1 0,0 1 0,-36 46 0,-172 284 0,186-282 0,-96 115 0,79-108 0,23-22-75,-56 102 0,60-94-1140,26-46-5611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8:51.962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0 24575,'0'76'0,"5"0"0,2-1 0,4 0 0,37 134 0,15-18 0,-58-176 0,1-2 0,0 1 0,1-1 0,11 16 0,-16-25 0,1-1 0,1 1 0,-1-1 0,1 1 0,-1-1 0,1 0 0,0-1 0,0 1 0,0 0 0,0-1 0,0 0 0,1 0 0,-1-1 0,1 1 0,0-1 0,-1 0 0,6 1 0,14 0 0,0-1 0,0-2 0,0 0 0,0-1 0,-1-2 0,1 0 0,-1-1 0,0-2 0,22-9 0,30-15 0,92-55 0,-39 19 0,-48 27-20,-26 12-652,59-22-1,-89 42-6153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9:17.667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9:18.433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216 1 24575,'-2'19'0,"0"-1"0,-1 1 0,-1-1 0,0 0 0,-2 0 0,0 0 0,-1-1 0,-1 1 0,0-2 0,-1 1 0,-1-1 0,-1-1 0,0 0 0,-1 0 0,0-1 0,-1-1 0,-1 0 0,-26 19 0,23-22-1365,0-4-5461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9:29.086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0 618 24575,'3'-2'0,"0"0"0,-1 0 0,1-1 0,-1 1 0,1-1 0,-1 0 0,0 1 0,0-1 0,0 0 0,0 0 0,-1 0 0,2-4 0,4-4 0,67-122 0,-17 27 0,-16 25 0,-29 54 0,28-47 0,-14 30 0,-19 31 0,0 0 0,1 0 0,16-18 0,-10 14-1365,-1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6:23:42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0,'1742'0,"-1716"2,-1 0,26 6,33 4,520-7,-329-8,-213 4,-19 1,-1-3,1-1,73-13,-95 10,-1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6:23:48.3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80,'27'0,"18"-1,0 2,0 2,45 10,-35-6,1-1,0-3,83-6,-22 0,466 3,-563 1,-1 1,38 9,-36-6,0-1,27 1,637-3,-331-5,118 19,-318-5,200-12,-239-12,48-1,-125 12,0-2,68-17,-68 12,0 2,66-4,609 13,-692-4,1 0,-1-2,0 0,34-11,-32 7,1 2,1 1,28-3,81-14,-111 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6:24:00.3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28,'360'16,"-197"-5,205-12,-102-25,-161 12,135 1,724 15,-515-3,-426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42:35.1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24575,'52'0'0,"236"6"0,-227-1 0,0 2 0,102 27 0,-67-2 0,169 81 0,-203-84 0,19 8 0,-2 4 0,132 90 0,-55-4 0,-62-48 0,62 65 0,-148-137-1365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6:34.037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0 24575,'0'51'0,"2"0"0,2 0 0,2 0 0,23 85 0,52 200 0,-73-286 0,-3 0 0,-1 59 0,7 62 0,-7-141 0,0 4 0,2 1 0,18 61 0,-15-62-27,-1 1 0,-2 1 0,-2 0 0,-1-1-1,-2 1 1,-4 53 0,1-8-1148,2-58-5651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42:42.513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361 0 24575,'9'131'0,"-7"-102"0,11 49 0,-8-55 0,-1 0 0,-1 1 0,0 26 0,-3-49 0,-1 0 0,1 1 0,0-1 0,0 0 0,-1 0 0,1 1 0,-1-1 0,1 0 0,-1 0 0,0 0 0,1 0 0,-1 0 0,0 0 0,0 0 0,0 0 0,0 0 0,0 0 0,0 0 0,0 0 0,0 0 0,0-1 0,0 1 0,0 0 0,0-1 0,0 1 0,-1-1 0,1 0 0,0 1 0,0-1 0,-1 0 0,1 0 0,0 1 0,-1-1 0,1 0 0,0-1 0,-3 1 0,-61-9 0,33 4 0,-2 3 0,15 0 0,-1 0 0,1 2 0,0 0 0,-1 2 0,1 0 0,-34 8 0,-10 19-1365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42:51.707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324 1366 24575,'-2'-1'0,"0"-1"0,0 0 0,0 0 0,0 0 0,0 0 0,1 0 0,-1 0 0,1-1 0,-1 1 0,1 0 0,0-1 0,-1-2 0,-2-2 0,-9-15 0,-112-169 0,101 155 0,2-1 0,2 0 0,1-2 0,2 0 0,1-1 0,-11-51 0,21 64 0,3 0 0,0 0 0,1 0 0,2 0 0,1 0 0,6-42 0,-2 51 0,0 0 0,1 0 0,1 0 0,1 1 0,14-24 0,8-19 0,-14 29 0,2 1 0,1 0 0,30-36 0,-19 26 0,-15 21 0,1 0 0,1 1 0,1 1 0,0 1 0,33-24 0,4-9-1365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43:20.883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52 24575,'15'0'0,"0"-1"0,0 0 0,1-1 0,-1-1 0,-1-1 0,17-5 0,-1 1 0,57-7 0,-44 8 0,-42 7 0,0-1 0,0 1 0,0 0 0,0 0 0,0-1 0,0 1 0,0 0 0,0 0 0,0 0 0,0 0 0,0 0 0,0 1 0,0-1 0,0 0 0,0 0 0,0 1 0,0-1 0,0 0 0,0 1 0,-1-1 0,1 1 0,0-1 0,0 1 0,0-1 0,0 1 0,-1 0 0,1-1 0,0 1 0,-1 0 0,1 0 0,-1 0 0,1-1 0,-1 1 0,1 0 0,-1 0 0,1 0 0,-1 0 0,0 0 0,1 0 0,-1 0 0,0 0 0,0 0 0,0 0 0,0 0 0,0 0 0,0 0 0,0 0 0,0 0 0,0 0 0,0 0 0,-1 0 0,1 0 0,0 0 0,-1 1 0,-3 11 0,0-1 0,-1 1 0,-9 16 0,7-14 0,-1 6 0,2 1 0,-6 24 0,4-13 0,2 19-1365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43:26.377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44:28.524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0 131 24575,'5'-1'0,"-1"0"0,1 0 0,-1-1 0,0 0 0,0 0 0,0 0 0,6-5 0,8-3 0,171-63 0,-147 59 0,-30 10 0,0 1 0,0 0 0,0 1 0,1 1 0,-1-1 0,1 2 0,0 0 0,-1 1 0,1 0 0,13 3 0,-25-4 0,0 1 0,0-1 0,0 0 0,0 1 0,0 0 0,0-1 0,-1 1 0,1-1 0,0 1 0,0 0 0,-1-1 0,1 1 0,0 0 0,-1 0 0,1 0 0,-1-1 0,1 1 0,-1 0 0,1 0 0,-1 0 0,0 0 0,1 0 0,-1 0 0,0 0 0,0 0 0,0 0 0,0 0 0,0 0 0,0 0 0,0 0 0,0 0 0,0 0 0,0 0 0,0 0 0,-1 0 0,1 0 0,0 0 0,-1 0 0,1 0 0,-1 1 0,-25 45 0,18-34 0,-115 186 0,119-192 0,0-1 0,-1 0 0,0 0 0,0 0 0,-1 0 0,1-1 0,-7 5 0,-4 3 0,14-11-105,0 1 0,0-1 0,0 1 0,0-1 0,1 1 0,-1 0 0,0 0 0,1 0 0,0 0 0,0 0 0,0 0 0,-1 6 0,0 7-6721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44:32.750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939 0 24575,'-9'1'0,"1"1"0,-1 0 0,1 1 0,0-1 0,-14 8 0,1-2 0,-6 5 0,1 1 0,1 0 0,0 2 0,1 1 0,1 1 0,0 1 0,-24 27 0,-46 37 0,-74 40 0,99-54 0,53-55 0,2 0 0,0 1 0,0 0 0,2 1 0,0 0 0,1 1 0,0 0 0,1 0 0,1 1 0,-7 23 0,0-8 0,-22 36 0,-2 2 0,30-49 0,2 1 0,0 0 0,1 0 0,2 0 0,-4 38 0,-9 48 0,7-63 0,2 0 0,3 1 0,1 0 0,3 0 0,7 75 0,5-30 0,43 169 0,-26-169 0,10 44 0,28 106 0,2 10 0,-58-193 0,-5-27 0,1 0 0,11 34 0,36 115 0,21 56 0,2-24 0,-54-157 0,-10-23 0,0-2 0,3 0 0,27 44 0,31 58 0,-28-65 0,-19-28 0,49 58 0,88 100 0,-19-32 0,-138-158 0,0 0 0,0 1 0,-1-1 0,8 17 0,16 25 0,-4-17 0,25 28 0,-31-41 0,14 14 0,1-1 0,1-2 0,2-1 0,47 29 0,23-15-1365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6:50:45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27,'21'1,"-1"1,37 8,-37-5,0-1,0-2,23 1,908-4,-775 15,-4-12,175-5,-262-3,54-1,243-6,705 13,-895-14,-27 17,260-6,-209-9,-215 12,359 12,-142-11,-13-1,-161 4,133 5,410-34,-529 19,-3 1,58 2,118 16,-214-13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6:54:18.0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1,'13592'0,"-13576"0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6:56:31.3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1,'3210'0,"-3197"0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6:56:52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0,'7386'0,"-7364"0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6:35.978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28 24575,'5'0'0,"6"-5"0,10-1 0,6 1 0,3 0 0,1 2 0,-1 1 0,0 1 0,-1 0 0,-1 1 0,0 0 0,-1 1 0,-5-1-8191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6:08:34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0,'2355'0,"-2337"0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6:08:39.9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0,'1481'0,"-1460"0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6:08:43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0,'8579'0,"-8564"0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6:14:04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0,'10725'0,"-10699"0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06:06:24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0,'6562'0,"-6542"0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6:39.31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0 278 24575,'3'-4'0,"0"1"0,0-1 0,0 1 0,0-1 0,0 1 0,1 0 0,-1 0 0,1 0 0,0 1 0,0-1 0,6-2 0,1-2 0,5-2 0,0 1 0,1 1 0,0 0 0,1 1 0,-1 1 0,1 0 0,21-2 0,-11 2 0,51-18 0,-29 6 0,81-16 0,4-2 0,-73 19 0,123-16 0,-120 29 66,-50 3-424,0 0 0,1-1 1,27-5-1,-26 0-6468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6:41.97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1 1 24575,'7'10'0,"0"1"0,0 1 0,-1-1 0,0 1 0,-1 0 0,-1 0 0,1 1 0,-2-1 0,0 1 0,2 17 0,3 9 0,-3-12 0,-1 1 0,-1 0 0,-2 32 0,2 12 0,-3-69 0,1-1 0,-1 0 0,0 1 0,1-1 0,-1 0 0,1 1 0,0-1 0,-1 0 0,1 0 0,0 0 0,1 1 0,-1-1 0,0 0 0,1 0 0,-1-1 0,1 1 0,-1 0 0,1 0 0,0-1 0,0 1 0,0-1 0,3 3 0,0-2 0,-1-1 0,1 0 0,-1 1 0,1-1 0,0-1 0,-1 1 0,1-1 0,0 0 0,-1 0 0,1 0 0,5-1 0,10-3 0,1-1 0,-1 0 0,0-2 0,21-9 0,115-61 0,-100 47 0,119-44 0,-84 44 0,155-72 0,-226 93 42,1 1-1,29-8 1,-27 9-787,41-17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25.276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0 352 24575,'41'-2'0,"-1"-1"0,0-2 0,0-2 0,73-23 0,151-70 0,-182 66 0,-9 4 0,110-41 0,-159 66 0,1 0 0,33-2 0,-37 5 0,0-1 0,0 0 0,0-2 0,21-7 0,-10-1-1365,-4-1-5461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6:17:26.507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270 134 24575,'-22'0'0,"0"-1"0,-1 1 0,1 1 0,0 1 0,-36 9 0,52-10 0,1 1 0,0-1 0,0 1 0,0 1 0,0-1 0,1 1 0,-1 0 0,1 0 0,-1 0 0,1 0 0,0 1 0,0 0 0,0 0 0,1 0 0,-1 0 0,1 0 0,0 1 0,1 0 0,-1-1 0,1 1 0,0 0 0,0 0 0,0 1 0,-1 8 0,0-2 0,2 0 0,0 0 0,0 0 0,1 0 0,0 0 0,1 1 0,1-1 0,0 0 0,0 0 0,6 12 0,-6-16 0,1-1 0,0 0 0,0 0 0,1 0 0,0-1 0,0 1 0,1-1 0,0 0 0,0 0 0,0-1 0,1 1 0,0-1 0,0-1 0,0 1 0,0-1 0,1 0 0,8 4 0,18 5 0,0-3 0,1 0 0,-1-2 0,59 6 0,-20-8 0,89-4 0,-98-4 0,1-3 0,-1-3 0,0-3 0,-1-2 0,90-32 0,-146 43 0,-1 0 0,1 0 0,-1 0 0,0-1 0,0 0 0,0 0 0,-1 0 0,1-1 0,-1 1 0,1-1 0,-1 0 0,0-1 0,-1 1 0,1 0 0,-1-1 0,0 0 0,3-7 0,-4 7 0,-1 1 0,0-1 0,0 0 0,-1 0 0,0 0 0,1-1 0,-2 1 0,1 0 0,-1 0 0,1 0 0,-1 0 0,-1 1 0,1-1 0,-1 0 0,0 0 0,0 1 0,0-1 0,0 1 0,-5-7 0,-5-8 0,-1 1 0,-1-1 0,-1 2 0,0 0 0,-1 1 0,-1 1 0,0 0 0,-1 1 0,-34-20 0,24 20 0,0 1 0,-1 1 0,0 1 0,-1 2 0,0 1 0,-48-6 0,-252-14 0,203 20 0,108 7-114,9-1-94,-1 2-1,1-1 1,-1 1-1,1 1 1,-15 2-1,7 3-6617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02267225-EC83-4D9F-8F64-FEA8161481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049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67225-EC83-4D9F-8F64-FEA8161481C0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66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2610-65F4-409A-9A79-C5D1B7BC3A0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76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33E7C4-24DB-4444-859E-8DD6EB0856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654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5198-0486-452C-B3E4-2C726B4FF1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86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1C2B20C-0E19-4C16-8A40-115BA927262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34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5100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081E9A-4C9F-409A-A267-E613CA64F88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SzPct val="80000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0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76FF5-1970-4BFB-83E0-F797BCB0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AA2E30-AFF2-40D6-9DE0-DF5B4967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FE8D8-3B04-4815-8ED4-C2F26CB3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858CEE-91E6-4D18-9E87-2C9E4D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887152C0-EFC1-41F7-BFCB-EB93244FA0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68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C5139A-A1C6-40B1-8904-7DFEE36B5FF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25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0F02B6-8AA3-42DD-9BEF-E451541AED2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18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50D58F-5AB3-42B3-B437-4E5EBFA9D502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9196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356DA-40D4-4DD0-94D5-C11ACBBD1BE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2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BA150-8FCD-4D04-80D0-FA023502D43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61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22782-7808-4628-BD14-81E2F456F4A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635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5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52.png"/><Relationship Id="rId4" Type="http://schemas.openxmlformats.org/officeDocument/2006/relationships/customXml" Target="../ink/ink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44.xml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customXml" Target="../ink/ink42.xml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customXml" Target="../ink/ink49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51.xml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w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wmf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customXml" Target="../ink/ink5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30.png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2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18.xml"/><Relationship Id="rId40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Relationship Id="rId30" Type="http://schemas.openxmlformats.org/officeDocument/2006/relationships/image" Target="../media/image28.png"/><Relationship Id="rId35" Type="http://schemas.openxmlformats.org/officeDocument/2006/relationships/customXml" Target="../ink/ink17.xml"/><Relationship Id="rId8" Type="http://schemas.openxmlformats.org/officeDocument/2006/relationships/image" Target="../media/image17.png"/><Relationship Id="rId3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39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24.xml"/><Relationship Id="rId24" Type="http://schemas.openxmlformats.org/officeDocument/2006/relationships/image" Target="../media/image45.png"/><Relationship Id="rId32" Type="http://schemas.openxmlformats.org/officeDocument/2006/relationships/customXml" Target="../ink/ink35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47.png"/><Relationship Id="rId10" Type="http://schemas.openxmlformats.org/officeDocument/2006/relationships/image" Target="../media/image38.png"/><Relationship Id="rId19" Type="http://schemas.openxmlformats.org/officeDocument/2006/relationships/customXml" Target="../ink/ink28.xml"/><Relationship Id="rId31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customXml" Target="../ink/ink23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32.xml"/><Relationship Id="rId30" Type="http://schemas.openxmlformats.org/officeDocument/2006/relationships/customXml" Target="../ink/ink34.xml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9</a:t>
            </a:r>
            <a:r>
              <a:rPr lang="ko-KR" altLang="en-US" dirty="0"/>
              <a:t>장 함수와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EE44E4-0269-0E82-7B1F-31ACECDB0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B6F4286-67BD-5AB9-44B3-51C30702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090893" y="1520032"/>
            <a:ext cx="7672107" cy="22198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temp;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anose="020B0603020202020204" pitchFamily="34" charset="0"/>
              </a:rPr>
              <a:t>"temp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temp);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080699" y="2438400"/>
            <a:ext cx="2305050" cy="28403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4362450" y="1781175"/>
            <a:ext cx="1790700" cy="657225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3149" y="1648122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초기화 되지 않았으므로 쓰레기 값을 가진다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E96184C-A668-3917-5C19-11260094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변수의 초기값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32E49A-E74D-527B-09F5-DB4AF27D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8125912">
            <a:extLst>
              <a:ext uri="{FF2B5EF4-FFF2-40B4-BE49-F238E27FC236}">
                <a16:creationId xmlns:a16="http://schemas.microsoft.com/office/drawing/2014/main" id="{FE3C597F-2E4C-8635-7940-803476CC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75" y="3867994"/>
            <a:ext cx="3834525" cy="259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07F667-AA5E-8E73-6917-B24E2275FDB9}"/>
              </a:ext>
            </a:extLst>
          </p:cNvPr>
          <p:cNvSpPr txBox="1"/>
          <p:nvPr/>
        </p:nvSpPr>
        <p:spPr>
          <a:xfrm>
            <a:off x="1859881" y="4949385"/>
            <a:ext cx="250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지역 변수 초기화의 중요성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417366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305741" y="3909009"/>
            <a:ext cx="4170362" cy="19089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282828"/>
                </a:solidFill>
                <a:latin typeface="Trebuchet MS" panose="020B0603020202020204" pitchFamily="34" charset="0"/>
              </a:rPr>
              <a:t>inc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counter)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counter++;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counter;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+mj-ea"/>
              </a:rPr>
              <a:t>함수의 매개 변수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E50644-CBC1-4F63-91A7-D629B52D2C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  <a:endParaRPr lang="en-US" altLang="ko-KR" dirty="0"/>
          </a:p>
          <a:p>
            <a:pPr lvl="1"/>
            <a:r>
              <a:rPr lang="ko-KR" altLang="en-US" dirty="0"/>
              <a:t>함수 호출 시 생성되고</a:t>
            </a:r>
            <a:r>
              <a:rPr lang="en-US" altLang="ko-KR" dirty="0"/>
              <a:t>, </a:t>
            </a:r>
            <a:r>
              <a:rPr lang="ko-KR" altLang="en-US" dirty="0"/>
              <a:t>실제 인자 값으로 초기화 됨</a:t>
            </a:r>
            <a:endParaRPr lang="en-US" altLang="ko-KR" dirty="0"/>
          </a:p>
          <a:p>
            <a:pPr lvl="1"/>
            <a:r>
              <a:rPr lang="ko-KR" altLang="en-US" dirty="0"/>
              <a:t>함수 실행이 끝나면 소멸됨</a:t>
            </a:r>
            <a:endParaRPr lang="en-US" altLang="ko-KR" dirty="0"/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103120" y="3980571"/>
            <a:ext cx="1194917" cy="34183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3337226" y="3564744"/>
            <a:ext cx="2892145" cy="651868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9371" y="3349994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매개 변수도 일종의 지역 변수로 간주할 수 있다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4425D16-90BD-06EF-5BE5-5D454F61D190}"/>
                  </a:ext>
                </a:extLst>
              </p14:cNvPr>
              <p14:cNvContentPartPr/>
              <p14:nvPr/>
            </p14:nvContentPartPr>
            <p14:xfrm>
              <a:off x="1915276" y="2117577"/>
              <a:ext cx="1135800" cy="10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4425D16-90BD-06EF-5BE5-5D454F61D1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1636" y="2009577"/>
                <a:ext cx="1243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DBA1E85-20FB-BB21-CB34-2C21A9293165}"/>
                  </a:ext>
                </a:extLst>
              </p14:cNvPr>
              <p14:cNvContentPartPr/>
              <p14:nvPr/>
            </p14:nvContentPartPr>
            <p14:xfrm>
              <a:off x="4244836" y="2108217"/>
              <a:ext cx="1885680" cy="57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DBA1E85-20FB-BB21-CB34-2C21A92931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0836" y="2000577"/>
                <a:ext cx="1993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8452398-6369-AFC0-66CC-1DFC14FE20B9}"/>
                  </a:ext>
                </a:extLst>
              </p14:cNvPr>
              <p14:cNvContentPartPr/>
              <p14:nvPr/>
            </p14:nvContentPartPr>
            <p14:xfrm>
              <a:off x="2665876" y="2473257"/>
              <a:ext cx="1058040" cy="20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8452398-6369-AFC0-66CC-1DFC14FE20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2236" y="2365617"/>
                <a:ext cx="116568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59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함수의 매개 변수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612648" y="1543050"/>
            <a:ext cx="7623175" cy="4987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282828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counter++;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                      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5768133" y="3865213"/>
            <a:ext cx="2130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매개 변수도 일종의 지역 변수임</a:t>
            </a:r>
          </a:p>
        </p:txBody>
      </p:sp>
      <p:sp>
        <p:nvSpPr>
          <p:cNvPr id="692258" name="AutoShape 34"/>
          <p:cNvSpPr>
            <a:spLocks/>
          </p:cNvSpPr>
          <p:nvPr/>
        </p:nvSpPr>
        <p:spPr bwMode="auto">
          <a:xfrm>
            <a:off x="1189880" y="5056632"/>
            <a:ext cx="1544083" cy="284163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98741"/>
              <a:gd name="adj5" fmla="val -297208"/>
              <a:gd name="adj6" fmla="val 29722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59" name="AutoShape 35"/>
          <p:cNvSpPr>
            <a:spLocks/>
          </p:cNvSpPr>
          <p:nvPr/>
        </p:nvSpPr>
        <p:spPr bwMode="auto">
          <a:xfrm>
            <a:off x="1051769" y="4013645"/>
            <a:ext cx="1258887" cy="284162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201639"/>
              <a:gd name="adj5" fmla="val -205028"/>
              <a:gd name="adj6" fmla="val 30302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60" name="Rectangle 36"/>
          <p:cNvSpPr>
            <a:spLocks noChangeArrowheads="1"/>
          </p:cNvSpPr>
          <p:nvPr/>
        </p:nvSpPr>
        <p:spPr bwMode="auto">
          <a:xfrm>
            <a:off x="4825256" y="3208782"/>
            <a:ext cx="2197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값에 의한 호출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(call-by-value)</a:t>
            </a:r>
            <a:endParaRPr lang="ko-KR" altLang="en-US" sz="16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1C7051-1703-44E4-A0FB-BD8228D7886E}"/>
              </a:ext>
            </a:extLst>
          </p:cNvPr>
          <p:cNvGrpSpPr/>
          <p:nvPr/>
        </p:nvGrpSpPr>
        <p:grpSpPr>
          <a:xfrm>
            <a:off x="5788152" y="5056632"/>
            <a:ext cx="2977896" cy="1776996"/>
            <a:chOff x="5038165" y="815788"/>
            <a:chExt cx="3663880" cy="13162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6B9C886-A402-4988-AEB4-3CCC4A65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EB4130-E33B-42F9-9D3A-3E241B2D899A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ea typeface="굴림" pitchFamily="50" charset="-127"/>
                </a:rPr>
                <a:t>함수 </a:t>
              </a:r>
              <a:r>
                <a:rPr lang="ko-KR" altLang="en-US" sz="1600" dirty="0" err="1">
                  <a:ea typeface="굴림" pitchFamily="50" charset="-127"/>
                </a:rPr>
                <a:t>호출전</a:t>
              </a:r>
              <a:r>
                <a:rPr lang="ko-KR" altLang="en-US" sz="1600" dirty="0">
                  <a:ea typeface="굴림" pitchFamily="50" charset="-127"/>
                </a:rPr>
                <a:t> </a:t>
              </a:r>
              <a:r>
                <a:rPr lang="en-US" altLang="ko-KR" sz="1600" dirty="0" err="1">
                  <a:ea typeface="굴림" pitchFamily="50" charset="-127"/>
                </a:rPr>
                <a:t>i</a:t>
              </a:r>
              <a:r>
                <a:rPr lang="en-US" altLang="ko-KR" sz="1600" dirty="0">
                  <a:ea typeface="굴림" pitchFamily="50" charset="-127"/>
                </a:rPr>
                <a:t>=10 </a:t>
              </a:r>
            </a:p>
            <a:p>
              <a:r>
                <a:rPr lang="ko-KR" altLang="en-US" sz="1600" dirty="0">
                  <a:ea typeface="굴림" pitchFamily="50" charset="-127"/>
                </a:rPr>
                <a:t>함수 </a:t>
              </a:r>
              <a:r>
                <a:rPr lang="ko-KR" altLang="en-US" sz="1600" dirty="0" err="1">
                  <a:ea typeface="굴림" pitchFamily="50" charset="-127"/>
                </a:rPr>
                <a:t>호출후</a:t>
              </a:r>
              <a:r>
                <a:rPr lang="ko-KR" altLang="en-US" sz="1600" dirty="0">
                  <a:ea typeface="굴림" pitchFamily="50" charset="-127"/>
                </a:rPr>
                <a:t> </a:t>
              </a:r>
              <a:r>
                <a:rPr lang="en-US" altLang="ko-KR" sz="1600" dirty="0" err="1">
                  <a:ea typeface="굴림" pitchFamily="50" charset="-127"/>
                </a:rPr>
                <a:t>i</a:t>
              </a:r>
              <a:r>
                <a:rPr lang="en-US" altLang="ko-KR" sz="1600" dirty="0">
                  <a:ea typeface="굴림" pitchFamily="50" charset="-127"/>
                </a:rPr>
                <a:t>=10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78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b="1" dirty="0"/>
              <a:t>외부 변수</a:t>
            </a:r>
            <a:r>
              <a:rPr lang="en-US" altLang="ko-KR" sz="1800" b="1" dirty="0"/>
              <a:t>(external variable)</a:t>
            </a:r>
            <a:r>
              <a:rPr lang="en-US" altLang="ko-KR" sz="1800" dirty="0"/>
              <a:t>:</a:t>
            </a:r>
            <a:r>
              <a:rPr lang="ko-KR" altLang="en-US" sz="1800" dirty="0"/>
              <a:t> 함수 외부에서 선언된 변수</a:t>
            </a:r>
            <a:endParaRPr lang="en-US" altLang="ko-KR" sz="1800" dirty="0"/>
          </a:p>
          <a:p>
            <a:pPr lvl="1"/>
            <a:r>
              <a:rPr lang="ko-KR" altLang="en-US" sz="1800" b="1" dirty="0"/>
              <a:t>전역 변수</a:t>
            </a:r>
            <a:r>
              <a:rPr lang="en-US" altLang="ko-KR" sz="1800" b="1" dirty="0"/>
              <a:t>(global variable)</a:t>
            </a:r>
            <a:r>
              <a:rPr lang="en-US" altLang="ko-KR" sz="1800" dirty="0"/>
              <a:t>:</a:t>
            </a:r>
            <a:r>
              <a:rPr lang="ko-KR" altLang="en-US" sz="1800" dirty="0"/>
              <a:t> 범위가 프로그램 전체</a:t>
            </a:r>
            <a:r>
              <a:rPr lang="en-US" altLang="ko-KR" dirty="0"/>
              <a:t>(</a:t>
            </a:r>
            <a:r>
              <a:rPr lang="ko-KR" altLang="en-US" dirty="0"/>
              <a:t>특별 키워드가 필요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자동으로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r>
              <a:rPr lang="ko-KR" altLang="en-US" sz="1800" b="1" dirty="0"/>
              <a:t>외부 정적 변수</a:t>
            </a:r>
            <a:r>
              <a:rPr lang="en-US" altLang="ko-KR" sz="1800" b="1" dirty="0"/>
              <a:t>(external static variable)</a:t>
            </a:r>
            <a:r>
              <a:rPr lang="en-US" altLang="ko-KR" sz="1800" dirty="0"/>
              <a:t>: </a:t>
            </a:r>
            <a:r>
              <a:rPr lang="ko-KR" altLang="en-US" sz="1800" dirty="0"/>
              <a:t>범위가 해당 소스 파일</a:t>
            </a:r>
            <a:endParaRPr lang="en-US" altLang="ko-KR" sz="1800" dirty="0"/>
          </a:p>
          <a:p>
            <a:pPr lvl="2"/>
            <a:r>
              <a:rPr lang="en-US" altLang="ko-KR" dirty="0"/>
              <a:t>Static </a:t>
            </a:r>
            <a:r>
              <a:rPr lang="ko-KR" altLang="en-US" dirty="0"/>
              <a:t>키워드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632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전역 변수의 초기값과 생존 시간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274763" y="1654873"/>
            <a:ext cx="7567612" cy="45388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&lt;stdio.h&gt;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B;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add()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 +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70C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answer;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A = 5;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B = 7;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answer = add();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+ %d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A, B, answer);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왼쪽 중괄호 1"/>
          <p:cNvSpPr/>
          <p:nvPr/>
        </p:nvSpPr>
        <p:spPr bwMode="auto">
          <a:xfrm>
            <a:off x="866775" y="1762823"/>
            <a:ext cx="407988" cy="3989387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89326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전역 변수의 범위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133475" y="1921077"/>
            <a:ext cx="1790794" cy="5154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2781300" y="2075560"/>
            <a:ext cx="4171950" cy="2305514"/>
          </a:xfrm>
          <a:custGeom>
            <a:avLst/>
            <a:gdLst>
              <a:gd name="connsiteX0" fmla="*/ 0 w 4171950"/>
              <a:gd name="connsiteY0" fmla="*/ 0 h 2305514"/>
              <a:gd name="connsiteX1" fmla="*/ 1304925 w 4171950"/>
              <a:gd name="connsiteY1" fmla="*/ 9525 h 2305514"/>
              <a:gd name="connsiteX2" fmla="*/ 1333500 w 4171950"/>
              <a:gd name="connsiteY2" fmla="*/ 19050 h 2305514"/>
              <a:gd name="connsiteX3" fmla="*/ 1371600 w 4171950"/>
              <a:gd name="connsiteY3" fmla="*/ 28575 h 2305514"/>
              <a:gd name="connsiteX4" fmla="*/ 1400175 w 4171950"/>
              <a:gd name="connsiteY4" fmla="*/ 47625 h 2305514"/>
              <a:gd name="connsiteX5" fmla="*/ 1438275 w 4171950"/>
              <a:gd name="connsiteY5" fmla="*/ 76200 h 2305514"/>
              <a:gd name="connsiteX6" fmla="*/ 1485900 w 4171950"/>
              <a:gd name="connsiteY6" fmla="*/ 85725 h 2305514"/>
              <a:gd name="connsiteX7" fmla="*/ 1638300 w 4171950"/>
              <a:gd name="connsiteY7" fmla="*/ 152400 h 2305514"/>
              <a:gd name="connsiteX8" fmla="*/ 1876425 w 4171950"/>
              <a:gd name="connsiteY8" fmla="*/ 219075 h 2305514"/>
              <a:gd name="connsiteX9" fmla="*/ 1943100 w 4171950"/>
              <a:gd name="connsiteY9" fmla="*/ 228600 h 2305514"/>
              <a:gd name="connsiteX10" fmla="*/ 2019300 w 4171950"/>
              <a:gd name="connsiteY10" fmla="*/ 276225 h 2305514"/>
              <a:gd name="connsiteX11" fmla="*/ 2114550 w 4171950"/>
              <a:gd name="connsiteY11" fmla="*/ 295275 h 2305514"/>
              <a:gd name="connsiteX12" fmla="*/ 2209800 w 4171950"/>
              <a:gd name="connsiteY12" fmla="*/ 323850 h 2305514"/>
              <a:gd name="connsiteX13" fmla="*/ 2428875 w 4171950"/>
              <a:gd name="connsiteY13" fmla="*/ 419100 h 2305514"/>
              <a:gd name="connsiteX14" fmla="*/ 2505075 w 4171950"/>
              <a:gd name="connsiteY14" fmla="*/ 466725 h 2305514"/>
              <a:gd name="connsiteX15" fmla="*/ 2581275 w 4171950"/>
              <a:gd name="connsiteY15" fmla="*/ 504825 h 2305514"/>
              <a:gd name="connsiteX16" fmla="*/ 2647950 w 4171950"/>
              <a:gd name="connsiteY16" fmla="*/ 552450 h 2305514"/>
              <a:gd name="connsiteX17" fmla="*/ 2724150 w 4171950"/>
              <a:gd name="connsiteY17" fmla="*/ 600075 h 2305514"/>
              <a:gd name="connsiteX18" fmla="*/ 2781300 w 4171950"/>
              <a:gd name="connsiteY18" fmla="*/ 647700 h 2305514"/>
              <a:gd name="connsiteX19" fmla="*/ 2847975 w 4171950"/>
              <a:gd name="connsiteY19" fmla="*/ 685800 h 2305514"/>
              <a:gd name="connsiteX20" fmla="*/ 2943225 w 4171950"/>
              <a:gd name="connsiteY20" fmla="*/ 762000 h 2305514"/>
              <a:gd name="connsiteX21" fmla="*/ 3009900 w 4171950"/>
              <a:gd name="connsiteY21" fmla="*/ 800100 h 2305514"/>
              <a:gd name="connsiteX22" fmla="*/ 3105150 w 4171950"/>
              <a:gd name="connsiteY22" fmla="*/ 876300 h 2305514"/>
              <a:gd name="connsiteX23" fmla="*/ 3162300 w 4171950"/>
              <a:gd name="connsiteY23" fmla="*/ 933450 h 2305514"/>
              <a:gd name="connsiteX24" fmla="*/ 3190875 w 4171950"/>
              <a:gd name="connsiteY24" fmla="*/ 1009650 h 2305514"/>
              <a:gd name="connsiteX25" fmla="*/ 3228975 w 4171950"/>
              <a:gd name="connsiteY25" fmla="*/ 1057275 h 2305514"/>
              <a:gd name="connsiteX26" fmla="*/ 3276600 w 4171950"/>
              <a:gd name="connsiteY26" fmla="*/ 1162050 h 2305514"/>
              <a:gd name="connsiteX27" fmla="*/ 3314700 w 4171950"/>
              <a:gd name="connsiteY27" fmla="*/ 1219200 h 2305514"/>
              <a:gd name="connsiteX28" fmla="*/ 3371850 w 4171950"/>
              <a:gd name="connsiteY28" fmla="*/ 1333500 h 2305514"/>
              <a:gd name="connsiteX29" fmla="*/ 3400425 w 4171950"/>
              <a:gd name="connsiteY29" fmla="*/ 1381125 h 2305514"/>
              <a:gd name="connsiteX30" fmla="*/ 3467100 w 4171950"/>
              <a:gd name="connsiteY30" fmla="*/ 1524000 h 2305514"/>
              <a:gd name="connsiteX31" fmla="*/ 3552825 w 4171950"/>
              <a:gd name="connsiteY31" fmla="*/ 1657350 h 2305514"/>
              <a:gd name="connsiteX32" fmla="*/ 3571875 w 4171950"/>
              <a:gd name="connsiteY32" fmla="*/ 1704975 h 2305514"/>
              <a:gd name="connsiteX33" fmla="*/ 3600450 w 4171950"/>
              <a:gd name="connsiteY33" fmla="*/ 1743075 h 2305514"/>
              <a:gd name="connsiteX34" fmla="*/ 3619500 w 4171950"/>
              <a:gd name="connsiteY34" fmla="*/ 1790700 h 2305514"/>
              <a:gd name="connsiteX35" fmla="*/ 3667125 w 4171950"/>
              <a:gd name="connsiteY35" fmla="*/ 1866900 h 2305514"/>
              <a:gd name="connsiteX36" fmla="*/ 3695700 w 4171950"/>
              <a:gd name="connsiteY36" fmla="*/ 1905000 h 2305514"/>
              <a:gd name="connsiteX37" fmla="*/ 3762375 w 4171950"/>
              <a:gd name="connsiteY37" fmla="*/ 2009775 h 2305514"/>
              <a:gd name="connsiteX38" fmla="*/ 3829050 w 4171950"/>
              <a:gd name="connsiteY38" fmla="*/ 2105025 h 2305514"/>
              <a:gd name="connsiteX39" fmla="*/ 3895725 w 4171950"/>
              <a:gd name="connsiteY39" fmla="*/ 2181225 h 2305514"/>
              <a:gd name="connsiteX40" fmla="*/ 3952875 w 4171950"/>
              <a:gd name="connsiteY40" fmla="*/ 2219325 h 2305514"/>
              <a:gd name="connsiteX41" fmla="*/ 3981450 w 4171950"/>
              <a:gd name="connsiteY41" fmla="*/ 2228850 h 2305514"/>
              <a:gd name="connsiteX42" fmla="*/ 4010025 w 4171950"/>
              <a:gd name="connsiteY42" fmla="*/ 2257425 h 2305514"/>
              <a:gd name="connsiteX43" fmla="*/ 4086225 w 4171950"/>
              <a:gd name="connsiteY43" fmla="*/ 2286000 h 2305514"/>
              <a:gd name="connsiteX44" fmla="*/ 4152900 w 4171950"/>
              <a:gd name="connsiteY44" fmla="*/ 2305050 h 2305514"/>
              <a:gd name="connsiteX45" fmla="*/ 4171950 w 4171950"/>
              <a:gd name="connsiteY45" fmla="*/ 2305050 h 23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71950" h="2305514">
                <a:moveTo>
                  <a:pt x="0" y="0"/>
                </a:moveTo>
                <a:lnTo>
                  <a:pt x="1304925" y="9525"/>
                </a:lnTo>
                <a:cubicBezTo>
                  <a:pt x="1314964" y="9668"/>
                  <a:pt x="1323846" y="16292"/>
                  <a:pt x="1333500" y="19050"/>
                </a:cubicBezTo>
                <a:cubicBezTo>
                  <a:pt x="1346087" y="22646"/>
                  <a:pt x="1358900" y="25400"/>
                  <a:pt x="1371600" y="28575"/>
                </a:cubicBezTo>
                <a:cubicBezTo>
                  <a:pt x="1381125" y="34925"/>
                  <a:pt x="1390860" y="40971"/>
                  <a:pt x="1400175" y="47625"/>
                </a:cubicBezTo>
                <a:cubicBezTo>
                  <a:pt x="1413093" y="56852"/>
                  <a:pt x="1423768" y="69753"/>
                  <a:pt x="1438275" y="76200"/>
                </a:cubicBezTo>
                <a:cubicBezTo>
                  <a:pt x="1453069" y="82775"/>
                  <a:pt x="1470025" y="82550"/>
                  <a:pt x="1485900" y="85725"/>
                </a:cubicBezTo>
                <a:cubicBezTo>
                  <a:pt x="1551730" y="135098"/>
                  <a:pt x="1520067" y="117626"/>
                  <a:pt x="1638300" y="152400"/>
                </a:cubicBezTo>
                <a:cubicBezTo>
                  <a:pt x="1676044" y="163501"/>
                  <a:pt x="1815121" y="206814"/>
                  <a:pt x="1876425" y="219075"/>
                </a:cubicBezTo>
                <a:cubicBezTo>
                  <a:pt x="1898440" y="223478"/>
                  <a:pt x="1920875" y="225425"/>
                  <a:pt x="1943100" y="228600"/>
                </a:cubicBezTo>
                <a:cubicBezTo>
                  <a:pt x="1968500" y="244475"/>
                  <a:pt x="1991384" y="265369"/>
                  <a:pt x="2019300" y="276225"/>
                </a:cubicBezTo>
                <a:cubicBezTo>
                  <a:pt x="2049477" y="287961"/>
                  <a:pt x="2083138" y="287422"/>
                  <a:pt x="2114550" y="295275"/>
                </a:cubicBezTo>
                <a:cubicBezTo>
                  <a:pt x="2146708" y="303315"/>
                  <a:pt x="2178492" y="312960"/>
                  <a:pt x="2209800" y="323850"/>
                </a:cubicBezTo>
                <a:cubicBezTo>
                  <a:pt x="2294046" y="353153"/>
                  <a:pt x="2352436" y="376634"/>
                  <a:pt x="2428875" y="419100"/>
                </a:cubicBezTo>
                <a:cubicBezTo>
                  <a:pt x="2455059" y="433646"/>
                  <a:pt x="2478969" y="452040"/>
                  <a:pt x="2505075" y="466725"/>
                </a:cubicBezTo>
                <a:cubicBezTo>
                  <a:pt x="2529826" y="480647"/>
                  <a:pt x="2556924" y="490214"/>
                  <a:pt x="2581275" y="504825"/>
                </a:cubicBezTo>
                <a:cubicBezTo>
                  <a:pt x="2604695" y="518877"/>
                  <a:pt x="2625225" y="537300"/>
                  <a:pt x="2647950" y="552450"/>
                </a:cubicBezTo>
                <a:cubicBezTo>
                  <a:pt x="2672872" y="569065"/>
                  <a:pt x="2699776" y="582665"/>
                  <a:pt x="2724150" y="600075"/>
                </a:cubicBezTo>
                <a:cubicBezTo>
                  <a:pt x="2744329" y="614488"/>
                  <a:pt x="2760912" y="633585"/>
                  <a:pt x="2781300" y="647700"/>
                </a:cubicBezTo>
                <a:cubicBezTo>
                  <a:pt x="2802346" y="662270"/>
                  <a:pt x="2827063" y="671038"/>
                  <a:pt x="2847975" y="685800"/>
                </a:cubicBezTo>
                <a:cubicBezTo>
                  <a:pt x="2881193" y="709248"/>
                  <a:pt x="2906858" y="743816"/>
                  <a:pt x="2943225" y="762000"/>
                </a:cubicBezTo>
                <a:cubicBezTo>
                  <a:pt x="2980431" y="780603"/>
                  <a:pt x="2978486" y="777661"/>
                  <a:pt x="3009900" y="800100"/>
                </a:cubicBezTo>
                <a:cubicBezTo>
                  <a:pt x="3034699" y="817814"/>
                  <a:pt x="3087569" y="858719"/>
                  <a:pt x="3105150" y="876300"/>
                </a:cubicBezTo>
                <a:cubicBezTo>
                  <a:pt x="3176037" y="947187"/>
                  <a:pt x="3094957" y="888555"/>
                  <a:pt x="3162300" y="933450"/>
                </a:cubicBezTo>
                <a:cubicBezTo>
                  <a:pt x="3170677" y="966956"/>
                  <a:pt x="3170951" y="979765"/>
                  <a:pt x="3190875" y="1009650"/>
                </a:cubicBezTo>
                <a:cubicBezTo>
                  <a:pt x="3202152" y="1026566"/>
                  <a:pt x="3217698" y="1040359"/>
                  <a:pt x="3228975" y="1057275"/>
                </a:cubicBezTo>
                <a:cubicBezTo>
                  <a:pt x="3243782" y="1079485"/>
                  <a:pt x="3268072" y="1146213"/>
                  <a:pt x="3276600" y="1162050"/>
                </a:cubicBezTo>
                <a:cubicBezTo>
                  <a:pt x="3287455" y="1182209"/>
                  <a:pt x="3303581" y="1199186"/>
                  <a:pt x="3314700" y="1219200"/>
                </a:cubicBezTo>
                <a:cubicBezTo>
                  <a:pt x="3335387" y="1256437"/>
                  <a:pt x="3349934" y="1296973"/>
                  <a:pt x="3371850" y="1333500"/>
                </a:cubicBezTo>
                <a:cubicBezTo>
                  <a:pt x="3381375" y="1349375"/>
                  <a:pt x="3392146" y="1364566"/>
                  <a:pt x="3400425" y="1381125"/>
                </a:cubicBezTo>
                <a:cubicBezTo>
                  <a:pt x="3444927" y="1470128"/>
                  <a:pt x="3412620" y="1430605"/>
                  <a:pt x="3467100" y="1524000"/>
                </a:cubicBezTo>
                <a:cubicBezTo>
                  <a:pt x="3512815" y="1602368"/>
                  <a:pt x="3499347" y="1523654"/>
                  <a:pt x="3552825" y="1657350"/>
                </a:cubicBezTo>
                <a:cubicBezTo>
                  <a:pt x="3559175" y="1673225"/>
                  <a:pt x="3563572" y="1690029"/>
                  <a:pt x="3571875" y="1704975"/>
                </a:cubicBezTo>
                <a:cubicBezTo>
                  <a:pt x="3579585" y="1718852"/>
                  <a:pt x="3592740" y="1729198"/>
                  <a:pt x="3600450" y="1743075"/>
                </a:cubicBezTo>
                <a:cubicBezTo>
                  <a:pt x="3608753" y="1758021"/>
                  <a:pt x="3611394" y="1775646"/>
                  <a:pt x="3619500" y="1790700"/>
                </a:cubicBezTo>
                <a:cubicBezTo>
                  <a:pt x="3633701" y="1817073"/>
                  <a:pt x="3650510" y="1841978"/>
                  <a:pt x="3667125" y="1866900"/>
                </a:cubicBezTo>
                <a:cubicBezTo>
                  <a:pt x="3675931" y="1880109"/>
                  <a:pt x="3687532" y="1891387"/>
                  <a:pt x="3695700" y="1905000"/>
                </a:cubicBezTo>
                <a:cubicBezTo>
                  <a:pt x="3763500" y="2018000"/>
                  <a:pt x="3682207" y="1909565"/>
                  <a:pt x="3762375" y="2009775"/>
                </a:cubicBezTo>
                <a:cubicBezTo>
                  <a:pt x="3782468" y="2090145"/>
                  <a:pt x="3754343" y="2005415"/>
                  <a:pt x="3829050" y="2105025"/>
                </a:cubicBezTo>
                <a:cubicBezTo>
                  <a:pt x="3852052" y="2135694"/>
                  <a:pt x="3864897" y="2156562"/>
                  <a:pt x="3895725" y="2181225"/>
                </a:cubicBezTo>
                <a:cubicBezTo>
                  <a:pt x="3913603" y="2195528"/>
                  <a:pt x="3931155" y="2212085"/>
                  <a:pt x="3952875" y="2219325"/>
                </a:cubicBezTo>
                <a:lnTo>
                  <a:pt x="3981450" y="2228850"/>
                </a:lnTo>
                <a:cubicBezTo>
                  <a:pt x="3990975" y="2238375"/>
                  <a:pt x="3999064" y="2249595"/>
                  <a:pt x="4010025" y="2257425"/>
                </a:cubicBezTo>
                <a:cubicBezTo>
                  <a:pt x="4039618" y="2278563"/>
                  <a:pt x="4052988" y="2276504"/>
                  <a:pt x="4086225" y="2286000"/>
                </a:cubicBezTo>
                <a:cubicBezTo>
                  <a:pt x="4117932" y="2295059"/>
                  <a:pt x="4117168" y="2299095"/>
                  <a:pt x="4152900" y="2305050"/>
                </a:cubicBezTo>
                <a:cubicBezTo>
                  <a:pt x="4159164" y="2306094"/>
                  <a:pt x="4165600" y="2305050"/>
                  <a:pt x="4171950" y="23050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19900" y="4204824"/>
            <a:ext cx="202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전역 변수</a:t>
            </a:r>
            <a:endParaRPr lang="en-US" altLang="ko-KR" sz="16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초기값은 </a:t>
            </a:r>
            <a:r>
              <a:rPr lang="en-US" altLang="ko-KR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lang="ko-KR" altLang="en-US" sz="16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802382F-7CF0-4ACC-9B5B-091EBA3DFC2F}"/>
              </a:ext>
            </a:extLst>
          </p:cNvPr>
          <p:cNvGrpSpPr/>
          <p:nvPr/>
        </p:nvGrpSpPr>
        <p:grpSpPr>
          <a:xfrm>
            <a:off x="6702552" y="5066068"/>
            <a:ext cx="1475773" cy="686142"/>
            <a:chOff x="5038165" y="815788"/>
            <a:chExt cx="3663880" cy="13162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FF5872-B509-45B9-811C-497C814F7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23A12E-5A32-45D4-ABB7-87D18A0419D1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ea typeface="굴림" pitchFamily="50" charset="-127"/>
                </a:rPr>
                <a:t>5 + 7 =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0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</a:t>
            </a:r>
            <a:r>
              <a:rPr lang="en-US" altLang="ko-KR" dirty="0"/>
              <a:t> </a:t>
            </a:r>
            <a:r>
              <a:rPr lang="ko-KR" altLang="en-US" dirty="0"/>
              <a:t>변수의 초기값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5542" y="1774570"/>
            <a:ext cx="7567612" cy="24458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counter;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"counter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counter);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62FC97-4B33-4F7D-A5D3-D6AEB49F6843}"/>
              </a:ext>
            </a:extLst>
          </p:cNvPr>
          <p:cNvGrpSpPr/>
          <p:nvPr/>
        </p:nvGrpSpPr>
        <p:grpSpPr>
          <a:xfrm>
            <a:off x="5717449" y="3263774"/>
            <a:ext cx="1392652" cy="612648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6ADFA5C-D30F-42CB-B263-5BFF1113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066C39-C6DF-4A25-A1E5-C345DFCA8321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Trebuchet MS" panose="020B0603020202020204" pitchFamily="34" charset="0"/>
                  <a:ea typeface="굴림" pitchFamily="50" charset="-127"/>
                </a:rPr>
                <a:t>counter =  0</a:t>
              </a:r>
            </a:p>
          </p:txBody>
        </p:sp>
      </p:grpSp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E19C4749-B610-4A49-B589-4E477AB767F1}"/>
              </a:ext>
            </a:extLst>
          </p:cNvPr>
          <p:cNvSpPr/>
          <p:nvPr/>
        </p:nvSpPr>
        <p:spPr>
          <a:xfrm>
            <a:off x="4791456" y="2212848"/>
            <a:ext cx="301752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873"/>
              <a:gd name="adj6" fmla="val -85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전역 변수는 컴파일러가 프로그램 실행시에 </a:t>
            </a:r>
            <a:r>
              <a:rPr lang="en-US" altLang="ko-KR" dirty="0"/>
              <a:t>0</a:t>
            </a:r>
            <a:r>
              <a:rPr lang="ko-KR" altLang="en-US" dirty="0"/>
              <a:t>으로 초기화한다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4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전역 변수의 사용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756443" y="1754478"/>
            <a:ext cx="7631113" cy="42634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x;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sub();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(x = 0; x &lt; 10; x++)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sub();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sub()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(x = 0; x &lt; 10; x++)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695395" name="Group 99"/>
          <p:cNvGrpSpPr>
            <a:grpSpLocks/>
          </p:cNvGrpSpPr>
          <p:nvPr/>
        </p:nvGrpSpPr>
        <p:grpSpPr bwMode="auto">
          <a:xfrm flipH="1">
            <a:off x="6194870" y="3130804"/>
            <a:ext cx="1763712" cy="1919288"/>
            <a:chOff x="2673" y="1924"/>
            <a:chExt cx="1143" cy="1209"/>
          </a:xfrm>
        </p:grpSpPr>
        <p:sp>
          <p:nvSpPr>
            <p:cNvPr id="695308" name="Freeform 12"/>
            <p:cNvSpPr>
              <a:spLocks/>
            </p:cNvSpPr>
            <p:nvPr/>
          </p:nvSpPr>
          <p:spPr bwMode="auto">
            <a:xfrm>
              <a:off x="3092" y="2271"/>
              <a:ext cx="62" cy="130"/>
            </a:xfrm>
            <a:custGeom>
              <a:avLst/>
              <a:gdLst>
                <a:gd name="T0" fmla="*/ 57 w 126"/>
                <a:gd name="T1" fmla="*/ 76 h 260"/>
                <a:gd name="T2" fmla="*/ 51 w 126"/>
                <a:gd name="T3" fmla="*/ 74 h 260"/>
                <a:gd name="T4" fmla="*/ 49 w 126"/>
                <a:gd name="T5" fmla="*/ 68 h 260"/>
                <a:gd name="T6" fmla="*/ 51 w 126"/>
                <a:gd name="T7" fmla="*/ 57 h 260"/>
                <a:gd name="T8" fmla="*/ 57 w 126"/>
                <a:gd name="T9" fmla="*/ 53 h 260"/>
                <a:gd name="T10" fmla="*/ 65 w 126"/>
                <a:gd name="T11" fmla="*/ 57 h 260"/>
                <a:gd name="T12" fmla="*/ 67 w 126"/>
                <a:gd name="T13" fmla="*/ 64 h 260"/>
                <a:gd name="T14" fmla="*/ 63 w 126"/>
                <a:gd name="T15" fmla="*/ 72 h 260"/>
                <a:gd name="T16" fmla="*/ 59 w 126"/>
                <a:gd name="T17" fmla="*/ 74 h 260"/>
                <a:gd name="T18" fmla="*/ 59 w 126"/>
                <a:gd name="T19" fmla="*/ 118 h 260"/>
                <a:gd name="T20" fmla="*/ 105 w 126"/>
                <a:gd name="T21" fmla="*/ 25 h 260"/>
                <a:gd name="T22" fmla="*/ 103 w 126"/>
                <a:gd name="T23" fmla="*/ 23 h 260"/>
                <a:gd name="T24" fmla="*/ 103 w 126"/>
                <a:gd name="T25" fmla="*/ 21 h 260"/>
                <a:gd name="T26" fmla="*/ 99 w 126"/>
                <a:gd name="T27" fmla="*/ 15 h 260"/>
                <a:gd name="T28" fmla="*/ 99 w 126"/>
                <a:gd name="T29" fmla="*/ 9 h 260"/>
                <a:gd name="T30" fmla="*/ 101 w 126"/>
                <a:gd name="T31" fmla="*/ 4 h 260"/>
                <a:gd name="T32" fmla="*/ 105 w 126"/>
                <a:gd name="T33" fmla="*/ 2 h 260"/>
                <a:gd name="T34" fmla="*/ 110 w 126"/>
                <a:gd name="T35" fmla="*/ 0 h 260"/>
                <a:gd name="T36" fmla="*/ 120 w 126"/>
                <a:gd name="T37" fmla="*/ 2 h 260"/>
                <a:gd name="T38" fmla="*/ 124 w 126"/>
                <a:gd name="T39" fmla="*/ 4 h 260"/>
                <a:gd name="T40" fmla="*/ 126 w 126"/>
                <a:gd name="T41" fmla="*/ 7 h 260"/>
                <a:gd name="T42" fmla="*/ 126 w 126"/>
                <a:gd name="T43" fmla="*/ 13 h 260"/>
                <a:gd name="T44" fmla="*/ 126 w 126"/>
                <a:gd name="T45" fmla="*/ 19 h 260"/>
                <a:gd name="T46" fmla="*/ 122 w 126"/>
                <a:gd name="T47" fmla="*/ 25 h 260"/>
                <a:gd name="T48" fmla="*/ 114 w 126"/>
                <a:gd name="T49" fmla="*/ 26 h 260"/>
                <a:gd name="T50" fmla="*/ 65 w 126"/>
                <a:gd name="T51" fmla="*/ 120 h 260"/>
                <a:gd name="T52" fmla="*/ 99 w 126"/>
                <a:gd name="T53" fmla="*/ 116 h 260"/>
                <a:gd name="T54" fmla="*/ 99 w 126"/>
                <a:gd name="T55" fmla="*/ 123 h 260"/>
                <a:gd name="T56" fmla="*/ 61 w 126"/>
                <a:gd name="T57" fmla="*/ 131 h 260"/>
                <a:gd name="T58" fmla="*/ 114 w 126"/>
                <a:gd name="T59" fmla="*/ 213 h 260"/>
                <a:gd name="T60" fmla="*/ 108 w 126"/>
                <a:gd name="T61" fmla="*/ 215 h 260"/>
                <a:gd name="T62" fmla="*/ 61 w 126"/>
                <a:gd name="T63" fmla="*/ 135 h 260"/>
                <a:gd name="T64" fmla="*/ 59 w 126"/>
                <a:gd name="T65" fmla="*/ 236 h 260"/>
                <a:gd name="T66" fmla="*/ 61 w 126"/>
                <a:gd name="T67" fmla="*/ 236 h 260"/>
                <a:gd name="T68" fmla="*/ 65 w 126"/>
                <a:gd name="T69" fmla="*/ 237 h 260"/>
                <a:gd name="T70" fmla="*/ 67 w 126"/>
                <a:gd name="T71" fmla="*/ 241 h 260"/>
                <a:gd name="T72" fmla="*/ 70 w 126"/>
                <a:gd name="T73" fmla="*/ 249 h 260"/>
                <a:gd name="T74" fmla="*/ 67 w 126"/>
                <a:gd name="T75" fmla="*/ 256 h 260"/>
                <a:gd name="T76" fmla="*/ 59 w 126"/>
                <a:gd name="T77" fmla="*/ 260 h 260"/>
                <a:gd name="T78" fmla="*/ 51 w 126"/>
                <a:gd name="T79" fmla="*/ 258 h 260"/>
                <a:gd name="T80" fmla="*/ 49 w 126"/>
                <a:gd name="T81" fmla="*/ 251 h 260"/>
                <a:gd name="T82" fmla="*/ 49 w 126"/>
                <a:gd name="T83" fmla="*/ 245 h 260"/>
                <a:gd name="T84" fmla="*/ 49 w 126"/>
                <a:gd name="T85" fmla="*/ 241 h 260"/>
                <a:gd name="T86" fmla="*/ 49 w 126"/>
                <a:gd name="T87" fmla="*/ 237 h 260"/>
                <a:gd name="T88" fmla="*/ 51 w 126"/>
                <a:gd name="T89" fmla="*/ 236 h 260"/>
                <a:gd name="T90" fmla="*/ 51 w 126"/>
                <a:gd name="T91" fmla="*/ 236 h 260"/>
                <a:gd name="T92" fmla="*/ 55 w 126"/>
                <a:gd name="T93" fmla="*/ 236 h 260"/>
                <a:gd name="T94" fmla="*/ 51 w 126"/>
                <a:gd name="T95" fmla="*/ 150 h 260"/>
                <a:gd name="T96" fmla="*/ 0 w 126"/>
                <a:gd name="T97" fmla="*/ 245 h 260"/>
                <a:gd name="T98" fmla="*/ 0 w 126"/>
                <a:gd name="T99" fmla="*/ 241 h 260"/>
                <a:gd name="T100" fmla="*/ 53 w 126"/>
                <a:gd name="T101" fmla="*/ 133 h 260"/>
                <a:gd name="T102" fmla="*/ 27 w 126"/>
                <a:gd name="T103" fmla="*/ 142 h 260"/>
                <a:gd name="T104" fmla="*/ 23 w 126"/>
                <a:gd name="T105" fmla="*/ 133 h 260"/>
                <a:gd name="T106" fmla="*/ 53 w 126"/>
                <a:gd name="T107" fmla="*/ 123 h 260"/>
                <a:gd name="T108" fmla="*/ 17 w 126"/>
                <a:gd name="T109" fmla="*/ 63 h 260"/>
                <a:gd name="T110" fmla="*/ 17 w 126"/>
                <a:gd name="T111" fmla="*/ 59 h 260"/>
                <a:gd name="T112" fmla="*/ 21 w 126"/>
                <a:gd name="T113" fmla="*/ 57 h 260"/>
                <a:gd name="T114" fmla="*/ 57 w 126"/>
                <a:gd name="T115" fmla="*/ 121 h 260"/>
                <a:gd name="T116" fmla="*/ 57 w 126"/>
                <a:gd name="T117" fmla="*/ 76 h 260"/>
                <a:gd name="T118" fmla="*/ 57 w 126"/>
                <a:gd name="T119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260">
                  <a:moveTo>
                    <a:pt x="57" y="76"/>
                  </a:moveTo>
                  <a:lnTo>
                    <a:pt x="51" y="74"/>
                  </a:lnTo>
                  <a:lnTo>
                    <a:pt x="49" y="68"/>
                  </a:lnTo>
                  <a:lnTo>
                    <a:pt x="51" y="57"/>
                  </a:lnTo>
                  <a:lnTo>
                    <a:pt x="57" y="53"/>
                  </a:lnTo>
                  <a:lnTo>
                    <a:pt x="65" y="57"/>
                  </a:lnTo>
                  <a:lnTo>
                    <a:pt x="67" y="64"/>
                  </a:lnTo>
                  <a:lnTo>
                    <a:pt x="63" y="72"/>
                  </a:lnTo>
                  <a:lnTo>
                    <a:pt x="59" y="74"/>
                  </a:lnTo>
                  <a:lnTo>
                    <a:pt x="59" y="118"/>
                  </a:lnTo>
                  <a:lnTo>
                    <a:pt x="105" y="25"/>
                  </a:lnTo>
                  <a:lnTo>
                    <a:pt x="103" y="23"/>
                  </a:lnTo>
                  <a:lnTo>
                    <a:pt x="103" y="21"/>
                  </a:lnTo>
                  <a:lnTo>
                    <a:pt x="99" y="15"/>
                  </a:lnTo>
                  <a:lnTo>
                    <a:pt x="99" y="9"/>
                  </a:lnTo>
                  <a:lnTo>
                    <a:pt x="101" y="4"/>
                  </a:lnTo>
                  <a:lnTo>
                    <a:pt x="105" y="2"/>
                  </a:lnTo>
                  <a:lnTo>
                    <a:pt x="110" y="0"/>
                  </a:lnTo>
                  <a:lnTo>
                    <a:pt x="120" y="2"/>
                  </a:lnTo>
                  <a:lnTo>
                    <a:pt x="124" y="4"/>
                  </a:lnTo>
                  <a:lnTo>
                    <a:pt x="126" y="7"/>
                  </a:lnTo>
                  <a:lnTo>
                    <a:pt x="126" y="13"/>
                  </a:lnTo>
                  <a:lnTo>
                    <a:pt x="126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0"/>
                  </a:lnTo>
                  <a:lnTo>
                    <a:pt x="99" y="116"/>
                  </a:lnTo>
                  <a:lnTo>
                    <a:pt x="99" y="123"/>
                  </a:lnTo>
                  <a:lnTo>
                    <a:pt x="61" y="131"/>
                  </a:lnTo>
                  <a:lnTo>
                    <a:pt x="114" y="213"/>
                  </a:lnTo>
                  <a:lnTo>
                    <a:pt x="108" y="215"/>
                  </a:lnTo>
                  <a:lnTo>
                    <a:pt x="61" y="135"/>
                  </a:lnTo>
                  <a:lnTo>
                    <a:pt x="59" y="236"/>
                  </a:lnTo>
                  <a:lnTo>
                    <a:pt x="61" y="236"/>
                  </a:lnTo>
                  <a:lnTo>
                    <a:pt x="65" y="237"/>
                  </a:lnTo>
                  <a:lnTo>
                    <a:pt x="67" y="241"/>
                  </a:lnTo>
                  <a:lnTo>
                    <a:pt x="70" y="249"/>
                  </a:lnTo>
                  <a:lnTo>
                    <a:pt x="67" y="256"/>
                  </a:lnTo>
                  <a:lnTo>
                    <a:pt x="59" y="260"/>
                  </a:lnTo>
                  <a:lnTo>
                    <a:pt x="51" y="258"/>
                  </a:lnTo>
                  <a:lnTo>
                    <a:pt x="49" y="251"/>
                  </a:lnTo>
                  <a:lnTo>
                    <a:pt x="49" y="245"/>
                  </a:lnTo>
                  <a:lnTo>
                    <a:pt x="49" y="241"/>
                  </a:lnTo>
                  <a:lnTo>
                    <a:pt x="49" y="237"/>
                  </a:lnTo>
                  <a:lnTo>
                    <a:pt x="51" y="236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1" y="150"/>
                  </a:lnTo>
                  <a:lnTo>
                    <a:pt x="0" y="245"/>
                  </a:lnTo>
                  <a:lnTo>
                    <a:pt x="0" y="241"/>
                  </a:lnTo>
                  <a:lnTo>
                    <a:pt x="53" y="133"/>
                  </a:lnTo>
                  <a:lnTo>
                    <a:pt x="27" y="142"/>
                  </a:lnTo>
                  <a:lnTo>
                    <a:pt x="23" y="133"/>
                  </a:lnTo>
                  <a:lnTo>
                    <a:pt x="53" y="123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7"/>
                  </a:lnTo>
                  <a:lnTo>
                    <a:pt x="57" y="121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2801" y="2428"/>
              <a:ext cx="386" cy="697"/>
            </a:xfrm>
            <a:custGeom>
              <a:avLst/>
              <a:gdLst>
                <a:gd name="T0" fmla="*/ 485 w 772"/>
                <a:gd name="T1" fmla="*/ 0 h 1396"/>
                <a:gd name="T2" fmla="*/ 673 w 772"/>
                <a:gd name="T3" fmla="*/ 362 h 1396"/>
                <a:gd name="T4" fmla="*/ 698 w 772"/>
                <a:gd name="T5" fmla="*/ 1002 h 1396"/>
                <a:gd name="T6" fmla="*/ 766 w 772"/>
                <a:gd name="T7" fmla="*/ 1396 h 1396"/>
                <a:gd name="T8" fmla="*/ 753 w 772"/>
                <a:gd name="T9" fmla="*/ 1394 h 1396"/>
                <a:gd name="T10" fmla="*/ 738 w 772"/>
                <a:gd name="T11" fmla="*/ 1394 h 1396"/>
                <a:gd name="T12" fmla="*/ 719 w 772"/>
                <a:gd name="T13" fmla="*/ 1392 h 1396"/>
                <a:gd name="T14" fmla="*/ 694 w 772"/>
                <a:gd name="T15" fmla="*/ 1390 h 1396"/>
                <a:gd name="T16" fmla="*/ 681 w 772"/>
                <a:gd name="T17" fmla="*/ 1388 h 1396"/>
                <a:gd name="T18" fmla="*/ 666 w 772"/>
                <a:gd name="T19" fmla="*/ 1388 h 1396"/>
                <a:gd name="T20" fmla="*/ 651 w 772"/>
                <a:gd name="T21" fmla="*/ 1386 h 1396"/>
                <a:gd name="T22" fmla="*/ 635 w 772"/>
                <a:gd name="T23" fmla="*/ 1386 h 1396"/>
                <a:gd name="T24" fmla="*/ 618 w 772"/>
                <a:gd name="T25" fmla="*/ 1383 h 1396"/>
                <a:gd name="T26" fmla="*/ 603 w 772"/>
                <a:gd name="T27" fmla="*/ 1383 h 1396"/>
                <a:gd name="T28" fmla="*/ 582 w 772"/>
                <a:gd name="T29" fmla="*/ 1379 h 1396"/>
                <a:gd name="T30" fmla="*/ 563 w 772"/>
                <a:gd name="T31" fmla="*/ 1377 h 1396"/>
                <a:gd name="T32" fmla="*/ 544 w 772"/>
                <a:gd name="T33" fmla="*/ 1373 h 1396"/>
                <a:gd name="T34" fmla="*/ 525 w 772"/>
                <a:gd name="T35" fmla="*/ 1371 h 1396"/>
                <a:gd name="T36" fmla="*/ 506 w 772"/>
                <a:gd name="T37" fmla="*/ 1367 h 1396"/>
                <a:gd name="T38" fmla="*/ 485 w 772"/>
                <a:gd name="T39" fmla="*/ 1364 h 1396"/>
                <a:gd name="T40" fmla="*/ 466 w 772"/>
                <a:gd name="T41" fmla="*/ 1360 h 1396"/>
                <a:gd name="T42" fmla="*/ 447 w 772"/>
                <a:gd name="T43" fmla="*/ 1356 h 1396"/>
                <a:gd name="T44" fmla="*/ 426 w 772"/>
                <a:gd name="T45" fmla="*/ 1350 h 1396"/>
                <a:gd name="T46" fmla="*/ 405 w 772"/>
                <a:gd name="T47" fmla="*/ 1346 h 1396"/>
                <a:gd name="T48" fmla="*/ 384 w 772"/>
                <a:gd name="T49" fmla="*/ 1341 h 1396"/>
                <a:gd name="T50" fmla="*/ 363 w 772"/>
                <a:gd name="T51" fmla="*/ 1337 h 1396"/>
                <a:gd name="T52" fmla="*/ 343 w 772"/>
                <a:gd name="T53" fmla="*/ 1331 h 1396"/>
                <a:gd name="T54" fmla="*/ 324 w 772"/>
                <a:gd name="T55" fmla="*/ 1326 h 1396"/>
                <a:gd name="T56" fmla="*/ 303 w 772"/>
                <a:gd name="T57" fmla="*/ 1318 h 1396"/>
                <a:gd name="T58" fmla="*/ 285 w 772"/>
                <a:gd name="T59" fmla="*/ 1312 h 1396"/>
                <a:gd name="T60" fmla="*/ 265 w 772"/>
                <a:gd name="T61" fmla="*/ 1305 h 1396"/>
                <a:gd name="T62" fmla="*/ 247 w 772"/>
                <a:gd name="T63" fmla="*/ 1297 h 1396"/>
                <a:gd name="T64" fmla="*/ 228 w 772"/>
                <a:gd name="T65" fmla="*/ 1291 h 1396"/>
                <a:gd name="T66" fmla="*/ 211 w 772"/>
                <a:gd name="T67" fmla="*/ 1286 h 1396"/>
                <a:gd name="T68" fmla="*/ 194 w 772"/>
                <a:gd name="T69" fmla="*/ 1278 h 1396"/>
                <a:gd name="T70" fmla="*/ 181 w 772"/>
                <a:gd name="T71" fmla="*/ 1270 h 1396"/>
                <a:gd name="T72" fmla="*/ 166 w 772"/>
                <a:gd name="T73" fmla="*/ 1265 h 1396"/>
                <a:gd name="T74" fmla="*/ 152 w 772"/>
                <a:gd name="T75" fmla="*/ 1261 h 1396"/>
                <a:gd name="T76" fmla="*/ 139 w 772"/>
                <a:gd name="T77" fmla="*/ 1253 h 1396"/>
                <a:gd name="T78" fmla="*/ 128 w 772"/>
                <a:gd name="T79" fmla="*/ 1249 h 1396"/>
                <a:gd name="T80" fmla="*/ 114 w 772"/>
                <a:gd name="T81" fmla="*/ 1244 h 1396"/>
                <a:gd name="T82" fmla="*/ 103 w 772"/>
                <a:gd name="T83" fmla="*/ 1238 h 1396"/>
                <a:gd name="T84" fmla="*/ 82 w 772"/>
                <a:gd name="T85" fmla="*/ 1229 h 1396"/>
                <a:gd name="T86" fmla="*/ 65 w 772"/>
                <a:gd name="T87" fmla="*/ 1221 h 1396"/>
                <a:gd name="T88" fmla="*/ 48 w 772"/>
                <a:gd name="T89" fmla="*/ 1211 h 1396"/>
                <a:gd name="T90" fmla="*/ 35 w 772"/>
                <a:gd name="T91" fmla="*/ 1206 h 1396"/>
                <a:gd name="T92" fmla="*/ 16 w 772"/>
                <a:gd name="T93" fmla="*/ 1196 h 1396"/>
                <a:gd name="T94" fmla="*/ 4 w 772"/>
                <a:gd name="T95" fmla="*/ 1189 h 1396"/>
                <a:gd name="T96" fmla="*/ 74 w 772"/>
                <a:gd name="T97" fmla="*/ 951 h 1396"/>
                <a:gd name="T98" fmla="*/ 232 w 772"/>
                <a:gd name="T99" fmla="*/ 748 h 1396"/>
                <a:gd name="T100" fmla="*/ 152 w 772"/>
                <a:gd name="T101" fmla="*/ 421 h 1396"/>
                <a:gd name="T102" fmla="*/ 238 w 772"/>
                <a:gd name="T103" fmla="*/ 56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2" h="1396">
                  <a:moveTo>
                    <a:pt x="238" y="56"/>
                  </a:moveTo>
                  <a:lnTo>
                    <a:pt x="485" y="0"/>
                  </a:lnTo>
                  <a:lnTo>
                    <a:pt x="561" y="8"/>
                  </a:lnTo>
                  <a:lnTo>
                    <a:pt x="673" y="362"/>
                  </a:lnTo>
                  <a:lnTo>
                    <a:pt x="555" y="748"/>
                  </a:lnTo>
                  <a:lnTo>
                    <a:pt x="698" y="1002"/>
                  </a:lnTo>
                  <a:lnTo>
                    <a:pt x="772" y="1329"/>
                  </a:lnTo>
                  <a:lnTo>
                    <a:pt x="766" y="1396"/>
                  </a:lnTo>
                  <a:lnTo>
                    <a:pt x="763" y="1394"/>
                  </a:lnTo>
                  <a:lnTo>
                    <a:pt x="753" y="1394"/>
                  </a:lnTo>
                  <a:lnTo>
                    <a:pt x="746" y="1394"/>
                  </a:lnTo>
                  <a:lnTo>
                    <a:pt x="738" y="1394"/>
                  </a:lnTo>
                  <a:lnTo>
                    <a:pt x="728" y="1392"/>
                  </a:lnTo>
                  <a:lnTo>
                    <a:pt x="719" y="1392"/>
                  </a:lnTo>
                  <a:lnTo>
                    <a:pt x="706" y="1392"/>
                  </a:lnTo>
                  <a:lnTo>
                    <a:pt x="694" y="1390"/>
                  </a:lnTo>
                  <a:lnTo>
                    <a:pt x="687" y="1388"/>
                  </a:lnTo>
                  <a:lnTo>
                    <a:pt x="681" y="1388"/>
                  </a:lnTo>
                  <a:lnTo>
                    <a:pt x="673" y="1388"/>
                  </a:lnTo>
                  <a:lnTo>
                    <a:pt x="666" y="1388"/>
                  </a:lnTo>
                  <a:lnTo>
                    <a:pt x="658" y="1388"/>
                  </a:lnTo>
                  <a:lnTo>
                    <a:pt x="651" y="1386"/>
                  </a:lnTo>
                  <a:lnTo>
                    <a:pt x="643" y="1386"/>
                  </a:lnTo>
                  <a:lnTo>
                    <a:pt x="635" y="1386"/>
                  </a:lnTo>
                  <a:lnTo>
                    <a:pt x="626" y="1384"/>
                  </a:lnTo>
                  <a:lnTo>
                    <a:pt x="618" y="1383"/>
                  </a:lnTo>
                  <a:lnTo>
                    <a:pt x="611" y="1383"/>
                  </a:lnTo>
                  <a:lnTo>
                    <a:pt x="603" y="1383"/>
                  </a:lnTo>
                  <a:lnTo>
                    <a:pt x="592" y="1379"/>
                  </a:lnTo>
                  <a:lnTo>
                    <a:pt x="582" y="1379"/>
                  </a:lnTo>
                  <a:lnTo>
                    <a:pt x="573" y="1377"/>
                  </a:lnTo>
                  <a:lnTo>
                    <a:pt x="563" y="1377"/>
                  </a:lnTo>
                  <a:lnTo>
                    <a:pt x="554" y="1373"/>
                  </a:lnTo>
                  <a:lnTo>
                    <a:pt x="544" y="1373"/>
                  </a:lnTo>
                  <a:lnTo>
                    <a:pt x="535" y="1371"/>
                  </a:lnTo>
                  <a:lnTo>
                    <a:pt x="525" y="1371"/>
                  </a:lnTo>
                  <a:lnTo>
                    <a:pt x="516" y="1367"/>
                  </a:lnTo>
                  <a:lnTo>
                    <a:pt x="506" y="1367"/>
                  </a:lnTo>
                  <a:lnTo>
                    <a:pt x="495" y="1365"/>
                  </a:lnTo>
                  <a:lnTo>
                    <a:pt x="485" y="1364"/>
                  </a:lnTo>
                  <a:lnTo>
                    <a:pt x="476" y="1362"/>
                  </a:lnTo>
                  <a:lnTo>
                    <a:pt x="466" y="1360"/>
                  </a:lnTo>
                  <a:lnTo>
                    <a:pt x="455" y="1358"/>
                  </a:lnTo>
                  <a:lnTo>
                    <a:pt x="447" y="1356"/>
                  </a:lnTo>
                  <a:lnTo>
                    <a:pt x="436" y="1352"/>
                  </a:lnTo>
                  <a:lnTo>
                    <a:pt x="426" y="1350"/>
                  </a:lnTo>
                  <a:lnTo>
                    <a:pt x="415" y="1348"/>
                  </a:lnTo>
                  <a:lnTo>
                    <a:pt x="405" y="1346"/>
                  </a:lnTo>
                  <a:lnTo>
                    <a:pt x="394" y="1345"/>
                  </a:lnTo>
                  <a:lnTo>
                    <a:pt x="384" y="1341"/>
                  </a:lnTo>
                  <a:lnTo>
                    <a:pt x="373" y="1339"/>
                  </a:lnTo>
                  <a:lnTo>
                    <a:pt x="363" y="1337"/>
                  </a:lnTo>
                  <a:lnTo>
                    <a:pt x="352" y="1333"/>
                  </a:lnTo>
                  <a:lnTo>
                    <a:pt x="343" y="1331"/>
                  </a:lnTo>
                  <a:lnTo>
                    <a:pt x="333" y="1327"/>
                  </a:lnTo>
                  <a:lnTo>
                    <a:pt x="324" y="1326"/>
                  </a:lnTo>
                  <a:lnTo>
                    <a:pt x="312" y="1322"/>
                  </a:lnTo>
                  <a:lnTo>
                    <a:pt x="303" y="1318"/>
                  </a:lnTo>
                  <a:lnTo>
                    <a:pt x="295" y="1314"/>
                  </a:lnTo>
                  <a:lnTo>
                    <a:pt x="285" y="1312"/>
                  </a:lnTo>
                  <a:lnTo>
                    <a:pt x="274" y="1308"/>
                  </a:lnTo>
                  <a:lnTo>
                    <a:pt x="265" y="1305"/>
                  </a:lnTo>
                  <a:lnTo>
                    <a:pt x="255" y="1301"/>
                  </a:lnTo>
                  <a:lnTo>
                    <a:pt x="247" y="1297"/>
                  </a:lnTo>
                  <a:lnTo>
                    <a:pt x="236" y="1293"/>
                  </a:lnTo>
                  <a:lnTo>
                    <a:pt x="228" y="1291"/>
                  </a:lnTo>
                  <a:lnTo>
                    <a:pt x="219" y="1288"/>
                  </a:lnTo>
                  <a:lnTo>
                    <a:pt x="211" y="1286"/>
                  </a:lnTo>
                  <a:lnTo>
                    <a:pt x="204" y="1282"/>
                  </a:lnTo>
                  <a:lnTo>
                    <a:pt x="194" y="1278"/>
                  </a:lnTo>
                  <a:lnTo>
                    <a:pt x="189" y="1274"/>
                  </a:lnTo>
                  <a:lnTo>
                    <a:pt x="181" y="1270"/>
                  </a:lnTo>
                  <a:lnTo>
                    <a:pt x="173" y="1268"/>
                  </a:lnTo>
                  <a:lnTo>
                    <a:pt x="166" y="1265"/>
                  </a:lnTo>
                  <a:lnTo>
                    <a:pt x="158" y="1263"/>
                  </a:lnTo>
                  <a:lnTo>
                    <a:pt x="152" y="1261"/>
                  </a:lnTo>
                  <a:lnTo>
                    <a:pt x="147" y="1257"/>
                  </a:lnTo>
                  <a:lnTo>
                    <a:pt x="139" y="1253"/>
                  </a:lnTo>
                  <a:lnTo>
                    <a:pt x="133" y="1251"/>
                  </a:lnTo>
                  <a:lnTo>
                    <a:pt x="128" y="1249"/>
                  </a:lnTo>
                  <a:lnTo>
                    <a:pt x="120" y="1246"/>
                  </a:lnTo>
                  <a:lnTo>
                    <a:pt x="114" y="1244"/>
                  </a:lnTo>
                  <a:lnTo>
                    <a:pt x="109" y="1242"/>
                  </a:lnTo>
                  <a:lnTo>
                    <a:pt x="103" y="1238"/>
                  </a:lnTo>
                  <a:lnTo>
                    <a:pt x="92" y="1232"/>
                  </a:lnTo>
                  <a:lnTo>
                    <a:pt x="82" y="1229"/>
                  </a:lnTo>
                  <a:lnTo>
                    <a:pt x="73" y="1225"/>
                  </a:lnTo>
                  <a:lnTo>
                    <a:pt x="65" y="1221"/>
                  </a:lnTo>
                  <a:lnTo>
                    <a:pt x="55" y="1217"/>
                  </a:lnTo>
                  <a:lnTo>
                    <a:pt x="48" y="1211"/>
                  </a:lnTo>
                  <a:lnTo>
                    <a:pt x="40" y="1210"/>
                  </a:lnTo>
                  <a:lnTo>
                    <a:pt x="35" y="1206"/>
                  </a:lnTo>
                  <a:lnTo>
                    <a:pt x="23" y="1200"/>
                  </a:lnTo>
                  <a:lnTo>
                    <a:pt x="16" y="1196"/>
                  </a:lnTo>
                  <a:lnTo>
                    <a:pt x="6" y="1191"/>
                  </a:lnTo>
                  <a:lnTo>
                    <a:pt x="4" y="1189"/>
                  </a:lnTo>
                  <a:lnTo>
                    <a:pt x="0" y="1189"/>
                  </a:lnTo>
                  <a:lnTo>
                    <a:pt x="74" y="951"/>
                  </a:lnTo>
                  <a:lnTo>
                    <a:pt x="202" y="778"/>
                  </a:lnTo>
                  <a:lnTo>
                    <a:pt x="232" y="748"/>
                  </a:lnTo>
                  <a:lnTo>
                    <a:pt x="192" y="481"/>
                  </a:lnTo>
                  <a:lnTo>
                    <a:pt x="152" y="421"/>
                  </a:lnTo>
                  <a:lnTo>
                    <a:pt x="238" y="56"/>
                  </a:lnTo>
                  <a:lnTo>
                    <a:pt x="238" y="56"/>
                  </a:lnTo>
                  <a:close/>
                </a:path>
              </a:pathLst>
            </a:custGeom>
            <a:solidFill>
              <a:srgbClr val="CC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1" name="Freeform 25"/>
            <p:cNvSpPr>
              <a:spLocks/>
            </p:cNvSpPr>
            <p:nvPr/>
          </p:nvSpPr>
          <p:spPr bwMode="auto">
            <a:xfrm>
              <a:off x="2862" y="2311"/>
              <a:ext cx="54" cy="48"/>
            </a:xfrm>
            <a:custGeom>
              <a:avLst/>
              <a:gdLst>
                <a:gd name="T0" fmla="*/ 55 w 106"/>
                <a:gd name="T1" fmla="*/ 0 h 97"/>
                <a:gd name="T2" fmla="*/ 0 w 106"/>
                <a:gd name="T3" fmla="*/ 47 h 97"/>
                <a:gd name="T4" fmla="*/ 42 w 106"/>
                <a:gd name="T5" fmla="*/ 95 h 97"/>
                <a:gd name="T6" fmla="*/ 46 w 106"/>
                <a:gd name="T7" fmla="*/ 95 h 97"/>
                <a:gd name="T8" fmla="*/ 55 w 106"/>
                <a:gd name="T9" fmla="*/ 97 h 97"/>
                <a:gd name="T10" fmla="*/ 66 w 106"/>
                <a:gd name="T11" fmla="*/ 97 h 97"/>
                <a:gd name="T12" fmla="*/ 74 w 106"/>
                <a:gd name="T13" fmla="*/ 95 h 97"/>
                <a:gd name="T14" fmla="*/ 76 w 106"/>
                <a:gd name="T15" fmla="*/ 89 h 97"/>
                <a:gd name="T16" fmla="*/ 80 w 106"/>
                <a:gd name="T17" fmla="*/ 81 h 97"/>
                <a:gd name="T18" fmla="*/ 85 w 106"/>
                <a:gd name="T19" fmla="*/ 74 h 97"/>
                <a:gd name="T20" fmla="*/ 91 w 106"/>
                <a:gd name="T21" fmla="*/ 64 h 97"/>
                <a:gd name="T22" fmla="*/ 97 w 106"/>
                <a:gd name="T23" fmla="*/ 57 h 97"/>
                <a:gd name="T24" fmla="*/ 101 w 106"/>
                <a:gd name="T25" fmla="*/ 49 h 97"/>
                <a:gd name="T26" fmla="*/ 104 w 106"/>
                <a:gd name="T27" fmla="*/ 43 h 97"/>
                <a:gd name="T28" fmla="*/ 106 w 106"/>
                <a:gd name="T29" fmla="*/ 41 h 97"/>
                <a:gd name="T30" fmla="*/ 55 w 106"/>
                <a:gd name="T31" fmla="*/ 0 h 97"/>
                <a:gd name="T32" fmla="*/ 55 w 106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97">
                  <a:moveTo>
                    <a:pt x="55" y="0"/>
                  </a:moveTo>
                  <a:lnTo>
                    <a:pt x="0" y="47"/>
                  </a:lnTo>
                  <a:lnTo>
                    <a:pt x="42" y="95"/>
                  </a:lnTo>
                  <a:lnTo>
                    <a:pt x="46" y="95"/>
                  </a:lnTo>
                  <a:lnTo>
                    <a:pt x="55" y="97"/>
                  </a:lnTo>
                  <a:lnTo>
                    <a:pt x="66" y="97"/>
                  </a:lnTo>
                  <a:lnTo>
                    <a:pt x="74" y="95"/>
                  </a:lnTo>
                  <a:lnTo>
                    <a:pt x="76" y="89"/>
                  </a:lnTo>
                  <a:lnTo>
                    <a:pt x="80" y="81"/>
                  </a:lnTo>
                  <a:lnTo>
                    <a:pt x="85" y="74"/>
                  </a:lnTo>
                  <a:lnTo>
                    <a:pt x="91" y="64"/>
                  </a:lnTo>
                  <a:lnTo>
                    <a:pt x="97" y="57"/>
                  </a:lnTo>
                  <a:lnTo>
                    <a:pt x="101" y="49"/>
                  </a:lnTo>
                  <a:lnTo>
                    <a:pt x="104" y="43"/>
                  </a:lnTo>
                  <a:lnTo>
                    <a:pt x="106" y="4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2" name="Freeform 26"/>
            <p:cNvSpPr>
              <a:spLocks/>
            </p:cNvSpPr>
            <p:nvPr/>
          </p:nvSpPr>
          <p:spPr bwMode="auto">
            <a:xfrm>
              <a:off x="2722" y="1985"/>
              <a:ext cx="563" cy="364"/>
            </a:xfrm>
            <a:custGeom>
              <a:avLst/>
              <a:gdLst>
                <a:gd name="T0" fmla="*/ 560 w 1127"/>
                <a:gd name="T1" fmla="*/ 91 h 728"/>
                <a:gd name="T2" fmla="*/ 532 w 1127"/>
                <a:gd name="T3" fmla="*/ 81 h 728"/>
                <a:gd name="T4" fmla="*/ 501 w 1127"/>
                <a:gd name="T5" fmla="*/ 76 h 728"/>
                <a:gd name="T6" fmla="*/ 465 w 1127"/>
                <a:gd name="T7" fmla="*/ 70 h 728"/>
                <a:gd name="T8" fmla="*/ 427 w 1127"/>
                <a:gd name="T9" fmla="*/ 66 h 728"/>
                <a:gd name="T10" fmla="*/ 387 w 1127"/>
                <a:gd name="T11" fmla="*/ 70 h 728"/>
                <a:gd name="T12" fmla="*/ 349 w 1127"/>
                <a:gd name="T13" fmla="*/ 79 h 728"/>
                <a:gd name="T14" fmla="*/ 313 w 1127"/>
                <a:gd name="T15" fmla="*/ 95 h 728"/>
                <a:gd name="T16" fmla="*/ 285 w 1127"/>
                <a:gd name="T17" fmla="*/ 110 h 728"/>
                <a:gd name="T18" fmla="*/ 254 w 1127"/>
                <a:gd name="T19" fmla="*/ 138 h 728"/>
                <a:gd name="T20" fmla="*/ 235 w 1127"/>
                <a:gd name="T21" fmla="*/ 169 h 728"/>
                <a:gd name="T22" fmla="*/ 228 w 1127"/>
                <a:gd name="T23" fmla="*/ 201 h 728"/>
                <a:gd name="T24" fmla="*/ 226 w 1127"/>
                <a:gd name="T25" fmla="*/ 232 h 728"/>
                <a:gd name="T26" fmla="*/ 228 w 1127"/>
                <a:gd name="T27" fmla="*/ 258 h 728"/>
                <a:gd name="T28" fmla="*/ 231 w 1127"/>
                <a:gd name="T29" fmla="*/ 283 h 728"/>
                <a:gd name="T30" fmla="*/ 224 w 1127"/>
                <a:gd name="T31" fmla="*/ 308 h 728"/>
                <a:gd name="T32" fmla="*/ 201 w 1127"/>
                <a:gd name="T33" fmla="*/ 336 h 728"/>
                <a:gd name="T34" fmla="*/ 167 w 1127"/>
                <a:gd name="T35" fmla="*/ 361 h 728"/>
                <a:gd name="T36" fmla="*/ 127 w 1127"/>
                <a:gd name="T37" fmla="*/ 378 h 728"/>
                <a:gd name="T38" fmla="*/ 93 w 1127"/>
                <a:gd name="T39" fmla="*/ 382 h 728"/>
                <a:gd name="T40" fmla="*/ 55 w 1127"/>
                <a:gd name="T41" fmla="*/ 325 h 728"/>
                <a:gd name="T42" fmla="*/ 34 w 1127"/>
                <a:gd name="T43" fmla="*/ 349 h 728"/>
                <a:gd name="T44" fmla="*/ 5 w 1127"/>
                <a:gd name="T45" fmla="*/ 395 h 728"/>
                <a:gd name="T46" fmla="*/ 0 w 1127"/>
                <a:gd name="T47" fmla="*/ 437 h 728"/>
                <a:gd name="T48" fmla="*/ 5 w 1127"/>
                <a:gd name="T49" fmla="*/ 462 h 728"/>
                <a:gd name="T50" fmla="*/ 3 w 1127"/>
                <a:gd name="T51" fmla="*/ 481 h 728"/>
                <a:gd name="T52" fmla="*/ 3 w 1127"/>
                <a:gd name="T53" fmla="*/ 511 h 728"/>
                <a:gd name="T54" fmla="*/ 3 w 1127"/>
                <a:gd name="T55" fmla="*/ 541 h 728"/>
                <a:gd name="T56" fmla="*/ 3 w 1127"/>
                <a:gd name="T57" fmla="*/ 570 h 728"/>
                <a:gd name="T58" fmla="*/ 11 w 1127"/>
                <a:gd name="T59" fmla="*/ 600 h 728"/>
                <a:gd name="T60" fmla="*/ 34 w 1127"/>
                <a:gd name="T61" fmla="*/ 629 h 728"/>
                <a:gd name="T62" fmla="*/ 64 w 1127"/>
                <a:gd name="T63" fmla="*/ 646 h 728"/>
                <a:gd name="T64" fmla="*/ 95 w 1127"/>
                <a:gd name="T65" fmla="*/ 655 h 728"/>
                <a:gd name="T66" fmla="*/ 188 w 1127"/>
                <a:gd name="T67" fmla="*/ 703 h 728"/>
                <a:gd name="T68" fmla="*/ 423 w 1127"/>
                <a:gd name="T69" fmla="*/ 629 h 728"/>
                <a:gd name="T70" fmla="*/ 1019 w 1127"/>
                <a:gd name="T71" fmla="*/ 549 h 728"/>
                <a:gd name="T72" fmla="*/ 1045 w 1127"/>
                <a:gd name="T73" fmla="*/ 538 h 728"/>
                <a:gd name="T74" fmla="*/ 1076 w 1127"/>
                <a:gd name="T75" fmla="*/ 520 h 728"/>
                <a:gd name="T76" fmla="*/ 1104 w 1127"/>
                <a:gd name="T77" fmla="*/ 496 h 728"/>
                <a:gd name="T78" fmla="*/ 1119 w 1127"/>
                <a:gd name="T79" fmla="*/ 462 h 728"/>
                <a:gd name="T80" fmla="*/ 1125 w 1127"/>
                <a:gd name="T81" fmla="*/ 424 h 728"/>
                <a:gd name="T82" fmla="*/ 1123 w 1127"/>
                <a:gd name="T83" fmla="*/ 384 h 728"/>
                <a:gd name="T84" fmla="*/ 1114 w 1127"/>
                <a:gd name="T85" fmla="*/ 351 h 728"/>
                <a:gd name="T86" fmla="*/ 1098 w 1127"/>
                <a:gd name="T87" fmla="*/ 218 h 728"/>
                <a:gd name="T88" fmla="*/ 969 w 1127"/>
                <a:gd name="T89" fmla="*/ 222 h 728"/>
                <a:gd name="T90" fmla="*/ 994 w 1127"/>
                <a:gd name="T91" fmla="*/ 230 h 728"/>
                <a:gd name="T92" fmla="*/ 1019 w 1127"/>
                <a:gd name="T93" fmla="*/ 252 h 728"/>
                <a:gd name="T94" fmla="*/ 988 w 1127"/>
                <a:gd name="T95" fmla="*/ 281 h 728"/>
                <a:gd name="T96" fmla="*/ 906 w 1127"/>
                <a:gd name="T97" fmla="*/ 192 h 728"/>
                <a:gd name="T98" fmla="*/ 903 w 1127"/>
                <a:gd name="T99" fmla="*/ 154 h 728"/>
                <a:gd name="T100" fmla="*/ 899 w 1127"/>
                <a:gd name="T101" fmla="*/ 123 h 728"/>
                <a:gd name="T102" fmla="*/ 885 w 1127"/>
                <a:gd name="T103" fmla="*/ 81 h 728"/>
                <a:gd name="T104" fmla="*/ 861 w 1127"/>
                <a:gd name="T105" fmla="*/ 49 h 728"/>
                <a:gd name="T106" fmla="*/ 830 w 1127"/>
                <a:gd name="T107" fmla="*/ 26 h 728"/>
                <a:gd name="T108" fmla="*/ 800 w 1127"/>
                <a:gd name="T109" fmla="*/ 13 h 728"/>
                <a:gd name="T110" fmla="*/ 720 w 1127"/>
                <a:gd name="T111" fmla="*/ 0 h 728"/>
                <a:gd name="T112" fmla="*/ 576 w 1127"/>
                <a:gd name="T113" fmla="*/ 9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7" h="728">
                  <a:moveTo>
                    <a:pt x="576" y="97"/>
                  </a:moveTo>
                  <a:lnTo>
                    <a:pt x="574" y="97"/>
                  </a:lnTo>
                  <a:lnTo>
                    <a:pt x="568" y="95"/>
                  </a:lnTo>
                  <a:lnTo>
                    <a:pt x="560" y="91"/>
                  </a:lnTo>
                  <a:lnTo>
                    <a:pt x="551" y="89"/>
                  </a:lnTo>
                  <a:lnTo>
                    <a:pt x="545" y="87"/>
                  </a:lnTo>
                  <a:lnTo>
                    <a:pt x="539" y="83"/>
                  </a:lnTo>
                  <a:lnTo>
                    <a:pt x="532" y="81"/>
                  </a:lnTo>
                  <a:lnTo>
                    <a:pt x="526" y="81"/>
                  </a:lnTo>
                  <a:lnTo>
                    <a:pt x="519" y="78"/>
                  </a:lnTo>
                  <a:lnTo>
                    <a:pt x="509" y="78"/>
                  </a:lnTo>
                  <a:lnTo>
                    <a:pt x="501" y="76"/>
                  </a:lnTo>
                  <a:lnTo>
                    <a:pt x="494" y="76"/>
                  </a:lnTo>
                  <a:lnTo>
                    <a:pt x="484" y="72"/>
                  </a:lnTo>
                  <a:lnTo>
                    <a:pt x="475" y="72"/>
                  </a:lnTo>
                  <a:lnTo>
                    <a:pt x="465" y="70"/>
                  </a:lnTo>
                  <a:lnTo>
                    <a:pt x="458" y="70"/>
                  </a:lnTo>
                  <a:lnTo>
                    <a:pt x="446" y="68"/>
                  </a:lnTo>
                  <a:lnTo>
                    <a:pt x="437" y="66"/>
                  </a:lnTo>
                  <a:lnTo>
                    <a:pt x="427" y="66"/>
                  </a:lnTo>
                  <a:lnTo>
                    <a:pt x="418" y="68"/>
                  </a:lnTo>
                  <a:lnTo>
                    <a:pt x="406" y="68"/>
                  </a:lnTo>
                  <a:lnTo>
                    <a:pt x="397" y="68"/>
                  </a:lnTo>
                  <a:lnTo>
                    <a:pt x="387" y="70"/>
                  </a:lnTo>
                  <a:lnTo>
                    <a:pt x="378" y="72"/>
                  </a:lnTo>
                  <a:lnTo>
                    <a:pt x="366" y="74"/>
                  </a:lnTo>
                  <a:lnTo>
                    <a:pt x="357" y="76"/>
                  </a:lnTo>
                  <a:lnTo>
                    <a:pt x="349" y="79"/>
                  </a:lnTo>
                  <a:lnTo>
                    <a:pt x="340" y="83"/>
                  </a:lnTo>
                  <a:lnTo>
                    <a:pt x="330" y="87"/>
                  </a:lnTo>
                  <a:lnTo>
                    <a:pt x="323" y="91"/>
                  </a:lnTo>
                  <a:lnTo>
                    <a:pt x="313" y="95"/>
                  </a:lnTo>
                  <a:lnTo>
                    <a:pt x="306" y="98"/>
                  </a:lnTo>
                  <a:lnTo>
                    <a:pt x="298" y="102"/>
                  </a:lnTo>
                  <a:lnTo>
                    <a:pt x="292" y="108"/>
                  </a:lnTo>
                  <a:lnTo>
                    <a:pt x="285" y="110"/>
                  </a:lnTo>
                  <a:lnTo>
                    <a:pt x="281" y="116"/>
                  </a:lnTo>
                  <a:lnTo>
                    <a:pt x="269" y="123"/>
                  </a:lnTo>
                  <a:lnTo>
                    <a:pt x="262" y="131"/>
                  </a:lnTo>
                  <a:lnTo>
                    <a:pt x="254" y="138"/>
                  </a:lnTo>
                  <a:lnTo>
                    <a:pt x="249" y="146"/>
                  </a:lnTo>
                  <a:lnTo>
                    <a:pt x="243" y="154"/>
                  </a:lnTo>
                  <a:lnTo>
                    <a:pt x="239" y="161"/>
                  </a:lnTo>
                  <a:lnTo>
                    <a:pt x="235" y="169"/>
                  </a:lnTo>
                  <a:lnTo>
                    <a:pt x="233" y="178"/>
                  </a:lnTo>
                  <a:lnTo>
                    <a:pt x="231" y="184"/>
                  </a:lnTo>
                  <a:lnTo>
                    <a:pt x="230" y="194"/>
                  </a:lnTo>
                  <a:lnTo>
                    <a:pt x="228" y="201"/>
                  </a:lnTo>
                  <a:lnTo>
                    <a:pt x="228" y="211"/>
                  </a:lnTo>
                  <a:lnTo>
                    <a:pt x="226" y="216"/>
                  </a:lnTo>
                  <a:lnTo>
                    <a:pt x="226" y="224"/>
                  </a:lnTo>
                  <a:lnTo>
                    <a:pt x="226" y="232"/>
                  </a:lnTo>
                  <a:lnTo>
                    <a:pt x="226" y="239"/>
                  </a:lnTo>
                  <a:lnTo>
                    <a:pt x="226" y="245"/>
                  </a:lnTo>
                  <a:lnTo>
                    <a:pt x="228" y="252"/>
                  </a:lnTo>
                  <a:lnTo>
                    <a:pt x="228" y="258"/>
                  </a:lnTo>
                  <a:lnTo>
                    <a:pt x="231" y="264"/>
                  </a:lnTo>
                  <a:lnTo>
                    <a:pt x="231" y="270"/>
                  </a:lnTo>
                  <a:lnTo>
                    <a:pt x="231" y="275"/>
                  </a:lnTo>
                  <a:lnTo>
                    <a:pt x="231" y="283"/>
                  </a:lnTo>
                  <a:lnTo>
                    <a:pt x="231" y="290"/>
                  </a:lnTo>
                  <a:lnTo>
                    <a:pt x="230" y="296"/>
                  </a:lnTo>
                  <a:lnTo>
                    <a:pt x="228" y="302"/>
                  </a:lnTo>
                  <a:lnTo>
                    <a:pt x="224" y="308"/>
                  </a:lnTo>
                  <a:lnTo>
                    <a:pt x="222" y="315"/>
                  </a:lnTo>
                  <a:lnTo>
                    <a:pt x="214" y="323"/>
                  </a:lnTo>
                  <a:lnTo>
                    <a:pt x="209" y="328"/>
                  </a:lnTo>
                  <a:lnTo>
                    <a:pt x="201" y="336"/>
                  </a:lnTo>
                  <a:lnTo>
                    <a:pt x="193" y="344"/>
                  </a:lnTo>
                  <a:lnTo>
                    <a:pt x="184" y="349"/>
                  </a:lnTo>
                  <a:lnTo>
                    <a:pt x="174" y="355"/>
                  </a:lnTo>
                  <a:lnTo>
                    <a:pt x="167" y="361"/>
                  </a:lnTo>
                  <a:lnTo>
                    <a:pt x="157" y="367"/>
                  </a:lnTo>
                  <a:lnTo>
                    <a:pt x="146" y="370"/>
                  </a:lnTo>
                  <a:lnTo>
                    <a:pt x="136" y="376"/>
                  </a:lnTo>
                  <a:lnTo>
                    <a:pt x="127" y="378"/>
                  </a:lnTo>
                  <a:lnTo>
                    <a:pt x="117" y="382"/>
                  </a:lnTo>
                  <a:lnTo>
                    <a:pt x="108" y="382"/>
                  </a:lnTo>
                  <a:lnTo>
                    <a:pt x="102" y="384"/>
                  </a:lnTo>
                  <a:lnTo>
                    <a:pt x="93" y="382"/>
                  </a:lnTo>
                  <a:lnTo>
                    <a:pt x="89" y="382"/>
                  </a:lnTo>
                  <a:lnTo>
                    <a:pt x="74" y="355"/>
                  </a:lnTo>
                  <a:lnTo>
                    <a:pt x="98" y="304"/>
                  </a:lnTo>
                  <a:lnTo>
                    <a:pt x="55" y="325"/>
                  </a:lnTo>
                  <a:lnTo>
                    <a:pt x="53" y="325"/>
                  </a:lnTo>
                  <a:lnTo>
                    <a:pt x="49" y="330"/>
                  </a:lnTo>
                  <a:lnTo>
                    <a:pt x="41" y="338"/>
                  </a:lnTo>
                  <a:lnTo>
                    <a:pt x="34" y="349"/>
                  </a:lnTo>
                  <a:lnTo>
                    <a:pt x="24" y="359"/>
                  </a:lnTo>
                  <a:lnTo>
                    <a:pt x="17" y="370"/>
                  </a:lnTo>
                  <a:lnTo>
                    <a:pt x="7" y="382"/>
                  </a:lnTo>
                  <a:lnTo>
                    <a:pt x="5" y="395"/>
                  </a:lnTo>
                  <a:lnTo>
                    <a:pt x="0" y="405"/>
                  </a:lnTo>
                  <a:lnTo>
                    <a:pt x="0" y="416"/>
                  </a:lnTo>
                  <a:lnTo>
                    <a:pt x="0" y="425"/>
                  </a:lnTo>
                  <a:lnTo>
                    <a:pt x="0" y="437"/>
                  </a:lnTo>
                  <a:lnTo>
                    <a:pt x="0" y="446"/>
                  </a:lnTo>
                  <a:lnTo>
                    <a:pt x="1" y="454"/>
                  </a:lnTo>
                  <a:lnTo>
                    <a:pt x="3" y="458"/>
                  </a:lnTo>
                  <a:lnTo>
                    <a:pt x="5" y="462"/>
                  </a:lnTo>
                  <a:lnTo>
                    <a:pt x="3" y="463"/>
                  </a:lnTo>
                  <a:lnTo>
                    <a:pt x="3" y="469"/>
                  </a:lnTo>
                  <a:lnTo>
                    <a:pt x="3" y="475"/>
                  </a:lnTo>
                  <a:lnTo>
                    <a:pt x="3" y="481"/>
                  </a:lnTo>
                  <a:lnTo>
                    <a:pt x="3" y="486"/>
                  </a:lnTo>
                  <a:lnTo>
                    <a:pt x="3" y="496"/>
                  </a:lnTo>
                  <a:lnTo>
                    <a:pt x="3" y="501"/>
                  </a:lnTo>
                  <a:lnTo>
                    <a:pt x="3" y="511"/>
                  </a:lnTo>
                  <a:lnTo>
                    <a:pt x="3" y="517"/>
                  </a:lnTo>
                  <a:lnTo>
                    <a:pt x="3" y="526"/>
                  </a:lnTo>
                  <a:lnTo>
                    <a:pt x="3" y="534"/>
                  </a:lnTo>
                  <a:lnTo>
                    <a:pt x="3" y="541"/>
                  </a:lnTo>
                  <a:lnTo>
                    <a:pt x="3" y="549"/>
                  </a:lnTo>
                  <a:lnTo>
                    <a:pt x="3" y="557"/>
                  </a:lnTo>
                  <a:lnTo>
                    <a:pt x="3" y="564"/>
                  </a:lnTo>
                  <a:lnTo>
                    <a:pt x="3" y="570"/>
                  </a:lnTo>
                  <a:lnTo>
                    <a:pt x="3" y="578"/>
                  </a:lnTo>
                  <a:lnTo>
                    <a:pt x="5" y="585"/>
                  </a:lnTo>
                  <a:lnTo>
                    <a:pt x="7" y="593"/>
                  </a:lnTo>
                  <a:lnTo>
                    <a:pt x="11" y="600"/>
                  </a:lnTo>
                  <a:lnTo>
                    <a:pt x="15" y="608"/>
                  </a:lnTo>
                  <a:lnTo>
                    <a:pt x="20" y="616"/>
                  </a:lnTo>
                  <a:lnTo>
                    <a:pt x="26" y="621"/>
                  </a:lnTo>
                  <a:lnTo>
                    <a:pt x="34" y="629"/>
                  </a:lnTo>
                  <a:lnTo>
                    <a:pt x="41" y="635"/>
                  </a:lnTo>
                  <a:lnTo>
                    <a:pt x="53" y="640"/>
                  </a:lnTo>
                  <a:lnTo>
                    <a:pt x="58" y="644"/>
                  </a:lnTo>
                  <a:lnTo>
                    <a:pt x="64" y="646"/>
                  </a:lnTo>
                  <a:lnTo>
                    <a:pt x="72" y="648"/>
                  </a:lnTo>
                  <a:lnTo>
                    <a:pt x="79" y="652"/>
                  </a:lnTo>
                  <a:lnTo>
                    <a:pt x="85" y="654"/>
                  </a:lnTo>
                  <a:lnTo>
                    <a:pt x="95" y="655"/>
                  </a:lnTo>
                  <a:lnTo>
                    <a:pt x="102" y="657"/>
                  </a:lnTo>
                  <a:lnTo>
                    <a:pt x="114" y="661"/>
                  </a:lnTo>
                  <a:lnTo>
                    <a:pt x="140" y="657"/>
                  </a:lnTo>
                  <a:lnTo>
                    <a:pt x="188" y="703"/>
                  </a:lnTo>
                  <a:lnTo>
                    <a:pt x="266" y="728"/>
                  </a:lnTo>
                  <a:lnTo>
                    <a:pt x="313" y="728"/>
                  </a:lnTo>
                  <a:lnTo>
                    <a:pt x="309" y="690"/>
                  </a:lnTo>
                  <a:lnTo>
                    <a:pt x="423" y="629"/>
                  </a:lnTo>
                  <a:lnTo>
                    <a:pt x="870" y="657"/>
                  </a:lnTo>
                  <a:lnTo>
                    <a:pt x="952" y="623"/>
                  </a:lnTo>
                  <a:lnTo>
                    <a:pt x="1017" y="551"/>
                  </a:lnTo>
                  <a:lnTo>
                    <a:pt x="1019" y="549"/>
                  </a:lnTo>
                  <a:lnTo>
                    <a:pt x="1026" y="545"/>
                  </a:lnTo>
                  <a:lnTo>
                    <a:pt x="1032" y="543"/>
                  </a:lnTo>
                  <a:lnTo>
                    <a:pt x="1038" y="540"/>
                  </a:lnTo>
                  <a:lnTo>
                    <a:pt x="1045" y="538"/>
                  </a:lnTo>
                  <a:lnTo>
                    <a:pt x="1053" y="534"/>
                  </a:lnTo>
                  <a:lnTo>
                    <a:pt x="1060" y="530"/>
                  </a:lnTo>
                  <a:lnTo>
                    <a:pt x="1068" y="526"/>
                  </a:lnTo>
                  <a:lnTo>
                    <a:pt x="1076" y="520"/>
                  </a:lnTo>
                  <a:lnTo>
                    <a:pt x="1083" y="515"/>
                  </a:lnTo>
                  <a:lnTo>
                    <a:pt x="1091" y="507"/>
                  </a:lnTo>
                  <a:lnTo>
                    <a:pt x="1098" y="501"/>
                  </a:lnTo>
                  <a:lnTo>
                    <a:pt x="1104" y="496"/>
                  </a:lnTo>
                  <a:lnTo>
                    <a:pt x="1112" y="488"/>
                  </a:lnTo>
                  <a:lnTo>
                    <a:pt x="1114" y="479"/>
                  </a:lnTo>
                  <a:lnTo>
                    <a:pt x="1117" y="471"/>
                  </a:lnTo>
                  <a:lnTo>
                    <a:pt x="1119" y="462"/>
                  </a:lnTo>
                  <a:lnTo>
                    <a:pt x="1123" y="452"/>
                  </a:lnTo>
                  <a:lnTo>
                    <a:pt x="1125" y="443"/>
                  </a:lnTo>
                  <a:lnTo>
                    <a:pt x="1125" y="433"/>
                  </a:lnTo>
                  <a:lnTo>
                    <a:pt x="1125" y="424"/>
                  </a:lnTo>
                  <a:lnTo>
                    <a:pt x="1127" y="414"/>
                  </a:lnTo>
                  <a:lnTo>
                    <a:pt x="1125" y="403"/>
                  </a:lnTo>
                  <a:lnTo>
                    <a:pt x="1125" y="393"/>
                  </a:lnTo>
                  <a:lnTo>
                    <a:pt x="1123" y="384"/>
                  </a:lnTo>
                  <a:lnTo>
                    <a:pt x="1123" y="376"/>
                  </a:lnTo>
                  <a:lnTo>
                    <a:pt x="1119" y="367"/>
                  </a:lnTo>
                  <a:lnTo>
                    <a:pt x="1117" y="357"/>
                  </a:lnTo>
                  <a:lnTo>
                    <a:pt x="1114" y="351"/>
                  </a:lnTo>
                  <a:lnTo>
                    <a:pt x="1112" y="346"/>
                  </a:lnTo>
                  <a:lnTo>
                    <a:pt x="1119" y="302"/>
                  </a:lnTo>
                  <a:lnTo>
                    <a:pt x="1112" y="247"/>
                  </a:lnTo>
                  <a:lnTo>
                    <a:pt x="1098" y="218"/>
                  </a:lnTo>
                  <a:lnTo>
                    <a:pt x="1070" y="190"/>
                  </a:lnTo>
                  <a:lnTo>
                    <a:pt x="1026" y="180"/>
                  </a:lnTo>
                  <a:lnTo>
                    <a:pt x="988" y="195"/>
                  </a:lnTo>
                  <a:lnTo>
                    <a:pt x="969" y="222"/>
                  </a:lnTo>
                  <a:lnTo>
                    <a:pt x="971" y="222"/>
                  </a:lnTo>
                  <a:lnTo>
                    <a:pt x="977" y="222"/>
                  </a:lnTo>
                  <a:lnTo>
                    <a:pt x="984" y="226"/>
                  </a:lnTo>
                  <a:lnTo>
                    <a:pt x="994" y="230"/>
                  </a:lnTo>
                  <a:lnTo>
                    <a:pt x="1003" y="233"/>
                  </a:lnTo>
                  <a:lnTo>
                    <a:pt x="1011" y="239"/>
                  </a:lnTo>
                  <a:lnTo>
                    <a:pt x="1017" y="245"/>
                  </a:lnTo>
                  <a:lnTo>
                    <a:pt x="1019" y="252"/>
                  </a:lnTo>
                  <a:lnTo>
                    <a:pt x="1011" y="262"/>
                  </a:lnTo>
                  <a:lnTo>
                    <a:pt x="1001" y="271"/>
                  </a:lnTo>
                  <a:lnTo>
                    <a:pt x="990" y="277"/>
                  </a:lnTo>
                  <a:lnTo>
                    <a:pt x="988" y="281"/>
                  </a:lnTo>
                  <a:lnTo>
                    <a:pt x="906" y="203"/>
                  </a:lnTo>
                  <a:lnTo>
                    <a:pt x="906" y="201"/>
                  </a:lnTo>
                  <a:lnTo>
                    <a:pt x="906" y="197"/>
                  </a:lnTo>
                  <a:lnTo>
                    <a:pt x="906" y="192"/>
                  </a:lnTo>
                  <a:lnTo>
                    <a:pt x="906" y="184"/>
                  </a:lnTo>
                  <a:lnTo>
                    <a:pt x="904" y="176"/>
                  </a:lnTo>
                  <a:lnTo>
                    <a:pt x="904" y="165"/>
                  </a:lnTo>
                  <a:lnTo>
                    <a:pt x="903" y="154"/>
                  </a:lnTo>
                  <a:lnTo>
                    <a:pt x="903" y="142"/>
                  </a:lnTo>
                  <a:lnTo>
                    <a:pt x="901" y="136"/>
                  </a:lnTo>
                  <a:lnTo>
                    <a:pt x="901" y="131"/>
                  </a:lnTo>
                  <a:lnTo>
                    <a:pt x="899" y="123"/>
                  </a:lnTo>
                  <a:lnTo>
                    <a:pt x="899" y="117"/>
                  </a:lnTo>
                  <a:lnTo>
                    <a:pt x="895" y="104"/>
                  </a:lnTo>
                  <a:lnTo>
                    <a:pt x="891" y="95"/>
                  </a:lnTo>
                  <a:lnTo>
                    <a:pt x="885" y="81"/>
                  </a:lnTo>
                  <a:lnTo>
                    <a:pt x="882" y="72"/>
                  </a:lnTo>
                  <a:lnTo>
                    <a:pt x="874" y="62"/>
                  </a:lnTo>
                  <a:lnTo>
                    <a:pt x="868" y="55"/>
                  </a:lnTo>
                  <a:lnTo>
                    <a:pt x="861" y="49"/>
                  </a:lnTo>
                  <a:lnTo>
                    <a:pt x="853" y="41"/>
                  </a:lnTo>
                  <a:lnTo>
                    <a:pt x="844" y="36"/>
                  </a:lnTo>
                  <a:lnTo>
                    <a:pt x="838" y="32"/>
                  </a:lnTo>
                  <a:lnTo>
                    <a:pt x="830" y="26"/>
                  </a:lnTo>
                  <a:lnTo>
                    <a:pt x="823" y="22"/>
                  </a:lnTo>
                  <a:lnTo>
                    <a:pt x="817" y="19"/>
                  </a:lnTo>
                  <a:lnTo>
                    <a:pt x="811" y="17"/>
                  </a:lnTo>
                  <a:lnTo>
                    <a:pt x="800" y="13"/>
                  </a:lnTo>
                  <a:lnTo>
                    <a:pt x="792" y="9"/>
                  </a:lnTo>
                  <a:lnTo>
                    <a:pt x="787" y="7"/>
                  </a:lnTo>
                  <a:lnTo>
                    <a:pt x="785" y="7"/>
                  </a:lnTo>
                  <a:lnTo>
                    <a:pt x="720" y="0"/>
                  </a:lnTo>
                  <a:lnTo>
                    <a:pt x="661" y="22"/>
                  </a:lnTo>
                  <a:lnTo>
                    <a:pt x="612" y="55"/>
                  </a:lnTo>
                  <a:lnTo>
                    <a:pt x="576" y="97"/>
                  </a:lnTo>
                  <a:lnTo>
                    <a:pt x="576" y="97"/>
                  </a:lnTo>
                  <a:close/>
                </a:path>
              </a:pathLst>
            </a:custGeom>
            <a:solidFill>
              <a:srgbClr val="FFD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4" name="Freeform 28"/>
            <p:cNvSpPr>
              <a:spLocks/>
            </p:cNvSpPr>
            <p:nvPr/>
          </p:nvSpPr>
          <p:spPr bwMode="auto">
            <a:xfrm>
              <a:off x="2682" y="2451"/>
              <a:ext cx="276" cy="486"/>
            </a:xfrm>
            <a:custGeom>
              <a:avLst/>
              <a:gdLst>
                <a:gd name="T0" fmla="*/ 475 w 553"/>
                <a:gd name="T1" fmla="*/ 0 h 973"/>
                <a:gd name="T2" fmla="*/ 452 w 553"/>
                <a:gd name="T3" fmla="*/ 4 h 973"/>
                <a:gd name="T4" fmla="*/ 420 w 553"/>
                <a:gd name="T5" fmla="*/ 15 h 973"/>
                <a:gd name="T6" fmla="*/ 399 w 553"/>
                <a:gd name="T7" fmla="*/ 19 h 973"/>
                <a:gd name="T8" fmla="*/ 382 w 553"/>
                <a:gd name="T9" fmla="*/ 27 h 973"/>
                <a:gd name="T10" fmla="*/ 355 w 553"/>
                <a:gd name="T11" fmla="*/ 36 h 973"/>
                <a:gd name="T12" fmla="*/ 325 w 553"/>
                <a:gd name="T13" fmla="*/ 51 h 973"/>
                <a:gd name="T14" fmla="*/ 292 w 553"/>
                <a:gd name="T15" fmla="*/ 67 h 973"/>
                <a:gd name="T16" fmla="*/ 272 w 553"/>
                <a:gd name="T17" fmla="*/ 84 h 973"/>
                <a:gd name="T18" fmla="*/ 247 w 553"/>
                <a:gd name="T19" fmla="*/ 101 h 973"/>
                <a:gd name="T20" fmla="*/ 222 w 553"/>
                <a:gd name="T21" fmla="*/ 120 h 973"/>
                <a:gd name="T22" fmla="*/ 197 w 553"/>
                <a:gd name="T23" fmla="*/ 139 h 973"/>
                <a:gd name="T24" fmla="*/ 173 w 553"/>
                <a:gd name="T25" fmla="*/ 158 h 973"/>
                <a:gd name="T26" fmla="*/ 152 w 553"/>
                <a:gd name="T27" fmla="*/ 173 h 973"/>
                <a:gd name="T28" fmla="*/ 131 w 553"/>
                <a:gd name="T29" fmla="*/ 194 h 973"/>
                <a:gd name="T30" fmla="*/ 123 w 553"/>
                <a:gd name="T31" fmla="*/ 200 h 973"/>
                <a:gd name="T32" fmla="*/ 108 w 553"/>
                <a:gd name="T33" fmla="*/ 219 h 973"/>
                <a:gd name="T34" fmla="*/ 85 w 553"/>
                <a:gd name="T35" fmla="*/ 245 h 973"/>
                <a:gd name="T36" fmla="*/ 70 w 553"/>
                <a:gd name="T37" fmla="*/ 266 h 973"/>
                <a:gd name="T38" fmla="*/ 55 w 553"/>
                <a:gd name="T39" fmla="*/ 285 h 973"/>
                <a:gd name="T40" fmla="*/ 40 w 553"/>
                <a:gd name="T41" fmla="*/ 304 h 973"/>
                <a:gd name="T42" fmla="*/ 24 w 553"/>
                <a:gd name="T43" fmla="*/ 329 h 973"/>
                <a:gd name="T44" fmla="*/ 11 w 553"/>
                <a:gd name="T45" fmla="*/ 363 h 973"/>
                <a:gd name="T46" fmla="*/ 5 w 553"/>
                <a:gd name="T47" fmla="*/ 386 h 973"/>
                <a:gd name="T48" fmla="*/ 4 w 553"/>
                <a:gd name="T49" fmla="*/ 407 h 973"/>
                <a:gd name="T50" fmla="*/ 0 w 553"/>
                <a:gd name="T51" fmla="*/ 428 h 973"/>
                <a:gd name="T52" fmla="*/ 0 w 553"/>
                <a:gd name="T53" fmla="*/ 454 h 973"/>
                <a:gd name="T54" fmla="*/ 0 w 553"/>
                <a:gd name="T55" fmla="*/ 481 h 973"/>
                <a:gd name="T56" fmla="*/ 0 w 553"/>
                <a:gd name="T57" fmla="*/ 508 h 973"/>
                <a:gd name="T58" fmla="*/ 2 w 553"/>
                <a:gd name="T59" fmla="*/ 532 h 973"/>
                <a:gd name="T60" fmla="*/ 7 w 553"/>
                <a:gd name="T61" fmla="*/ 559 h 973"/>
                <a:gd name="T62" fmla="*/ 15 w 553"/>
                <a:gd name="T63" fmla="*/ 584 h 973"/>
                <a:gd name="T64" fmla="*/ 24 w 553"/>
                <a:gd name="T65" fmla="*/ 607 h 973"/>
                <a:gd name="T66" fmla="*/ 36 w 553"/>
                <a:gd name="T67" fmla="*/ 627 h 973"/>
                <a:gd name="T68" fmla="*/ 53 w 553"/>
                <a:gd name="T69" fmla="*/ 648 h 973"/>
                <a:gd name="T70" fmla="*/ 70 w 553"/>
                <a:gd name="T71" fmla="*/ 671 h 973"/>
                <a:gd name="T72" fmla="*/ 91 w 553"/>
                <a:gd name="T73" fmla="*/ 694 h 973"/>
                <a:gd name="T74" fmla="*/ 112 w 553"/>
                <a:gd name="T75" fmla="*/ 717 h 973"/>
                <a:gd name="T76" fmla="*/ 133 w 553"/>
                <a:gd name="T77" fmla="*/ 740 h 973"/>
                <a:gd name="T78" fmla="*/ 156 w 553"/>
                <a:gd name="T79" fmla="*/ 766 h 973"/>
                <a:gd name="T80" fmla="*/ 178 w 553"/>
                <a:gd name="T81" fmla="*/ 793 h 973"/>
                <a:gd name="T82" fmla="*/ 201 w 553"/>
                <a:gd name="T83" fmla="*/ 821 h 973"/>
                <a:gd name="T84" fmla="*/ 224 w 553"/>
                <a:gd name="T85" fmla="*/ 852 h 973"/>
                <a:gd name="T86" fmla="*/ 258 w 553"/>
                <a:gd name="T87" fmla="*/ 916 h 973"/>
                <a:gd name="T88" fmla="*/ 376 w 553"/>
                <a:gd name="T89" fmla="*/ 973 h 973"/>
                <a:gd name="T90" fmla="*/ 437 w 553"/>
                <a:gd name="T91" fmla="*/ 973 h 973"/>
                <a:gd name="T92" fmla="*/ 477 w 553"/>
                <a:gd name="T93" fmla="*/ 953 h 973"/>
                <a:gd name="T94" fmla="*/ 437 w 553"/>
                <a:gd name="T95" fmla="*/ 800 h 973"/>
                <a:gd name="T96" fmla="*/ 549 w 553"/>
                <a:gd name="T97" fmla="*/ 865 h 973"/>
                <a:gd name="T98" fmla="*/ 426 w 553"/>
                <a:gd name="T99" fmla="*/ 734 h 973"/>
                <a:gd name="T100" fmla="*/ 319 w 553"/>
                <a:gd name="T101" fmla="*/ 783 h 973"/>
                <a:gd name="T102" fmla="*/ 304 w 553"/>
                <a:gd name="T103" fmla="*/ 768 h 973"/>
                <a:gd name="T104" fmla="*/ 281 w 553"/>
                <a:gd name="T105" fmla="*/ 743 h 973"/>
                <a:gd name="T106" fmla="*/ 260 w 553"/>
                <a:gd name="T107" fmla="*/ 719 h 973"/>
                <a:gd name="T108" fmla="*/ 237 w 553"/>
                <a:gd name="T109" fmla="*/ 694 h 973"/>
                <a:gd name="T110" fmla="*/ 215 w 553"/>
                <a:gd name="T111" fmla="*/ 662 h 973"/>
                <a:gd name="T112" fmla="*/ 192 w 553"/>
                <a:gd name="T113" fmla="*/ 633 h 973"/>
                <a:gd name="T114" fmla="*/ 173 w 553"/>
                <a:gd name="T115" fmla="*/ 605 h 973"/>
                <a:gd name="T116" fmla="*/ 157 w 553"/>
                <a:gd name="T117" fmla="*/ 574 h 973"/>
                <a:gd name="T118" fmla="*/ 146 w 553"/>
                <a:gd name="T119" fmla="*/ 550 h 973"/>
                <a:gd name="T120" fmla="*/ 334 w 553"/>
                <a:gd name="T121" fmla="*/ 291 h 973"/>
                <a:gd name="T122" fmla="*/ 496 w 553"/>
                <a:gd name="T123" fmla="*/ 14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3" h="973">
                  <a:moveTo>
                    <a:pt x="481" y="0"/>
                  </a:moveTo>
                  <a:lnTo>
                    <a:pt x="479" y="0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4"/>
                  </a:lnTo>
                  <a:lnTo>
                    <a:pt x="452" y="4"/>
                  </a:lnTo>
                  <a:lnTo>
                    <a:pt x="443" y="8"/>
                  </a:lnTo>
                  <a:lnTo>
                    <a:pt x="431" y="12"/>
                  </a:lnTo>
                  <a:lnTo>
                    <a:pt x="420" y="15"/>
                  </a:lnTo>
                  <a:lnTo>
                    <a:pt x="414" y="15"/>
                  </a:lnTo>
                  <a:lnTo>
                    <a:pt x="407" y="19"/>
                  </a:lnTo>
                  <a:lnTo>
                    <a:pt x="399" y="19"/>
                  </a:lnTo>
                  <a:lnTo>
                    <a:pt x="393" y="21"/>
                  </a:lnTo>
                  <a:lnTo>
                    <a:pt x="388" y="23"/>
                  </a:lnTo>
                  <a:lnTo>
                    <a:pt x="382" y="27"/>
                  </a:lnTo>
                  <a:lnTo>
                    <a:pt x="374" y="27"/>
                  </a:lnTo>
                  <a:lnTo>
                    <a:pt x="369" y="31"/>
                  </a:lnTo>
                  <a:lnTo>
                    <a:pt x="355" y="36"/>
                  </a:lnTo>
                  <a:lnTo>
                    <a:pt x="344" y="40"/>
                  </a:lnTo>
                  <a:lnTo>
                    <a:pt x="334" y="44"/>
                  </a:lnTo>
                  <a:lnTo>
                    <a:pt x="325" y="51"/>
                  </a:lnTo>
                  <a:lnTo>
                    <a:pt x="313" y="55"/>
                  </a:lnTo>
                  <a:lnTo>
                    <a:pt x="302" y="63"/>
                  </a:lnTo>
                  <a:lnTo>
                    <a:pt x="292" y="67"/>
                  </a:lnTo>
                  <a:lnTo>
                    <a:pt x="287" y="70"/>
                  </a:lnTo>
                  <a:lnTo>
                    <a:pt x="279" y="76"/>
                  </a:lnTo>
                  <a:lnTo>
                    <a:pt x="272" y="84"/>
                  </a:lnTo>
                  <a:lnTo>
                    <a:pt x="262" y="88"/>
                  </a:lnTo>
                  <a:lnTo>
                    <a:pt x="254" y="93"/>
                  </a:lnTo>
                  <a:lnTo>
                    <a:pt x="247" y="101"/>
                  </a:lnTo>
                  <a:lnTo>
                    <a:pt x="237" y="107"/>
                  </a:lnTo>
                  <a:lnTo>
                    <a:pt x="230" y="112"/>
                  </a:lnTo>
                  <a:lnTo>
                    <a:pt x="222" y="120"/>
                  </a:lnTo>
                  <a:lnTo>
                    <a:pt x="213" y="127"/>
                  </a:lnTo>
                  <a:lnTo>
                    <a:pt x="205" y="133"/>
                  </a:lnTo>
                  <a:lnTo>
                    <a:pt x="197" y="139"/>
                  </a:lnTo>
                  <a:lnTo>
                    <a:pt x="188" y="145"/>
                  </a:lnTo>
                  <a:lnTo>
                    <a:pt x="180" y="150"/>
                  </a:lnTo>
                  <a:lnTo>
                    <a:pt x="173" y="158"/>
                  </a:lnTo>
                  <a:lnTo>
                    <a:pt x="167" y="162"/>
                  </a:lnTo>
                  <a:lnTo>
                    <a:pt x="159" y="167"/>
                  </a:lnTo>
                  <a:lnTo>
                    <a:pt x="152" y="173"/>
                  </a:lnTo>
                  <a:lnTo>
                    <a:pt x="148" y="179"/>
                  </a:lnTo>
                  <a:lnTo>
                    <a:pt x="138" y="186"/>
                  </a:lnTo>
                  <a:lnTo>
                    <a:pt x="131" y="194"/>
                  </a:lnTo>
                  <a:lnTo>
                    <a:pt x="127" y="198"/>
                  </a:lnTo>
                  <a:lnTo>
                    <a:pt x="125" y="200"/>
                  </a:lnTo>
                  <a:lnTo>
                    <a:pt x="123" y="200"/>
                  </a:lnTo>
                  <a:lnTo>
                    <a:pt x="119" y="204"/>
                  </a:lnTo>
                  <a:lnTo>
                    <a:pt x="114" y="209"/>
                  </a:lnTo>
                  <a:lnTo>
                    <a:pt x="108" y="219"/>
                  </a:lnTo>
                  <a:lnTo>
                    <a:pt x="99" y="226"/>
                  </a:lnTo>
                  <a:lnTo>
                    <a:pt x="91" y="240"/>
                  </a:lnTo>
                  <a:lnTo>
                    <a:pt x="85" y="245"/>
                  </a:lnTo>
                  <a:lnTo>
                    <a:pt x="80" y="251"/>
                  </a:lnTo>
                  <a:lnTo>
                    <a:pt x="76" y="259"/>
                  </a:lnTo>
                  <a:lnTo>
                    <a:pt x="70" y="266"/>
                  </a:lnTo>
                  <a:lnTo>
                    <a:pt x="64" y="272"/>
                  </a:lnTo>
                  <a:lnTo>
                    <a:pt x="61" y="278"/>
                  </a:lnTo>
                  <a:lnTo>
                    <a:pt x="55" y="285"/>
                  </a:lnTo>
                  <a:lnTo>
                    <a:pt x="49" y="291"/>
                  </a:lnTo>
                  <a:lnTo>
                    <a:pt x="43" y="299"/>
                  </a:lnTo>
                  <a:lnTo>
                    <a:pt x="40" y="304"/>
                  </a:lnTo>
                  <a:lnTo>
                    <a:pt x="36" y="312"/>
                  </a:lnTo>
                  <a:lnTo>
                    <a:pt x="32" y="318"/>
                  </a:lnTo>
                  <a:lnTo>
                    <a:pt x="24" y="329"/>
                  </a:lnTo>
                  <a:lnTo>
                    <a:pt x="19" y="342"/>
                  </a:lnTo>
                  <a:lnTo>
                    <a:pt x="13" y="352"/>
                  </a:lnTo>
                  <a:lnTo>
                    <a:pt x="11" y="363"/>
                  </a:lnTo>
                  <a:lnTo>
                    <a:pt x="9" y="371"/>
                  </a:lnTo>
                  <a:lnTo>
                    <a:pt x="7" y="380"/>
                  </a:lnTo>
                  <a:lnTo>
                    <a:pt x="5" y="386"/>
                  </a:lnTo>
                  <a:lnTo>
                    <a:pt x="5" y="392"/>
                  </a:lnTo>
                  <a:lnTo>
                    <a:pt x="4" y="399"/>
                  </a:lnTo>
                  <a:lnTo>
                    <a:pt x="4" y="407"/>
                  </a:lnTo>
                  <a:lnTo>
                    <a:pt x="4" y="413"/>
                  </a:lnTo>
                  <a:lnTo>
                    <a:pt x="2" y="420"/>
                  </a:lnTo>
                  <a:lnTo>
                    <a:pt x="0" y="428"/>
                  </a:lnTo>
                  <a:lnTo>
                    <a:pt x="0" y="437"/>
                  </a:lnTo>
                  <a:lnTo>
                    <a:pt x="0" y="445"/>
                  </a:lnTo>
                  <a:lnTo>
                    <a:pt x="0" y="454"/>
                  </a:lnTo>
                  <a:lnTo>
                    <a:pt x="0" y="462"/>
                  </a:lnTo>
                  <a:lnTo>
                    <a:pt x="0" y="472"/>
                  </a:lnTo>
                  <a:lnTo>
                    <a:pt x="0" y="481"/>
                  </a:lnTo>
                  <a:lnTo>
                    <a:pt x="0" y="489"/>
                  </a:lnTo>
                  <a:lnTo>
                    <a:pt x="0" y="498"/>
                  </a:lnTo>
                  <a:lnTo>
                    <a:pt x="0" y="508"/>
                  </a:lnTo>
                  <a:lnTo>
                    <a:pt x="0" y="515"/>
                  </a:lnTo>
                  <a:lnTo>
                    <a:pt x="0" y="525"/>
                  </a:lnTo>
                  <a:lnTo>
                    <a:pt x="2" y="532"/>
                  </a:lnTo>
                  <a:lnTo>
                    <a:pt x="4" y="542"/>
                  </a:lnTo>
                  <a:lnTo>
                    <a:pt x="5" y="551"/>
                  </a:lnTo>
                  <a:lnTo>
                    <a:pt x="7" y="559"/>
                  </a:lnTo>
                  <a:lnTo>
                    <a:pt x="9" y="567"/>
                  </a:lnTo>
                  <a:lnTo>
                    <a:pt x="11" y="576"/>
                  </a:lnTo>
                  <a:lnTo>
                    <a:pt x="15" y="584"/>
                  </a:lnTo>
                  <a:lnTo>
                    <a:pt x="17" y="591"/>
                  </a:lnTo>
                  <a:lnTo>
                    <a:pt x="21" y="599"/>
                  </a:lnTo>
                  <a:lnTo>
                    <a:pt x="24" y="607"/>
                  </a:lnTo>
                  <a:lnTo>
                    <a:pt x="28" y="614"/>
                  </a:lnTo>
                  <a:lnTo>
                    <a:pt x="32" y="622"/>
                  </a:lnTo>
                  <a:lnTo>
                    <a:pt x="36" y="627"/>
                  </a:lnTo>
                  <a:lnTo>
                    <a:pt x="42" y="635"/>
                  </a:lnTo>
                  <a:lnTo>
                    <a:pt x="47" y="643"/>
                  </a:lnTo>
                  <a:lnTo>
                    <a:pt x="53" y="648"/>
                  </a:lnTo>
                  <a:lnTo>
                    <a:pt x="59" y="656"/>
                  </a:lnTo>
                  <a:lnTo>
                    <a:pt x="64" y="664"/>
                  </a:lnTo>
                  <a:lnTo>
                    <a:pt x="70" y="671"/>
                  </a:lnTo>
                  <a:lnTo>
                    <a:pt x="76" y="677"/>
                  </a:lnTo>
                  <a:lnTo>
                    <a:pt x="83" y="686"/>
                  </a:lnTo>
                  <a:lnTo>
                    <a:pt x="91" y="694"/>
                  </a:lnTo>
                  <a:lnTo>
                    <a:pt x="97" y="702"/>
                  </a:lnTo>
                  <a:lnTo>
                    <a:pt x="104" y="709"/>
                  </a:lnTo>
                  <a:lnTo>
                    <a:pt x="112" y="717"/>
                  </a:lnTo>
                  <a:lnTo>
                    <a:pt x="119" y="724"/>
                  </a:lnTo>
                  <a:lnTo>
                    <a:pt x="127" y="732"/>
                  </a:lnTo>
                  <a:lnTo>
                    <a:pt x="133" y="740"/>
                  </a:lnTo>
                  <a:lnTo>
                    <a:pt x="140" y="747"/>
                  </a:lnTo>
                  <a:lnTo>
                    <a:pt x="148" y="757"/>
                  </a:lnTo>
                  <a:lnTo>
                    <a:pt x="156" y="766"/>
                  </a:lnTo>
                  <a:lnTo>
                    <a:pt x="163" y="774"/>
                  </a:lnTo>
                  <a:lnTo>
                    <a:pt x="171" y="783"/>
                  </a:lnTo>
                  <a:lnTo>
                    <a:pt x="178" y="793"/>
                  </a:lnTo>
                  <a:lnTo>
                    <a:pt x="186" y="800"/>
                  </a:lnTo>
                  <a:lnTo>
                    <a:pt x="194" y="810"/>
                  </a:lnTo>
                  <a:lnTo>
                    <a:pt x="201" y="821"/>
                  </a:lnTo>
                  <a:lnTo>
                    <a:pt x="209" y="831"/>
                  </a:lnTo>
                  <a:lnTo>
                    <a:pt x="216" y="840"/>
                  </a:lnTo>
                  <a:lnTo>
                    <a:pt x="224" y="852"/>
                  </a:lnTo>
                  <a:lnTo>
                    <a:pt x="232" y="863"/>
                  </a:lnTo>
                  <a:lnTo>
                    <a:pt x="239" y="875"/>
                  </a:lnTo>
                  <a:lnTo>
                    <a:pt x="258" y="916"/>
                  </a:lnTo>
                  <a:lnTo>
                    <a:pt x="292" y="939"/>
                  </a:lnTo>
                  <a:lnTo>
                    <a:pt x="325" y="918"/>
                  </a:lnTo>
                  <a:lnTo>
                    <a:pt x="376" y="973"/>
                  </a:lnTo>
                  <a:lnTo>
                    <a:pt x="397" y="973"/>
                  </a:lnTo>
                  <a:lnTo>
                    <a:pt x="408" y="960"/>
                  </a:lnTo>
                  <a:lnTo>
                    <a:pt x="437" y="973"/>
                  </a:lnTo>
                  <a:lnTo>
                    <a:pt x="448" y="968"/>
                  </a:lnTo>
                  <a:lnTo>
                    <a:pt x="458" y="951"/>
                  </a:lnTo>
                  <a:lnTo>
                    <a:pt x="477" y="953"/>
                  </a:lnTo>
                  <a:lnTo>
                    <a:pt x="492" y="939"/>
                  </a:lnTo>
                  <a:lnTo>
                    <a:pt x="498" y="922"/>
                  </a:lnTo>
                  <a:lnTo>
                    <a:pt x="437" y="800"/>
                  </a:lnTo>
                  <a:lnTo>
                    <a:pt x="503" y="861"/>
                  </a:lnTo>
                  <a:lnTo>
                    <a:pt x="532" y="871"/>
                  </a:lnTo>
                  <a:lnTo>
                    <a:pt x="549" y="865"/>
                  </a:lnTo>
                  <a:lnTo>
                    <a:pt x="553" y="840"/>
                  </a:lnTo>
                  <a:lnTo>
                    <a:pt x="511" y="797"/>
                  </a:lnTo>
                  <a:lnTo>
                    <a:pt x="426" y="734"/>
                  </a:lnTo>
                  <a:lnTo>
                    <a:pt x="403" y="740"/>
                  </a:lnTo>
                  <a:lnTo>
                    <a:pt x="391" y="757"/>
                  </a:lnTo>
                  <a:lnTo>
                    <a:pt x="319" y="783"/>
                  </a:lnTo>
                  <a:lnTo>
                    <a:pt x="317" y="781"/>
                  </a:lnTo>
                  <a:lnTo>
                    <a:pt x="311" y="776"/>
                  </a:lnTo>
                  <a:lnTo>
                    <a:pt x="304" y="768"/>
                  </a:lnTo>
                  <a:lnTo>
                    <a:pt x="294" y="757"/>
                  </a:lnTo>
                  <a:lnTo>
                    <a:pt x="287" y="751"/>
                  </a:lnTo>
                  <a:lnTo>
                    <a:pt x="281" y="743"/>
                  </a:lnTo>
                  <a:lnTo>
                    <a:pt x="273" y="736"/>
                  </a:lnTo>
                  <a:lnTo>
                    <a:pt x="268" y="728"/>
                  </a:lnTo>
                  <a:lnTo>
                    <a:pt x="260" y="719"/>
                  </a:lnTo>
                  <a:lnTo>
                    <a:pt x="253" y="711"/>
                  </a:lnTo>
                  <a:lnTo>
                    <a:pt x="245" y="702"/>
                  </a:lnTo>
                  <a:lnTo>
                    <a:pt x="237" y="694"/>
                  </a:lnTo>
                  <a:lnTo>
                    <a:pt x="230" y="683"/>
                  </a:lnTo>
                  <a:lnTo>
                    <a:pt x="222" y="673"/>
                  </a:lnTo>
                  <a:lnTo>
                    <a:pt x="215" y="662"/>
                  </a:lnTo>
                  <a:lnTo>
                    <a:pt x="207" y="654"/>
                  </a:lnTo>
                  <a:lnTo>
                    <a:pt x="199" y="643"/>
                  </a:lnTo>
                  <a:lnTo>
                    <a:pt x="192" y="633"/>
                  </a:lnTo>
                  <a:lnTo>
                    <a:pt x="184" y="624"/>
                  </a:lnTo>
                  <a:lnTo>
                    <a:pt x="178" y="614"/>
                  </a:lnTo>
                  <a:lnTo>
                    <a:pt x="173" y="605"/>
                  </a:lnTo>
                  <a:lnTo>
                    <a:pt x="167" y="593"/>
                  </a:lnTo>
                  <a:lnTo>
                    <a:pt x="161" y="584"/>
                  </a:lnTo>
                  <a:lnTo>
                    <a:pt x="157" y="574"/>
                  </a:lnTo>
                  <a:lnTo>
                    <a:pt x="154" y="565"/>
                  </a:lnTo>
                  <a:lnTo>
                    <a:pt x="150" y="557"/>
                  </a:lnTo>
                  <a:lnTo>
                    <a:pt x="146" y="550"/>
                  </a:lnTo>
                  <a:lnTo>
                    <a:pt x="146" y="542"/>
                  </a:lnTo>
                  <a:lnTo>
                    <a:pt x="194" y="382"/>
                  </a:lnTo>
                  <a:lnTo>
                    <a:pt x="334" y="291"/>
                  </a:lnTo>
                  <a:lnTo>
                    <a:pt x="397" y="375"/>
                  </a:lnTo>
                  <a:lnTo>
                    <a:pt x="477" y="264"/>
                  </a:lnTo>
                  <a:lnTo>
                    <a:pt x="496" y="145"/>
                  </a:lnTo>
                  <a:lnTo>
                    <a:pt x="48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5" name="Freeform 29"/>
            <p:cNvSpPr>
              <a:spLocks/>
            </p:cNvSpPr>
            <p:nvPr/>
          </p:nvSpPr>
          <p:spPr bwMode="auto">
            <a:xfrm>
              <a:off x="2848" y="2058"/>
              <a:ext cx="377" cy="528"/>
            </a:xfrm>
            <a:custGeom>
              <a:avLst/>
              <a:gdLst>
                <a:gd name="T0" fmla="*/ 358 w 753"/>
                <a:gd name="T1" fmla="*/ 68 h 1057"/>
                <a:gd name="T2" fmla="*/ 316 w 753"/>
                <a:gd name="T3" fmla="*/ 68 h 1057"/>
                <a:gd name="T4" fmla="*/ 295 w 753"/>
                <a:gd name="T5" fmla="*/ 49 h 1057"/>
                <a:gd name="T6" fmla="*/ 251 w 753"/>
                <a:gd name="T7" fmla="*/ 44 h 1057"/>
                <a:gd name="T8" fmla="*/ 217 w 753"/>
                <a:gd name="T9" fmla="*/ 55 h 1057"/>
                <a:gd name="T10" fmla="*/ 190 w 753"/>
                <a:gd name="T11" fmla="*/ 95 h 1057"/>
                <a:gd name="T12" fmla="*/ 170 w 753"/>
                <a:gd name="T13" fmla="*/ 163 h 1057"/>
                <a:gd name="T14" fmla="*/ 166 w 753"/>
                <a:gd name="T15" fmla="*/ 262 h 1057"/>
                <a:gd name="T16" fmla="*/ 143 w 753"/>
                <a:gd name="T17" fmla="*/ 344 h 1057"/>
                <a:gd name="T18" fmla="*/ 94 w 753"/>
                <a:gd name="T19" fmla="*/ 386 h 1057"/>
                <a:gd name="T20" fmla="*/ 33 w 753"/>
                <a:gd name="T21" fmla="*/ 397 h 1057"/>
                <a:gd name="T22" fmla="*/ 0 w 753"/>
                <a:gd name="T23" fmla="*/ 420 h 1057"/>
                <a:gd name="T24" fmla="*/ 8 w 753"/>
                <a:gd name="T25" fmla="*/ 517 h 1057"/>
                <a:gd name="T26" fmla="*/ 50 w 753"/>
                <a:gd name="T27" fmla="*/ 549 h 1057"/>
                <a:gd name="T28" fmla="*/ 76 w 753"/>
                <a:gd name="T29" fmla="*/ 530 h 1057"/>
                <a:gd name="T30" fmla="*/ 120 w 753"/>
                <a:gd name="T31" fmla="*/ 538 h 1057"/>
                <a:gd name="T32" fmla="*/ 122 w 753"/>
                <a:gd name="T33" fmla="*/ 540 h 1057"/>
                <a:gd name="T34" fmla="*/ 130 w 753"/>
                <a:gd name="T35" fmla="*/ 549 h 1057"/>
                <a:gd name="T36" fmla="*/ 133 w 753"/>
                <a:gd name="T37" fmla="*/ 553 h 1057"/>
                <a:gd name="T38" fmla="*/ 141 w 753"/>
                <a:gd name="T39" fmla="*/ 563 h 1057"/>
                <a:gd name="T40" fmla="*/ 147 w 753"/>
                <a:gd name="T41" fmla="*/ 568 h 1057"/>
                <a:gd name="T42" fmla="*/ 154 w 753"/>
                <a:gd name="T43" fmla="*/ 580 h 1057"/>
                <a:gd name="T44" fmla="*/ 160 w 753"/>
                <a:gd name="T45" fmla="*/ 587 h 1057"/>
                <a:gd name="T46" fmla="*/ 166 w 753"/>
                <a:gd name="T47" fmla="*/ 597 h 1057"/>
                <a:gd name="T48" fmla="*/ 173 w 753"/>
                <a:gd name="T49" fmla="*/ 608 h 1057"/>
                <a:gd name="T50" fmla="*/ 181 w 753"/>
                <a:gd name="T51" fmla="*/ 618 h 1057"/>
                <a:gd name="T52" fmla="*/ 187 w 753"/>
                <a:gd name="T53" fmla="*/ 629 h 1057"/>
                <a:gd name="T54" fmla="*/ 192 w 753"/>
                <a:gd name="T55" fmla="*/ 639 h 1057"/>
                <a:gd name="T56" fmla="*/ 196 w 753"/>
                <a:gd name="T57" fmla="*/ 650 h 1057"/>
                <a:gd name="T58" fmla="*/ 200 w 753"/>
                <a:gd name="T59" fmla="*/ 660 h 1057"/>
                <a:gd name="T60" fmla="*/ 202 w 753"/>
                <a:gd name="T61" fmla="*/ 669 h 1057"/>
                <a:gd name="T62" fmla="*/ 204 w 753"/>
                <a:gd name="T63" fmla="*/ 679 h 1057"/>
                <a:gd name="T64" fmla="*/ 206 w 753"/>
                <a:gd name="T65" fmla="*/ 688 h 1057"/>
                <a:gd name="T66" fmla="*/ 208 w 753"/>
                <a:gd name="T67" fmla="*/ 698 h 1057"/>
                <a:gd name="T68" fmla="*/ 208 w 753"/>
                <a:gd name="T69" fmla="*/ 705 h 1057"/>
                <a:gd name="T70" fmla="*/ 210 w 753"/>
                <a:gd name="T71" fmla="*/ 713 h 1057"/>
                <a:gd name="T72" fmla="*/ 210 w 753"/>
                <a:gd name="T73" fmla="*/ 720 h 1057"/>
                <a:gd name="T74" fmla="*/ 211 w 753"/>
                <a:gd name="T75" fmla="*/ 730 h 1057"/>
                <a:gd name="T76" fmla="*/ 211 w 753"/>
                <a:gd name="T77" fmla="*/ 736 h 1057"/>
                <a:gd name="T78" fmla="*/ 213 w 753"/>
                <a:gd name="T79" fmla="*/ 743 h 1057"/>
                <a:gd name="T80" fmla="*/ 213 w 753"/>
                <a:gd name="T81" fmla="*/ 747 h 1057"/>
                <a:gd name="T82" fmla="*/ 213 w 753"/>
                <a:gd name="T83" fmla="*/ 753 h 1057"/>
                <a:gd name="T84" fmla="*/ 213 w 753"/>
                <a:gd name="T85" fmla="*/ 760 h 1057"/>
                <a:gd name="T86" fmla="*/ 215 w 753"/>
                <a:gd name="T87" fmla="*/ 764 h 1057"/>
                <a:gd name="T88" fmla="*/ 337 w 753"/>
                <a:gd name="T89" fmla="*/ 1057 h 1057"/>
                <a:gd name="T90" fmla="*/ 405 w 753"/>
                <a:gd name="T91" fmla="*/ 770 h 1057"/>
                <a:gd name="T92" fmla="*/ 360 w 753"/>
                <a:gd name="T93" fmla="*/ 694 h 1057"/>
                <a:gd name="T94" fmla="*/ 373 w 753"/>
                <a:gd name="T95" fmla="*/ 625 h 1057"/>
                <a:gd name="T96" fmla="*/ 689 w 753"/>
                <a:gd name="T97" fmla="*/ 363 h 1057"/>
                <a:gd name="T98" fmla="*/ 753 w 753"/>
                <a:gd name="T99" fmla="*/ 249 h 1057"/>
                <a:gd name="T100" fmla="*/ 748 w 753"/>
                <a:gd name="T101" fmla="*/ 163 h 1057"/>
                <a:gd name="T102" fmla="*/ 700 w 753"/>
                <a:gd name="T103" fmla="*/ 93 h 1057"/>
                <a:gd name="T104" fmla="*/ 632 w 753"/>
                <a:gd name="T105" fmla="*/ 48 h 1057"/>
                <a:gd name="T106" fmla="*/ 436 w 753"/>
                <a:gd name="T107" fmla="*/ 0 h 1057"/>
                <a:gd name="T108" fmla="*/ 407 w 753"/>
                <a:gd name="T109" fmla="*/ 38 h 1057"/>
                <a:gd name="T110" fmla="*/ 358 w 753"/>
                <a:gd name="T111" fmla="*/ 68 h 1057"/>
                <a:gd name="T112" fmla="*/ 358 w 753"/>
                <a:gd name="T113" fmla="*/ 68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1057">
                  <a:moveTo>
                    <a:pt x="358" y="68"/>
                  </a:moveTo>
                  <a:lnTo>
                    <a:pt x="316" y="68"/>
                  </a:lnTo>
                  <a:lnTo>
                    <a:pt x="295" y="49"/>
                  </a:lnTo>
                  <a:lnTo>
                    <a:pt x="251" y="44"/>
                  </a:lnTo>
                  <a:lnTo>
                    <a:pt x="217" y="55"/>
                  </a:lnTo>
                  <a:lnTo>
                    <a:pt x="190" y="95"/>
                  </a:lnTo>
                  <a:lnTo>
                    <a:pt x="170" y="163"/>
                  </a:lnTo>
                  <a:lnTo>
                    <a:pt x="166" y="262"/>
                  </a:lnTo>
                  <a:lnTo>
                    <a:pt x="143" y="344"/>
                  </a:lnTo>
                  <a:lnTo>
                    <a:pt x="94" y="386"/>
                  </a:lnTo>
                  <a:lnTo>
                    <a:pt x="33" y="397"/>
                  </a:lnTo>
                  <a:lnTo>
                    <a:pt x="0" y="420"/>
                  </a:lnTo>
                  <a:lnTo>
                    <a:pt x="8" y="517"/>
                  </a:lnTo>
                  <a:lnTo>
                    <a:pt x="50" y="549"/>
                  </a:lnTo>
                  <a:lnTo>
                    <a:pt x="76" y="530"/>
                  </a:lnTo>
                  <a:lnTo>
                    <a:pt x="120" y="538"/>
                  </a:lnTo>
                  <a:lnTo>
                    <a:pt x="122" y="540"/>
                  </a:lnTo>
                  <a:lnTo>
                    <a:pt x="130" y="549"/>
                  </a:lnTo>
                  <a:lnTo>
                    <a:pt x="133" y="553"/>
                  </a:lnTo>
                  <a:lnTo>
                    <a:pt x="141" y="563"/>
                  </a:lnTo>
                  <a:lnTo>
                    <a:pt x="147" y="568"/>
                  </a:lnTo>
                  <a:lnTo>
                    <a:pt x="154" y="580"/>
                  </a:lnTo>
                  <a:lnTo>
                    <a:pt x="160" y="587"/>
                  </a:lnTo>
                  <a:lnTo>
                    <a:pt x="166" y="597"/>
                  </a:lnTo>
                  <a:lnTo>
                    <a:pt x="173" y="608"/>
                  </a:lnTo>
                  <a:lnTo>
                    <a:pt x="181" y="618"/>
                  </a:lnTo>
                  <a:lnTo>
                    <a:pt x="187" y="629"/>
                  </a:lnTo>
                  <a:lnTo>
                    <a:pt x="192" y="639"/>
                  </a:lnTo>
                  <a:lnTo>
                    <a:pt x="196" y="650"/>
                  </a:lnTo>
                  <a:lnTo>
                    <a:pt x="200" y="660"/>
                  </a:lnTo>
                  <a:lnTo>
                    <a:pt x="202" y="669"/>
                  </a:lnTo>
                  <a:lnTo>
                    <a:pt x="204" y="679"/>
                  </a:lnTo>
                  <a:lnTo>
                    <a:pt x="206" y="688"/>
                  </a:lnTo>
                  <a:lnTo>
                    <a:pt x="208" y="698"/>
                  </a:lnTo>
                  <a:lnTo>
                    <a:pt x="208" y="705"/>
                  </a:lnTo>
                  <a:lnTo>
                    <a:pt x="210" y="713"/>
                  </a:lnTo>
                  <a:lnTo>
                    <a:pt x="210" y="720"/>
                  </a:lnTo>
                  <a:lnTo>
                    <a:pt x="211" y="730"/>
                  </a:lnTo>
                  <a:lnTo>
                    <a:pt x="211" y="736"/>
                  </a:lnTo>
                  <a:lnTo>
                    <a:pt x="213" y="743"/>
                  </a:lnTo>
                  <a:lnTo>
                    <a:pt x="213" y="747"/>
                  </a:lnTo>
                  <a:lnTo>
                    <a:pt x="213" y="753"/>
                  </a:lnTo>
                  <a:lnTo>
                    <a:pt x="213" y="760"/>
                  </a:lnTo>
                  <a:lnTo>
                    <a:pt x="215" y="764"/>
                  </a:lnTo>
                  <a:lnTo>
                    <a:pt x="337" y="1057"/>
                  </a:lnTo>
                  <a:lnTo>
                    <a:pt x="405" y="770"/>
                  </a:lnTo>
                  <a:lnTo>
                    <a:pt x="360" y="694"/>
                  </a:lnTo>
                  <a:lnTo>
                    <a:pt x="373" y="625"/>
                  </a:lnTo>
                  <a:lnTo>
                    <a:pt x="689" y="363"/>
                  </a:lnTo>
                  <a:lnTo>
                    <a:pt x="753" y="249"/>
                  </a:lnTo>
                  <a:lnTo>
                    <a:pt x="748" y="163"/>
                  </a:lnTo>
                  <a:lnTo>
                    <a:pt x="700" y="93"/>
                  </a:lnTo>
                  <a:lnTo>
                    <a:pt x="632" y="48"/>
                  </a:lnTo>
                  <a:lnTo>
                    <a:pt x="436" y="0"/>
                  </a:lnTo>
                  <a:lnTo>
                    <a:pt x="407" y="38"/>
                  </a:lnTo>
                  <a:lnTo>
                    <a:pt x="358" y="68"/>
                  </a:lnTo>
                  <a:lnTo>
                    <a:pt x="358" y="68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6" name="Freeform 30"/>
            <p:cNvSpPr>
              <a:spLocks/>
            </p:cNvSpPr>
            <p:nvPr/>
          </p:nvSpPr>
          <p:spPr bwMode="auto">
            <a:xfrm>
              <a:off x="2966" y="2202"/>
              <a:ext cx="142" cy="56"/>
            </a:xfrm>
            <a:custGeom>
              <a:avLst/>
              <a:gdLst>
                <a:gd name="T0" fmla="*/ 283 w 283"/>
                <a:gd name="T1" fmla="*/ 0 h 110"/>
                <a:gd name="T2" fmla="*/ 183 w 283"/>
                <a:gd name="T3" fmla="*/ 21 h 110"/>
                <a:gd name="T4" fmla="*/ 0 w 283"/>
                <a:gd name="T5" fmla="*/ 11 h 110"/>
                <a:gd name="T6" fmla="*/ 48 w 283"/>
                <a:gd name="T7" fmla="*/ 61 h 110"/>
                <a:gd name="T8" fmla="*/ 135 w 283"/>
                <a:gd name="T9" fmla="*/ 105 h 110"/>
                <a:gd name="T10" fmla="*/ 209 w 283"/>
                <a:gd name="T11" fmla="*/ 110 h 110"/>
                <a:gd name="T12" fmla="*/ 283 w 283"/>
                <a:gd name="T13" fmla="*/ 0 h 110"/>
                <a:gd name="T14" fmla="*/ 283 w 283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10">
                  <a:moveTo>
                    <a:pt x="283" y="0"/>
                  </a:moveTo>
                  <a:lnTo>
                    <a:pt x="183" y="21"/>
                  </a:lnTo>
                  <a:lnTo>
                    <a:pt x="0" y="11"/>
                  </a:lnTo>
                  <a:lnTo>
                    <a:pt x="48" y="61"/>
                  </a:lnTo>
                  <a:lnTo>
                    <a:pt x="135" y="105"/>
                  </a:lnTo>
                  <a:lnTo>
                    <a:pt x="209" y="110"/>
                  </a:lnTo>
                  <a:lnTo>
                    <a:pt x="283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7" name="Freeform 31"/>
            <p:cNvSpPr>
              <a:spLocks/>
            </p:cNvSpPr>
            <p:nvPr/>
          </p:nvSpPr>
          <p:spPr bwMode="auto">
            <a:xfrm>
              <a:off x="2777" y="2452"/>
              <a:ext cx="154" cy="186"/>
            </a:xfrm>
            <a:custGeom>
              <a:avLst/>
              <a:gdLst>
                <a:gd name="T0" fmla="*/ 0 w 308"/>
                <a:gd name="T1" fmla="*/ 177 h 373"/>
                <a:gd name="T2" fmla="*/ 89 w 308"/>
                <a:gd name="T3" fmla="*/ 300 h 373"/>
                <a:gd name="T4" fmla="*/ 150 w 308"/>
                <a:gd name="T5" fmla="*/ 287 h 373"/>
                <a:gd name="T6" fmla="*/ 205 w 308"/>
                <a:gd name="T7" fmla="*/ 373 h 373"/>
                <a:gd name="T8" fmla="*/ 274 w 308"/>
                <a:gd name="T9" fmla="*/ 287 h 373"/>
                <a:gd name="T10" fmla="*/ 308 w 308"/>
                <a:gd name="T11" fmla="*/ 148 h 373"/>
                <a:gd name="T12" fmla="*/ 291 w 308"/>
                <a:gd name="T13" fmla="*/ 0 h 373"/>
                <a:gd name="T14" fmla="*/ 180 w 308"/>
                <a:gd name="T15" fmla="*/ 30 h 373"/>
                <a:gd name="T16" fmla="*/ 0 w 308"/>
                <a:gd name="T17" fmla="*/ 177 h 373"/>
                <a:gd name="T18" fmla="*/ 0 w 308"/>
                <a:gd name="T19" fmla="*/ 17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73">
                  <a:moveTo>
                    <a:pt x="0" y="177"/>
                  </a:moveTo>
                  <a:lnTo>
                    <a:pt x="89" y="300"/>
                  </a:lnTo>
                  <a:lnTo>
                    <a:pt x="150" y="287"/>
                  </a:lnTo>
                  <a:lnTo>
                    <a:pt x="205" y="373"/>
                  </a:lnTo>
                  <a:lnTo>
                    <a:pt x="274" y="287"/>
                  </a:lnTo>
                  <a:lnTo>
                    <a:pt x="308" y="148"/>
                  </a:lnTo>
                  <a:lnTo>
                    <a:pt x="291" y="0"/>
                  </a:lnTo>
                  <a:lnTo>
                    <a:pt x="180" y="30"/>
                  </a:lnTo>
                  <a:lnTo>
                    <a:pt x="0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9" name="Freeform 33"/>
            <p:cNvSpPr>
              <a:spLocks/>
            </p:cNvSpPr>
            <p:nvPr/>
          </p:nvSpPr>
          <p:spPr bwMode="auto">
            <a:xfrm>
              <a:off x="2970" y="2464"/>
              <a:ext cx="74" cy="113"/>
            </a:xfrm>
            <a:custGeom>
              <a:avLst/>
              <a:gdLst>
                <a:gd name="T0" fmla="*/ 0 w 148"/>
                <a:gd name="T1" fmla="*/ 11 h 226"/>
                <a:gd name="T2" fmla="*/ 148 w 148"/>
                <a:gd name="T3" fmla="*/ 0 h 226"/>
                <a:gd name="T4" fmla="*/ 93 w 148"/>
                <a:gd name="T5" fmla="*/ 226 h 226"/>
                <a:gd name="T6" fmla="*/ 0 w 148"/>
                <a:gd name="T7" fmla="*/ 11 h 226"/>
                <a:gd name="T8" fmla="*/ 0 w 148"/>
                <a:gd name="T9" fmla="*/ 1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26">
                  <a:moveTo>
                    <a:pt x="0" y="11"/>
                  </a:moveTo>
                  <a:lnTo>
                    <a:pt x="148" y="0"/>
                  </a:lnTo>
                  <a:lnTo>
                    <a:pt x="93" y="22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0" name="Freeform 34"/>
            <p:cNvSpPr>
              <a:spLocks/>
            </p:cNvSpPr>
            <p:nvPr/>
          </p:nvSpPr>
          <p:spPr bwMode="auto">
            <a:xfrm>
              <a:off x="3150" y="2297"/>
              <a:ext cx="647" cy="495"/>
            </a:xfrm>
            <a:custGeom>
              <a:avLst/>
              <a:gdLst>
                <a:gd name="T0" fmla="*/ 0 w 1295"/>
                <a:gd name="T1" fmla="*/ 918 h 991"/>
                <a:gd name="T2" fmla="*/ 817 w 1295"/>
                <a:gd name="T3" fmla="*/ 306 h 991"/>
                <a:gd name="T4" fmla="*/ 1283 w 1295"/>
                <a:gd name="T5" fmla="*/ 0 h 991"/>
                <a:gd name="T6" fmla="*/ 1295 w 1295"/>
                <a:gd name="T7" fmla="*/ 29 h 991"/>
                <a:gd name="T8" fmla="*/ 740 w 1295"/>
                <a:gd name="T9" fmla="*/ 420 h 991"/>
                <a:gd name="T10" fmla="*/ 44 w 1295"/>
                <a:gd name="T11" fmla="*/ 991 h 991"/>
                <a:gd name="T12" fmla="*/ 0 w 1295"/>
                <a:gd name="T13" fmla="*/ 918 h 991"/>
                <a:gd name="T14" fmla="*/ 0 w 1295"/>
                <a:gd name="T15" fmla="*/ 91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991">
                  <a:moveTo>
                    <a:pt x="0" y="918"/>
                  </a:moveTo>
                  <a:lnTo>
                    <a:pt x="817" y="306"/>
                  </a:lnTo>
                  <a:lnTo>
                    <a:pt x="1283" y="0"/>
                  </a:lnTo>
                  <a:lnTo>
                    <a:pt x="1295" y="29"/>
                  </a:lnTo>
                  <a:lnTo>
                    <a:pt x="740" y="420"/>
                  </a:lnTo>
                  <a:lnTo>
                    <a:pt x="44" y="991"/>
                  </a:lnTo>
                  <a:lnTo>
                    <a:pt x="0" y="918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1" name="Freeform 35"/>
            <p:cNvSpPr>
              <a:spLocks/>
            </p:cNvSpPr>
            <p:nvPr/>
          </p:nvSpPr>
          <p:spPr bwMode="auto">
            <a:xfrm>
              <a:off x="3078" y="2432"/>
              <a:ext cx="483" cy="211"/>
            </a:xfrm>
            <a:custGeom>
              <a:avLst/>
              <a:gdLst>
                <a:gd name="T0" fmla="*/ 111 w 966"/>
                <a:gd name="T1" fmla="*/ 325 h 422"/>
                <a:gd name="T2" fmla="*/ 132 w 966"/>
                <a:gd name="T3" fmla="*/ 337 h 422"/>
                <a:gd name="T4" fmla="*/ 162 w 966"/>
                <a:gd name="T5" fmla="*/ 354 h 422"/>
                <a:gd name="T6" fmla="*/ 185 w 966"/>
                <a:gd name="T7" fmla="*/ 367 h 422"/>
                <a:gd name="T8" fmla="*/ 206 w 966"/>
                <a:gd name="T9" fmla="*/ 377 h 422"/>
                <a:gd name="T10" fmla="*/ 229 w 966"/>
                <a:gd name="T11" fmla="*/ 388 h 422"/>
                <a:gd name="T12" fmla="*/ 251 w 966"/>
                <a:gd name="T13" fmla="*/ 399 h 422"/>
                <a:gd name="T14" fmla="*/ 270 w 966"/>
                <a:gd name="T15" fmla="*/ 409 h 422"/>
                <a:gd name="T16" fmla="*/ 301 w 966"/>
                <a:gd name="T17" fmla="*/ 418 h 422"/>
                <a:gd name="T18" fmla="*/ 335 w 966"/>
                <a:gd name="T19" fmla="*/ 420 h 422"/>
                <a:gd name="T20" fmla="*/ 364 w 966"/>
                <a:gd name="T21" fmla="*/ 420 h 422"/>
                <a:gd name="T22" fmla="*/ 383 w 966"/>
                <a:gd name="T23" fmla="*/ 422 h 422"/>
                <a:gd name="T24" fmla="*/ 413 w 966"/>
                <a:gd name="T25" fmla="*/ 420 h 422"/>
                <a:gd name="T26" fmla="*/ 434 w 966"/>
                <a:gd name="T27" fmla="*/ 418 h 422"/>
                <a:gd name="T28" fmla="*/ 748 w 966"/>
                <a:gd name="T29" fmla="*/ 194 h 422"/>
                <a:gd name="T30" fmla="*/ 715 w 966"/>
                <a:gd name="T31" fmla="*/ 262 h 422"/>
                <a:gd name="T32" fmla="*/ 816 w 966"/>
                <a:gd name="T33" fmla="*/ 325 h 422"/>
                <a:gd name="T34" fmla="*/ 894 w 966"/>
                <a:gd name="T35" fmla="*/ 310 h 422"/>
                <a:gd name="T36" fmla="*/ 966 w 966"/>
                <a:gd name="T37" fmla="*/ 270 h 422"/>
                <a:gd name="T38" fmla="*/ 964 w 966"/>
                <a:gd name="T39" fmla="*/ 253 h 422"/>
                <a:gd name="T40" fmla="*/ 964 w 966"/>
                <a:gd name="T41" fmla="*/ 230 h 422"/>
                <a:gd name="T42" fmla="*/ 959 w 966"/>
                <a:gd name="T43" fmla="*/ 198 h 422"/>
                <a:gd name="T44" fmla="*/ 951 w 966"/>
                <a:gd name="T45" fmla="*/ 171 h 422"/>
                <a:gd name="T46" fmla="*/ 941 w 966"/>
                <a:gd name="T47" fmla="*/ 150 h 422"/>
                <a:gd name="T48" fmla="*/ 932 w 966"/>
                <a:gd name="T49" fmla="*/ 127 h 422"/>
                <a:gd name="T50" fmla="*/ 826 w 966"/>
                <a:gd name="T51" fmla="*/ 19 h 422"/>
                <a:gd name="T52" fmla="*/ 740 w 966"/>
                <a:gd name="T53" fmla="*/ 133 h 422"/>
                <a:gd name="T54" fmla="*/ 432 w 966"/>
                <a:gd name="T55" fmla="*/ 226 h 422"/>
                <a:gd name="T56" fmla="*/ 409 w 966"/>
                <a:gd name="T57" fmla="*/ 217 h 422"/>
                <a:gd name="T58" fmla="*/ 388 w 966"/>
                <a:gd name="T59" fmla="*/ 209 h 422"/>
                <a:gd name="T60" fmla="*/ 367 w 966"/>
                <a:gd name="T61" fmla="*/ 200 h 422"/>
                <a:gd name="T62" fmla="*/ 341 w 966"/>
                <a:gd name="T63" fmla="*/ 188 h 422"/>
                <a:gd name="T64" fmla="*/ 314 w 966"/>
                <a:gd name="T65" fmla="*/ 177 h 422"/>
                <a:gd name="T66" fmla="*/ 284 w 966"/>
                <a:gd name="T67" fmla="*/ 162 h 422"/>
                <a:gd name="T68" fmla="*/ 257 w 966"/>
                <a:gd name="T69" fmla="*/ 146 h 422"/>
                <a:gd name="T70" fmla="*/ 230 w 966"/>
                <a:gd name="T71" fmla="*/ 129 h 422"/>
                <a:gd name="T72" fmla="*/ 208 w 966"/>
                <a:gd name="T73" fmla="*/ 116 h 422"/>
                <a:gd name="T74" fmla="*/ 185 w 966"/>
                <a:gd name="T75" fmla="*/ 97 h 422"/>
                <a:gd name="T76" fmla="*/ 164 w 966"/>
                <a:gd name="T77" fmla="*/ 80 h 422"/>
                <a:gd name="T78" fmla="*/ 139 w 966"/>
                <a:gd name="T79" fmla="*/ 61 h 422"/>
                <a:gd name="T80" fmla="*/ 109 w 966"/>
                <a:gd name="T81" fmla="*/ 36 h 422"/>
                <a:gd name="T82" fmla="*/ 84 w 966"/>
                <a:gd name="T83" fmla="*/ 19 h 422"/>
                <a:gd name="T84" fmla="*/ 71 w 966"/>
                <a:gd name="T85" fmla="*/ 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6" h="422">
                  <a:moveTo>
                    <a:pt x="0" y="0"/>
                  </a:moveTo>
                  <a:lnTo>
                    <a:pt x="109" y="325"/>
                  </a:lnTo>
                  <a:lnTo>
                    <a:pt x="111" y="325"/>
                  </a:lnTo>
                  <a:lnTo>
                    <a:pt x="115" y="327"/>
                  </a:lnTo>
                  <a:lnTo>
                    <a:pt x="120" y="331"/>
                  </a:lnTo>
                  <a:lnTo>
                    <a:pt x="132" y="337"/>
                  </a:lnTo>
                  <a:lnTo>
                    <a:pt x="141" y="342"/>
                  </a:lnTo>
                  <a:lnTo>
                    <a:pt x="154" y="350"/>
                  </a:lnTo>
                  <a:lnTo>
                    <a:pt x="162" y="354"/>
                  </a:lnTo>
                  <a:lnTo>
                    <a:pt x="168" y="358"/>
                  </a:lnTo>
                  <a:lnTo>
                    <a:pt x="175" y="363"/>
                  </a:lnTo>
                  <a:lnTo>
                    <a:pt x="185" y="367"/>
                  </a:lnTo>
                  <a:lnTo>
                    <a:pt x="191" y="371"/>
                  </a:lnTo>
                  <a:lnTo>
                    <a:pt x="198" y="375"/>
                  </a:lnTo>
                  <a:lnTo>
                    <a:pt x="206" y="377"/>
                  </a:lnTo>
                  <a:lnTo>
                    <a:pt x="213" y="382"/>
                  </a:lnTo>
                  <a:lnTo>
                    <a:pt x="221" y="386"/>
                  </a:lnTo>
                  <a:lnTo>
                    <a:pt x="229" y="388"/>
                  </a:lnTo>
                  <a:lnTo>
                    <a:pt x="238" y="392"/>
                  </a:lnTo>
                  <a:lnTo>
                    <a:pt x="246" y="397"/>
                  </a:lnTo>
                  <a:lnTo>
                    <a:pt x="251" y="399"/>
                  </a:lnTo>
                  <a:lnTo>
                    <a:pt x="259" y="403"/>
                  </a:lnTo>
                  <a:lnTo>
                    <a:pt x="265" y="405"/>
                  </a:lnTo>
                  <a:lnTo>
                    <a:pt x="270" y="409"/>
                  </a:lnTo>
                  <a:lnTo>
                    <a:pt x="282" y="413"/>
                  </a:lnTo>
                  <a:lnTo>
                    <a:pt x="293" y="416"/>
                  </a:lnTo>
                  <a:lnTo>
                    <a:pt x="301" y="418"/>
                  </a:lnTo>
                  <a:lnTo>
                    <a:pt x="310" y="418"/>
                  </a:lnTo>
                  <a:lnTo>
                    <a:pt x="322" y="420"/>
                  </a:lnTo>
                  <a:lnTo>
                    <a:pt x="335" y="420"/>
                  </a:lnTo>
                  <a:lnTo>
                    <a:pt x="345" y="420"/>
                  </a:lnTo>
                  <a:lnTo>
                    <a:pt x="358" y="420"/>
                  </a:lnTo>
                  <a:lnTo>
                    <a:pt x="364" y="420"/>
                  </a:lnTo>
                  <a:lnTo>
                    <a:pt x="369" y="420"/>
                  </a:lnTo>
                  <a:lnTo>
                    <a:pt x="375" y="420"/>
                  </a:lnTo>
                  <a:lnTo>
                    <a:pt x="383" y="422"/>
                  </a:lnTo>
                  <a:lnTo>
                    <a:pt x="394" y="420"/>
                  </a:lnTo>
                  <a:lnTo>
                    <a:pt x="405" y="420"/>
                  </a:lnTo>
                  <a:lnTo>
                    <a:pt x="413" y="420"/>
                  </a:lnTo>
                  <a:lnTo>
                    <a:pt x="422" y="420"/>
                  </a:lnTo>
                  <a:lnTo>
                    <a:pt x="428" y="418"/>
                  </a:lnTo>
                  <a:lnTo>
                    <a:pt x="434" y="418"/>
                  </a:lnTo>
                  <a:lnTo>
                    <a:pt x="438" y="418"/>
                  </a:lnTo>
                  <a:lnTo>
                    <a:pt x="440" y="418"/>
                  </a:lnTo>
                  <a:lnTo>
                    <a:pt x="748" y="194"/>
                  </a:lnTo>
                  <a:lnTo>
                    <a:pt x="757" y="234"/>
                  </a:lnTo>
                  <a:lnTo>
                    <a:pt x="715" y="232"/>
                  </a:lnTo>
                  <a:lnTo>
                    <a:pt x="715" y="262"/>
                  </a:lnTo>
                  <a:lnTo>
                    <a:pt x="772" y="331"/>
                  </a:lnTo>
                  <a:lnTo>
                    <a:pt x="803" y="344"/>
                  </a:lnTo>
                  <a:lnTo>
                    <a:pt x="816" y="325"/>
                  </a:lnTo>
                  <a:lnTo>
                    <a:pt x="858" y="329"/>
                  </a:lnTo>
                  <a:lnTo>
                    <a:pt x="865" y="302"/>
                  </a:lnTo>
                  <a:lnTo>
                    <a:pt x="894" y="310"/>
                  </a:lnTo>
                  <a:lnTo>
                    <a:pt x="909" y="274"/>
                  </a:lnTo>
                  <a:lnTo>
                    <a:pt x="947" y="283"/>
                  </a:lnTo>
                  <a:lnTo>
                    <a:pt x="966" y="270"/>
                  </a:lnTo>
                  <a:lnTo>
                    <a:pt x="966" y="268"/>
                  </a:lnTo>
                  <a:lnTo>
                    <a:pt x="966" y="259"/>
                  </a:lnTo>
                  <a:lnTo>
                    <a:pt x="964" y="253"/>
                  </a:lnTo>
                  <a:lnTo>
                    <a:pt x="964" y="247"/>
                  </a:lnTo>
                  <a:lnTo>
                    <a:pt x="964" y="240"/>
                  </a:lnTo>
                  <a:lnTo>
                    <a:pt x="964" y="230"/>
                  </a:lnTo>
                  <a:lnTo>
                    <a:pt x="962" y="221"/>
                  </a:lnTo>
                  <a:lnTo>
                    <a:pt x="962" y="209"/>
                  </a:lnTo>
                  <a:lnTo>
                    <a:pt x="959" y="198"/>
                  </a:lnTo>
                  <a:lnTo>
                    <a:pt x="955" y="186"/>
                  </a:lnTo>
                  <a:lnTo>
                    <a:pt x="953" y="179"/>
                  </a:lnTo>
                  <a:lnTo>
                    <a:pt x="951" y="171"/>
                  </a:lnTo>
                  <a:lnTo>
                    <a:pt x="947" y="165"/>
                  </a:lnTo>
                  <a:lnTo>
                    <a:pt x="945" y="158"/>
                  </a:lnTo>
                  <a:lnTo>
                    <a:pt x="941" y="150"/>
                  </a:lnTo>
                  <a:lnTo>
                    <a:pt x="938" y="143"/>
                  </a:lnTo>
                  <a:lnTo>
                    <a:pt x="934" y="135"/>
                  </a:lnTo>
                  <a:lnTo>
                    <a:pt x="932" y="127"/>
                  </a:lnTo>
                  <a:lnTo>
                    <a:pt x="941" y="95"/>
                  </a:lnTo>
                  <a:lnTo>
                    <a:pt x="900" y="59"/>
                  </a:lnTo>
                  <a:lnTo>
                    <a:pt x="826" y="19"/>
                  </a:lnTo>
                  <a:lnTo>
                    <a:pt x="795" y="42"/>
                  </a:lnTo>
                  <a:lnTo>
                    <a:pt x="767" y="69"/>
                  </a:lnTo>
                  <a:lnTo>
                    <a:pt x="740" y="133"/>
                  </a:lnTo>
                  <a:lnTo>
                    <a:pt x="535" y="224"/>
                  </a:lnTo>
                  <a:lnTo>
                    <a:pt x="434" y="226"/>
                  </a:lnTo>
                  <a:lnTo>
                    <a:pt x="432" y="226"/>
                  </a:lnTo>
                  <a:lnTo>
                    <a:pt x="426" y="224"/>
                  </a:lnTo>
                  <a:lnTo>
                    <a:pt x="419" y="221"/>
                  </a:lnTo>
                  <a:lnTo>
                    <a:pt x="409" y="217"/>
                  </a:lnTo>
                  <a:lnTo>
                    <a:pt x="402" y="213"/>
                  </a:lnTo>
                  <a:lnTo>
                    <a:pt x="396" y="211"/>
                  </a:lnTo>
                  <a:lnTo>
                    <a:pt x="388" y="209"/>
                  </a:lnTo>
                  <a:lnTo>
                    <a:pt x="383" y="205"/>
                  </a:lnTo>
                  <a:lnTo>
                    <a:pt x="375" y="204"/>
                  </a:lnTo>
                  <a:lnTo>
                    <a:pt x="367" y="200"/>
                  </a:lnTo>
                  <a:lnTo>
                    <a:pt x="358" y="196"/>
                  </a:lnTo>
                  <a:lnTo>
                    <a:pt x="350" y="194"/>
                  </a:lnTo>
                  <a:lnTo>
                    <a:pt x="341" y="188"/>
                  </a:lnTo>
                  <a:lnTo>
                    <a:pt x="331" y="185"/>
                  </a:lnTo>
                  <a:lnTo>
                    <a:pt x="324" y="181"/>
                  </a:lnTo>
                  <a:lnTo>
                    <a:pt x="314" y="177"/>
                  </a:lnTo>
                  <a:lnTo>
                    <a:pt x="303" y="171"/>
                  </a:lnTo>
                  <a:lnTo>
                    <a:pt x="293" y="167"/>
                  </a:lnTo>
                  <a:lnTo>
                    <a:pt x="284" y="162"/>
                  </a:lnTo>
                  <a:lnTo>
                    <a:pt x="276" y="158"/>
                  </a:lnTo>
                  <a:lnTo>
                    <a:pt x="267" y="152"/>
                  </a:lnTo>
                  <a:lnTo>
                    <a:pt x="257" y="146"/>
                  </a:lnTo>
                  <a:lnTo>
                    <a:pt x="248" y="141"/>
                  </a:lnTo>
                  <a:lnTo>
                    <a:pt x="240" y="135"/>
                  </a:lnTo>
                  <a:lnTo>
                    <a:pt x="230" y="129"/>
                  </a:lnTo>
                  <a:lnTo>
                    <a:pt x="223" y="126"/>
                  </a:lnTo>
                  <a:lnTo>
                    <a:pt x="215" y="120"/>
                  </a:lnTo>
                  <a:lnTo>
                    <a:pt x="208" y="116"/>
                  </a:lnTo>
                  <a:lnTo>
                    <a:pt x="200" y="108"/>
                  </a:lnTo>
                  <a:lnTo>
                    <a:pt x="192" y="103"/>
                  </a:lnTo>
                  <a:lnTo>
                    <a:pt x="185" y="97"/>
                  </a:lnTo>
                  <a:lnTo>
                    <a:pt x="179" y="91"/>
                  </a:lnTo>
                  <a:lnTo>
                    <a:pt x="172" y="86"/>
                  </a:lnTo>
                  <a:lnTo>
                    <a:pt x="164" y="80"/>
                  </a:lnTo>
                  <a:lnTo>
                    <a:pt x="158" y="74"/>
                  </a:lnTo>
                  <a:lnTo>
                    <a:pt x="153" y="70"/>
                  </a:lnTo>
                  <a:lnTo>
                    <a:pt x="139" y="61"/>
                  </a:lnTo>
                  <a:lnTo>
                    <a:pt x="128" y="51"/>
                  </a:lnTo>
                  <a:lnTo>
                    <a:pt x="118" y="44"/>
                  </a:lnTo>
                  <a:lnTo>
                    <a:pt x="109" y="36"/>
                  </a:lnTo>
                  <a:lnTo>
                    <a:pt x="97" y="31"/>
                  </a:lnTo>
                  <a:lnTo>
                    <a:pt x="92" y="23"/>
                  </a:lnTo>
                  <a:lnTo>
                    <a:pt x="84" y="19"/>
                  </a:lnTo>
                  <a:lnTo>
                    <a:pt x="78" y="15"/>
                  </a:lnTo>
                  <a:lnTo>
                    <a:pt x="73" y="8"/>
                  </a:lnTo>
                  <a:lnTo>
                    <a:pt x="7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5" name="Freeform 39"/>
            <p:cNvSpPr>
              <a:spLocks/>
            </p:cNvSpPr>
            <p:nvPr/>
          </p:nvSpPr>
          <p:spPr bwMode="auto">
            <a:xfrm>
              <a:off x="3078" y="2431"/>
              <a:ext cx="126" cy="166"/>
            </a:xfrm>
            <a:custGeom>
              <a:avLst/>
              <a:gdLst>
                <a:gd name="T0" fmla="*/ 0 w 251"/>
                <a:gd name="T1" fmla="*/ 0 h 333"/>
                <a:gd name="T2" fmla="*/ 103 w 251"/>
                <a:gd name="T3" fmla="*/ 297 h 333"/>
                <a:gd name="T4" fmla="*/ 172 w 251"/>
                <a:gd name="T5" fmla="*/ 333 h 333"/>
                <a:gd name="T6" fmla="*/ 251 w 251"/>
                <a:gd name="T7" fmla="*/ 169 h 333"/>
                <a:gd name="T8" fmla="*/ 128 w 251"/>
                <a:gd name="T9" fmla="*/ 82 h 333"/>
                <a:gd name="T10" fmla="*/ 57 w 251"/>
                <a:gd name="T11" fmla="*/ 14 h 333"/>
                <a:gd name="T12" fmla="*/ 0 w 251"/>
                <a:gd name="T13" fmla="*/ 0 h 333"/>
                <a:gd name="T14" fmla="*/ 0 w 251"/>
                <a:gd name="T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333">
                  <a:moveTo>
                    <a:pt x="0" y="0"/>
                  </a:moveTo>
                  <a:lnTo>
                    <a:pt x="103" y="297"/>
                  </a:lnTo>
                  <a:lnTo>
                    <a:pt x="172" y="333"/>
                  </a:lnTo>
                  <a:lnTo>
                    <a:pt x="251" y="169"/>
                  </a:lnTo>
                  <a:lnTo>
                    <a:pt x="128" y="82"/>
                  </a:lnTo>
                  <a:lnTo>
                    <a:pt x="57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4" name="Freeform 48"/>
            <p:cNvSpPr>
              <a:spLocks/>
            </p:cNvSpPr>
            <p:nvPr/>
          </p:nvSpPr>
          <p:spPr bwMode="auto">
            <a:xfrm>
              <a:off x="3735" y="2239"/>
              <a:ext cx="54" cy="58"/>
            </a:xfrm>
            <a:custGeom>
              <a:avLst/>
              <a:gdLst>
                <a:gd name="T0" fmla="*/ 36 w 108"/>
                <a:gd name="T1" fmla="*/ 0 h 116"/>
                <a:gd name="T2" fmla="*/ 36 w 108"/>
                <a:gd name="T3" fmla="*/ 42 h 116"/>
                <a:gd name="T4" fmla="*/ 0 w 108"/>
                <a:gd name="T5" fmla="*/ 52 h 116"/>
                <a:gd name="T6" fmla="*/ 10 w 108"/>
                <a:gd name="T7" fmla="*/ 78 h 116"/>
                <a:gd name="T8" fmla="*/ 38 w 108"/>
                <a:gd name="T9" fmla="*/ 74 h 116"/>
                <a:gd name="T10" fmla="*/ 44 w 108"/>
                <a:gd name="T11" fmla="*/ 116 h 116"/>
                <a:gd name="T12" fmla="*/ 80 w 108"/>
                <a:gd name="T13" fmla="*/ 107 h 116"/>
                <a:gd name="T14" fmla="*/ 76 w 108"/>
                <a:gd name="T15" fmla="*/ 72 h 116"/>
                <a:gd name="T16" fmla="*/ 107 w 108"/>
                <a:gd name="T17" fmla="*/ 69 h 116"/>
                <a:gd name="T18" fmla="*/ 107 w 108"/>
                <a:gd name="T19" fmla="*/ 65 h 116"/>
                <a:gd name="T20" fmla="*/ 107 w 108"/>
                <a:gd name="T21" fmla="*/ 63 h 116"/>
                <a:gd name="T22" fmla="*/ 107 w 108"/>
                <a:gd name="T23" fmla="*/ 57 h 116"/>
                <a:gd name="T24" fmla="*/ 108 w 108"/>
                <a:gd name="T25" fmla="*/ 52 h 116"/>
                <a:gd name="T26" fmla="*/ 107 w 108"/>
                <a:gd name="T27" fmla="*/ 44 h 116"/>
                <a:gd name="T28" fmla="*/ 107 w 108"/>
                <a:gd name="T29" fmla="*/ 38 h 116"/>
                <a:gd name="T30" fmla="*/ 107 w 108"/>
                <a:gd name="T31" fmla="*/ 33 h 116"/>
                <a:gd name="T32" fmla="*/ 103 w 108"/>
                <a:gd name="T33" fmla="*/ 33 h 116"/>
                <a:gd name="T34" fmla="*/ 101 w 108"/>
                <a:gd name="T35" fmla="*/ 33 h 116"/>
                <a:gd name="T36" fmla="*/ 93 w 108"/>
                <a:gd name="T37" fmla="*/ 33 h 116"/>
                <a:gd name="T38" fmla="*/ 88 w 108"/>
                <a:gd name="T39" fmla="*/ 34 h 116"/>
                <a:gd name="T40" fmla="*/ 76 w 108"/>
                <a:gd name="T41" fmla="*/ 36 h 116"/>
                <a:gd name="T42" fmla="*/ 70 w 108"/>
                <a:gd name="T43" fmla="*/ 36 h 116"/>
                <a:gd name="T44" fmla="*/ 76 w 108"/>
                <a:gd name="T45" fmla="*/ 0 h 116"/>
                <a:gd name="T46" fmla="*/ 36 w 108"/>
                <a:gd name="T47" fmla="*/ 0 h 116"/>
                <a:gd name="T48" fmla="*/ 36 w 108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16">
                  <a:moveTo>
                    <a:pt x="36" y="0"/>
                  </a:moveTo>
                  <a:lnTo>
                    <a:pt x="36" y="42"/>
                  </a:lnTo>
                  <a:lnTo>
                    <a:pt x="0" y="52"/>
                  </a:lnTo>
                  <a:lnTo>
                    <a:pt x="10" y="78"/>
                  </a:lnTo>
                  <a:lnTo>
                    <a:pt x="38" y="74"/>
                  </a:lnTo>
                  <a:lnTo>
                    <a:pt x="44" y="116"/>
                  </a:lnTo>
                  <a:lnTo>
                    <a:pt x="80" y="107"/>
                  </a:lnTo>
                  <a:lnTo>
                    <a:pt x="76" y="72"/>
                  </a:lnTo>
                  <a:lnTo>
                    <a:pt x="107" y="69"/>
                  </a:lnTo>
                  <a:lnTo>
                    <a:pt x="107" y="65"/>
                  </a:lnTo>
                  <a:lnTo>
                    <a:pt x="107" y="63"/>
                  </a:lnTo>
                  <a:lnTo>
                    <a:pt x="107" y="57"/>
                  </a:lnTo>
                  <a:lnTo>
                    <a:pt x="108" y="52"/>
                  </a:lnTo>
                  <a:lnTo>
                    <a:pt x="107" y="44"/>
                  </a:lnTo>
                  <a:lnTo>
                    <a:pt x="107" y="38"/>
                  </a:lnTo>
                  <a:lnTo>
                    <a:pt x="107" y="33"/>
                  </a:lnTo>
                  <a:lnTo>
                    <a:pt x="103" y="33"/>
                  </a:lnTo>
                  <a:lnTo>
                    <a:pt x="101" y="33"/>
                  </a:lnTo>
                  <a:lnTo>
                    <a:pt x="93" y="33"/>
                  </a:lnTo>
                  <a:lnTo>
                    <a:pt x="88" y="34"/>
                  </a:lnTo>
                  <a:lnTo>
                    <a:pt x="76" y="36"/>
                  </a:lnTo>
                  <a:lnTo>
                    <a:pt x="70" y="36"/>
                  </a:lnTo>
                  <a:lnTo>
                    <a:pt x="7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7" name="Freeform 51"/>
            <p:cNvSpPr>
              <a:spLocks/>
            </p:cNvSpPr>
            <p:nvPr/>
          </p:nvSpPr>
          <p:spPr bwMode="auto">
            <a:xfrm>
              <a:off x="3569" y="2132"/>
              <a:ext cx="17" cy="92"/>
            </a:xfrm>
            <a:custGeom>
              <a:avLst/>
              <a:gdLst>
                <a:gd name="T0" fmla="*/ 0 w 35"/>
                <a:gd name="T1" fmla="*/ 10 h 185"/>
                <a:gd name="T2" fmla="*/ 0 w 35"/>
                <a:gd name="T3" fmla="*/ 185 h 185"/>
                <a:gd name="T4" fmla="*/ 4 w 35"/>
                <a:gd name="T5" fmla="*/ 183 h 185"/>
                <a:gd name="T6" fmla="*/ 14 w 35"/>
                <a:gd name="T7" fmla="*/ 181 h 185"/>
                <a:gd name="T8" fmla="*/ 21 w 35"/>
                <a:gd name="T9" fmla="*/ 179 h 185"/>
                <a:gd name="T10" fmla="*/ 25 w 35"/>
                <a:gd name="T11" fmla="*/ 177 h 185"/>
                <a:gd name="T12" fmla="*/ 25 w 35"/>
                <a:gd name="T13" fmla="*/ 173 h 185"/>
                <a:gd name="T14" fmla="*/ 25 w 35"/>
                <a:gd name="T15" fmla="*/ 168 h 185"/>
                <a:gd name="T16" fmla="*/ 25 w 35"/>
                <a:gd name="T17" fmla="*/ 156 h 185"/>
                <a:gd name="T18" fmla="*/ 27 w 35"/>
                <a:gd name="T19" fmla="*/ 147 h 185"/>
                <a:gd name="T20" fmla="*/ 27 w 35"/>
                <a:gd name="T21" fmla="*/ 139 h 185"/>
                <a:gd name="T22" fmla="*/ 27 w 35"/>
                <a:gd name="T23" fmla="*/ 131 h 185"/>
                <a:gd name="T24" fmla="*/ 29 w 35"/>
                <a:gd name="T25" fmla="*/ 124 h 185"/>
                <a:gd name="T26" fmla="*/ 29 w 35"/>
                <a:gd name="T27" fmla="*/ 116 h 185"/>
                <a:gd name="T28" fmla="*/ 29 w 35"/>
                <a:gd name="T29" fmla="*/ 109 h 185"/>
                <a:gd name="T30" fmla="*/ 29 w 35"/>
                <a:gd name="T31" fmla="*/ 101 h 185"/>
                <a:gd name="T32" fmla="*/ 31 w 35"/>
                <a:gd name="T33" fmla="*/ 93 h 185"/>
                <a:gd name="T34" fmla="*/ 31 w 35"/>
                <a:gd name="T35" fmla="*/ 86 h 185"/>
                <a:gd name="T36" fmla="*/ 31 w 35"/>
                <a:gd name="T37" fmla="*/ 76 h 185"/>
                <a:gd name="T38" fmla="*/ 31 w 35"/>
                <a:gd name="T39" fmla="*/ 69 h 185"/>
                <a:gd name="T40" fmla="*/ 31 w 35"/>
                <a:gd name="T41" fmla="*/ 61 h 185"/>
                <a:gd name="T42" fmla="*/ 33 w 35"/>
                <a:gd name="T43" fmla="*/ 54 h 185"/>
                <a:gd name="T44" fmla="*/ 33 w 35"/>
                <a:gd name="T45" fmla="*/ 46 h 185"/>
                <a:gd name="T46" fmla="*/ 33 w 35"/>
                <a:gd name="T47" fmla="*/ 40 h 185"/>
                <a:gd name="T48" fmla="*/ 33 w 35"/>
                <a:gd name="T49" fmla="*/ 33 h 185"/>
                <a:gd name="T50" fmla="*/ 35 w 35"/>
                <a:gd name="T51" fmla="*/ 27 h 185"/>
                <a:gd name="T52" fmla="*/ 35 w 35"/>
                <a:gd name="T53" fmla="*/ 15 h 185"/>
                <a:gd name="T54" fmla="*/ 35 w 35"/>
                <a:gd name="T55" fmla="*/ 8 h 185"/>
                <a:gd name="T56" fmla="*/ 35 w 35"/>
                <a:gd name="T57" fmla="*/ 2 h 185"/>
                <a:gd name="T58" fmla="*/ 35 w 35"/>
                <a:gd name="T59" fmla="*/ 0 h 185"/>
                <a:gd name="T60" fmla="*/ 31 w 35"/>
                <a:gd name="T61" fmla="*/ 0 h 185"/>
                <a:gd name="T62" fmla="*/ 25 w 35"/>
                <a:gd name="T63" fmla="*/ 2 h 185"/>
                <a:gd name="T64" fmla="*/ 19 w 35"/>
                <a:gd name="T65" fmla="*/ 2 h 185"/>
                <a:gd name="T66" fmla="*/ 16 w 35"/>
                <a:gd name="T67" fmla="*/ 6 h 185"/>
                <a:gd name="T68" fmla="*/ 4 w 35"/>
                <a:gd name="T69" fmla="*/ 8 h 185"/>
                <a:gd name="T70" fmla="*/ 0 w 35"/>
                <a:gd name="T71" fmla="*/ 10 h 185"/>
                <a:gd name="T72" fmla="*/ 0 w 35"/>
                <a:gd name="T7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" h="185">
                  <a:moveTo>
                    <a:pt x="0" y="10"/>
                  </a:moveTo>
                  <a:lnTo>
                    <a:pt x="0" y="185"/>
                  </a:lnTo>
                  <a:lnTo>
                    <a:pt x="4" y="183"/>
                  </a:lnTo>
                  <a:lnTo>
                    <a:pt x="14" y="181"/>
                  </a:lnTo>
                  <a:lnTo>
                    <a:pt x="21" y="179"/>
                  </a:lnTo>
                  <a:lnTo>
                    <a:pt x="25" y="177"/>
                  </a:lnTo>
                  <a:lnTo>
                    <a:pt x="25" y="173"/>
                  </a:lnTo>
                  <a:lnTo>
                    <a:pt x="25" y="168"/>
                  </a:lnTo>
                  <a:lnTo>
                    <a:pt x="25" y="156"/>
                  </a:lnTo>
                  <a:lnTo>
                    <a:pt x="27" y="147"/>
                  </a:lnTo>
                  <a:lnTo>
                    <a:pt x="27" y="139"/>
                  </a:lnTo>
                  <a:lnTo>
                    <a:pt x="27" y="131"/>
                  </a:lnTo>
                  <a:lnTo>
                    <a:pt x="29" y="124"/>
                  </a:lnTo>
                  <a:lnTo>
                    <a:pt x="29" y="116"/>
                  </a:lnTo>
                  <a:lnTo>
                    <a:pt x="29" y="109"/>
                  </a:lnTo>
                  <a:lnTo>
                    <a:pt x="29" y="101"/>
                  </a:lnTo>
                  <a:lnTo>
                    <a:pt x="31" y="93"/>
                  </a:lnTo>
                  <a:lnTo>
                    <a:pt x="31" y="86"/>
                  </a:lnTo>
                  <a:lnTo>
                    <a:pt x="31" y="76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3" y="54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3" y="33"/>
                  </a:lnTo>
                  <a:lnTo>
                    <a:pt x="35" y="27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5" y="2"/>
                  </a:lnTo>
                  <a:lnTo>
                    <a:pt x="19" y="2"/>
                  </a:lnTo>
                  <a:lnTo>
                    <a:pt x="16" y="6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8" name="Freeform 52"/>
            <p:cNvSpPr>
              <a:spLocks/>
            </p:cNvSpPr>
            <p:nvPr/>
          </p:nvSpPr>
          <p:spPr bwMode="auto">
            <a:xfrm>
              <a:off x="3563" y="2243"/>
              <a:ext cx="15" cy="82"/>
            </a:xfrm>
            <a:custGeom>
              <a:avLst/>
              <a:gdLst>
                <a:gd name="T0" fmla="*/ 4 w 30"/>
                <a:gd name="T1" fmla="*/ 13 h 163"/>
                <a:gd name="T2" fmla="*/ 2 w 30"/>
                <a:gd name="T3" fmla="*/ 15 h 163"/>
                <a:gd name="T4" fmla="*/ 0 w 30"/>
                <a:gd name="T5" fmla="*/ 19 h 163"/>
                <a:gd name="T6" fmla="*/ 0 w 30"/>
                <a:gd name="T7" fmla="*/ 26 h 163"/>
                <a:gd name="T8" fmla="*/ 0 w 30"/>
                <a:gd name="T9" fmla="*/ 36 h 163"/>
                <a:gd name="T10" fmla="*/ 0 w 30"/>
                <a:gd name="T11" fmla="*/ 42 h 163"/>
                <a:gd name="T12" fmla="*/ 0 w 30"/>
                <a:gd name="T13" fmla="*/ 47 h 163"/>
                <a:gd name="T14" fmla="*/ 0 w 30"/>
                <a:gd name="T15" fmla="*/ 53 h 163"/>
                <a:gd name="T16" fmla="*/ 0 w 30"/>
                <a:gd name="T17" fmla="*/ 59 h 163"/>
                <a:gd name="T18" fmla="*/ 0 w 30"/>
                <a:gd name="T19" fmla="*/ 64 h 163"/>
                <a:gd name="T20" fmla="*/ 0 w 30"/>
                <a:gd name="T21" fmla="*/ 72 h 163"/>
                <a:gd name="T22" fmla="*/ 0 w 30"/>
                <a:gd name="T23" fmla="*/ 80 h 163"/>
                <a:gd name="T24" fmla="*/ 0 w 30"/>
                <a:gd name="T25" fmla="*/ 85 h 163"/>
                <a:gd name="T26" fmla="*/ 0 w 30"/>
                <a:gd name="T27" fmla="*/ 91 h 163"/>
                <a:gd name="T28" fmla="*/ 0 w 30"/>
                <a:gd name="T29" fmla="*/ 99 h 163"/>
                <a:gd name="T30" fmla="*/ 0 w 30"/>
                <a:gd name="T31" fmla="*/ 106 h 163"/>
                <a:gd name="T32" fmla="*/ 0 w 30"/>
                <a:gd name="T33" fmla="*/ 112 h 163"/>
                <a:gd name="T34" fmla="*/ 0 w 30"/>
                <a:gd name="T35" fmla="*/ 123 h 163"/>
                <a:gd name="T36" fmla="*/ 2 w 30"/>
                <a:gd name="T37" fmla="*/ 135 h 163"/>
                <a:gd name="T38" fmla="*/ 2 w 30"/>
                <a:gd name="T39" fmla="*/ 144 h 163"/>
                <a:gd name="T40" fmla="*/ 2 w 30"/>
                <a:gd name="T41" fmla="*/ 152 h 163"/>
                <a:gd name="T42" fmla="*/ 2 w 30"/>
                <a:gd name="T43" fmla="*/ 156 h 163"/>
                <a:gd name="T44" fmla="*/ 4 w 30"/>
                <a:gd name="T45" fmla="*/ 159 h 163"/>
                <a:gd name="T46" fmla="*/ 8 w 30"/>
                <a:gd name="T47" fmla="*/ 159 h 163"/>
                <a:gd name="T48" fmla="*/ 17 w 30"/>
                <a:gd name="T49" fmla="*/ 161 h 163"/>
                <a:gd name="T50" fmla="*/ 27 w 30"/>
                <a:gd name="T51" fmla="*/ 163 h 163"/>
                <a:gd name="T52" fmla="*/ 30 w 30"/>
                <a:gd name="T53" fmla="*/ 161 h 163"/>
                <a:gd name="T54" fmla="*/ 29 w 30"/>
                <a:gd name="T55" fmla="*/ 159 h 163"/>
                <a:gd name="T56" fmla="*/ 29 w 30"/>
                <a:gd name="T57" fmla="*/ 152 h 163"/>
                <a:gd name="T58" fmla="*/ 27 w 30"/>
                <a:gd name="T59" fmla="*/ 144 h 163"/>
                <a:gd name="T60" fmla="*/ 27 w 30"/>
                <a:gd name="T61" fmla="*/ 135 h 163"/>
                <a:gd name="T62" fmla="*/ 27 w 30"/>
                <a:gd name="T63" fmla="*/ 127 h 163"/>
                <a:gd name="T64" fmla="*/ 27 w 30"/>
                <a:gd name="T65" fmla="*/ 119 h 163"/>
                <a:gd name="T66" fmla="*/ 27 w 30"/>
                <a:gd name="T67" fmla="*/ 114 h 163"/>
                <a:gd name="T68" fmla="*/ 27 w 30"/>
                <a:gd name="T69" fmla="*/ 108 h 163"/>
                <a:gd name="T70" fmla="*/ 27 w 30"/>
                <a:gd name="T71" fmla="*/ 100 h 163"/>
                <a:gd name="T72" fmla="*/ 27 w 30"/>
                <a:gd name="T73" fmla="*/ 93 h 163"/>
                <a:gd name="T74" fmla="*/ 27 w 30"/>
                <a:gd name="T75" fmla="*/ 85 h 163"/>
                <a:gd name="T76" fmla="*/ 27 w 30"/>
                <a:gd name="T77" fmla="*/ 80 h 163"/>
                <a:gd name="T78" fmla="*/ 27 w 30"/>
                <a:gd name="T79" fmla="*/ 70 h 163"/>
                <a:gd name="T80" fmla="*/ 27 w 30"/>
                <a:gd name="T81" fmla="*/ 64 h 163"/>
                <a:gd name="T82" fmla="*/ 27 w 30"/>
                <a:gd name="T83" fmla="*/ 57 h 163"/>
                <a:gd name="T84" fmla="*/ 27 w 30"/>
                <a:gd name="T85" fmla="*/ 49 h 163"/>
                <a:gd name="T86" fmla="*/ 27 w 30"/>
                <a:gd name="T87" fmla="*/ 43 h 163"/>
                <a:gd name="T88" fmla="*/ 27 w 30"/>
                <a:gd name="T89" fmla="*/ 36 h 163"/>
                <a:gd name="T90" fmla="*/ 27 w 30"/>
                <a:gd name="T91" fmla="*/ 28 h 163"/>
                <a:gd name="T92" fmla="*/ 27 w 30"/>
                <a:gd name="T93" fmla="*/ 24 h 163"/>
                <a:gd name="T94" fmla="*/ 27 w 30"/>
                <a:gd name="T95" fmla="*/ 13 h 163"/>
                <a:gd name="T96" fmla="*/ 27 w 30"/>
                <a:gd name="T97" fmla="*/ 5 h 163"/>
                <a:gd name="T98" fmla="*/ 27 w 30"/>
                <a:gd name="T99" fmla="*/ 2 h 163"/>
                <a:gd name="T100" fmla="*/ 27 w 30"/>
                <a:gd name="T101" fmla="*/ 0 h 163"/>
                <a:gd name="T102" fmla="*/ 4 w 30"/>
                <a:gd name="T103" fmla="*/ 13 h 163"/>
                <a:gd name="T104" fmla="*/ 4 w 30"/>
                <a:gd name="T105" fmla="*/ 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" h="163">
                  <a:moveTo>
                    <a:pt x="4" y="13"/>
                  </a:moveTo>
                  <a:lnTo>
                    <a:pt x="2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5"/>
                  </a:lnTo>
                  <a:lnTo>
                    <a:pt x="2" y="144"/>
                  </a:lnTo>
                  <a:lnTo>
                    <a:pt x="2" y="152"/>
                  </a:lnTo>
                  <a:lnTo>
                    <a:pt x="2" y="156"/>
                  </a:lnTo>
                  <a:lnTo>
                    <a:pt x="4" y="159"/>
                  </a:lnTo>
                  <a:lnTo>
                    <a:pt x="8" y="159"/>
                  </a:lnTo>
                  <a:lnTo>
                    <a:pt x="17" y="161"/>
                  </a:lnTo>
                  <a:lnTo>
                    <a:pt x="27" y="163"/>
                  </a:lnTo>
                  <a:lnTo>
                    <a:pt x="30" y="161"/>
                  </a:lnTo>
                  <a:lnTo>
                    <a:pt x="29" y="159"/>
                  </a:lnTo>
                  <a:lnTo>
                    <a:pt x="29" y="152"/>
                  </a:lnTo>
                  <a:lnTo>
                    <a:pt x="27" y="144"/>
                  </a:lnTo>
                  <a:lnTo>
                    <a:pt x="27" y="135"/>
                  </a:lnTo>
                  <a:lnTo>
                    <a:pt x="27" y="127"/>
                  </a:lnTo>
                  <a:lnTo>
                    <a:pt x="27" y="119"/>
                  </a:lnTo>
                  <a:lnTo>
                    <a:pt x="27" y="114"/>
                  </a:lnTo>
                  <a:lnTo>
                    <a:pt x="27" y="108"/>
                  </a:lnTo>
                  <a:lnTo>
                    <a:pt x="27" y="100"/>
                  </a:lnTo>
                  <a:lnTo>
                    <a:pt x="27" y="93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0"/>
                  </a:lnTo>
                  <a:lnTo>
                    <a:pt x="27" y="64"/>
                  </a:lnTo>
                  <a:lnTo>
                    <a:pt x="27" y="57"/>
                  </a:lnTo>
                  <a:lnTo>
                    <a:pt x="27" y="49"/>
                  </a:lnTo>
                  <a:lnTo>
                    <a:pt x="27" y="43"/>
                  </a:lnTo>
                  <a:lnTo>
                    <a:pt x="27" y="36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7" y="13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2" name="Freeform 56"/>
            <p:cNvSpPr>
              <a:spLocks/>
            </p:cNvSpPr>
            <p:nvPr/>
          </p:nvSpPr>
          <p:spPr bwMode="auto">
            <a:xfrm>
              <a:off x="2905" y="2799"/>
              <a:ext cx="182" cy="37"/>
            </a:xfrm>
            <a:custGeom>
              <a:avLst/>
              <a:gdLst>
                <a:gd name="T0" fmla="*/ 0 w 364"/>
                <a:gd name="T1" fmla="*/ 23 h 74"/>
                <a:gd name="T2" fmla="*/ 21 w 364"/>
                <a:gd name="T3" fmla="*/ 0 h 74"/>
                <a:gd name="T4" fmla="*/ 103 w 364"/>
                <a:gd name="T5" fmla="*/ 30 h 74"/>
                <a:gd name="T6" fmla="*/ 230 w 364"/>
                <a:gd name="T7" fmla="*/ 32 h 74"/>
                <a:gd name="T8" fmla="*/ 337 w 364"/>
                <a:gd name="T9" fmla="*/ 7 h 74"/>
                <a:gd name="T10" fmla="*/ 364 w 364"/>
                <a:gd name="T11" fmla="*/ 44 h 74"/>
                <a:gd name="T12" fmla="*/ 211 w 364"/>
                <a:gd name="T13" fmla="*/ 74 h 74"/>
                <a:gd name="T14" fmla="*/ 107 w 364"/>
                <a:gd name="T15" fmla="*/ 64 h 74"/>
                <a:gd name="T16" fmla="*/ 0 w 364"/>
                <a:gd name="T17" fmla="*/ 23 h 74"/>
                <a:gd name="T18" fmla="*/ 0 w 364"/>
                <a:gd name="T1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74">
                  <a:moveTo>
                    <a:pt x="0" y="23"/>
                  </a:moveTo>
                  <a:lnTo>
                    <a:pt x="21" y="0"/>
                  </a:lnTo>
                  <a:lnTo>
                    <a:pt x="103" y="30"/>
                  </a:lnTo>
                  <a:lnTo>
                    <a:pt x="230" y="32"/>
                  </a:lnTo>
                  <a:lnTo>
                    <a:pt x="337" y="7"/>
                  </a:lnTo>
                  <a:lnTo>
                    <a:pt x="364" y="44"/>
                  </a:lnTo>
                  <a:lnTo>
                    <a:pt x="211" y="74"/>
                  </a:lnTo>
                  <a:lnTo>
                    <a:pt x="107" y="6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3" name="Freeform 57"/>
            <p:cNvSpPr>
              <a:spLocks/>
            </p:cNvSpPr>
            <p:nvPr/>
          </p:nvSpPr>
          <p:spPr bwMode="auto">
            <a:xfrm>
              <a:off x="3012" y="2145"/>
              <a:ext cx="23" cy="32"/>
            </a:xfrm>
            <a:custGeom>
              <a:avLst/>
              <a:gdLst>
                <a:gd name="T0" fmla="*/ 33 w 48"/>
                <a:gd name="T1" fmla="*/ 4 h 63"/>
                <a:gd name="T2" fmla="*/ 31 w 48"/>
                <a:gd name="T3" fmla="*/ 4 h 63"/>
                <a:gd name="T4" fmla="*/ 25 w 48"/>
                <a:gd name="T5" fmla="*/ 9 h 63"/>
                <a:gd name="T6" fmla="*/ 19 w 48"/>
                <a:gd name="T7" fmla="*/ 19 h 63"/>
                <a:gd name="T8" fmla="*/ 14 w 48"/>
                <a:gd name="T9" fmla="*/ 28 h 63"/>
                <a:gd name="T10" fmla="*/ 6 w 48"/>
                <a:gd name="T11" fmla="*/ 38 h 63"/>
                <a:gd name="T12" fmla="*/ 2 w 48"/>
                <a:gd name="T13" fmla="*/ 49 h 63"/>
                <a:gd name="T14" fmla="*/ 0 w 48"/>
                <a:gd name="T15" fmla="*/ 55 h 63"/>
                <a:gd name="T16" fmla="*/ 2 w 48"/>
                <a:gd name="T17" fmla="*/ 61 h 63"/>
                <a:gd name="T18" fmla="*/ 8 w 48"/>
                <a:gd name="T19" fmla="*/ 63 h 63"/>
                <a:gd name="T20" fmla="*/ 16 w 48"/>
                <a:gd name="T21" fmla="*/ 63 h 63"/>
                <a:gd name="T22" fmla="*/ 23 w 48"/>
                <a:gd name="T23" fmla="*/ 57 h 63"/>
                <a:gd name="T24" fmla="*/ 31 w 48"/>
                <a:gd name="T25" fmla="*/ 53 h 63"/>
                <a:gd name="T26" fmla="*/ 31 w 48"/>
                <a:gd name="T27" fmla="*/ 49 h 63"/>
                <a:gd name="T28" fmla="*/ 35 w 48"/>
                <a:gd name="T29" fmla="*/ 44 h 63"/>
                <a:gd name="T30" fmla="*/ 38 w 48"/>
                <a:gd name="T31" fmla="*/ 36 h 63"/>
                <a:gd name="T32" fmla="*/ 42 w 48"/>
                <a:gd name="T33" fmla="*/ 30 h 63"/>
                <a:gd name="T34" fmla="*/ 44 w 48"/>
                <a:gd name="T35" fmla="*/ 25 h 63"/>
                <a:gd name="T36" fmla="*/ 46 w 48"/>
                <a:gd name="T37" fmla="*/ 17 h 63"/>
                <a:gd name="T38" fmla="*/ 48 w 48"/>
                <a:gd name="T39" fmla="*/ 9 h 63"/>
                <a:gd name="T40" fmla="*/ 48 w 48"/>
                <a:gd name="T41" fmla="*/ 7 h 63"/>
                <a:gd name="T42" fmla="*/ 44 w 48"/>
                <a:gd name="T43" fmla="*/ 0 h 63"/>
                <a:gd name="T44" fmla="*/ 38 w 48"/>
                <a:gd name="T45" fmla="*/ 0 h 63"/>
                <a:gd name="T46" fmla="*/ 33 w 48"/>
                <a:gd name="T47" fmla="*/ 2 h 63"/>
                <a:gd name="T48" fmla="*/ 33 w 48"/>
                <a:gd name="T49" fmla="*/ 4 h 63"/>
                <a:gd name="T50" fmla="*/ 33 w 48"/>
                <a:gd name="T5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3">
                  <a:moveTo>
                    <a:pt x="33" y="4"/>
                  </a:moveTo>
                  <a:lnTo>
                    <a:pt x="31" y="4"/>
                  </a:lnTo>
                  <a:lnTo>
                    <a:pt x="25" y="9"/>
                  </a:lnTo>
                  <a:lnTo>
                    <a:pt x="19" y="19"/>
                  </a:lnTo>
                  <a:lnTo>
                    <a:pt x="14" y="28"/>
                  </a:lnTo>
                  <a:lnTo>
                    <a:pt x="6" y="38"/>
                  </a:lnTo>
                  <a:lnTo>
                    <a:pt x="2" y="49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23" y="57"/>
                  </a:lnTo>
                  <a:lnTo>
                    <a:pt x="31" y="53"/>
                  </a:lnTo>
                  <a:lnTo>
                    <a:pt x="31" y="49"/>
                  </a:lnTo>
                  <a:lnTo>
                    <a:pt x="35" y="44"/>
                  </a:lnTo>
                  <a:lnTo>
                    <a:pt x="38" y="36"/>
                  </a:lnTo>
                  <a:lnTo>
                    <a:pt x="42" y="30"/>
                  </a:lnTo>
                  <a:lnTo>
                    <a:pt x="44" y="25"/>
                  </a:lnTo>
                  <a:lnTo>
                    <a:pt x="46" y="17"/>
                  </a:lnTo>
                  <a:lnTo>
                    <a:pt x="48" y="9"/>
                  </a:lnTo>
                  <a:lnTo>
                    <a:pt x="48" y="7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4" name="Freeform 58"/>
            <p:cNvSpPr>
              <a:spLocks/>
            </p:cNvSpPr>
            <p:nvPr/>
          </p:nvSpPr>
          <p:spPr bwMode="auto">
            <a:xfrm>
              <a:off x="3077" y="2130"/>
              <a:ext cx="44" cy="56"/>
            </a:xfrm>
            <a:custGeom>
              <a:avLst/>
              <a:gdLst>
                <a:gd name="T0" fmla="*/ 1 w 87"/>
                <a:gd name="T1" fmla="*/ 29 h 113"/>
                <a:gd name="T2" fmla="*/ 3 w 87"/>
                <a:gd name="T3" fmla="*/ 27 h 113"/>
                <a:gd name="T4" fmla="*/ 7 w 87"/>
                <a:gd name="T5" fmla="*/ 27 h 113"/>
                <a:gd name="T6" fmla="*/ 15 w 87"/>
                <a:gd name="T7" fmla="*/ 23 h 113"/>
                <a:gd name="T8" fmla="*/ 24 w 87"/>
                <a:gd name="T9" fmla="*/ 19 h 113"/>
                <a:gd name="T10" fmla="*/ 34 w 87"/>
                <a:gd name="T11" fmla="*/ 16 h 113"/>
                <a:gd name="T12" fmla="*/ 43 w 87"/>
                <a:gd name="T13" fmla="*/ 14 h 113"/>
                <a:gd name="T14" fmla="*/ 53 w 87"/>
                <a:gd name="T15" fmla="*/ 12 h 113"/>
                <a:gd name="T16" fmla="*/ 60 w 87"/>
                <a:gd name="T17" fmla="*/ 14 h 113"/>
                <a:gd name="T18" fmla="*/ 68 w 87"/>
                <a:gd name="T19" fmla="*/ 16 h 113"/>
                <a:gd name="T20" fmla="*/ 72 w 87"/>
                <a:gd name="T21" fmla="*/ 21 h 113"/>
                <a:gd name="T22" fmla="*/ 74 w 87"/>
                <a:gd name="T23" fmla="*/ 29 h 113"/>
                <a:gd name="T24" fmla="*/ 72 w 87"/>
                <a:gd name="T25" fmla="*/ 40 h 113"/>
                <a:gd name="T26" fmla="*/ 68 w 87"/>
                <a:gd name="T27" fmla="*/ 48 h 113"/>
                <a:gd name="T28" fmla="*/ 62 w 87"/>
                <a:gd name="T29" fmla="*/ 58 h 113"/>
                <a:gd name="T30" fmla="*/ 60 w 87"/>
                <a:gd name="T31" fmla="*/ 63 h 113"/>
                <a:gd name="T32" fmla="*/ 57 w 87"/>
                <a:gd name="T33" fmla="*/ 71 h 113"/>
                <a:gd name="T34" fmla="*/ 53 w 87"/>
                <a:gd name="T35" fmla="*/ 77 h 113"/>
                <a:gd name="T36" fmla="*/ 49 w 87"/>
                <a:gd name="T37" fmla="*/ 82 h 113"/>
                <a:gd name="T38" fmla="*/ 41 w 87"/>
                <a:gd name="T39" fmla="*/ 94 h 113"/>
                <a:gd name="T40" fmla="*/ 38 w 87"/>
                <a:gd name="T41" fmla="*/ 103 h 113"/>
                <a:gd name="T42" fmla="*/ 36 w 87"/>
                <a:gd name="T43" fmla="*/ 109 h 113"/>
                <a:gd name="T44" fmla="*/ 38 w 87"/>
                <a:gd name="T45" fmla="*/ 113 h 113"/>
                <a:gd name="T46" fmla="*/ 41 w 87"/>
                <a:gd name="T47" fmla="*/ 109 h 113"/>
                <a:gd name="T48" fmla="*/ 51 w 87"/>
                <a:gd name="T49" fmla="*/ 101 h 113"/>
                <a:gd name="T50" fmla="*/ 55 w 87"/>
                <a:gd name="T51" fmla="*/ 94 h 113"/>
                <a:gd name="T52" fmla="*/ 60 w 87"/>
                <a:gd name="T53" fmla="*/ 88 h 113"/>
                <a:gd name="T54" fmla="*/ 64 w 87"/>
                <a:gd name="T55" fmla="*/ 82 h 113"/>
                <a:gd name="T56" fmla="*/ 70 w 87"/>
                <a:gd name="T57" fmla="*/ 77 h 113"/>
                <a:gd name="T58" fmla="*/ 74 w 87"/>
                <a:gd name="T59" fmla="*/ 67 h 113"/>
                <a:gd name="T60" fmla="*/ 77 w 87"/>
                <a:gd name="T61" fmla="*/ 59 h 113"/>
                <a:gd name="T62" fmla="*/ 81 w 87"/>
                <a:gd name="T63" fmla="*/ 52 h 113"/>
                <a:gd name="T64" fmla="*/ 85 w 87"/>
                <a:gd name="T65" fmla="*/ 44 h 113"/>
                <a:gd name="T66" fmla="*/ 87 w 87"/>
                <a:gd name="T67" fmla="*/ 38 h 113"/>
                <a:gd name="T68" fmla="*/ 87 w 87"/>
                <a:gd name="T69" fmla="*/ 31 h 113"/>
                <a:gd name="T70" fmla="*/ 87 w 87"/>
                <a:gd name="T71" fmla="*/ 23 h 113"/>
                <a:gd name="T72" fmla="*/ 87 w 87"/>
                <a:gd name="T73" fmla="*/ 19 h 113"/>
                <a:gd name="T74" fmla="*/ 79 w 87"/>
                <a:gd name="T75" fmla="*/ 10 h 113"/>
                <a:gd name="T76" fmla="*/ 72 w 87"/>
                <a:gd name="T77" fmla="*/ 4 h 113"/>
                <a:gd name="T78" fmla="*/ 62 w 87"/>
                <a:gd name="T79" fmla="*/ 0 h 113"/>
                <a:gd name="T80" fmla="*/ 51 w 87"/>
                <a:gd name="T81" fmla="*/ 0 h 113"/>
                <a:gd name="T82" fmla="*/ 39 w 87"/>
                <a:gd name="T83" fmla="*/ 0 h 113"/>
                <a:gd name="T84" fmla="*/ 30 w 87"/>
                <a:gd name="T85" fmla="*/ 2 h 113"/>
                <a:gd name="T86" fmla="*/ 22 w 87"/>
                <a:gd name="T87" fmla="*/ 2 h 113"/>
                <a:gd name="T88" fmla="*/ 17 w 87"/>
                <a:gd name="T89" fmla="*/ 6 h 113"/>
                <a:gd name="T90" fmla="*/ 7 w 87"/>
                <a:gd name="T91" fmla="*/ 12 h 113"/>
                <a:gd name="T92" fmla="*/ 1 w 87"/>
                <a:gd name="T93" fmla="*/ 21 h 113"/>
                <a:gd name="T94" fmla="*/ 0 w 87"/>
                <a:gd name="T95" fmla="*/ 27 h 113"/>
                <a:gd name="T96" fmla="*/ 1 w 87"/>
                <a:gd name="T97" fmla="*/ 29 h 113"/>
                <a:gd name="T98" fmla="*/ 1 w 87"/>
                <a:gd name="T99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13">
                  <a:moveTo>
                    <a:pt x="1" y="29"/>
                  </a:moveTo>
                  <a:lnTo>
                    <a:pt x="3" y="27"/>
                  </a:lnTo>
                  <a:lnTo>
                    <a:pt x="7" y="27"/>
                  </a:lnTo>
                  <a:lnTo>
                    <a:pt x="15" y="23"/>
                  </a:lnTo>
                  <a:lnTo>
                    <a:pt x="24" y="19"/>
                  </a:lnTo>
                  <a:lnTo>
                    <a:pt x="34" y="16"/>
                  </a:lnTo>
                  <a:lnTo>
                    <a:pt x="43" y="14"/>
                  </a:lnTo>
                  <a:lnTo>
                    <a:pt x="53" y="12"/>
                  </a:lnTo>
                  <a:lnTo>
                    <a:pt x="60" y="14"/>
                  </a:lnTo>
                  <a:lnTo>
                    <a:pt x="68" y="16"/>
                  </a:lnTo>
                  <a:lnTo>
                    <a:pt x="72" y="21"/>
                  </a:lnTo>
                  <a:lnTo>
                    <a:pt x="74" y="29"/>
                  </a:lnTo>
                  <a:lnTo>
                    <a:pt x="72" y="40"/>
                  </a:lnTo>
                  <a:lnTo>
                    <a:pt x="68" y="48"/>
                  </a:lnTo>
                  <a:lnTo>
                    <a:pt x="62" y="58"/>
                  </a:lnTo>
                  <a:lnTo>
                    <a:pt x="60" y="63"/>
                  </a:lnTo>
                  <a:lnTo>
                    <a:pt x="57" y="71"/>
                  </a:lnTo>
                  <a:lnTo>
                    <a:pt x="53" y="77"/>
                  </a:lnTo>
                  <a:lnTo>
                    <a:pt x="49" y="82"/>
                  </a:lnTo>
                  <a:lnTo>
                    <a:pt x="41" y="94"/>
                  </a:lnTo>
                  <a:lnTo>
                    <a:pt x="38" y="103"/>
                  </a:lnTo>
                  <a:lnTo>
                    <a:pt x="36" y="109"/>
                  </a:lnTo>
                  <a:lnTo>
                    <a:pt x="38" y="113"/>
                  </a:lnTo>
                  <a:lnTo>
                    <a:pt x="41" y="109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60" y="88"/>
                  </a:lnTo>
                  <a:lnTo>
                    <a:pt x="64" y="82"/>
                  </a:lnTo>
                  <a:lnTo>
                    <a:pt x="70" y="77"/>
                  </a:lnTo>
                  <a:lnTo>
                    <a:pt x="74" y="67"/>
                  </a:lnTo>
                  <a:lnTo>
                    <a:pt x="77" y="59"/>
                  </a:lnTo>
                  <a:lnTo>
                    <a:pt x="81" y="52"/>
                  </a:lnTo>
                  <a:lnTo>
                    <a:pt x="85" y="44"/>
                  </a:lnTo>
                  <a:lnTo>
                    <a:pt x="87" y="38"/>
                  </a:lnTo>
                  <a:lnTo>
                    <a:pt x="87" y="31"/>
                  </a:lnTo>
                  <a:lnTo>
                    <a:pt x="87" y="23"/>
                  </a:lnTo>
                  <a:lnTo>
                    <a:pt x="87" y="19"/>
                  </a:lnTo>
                  <a:lnTo>
                    <a:pt x="79" y="10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6"/>
                  </a:lnTo>
                  <a:lnTo>
                    <a:pt x="7" y="12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5" name="Freeform 59"/>
            <p:cNvSpPr>
              <a:spLocks/>
            </p:cNvSpPr>
            <p:nvPr/>
          </p:nvSpPr>
          <p:spPr bwMode="auto">
            <a:xfrm>
              <a:off x="3132" y="2118"/>
              <a:ext cx="18" cy="29"/>
            </a:xfrm>
            <a:custGeom>
              <a:avLst/>
              <a:gdLst>
                <a:gd name="T0" fmla="*/ 19 w 34"/>
                <a:gd name="T1" fmla="*/ 7 h 59"/>
                <a:gd name="T2" fmla="*/ 17 w 34"/>
                <a:gd name="T3" fmla="*/ 7 h 59"/>
                <a:gd name="T4" fmla="*/ 15 w 34"/>
                <a:gd name="T5" fmla="*/ 13 h 59"/>
                <a:gd name="T6" fmla="*/ 11 w 34"/>
                <a:gd name="T7" fmla="*/ 19 h 59"/>
                <a:gd name="T8" fmla="*/ 7 w 34"/>
                <a:gd name="T9" fmla="*/ 26 h 59"/>
                <a:gd name="T10" fmla="*/ 4 w 34"/>
                <a:gd name="T11" fmla="*/ 36 h 59"/>
                <a:gd name="T12" fmla="*/ 2 w 34"/>
                <a:gd name="T13" fmla="*/ 43 h 59"/>
                <a:gd name="T14" fmla="*/ 0 w 34"/>
                <a:gd name="T15" fmla="*/ 51 h 59"/>
                <a:gd name="T16" fmla="*/ 2 w 34"/>
                <a:gd name="T17" fmla="*/ 57 h 59"/>
                <a:gd name="T18" fmla="*/ 7 w 34"/>
                <a:gd name="T19" fmla="*/ 59 h 59"/>
                <a:gd name="T20" fmla="*/ 17 w 34"/>
                <a:gd name="T21" fmla="*/ 59 h 59"/>
                <a:gd name="T22" fmla="*/ 25 w 34"/>
                <a:gd name="T23" fmla="*/ 55 h 59"/>
                <a:gd name="T24" fmla="*/ 32 w 34"/>
                <a:gd name="T25" fmla="*/ 47 h 59"/>
                <a:gd name="T26" fmla="*/ 32 w 34"/>
                <a:gd name="T27" fmla="*/ 36 h 59"/>
                <a:gd name="T28" fmla="*/ 34 w 34"/>
                <a:gd name="T29" fmla="*/ 24 h 59"/>
                <a:gd name="T30" fmla="*/ 34 w 34"/>
                <a:gd name="T31" fmla="*/ 15 h 59"/>
                <a:gd name="T32" fmla="*/ 34 w 34"/>
                <a:gd name="T33" fmla="*/ 7 h 59"/>
                <a:gd name="T34" fmla="*/ 28 w 34"/>
                <a:gd name="T35" fmla="*/ 0 h 59"/>
                <a:gd name="T36" fmla="*/ 25 w 34"/>
                <a:gd name="T37" fmla="*/ 2 h 59"/>
                <a:gd name="T38" fmla="*/ 21 w 34"/>
                <a:gd name="T39" fmla="*/ 4 h 59"/>
                <a:gd name="T40" fmla="*/ 19 w 34"/>
                <a:gd name="T41" fmla="*/ 7 h 59"/>
                <a:gd name="T42" fmla="*/ 19 w 34"/>
                <a:gd name="T43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9">
                  <a:moveTo>
                    <a:pt x="19" y="7"/>
                  </a:moveTo>
                  <a:lnTo>
                    <a:pt x="17" y="7"/>
                  </a:lnTo>
                  <a:lnTo>
                    <a:pt x="15" y="13"/>
                  </a:lnTo>
                  <a:lnTo>
                    <a:pt x="11" y="19"/>
                  </a:lnTo>
                  <a:lnTo>
                    <a:pt x="7" y="26"/>
                  </a:lnTo>
                  <a:lnTo>
                    <a:pt x="4" y="36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2" y="57"/>
                  </a:lnTo>
                  <a:lnTo>
                    <a:pt x="7" y="59"/>
                  </a:lnTo>
                  <a:lnTo>
                    <a:pt x="17" y="59"/>
                  </a:lnTo>
                  <a:lnTo>
                    <a:pt x="25" y="55"/>
                  </a:lnTo>
                  <a:lnTo>
                    <a:pt x="32" y="47"/>
                  </a:lnTo>
                  <a:lnTo>
                    <a:pt x="32" y="36"/>
                  </a:lnTo>
                  <a:lnTo>
                    <a:pt x="34" y="24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6" name="Freeform 60"/>
            <p:cNvSpPr>
              <a:spLocks/>
            </p:cNvSpPr>
            <p:nvPr/>
          </p:nvSpPr>
          <p:spPr bwMode="auto">
            <a:xfrm>
              <a:off x="2959" y="2183"/>
              <a:ext cx="186" cy="79"/>
            </a:xfrm>
            <a:custGeom>
              <a:avLst/>
              <a:gdLst>
                <a:gd name="T0" fmla="*/ 361 w 371"/>
                <a:gd name="T1" fmla="*/ 2 h 158"/>
                <a:gd name="T2" fmla="*/ 340 w 371"/>
                <a:gd name="T3" fmla="*/ 11 h 158"/>
                <a:gd name="T4" fmla="*/ 310 w 371"/>
                <a:gd name="T5" fmla="*/ 28 h 158"/>
                <a:gd name="T6" fmla="*/ 291 w 371"/>
                <a:gd name="T7" fmla="*/ 36 h 158"/>
                <a:gd name="T8" fmla="*/ 270 w 371"/>
                <a:gd name="T9" fmla="*/ 44 h 158"/>
                <a:gd name="T10" fmla="*/ 249 w 371"/>
                <a:gd name="T11" fmla="*/ 51 h 158"/>
                <a:gd name="T12" fmla="*/ 228 w 371"/>
                <a:gd name="T13" fmla="*/ 57 h 158"/>
                <a:gd name="T14" fmla="*/ 207 w 371"/>
                <a:gd name="T15" fmla="*/ 59 h 158"/>
                <a:gd name="T16" fmla="*/ 188 w 371"/>
                <a:gd name="T17" fmla="*/ 59 h 158"/>
                <a:gd name="T18" fmla="*/ 163 w 371"/>
                <a:gd name="T19" fmla="*/ 59 h 158"/>
                <a:gd name="T20" fmla="*/ 140 w 371"/>
                <a:gd name="T21" fmla="*/ 57 h 158"/>
                <a:gd name="T22" fmla="*/ 114 w 371"/>
                <a:gd name="T23" fmla="*/ 55 h 158"/>
                <a:gd name="T24" fmla="*/ 87 w 371"/>
                <a:gd name="T25" fmla="*/ 51 h 158"/>
                <a:gd name="T26" fmla="*/ 64 w 371"/>
                <a:gd name="T27" fmla="*/ 51 h 158"/>
                <a:gd name="T28" fmla="*/ 44 w 371"/>
                <a:gd name="T29" fmla="*/ 49 h 158"/>
                <a:gd name="T30" fmla="*/ 11 w 371"/>
                <a:gd name="T31" fmla="*/ 47 h 158"/>
                <a:gd name="T32" fmla="*/ 0 w 371"/>
                <a:gd name="T33" fmla="*/ 49 h 158"/>
                <a:gd name="T34" fmla="*/ 11 w 371"/>
                <a:gd name="T35" fmla="*/ 61 h 158"/>
                <a:gd name="T36" fmla="*/ 38 w 371"/>
                <a:gd name="T37" fmla="*/ 85 h 158"/>
                <a:gd name="T38" fmla="*/ 59 w 371"/>
                <a:gd name="T39" fmla="*/ 101 h 158"/>
                <a:gd name="T40" fmla="*/ 80 w 371"/>
                <a:gd name="T41" fmla="*/ 116 h 158"/>
                <a:gd name="T42" fmla="*/ 102 w 371"/>
                <a:gd name="T43" fmla="*/ 129 h 158"/>
                <a:gd name="T44" fmla="*/ 129 w 371"/>
                <a:gd name="T45" fmla="*/ 143 h 158"/>
                <a:gd name="T46" fmla="*/ 156 w 371"/>
                <a:gd name="T47" fmla="*/ 150 h 158"/>
                <a:gd name="T48" fmla="*/ 182 w 371"/>
                <a:gd name="T49" fmla="*/ 156 h 158"/>
                <a:gd name="T50" fmla="*/ 205 w 371"/>
                <a:gd name="T51" fmla="*/ 156 h 158"/>
                <a:gd name="T52" fmla="*/ 220 w 371"/>
                <a:gd name="T53" fmla="*/ 143 h 158"/>
                <a:gd name="T54" fmla="*/ 203 w 371"/>
                <a:gd name="T55" fmla="*/ 143 h 158"/>
                <a:gd name="T56" fmla="*/ 179 w 371"/>
                <a:gd name="T57" fmla="*/ 139 h 158"/>
                <a:gd name="T58" fmla="*/ 148 w 371"/>
                <a:gd name="T59" fmla="*/ 131 h 158"/>
                <a:gd name="T60" fmla="*/ 127 w 371"/>
                <a:gd name="T61" fmla="*/ 125 h 158"/>
                <a:gd name="T62" fmla="*/ 104 w 371"/>
                <a:gd name="T63" fmla="*/ 114 h 158"/>
                <a:gd name="T64" fmla="*/ 82 w 371"/>
                <a:gd name="T65" fmla="*/ 103 h 158"/>
                <a:gd name="T66" fmla="*/ 61 w 371"/>
                <a:gd name="T67" fmla="*/ 87 h 158"/>
                <a:gd name="T68" fmla="*/ 38 w 371"/>
                <a:gd name="T69" fmla="*/ 70 h 158"/>
                <a:gd name="T70" fmla="*/ 49 w 371"/>
                <a:gd name="T71" fmla="*/ 70 h 158"/>
                <a:gd name="T72" fmla="*/ 70 w 371"/>
                <a:gd name="T73" fmla="*/ 70 h 158"/>
                <a:gd name="T74" fmla="*/ 91 w 371"/>
                <a:gd name="T75" fmla="*/ 72 h 158"/>
                <a:gd name="T76" fmla="*/ 114 w 371"/>
                <a:gd name="T77" fmla="*/ 74 h 158"/>
                <a:gd name="T78" fmla="*/ 135 w 371"/>
                <a:gd name="T79" fmla="*/ 74 h 158"/>
                <a:gd name="T80" fmla="*/ 156 w 371"/>
                <a:gd name="T81" fmla="*/ 74 h 158"/>
                <a:gd name="T82" fmla="*/ 177 w 371"/>
                <a:gd name="T83" fmla="*/ 74 h 158"/>
                <a:gd name="T84" fmla="*/ 196 w 371"/>
                <a:gd name="T85" fmla="*/ 74 h 158"/>
                <a:gd name="T86" fmla="*/ 217 w 371"/>
                <a:gd name="T87" fmla="*/ 72 h 158"/>
                <a:gd name="T88" fmla="*/ 237 w 371"/>
                <a:gd name="T89" fmla="*/ 66 h 158"/>
                <a:gd name="T90" fmla="*/ 256 w 371"/>
                <a:gd name="T91" fmla="*/ 61 h 158"/>
                <a:gd name="T92" fmla="*/ 283 w 371"/>
                <a:gd name="T93" fmla="*/ 55 h 158"/>
                <a:gd name="T94" fmla="*/ 291 w 371"/>
                <a:gd name="T95" fmla="*/ 53 h 158"/>
                <a:gd name="T96" fmla="*/ 270 w 371"/>
                <a:gd name="T97" fmla="*/ 76 h 158"/>
                <a:gd name="T98" fmla="*/ 255 w 371"/>
                <a:gd name="T99" fmla="*/ 97 h 158"/>
                <a:gd name="T100" fmla="*/ 272 w 371"/>
                <a:gd name="T101" fmla="*/ 85 h 158"/>
                <a:gd name="T102" fmla="*/ 291 w 371"/>
                <a:gd name="T103" fmla="*/ 70 h 158"/>
                <a:gd name="T104" fmla="*/ 319 w 371"/>
                <a:gd name="T105" fmla="*/ 46 h 158"/>
                <a:gd name="T106" fmla="*/ 371 w 371"/>
                <a:gd name="T107" fmla="*/ 1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1" h="158">
                  <a:moveTo>
                    <a:pt x="365" y="0"/>
                  </a:moveTo>
                  <a:lnTo>
                    <a:pt x="363" y="0"/>
                  </a:lnTo>
                  <a:lnTo>
                    <a:pt x="361" y="2"/>
                  </a:lnTo>
                  <a:lnTo>
                    <a:pt x="355" y="6"/>
                  </a:lnTo>
                  <a:lnTo>
                    <a:pt x="348" y="8"/>
                  </a:lnTo>
                  <a:lnTo>
                    <a:pt x="340" y="11"/>
                  </a:lnTo>
                  <a:lnTo>
                    <a:pt x="331" y="17"/>
                  </a:lnTo>
                  <a:lnTo>
                    <a:pt x="319" y="23"/>
                  </a:lnTo>
                  <a:lnTo>
                    <a:pt x="310" y="28"/>
                  </a:lnTo>
                  <a:lnTo>
                    <a:pt x="302" y="30"/>
                  </a:lnTo>
                  <a:lnTo>
                    <a:pt x="296" y="34"/>
                  </a:lnTo>
                  <a:lnTo>
                    <a:pt x="291" y="36"/>
                  </a:lnTo>
                  <a:lnTo>
                    <a:pt x="285" y="40"/>
                  </a:lnTo>
                  <a:lnTo>
                    <a:pt x="277" y="42"/>
                  </a:lnTo>
                  <a:lnTo>
                    <a:pt x="270" y="44"/>
                  </a:lnTo>
                  <a:lnTo>
                    <a:pt x="264" y="46"/>
                  </a:lnTo>
                  <a:lnTo>
                    <a:pt x="258" y="49"/>
                  </a:lnTo>
                  <a:lnTo>
                    <a:pt x="249" y="51"/>
                  </a:lnTo>
                  <a:lnTo>
                    <a:pt x="243" y="53"/>
                  </a:lnTo>
                  <a:lnTo>
                    <a:pt x="236" y="55"/>
                  </a:lnTo>
                  <a:lnTo>
                    <a:pt x="228" y="57"/>
                  </a:lnTo>
                  <a:lnTo>
                    <a:pt x="222" y="57"/>
                  </a:lnTo>
                  <a:lnTo>
                    <a:pt x="215" y="59"/>
                  </a:lnTo>
                  <a:lnTo>
                    <a:pt x="207" y="59"/>
                  </a:lnTo>
                  <a:lnTo>
                    <a:pt x="201" y="61"/>
                  </a:lnTo>
                  <a:lnTo>
                    <a:pt x="194" y="59"/>
                  </a:lnTo>
                  <a:lnTo>
                    <a:pt x="188" y="59"/>
                  </a:lnTo>
                  <a:lnTo>
                    <a:pt x="179" y="59"/>
                  </a:lnTo>
                  <a:lnTo>
                    <a:pt x="173" y="59"/>
                  </a:lnTo>
                  <a:lnTo>
                    <a:pt x="163" y="59"/>
                  </a:lnTo>
                  <a:lnTo>
                    <a:pt x="156" y="59"/>
                  </a:lnTo>
                  <a:lnTo>
                    <a:pt x="146" y="57"/>
                  </a:lnTo>
                  <a:lnTo>
                    <a:pt x="140" y="57"/>
                  </a:lnTo>
                  <a:lnTo>
                    <a:pt x="131" y="55"/>
                  </a:lnTo>
                  <a:lnTo>
                    <a:pt x="123" y="55"/>
                  </a:lnTo>
                  <a:lnTo>
                    <a:pt x="114" y="55"/>
                  </a:lnTo>
                  <a:lnTo>
                    <a:pt x="104" y="55"/>
                  </a:lnTo>
                  <a:lnTo>
                    <a:pt x="97" y="53"/>
                  </a:lnTo>
                  <a:lnTo>
                    <a:pt x="87" y="51"/>
                  </a:lnTo>
                  <a:lnTo>
                    <a:pt x="80" y="51"/>
                  </a:lnTo>
                  <a:lnTo>
                    <a:pt x="72" y="51"/>
                  </a:lnTo>
                  <a:lnTo>
                    <a:pt x="64" y="51"/>
                  </a:lnTo>
                  <a:lnTo>
                    <a:pt x="57" y="49"/>
                  </a:lnTo>
                  <a:lnTo>
                    <a:pt x="49" y="49"/>
                  </a:lnTo>
                  <a:lnTo>
                    <a:pt x="44" y="49"/>
                  </a:lnTo>
                  <a:lnTo>
                    <a:pt x="30" y="47"/>
                  </a:lnTo>
                  <a:lnTo>
                    <a:pt x="21" y="47"/>
                  </a:lnTo>
                  <a:lnTo>
                    <a:pt x="11" y="47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6" y="55"/>
                  </a:lnTo>
                  <a:lnTo>
                    <a:pt x="11" y="61"/>
                  </a:lnTo>
                  <a:lnTo>
                    <a:pt x="19" y="68"/>
                  </a:lnTo>
                  <a:lnTo>
                    <a:pt x="28" y="76"/>
                  </a:lnTo>
                  <a:lnTo>
                    <a:pt x="38" y="85"/>
                  </a:lnTo>
                  <a:lnTo>
                    <a:pt x="44" y="89"/>
                  </a:lnTo>
                  <a:lnTo>
                    <a:pt x="51" y="97"/>
                  </a:lnTo>
                  <a:lnTo>
                    <a:pt x="59" y="101"/>
                  </a:lnTo>
                  <a:lnTo>
                    <a:pt x="66" y="106"/>
                  </a:lnTo>
                  <a:lnTo>
                    <a:pt x="72" y="110"/>
                  </a:lnTo>
                  <a:lnTo>
                    <a:pt x="80" y="116"/>
                  </a:lnTo>
                  <a:lnTo>
                    <a:pt x="87" y="120"/>
                  </a:lnTo>
                  <a:lnTo>
                    <a:pt x="97" y="125"/>
                  </a:lnTo>
                  <a:lnTo>
                    <a:pt x="102" y="129"/>
                  </a:lnTo>
                  <a:lnTo>
                    <a:pt x="112" y="133"/>
                  </a:lnTo>
                  <a:lnTo>
                    <a:pt x="120" y="137"/>
                  </a:lnTo>
                  <a:lnTo>
                    <a:pt x="129" y="143"/>
                  </a:lnTo>
                  <a:lnTo>
                    <a:pt x="137" y="144"/>
                  </a:lnTo>
                  <a:lnTo>
                    <a:pt x="146" y="148"/>
                  </a:lnTo>
                  <a:lnTo>
                    <a:pt x="156" y="150"/>
                  </a:lnTo>
                  <a:lnTo>
                    <a:pt x="165" y="152"/>
                  </a:lnTo>
                  <a:lnTo>
                    <a:pt x="173" y="154"/>
                  </a:lnTo>
                  <a:lnTo>
                    <a:pt x="182" y="156"/>
                  </a:lnTo>
                  <a:lnTo>
                    <a:pt x="192" y="156"/>
                  </a:lnTo>
                  <a:lnTo>
                    <a:pt x="201" y="158"/>
                  </a:lnTo>
                  <a:lnTo>
                    <a:pt x="205" y="156"/>
                  </a:lnTo>
                  <a:lnTo>
                    <a:pt x="213" y="150"/>
                  </a:lnTo>
                  <a:lnTo>
                    <a:pt x="220" y="144"/>
                  </a:lnTo>
                  <a:lnTo>
                    <a:pt x="220" y="143"/>
                  </a:lnTo>
                  <a:lnTo>
                    <a:pt x="215" y="143"/>
                  </a:lnTo>
                  <a:lnTo>
                    <a:pt x="211" y="143"/>
                  </a:lnTo>
                  <a:lnTo>
                    <a:pt x="203" y="143"/>
                  </a:lnTo>
                  <a:lnTo>
                    <a:pt x="198" y="143"/>
                  </a:lnTo>
                  <a:lnTo>
                    <a:pt x="188" y="141"/>
                  </a:lnTo>
                  <a:lnTo>
                    <a:pt x="179" y="139"/>
                  </a:lnTo>
                  <a:lnTo>
                    <a:pt x="167" y="137"/>
                  </a:lnTo>
                  <a:lnTo>
                    <a:pt x="156" y="135"/>
                  </a:lnTo>
                  <a:lnTo>
                    <a:pt x="148" y="131"/>
                  </a:lnTo>
                  <a:lnTo>
                    <a:pt x="140" y="129"/>
                  </a:lnTo>
                  <a:lnTo>
                    <a:pt x="135" y="127"/>
                  </a:lnTo>
                  <a:lnTo>
                    <a:pt x="127" y="125"/>
                  </a:lnTo>
                  <a:lnTo>
                    <a:pt x="120" y="122"/>
                  </a:lnTo>
                  <a:lnTo>
                    <a:pt x="112" y="118"/>
                  </a:lnTo>
                  <a:lnTo>
                    <a:pt x="104" y="114"/>
                  </a:lnTo>
                  <a:lnTo>
                    <a:pt x="99" y="112"/>
                  </a:lnTo>
                  <a:lnTo>
                    <a:pt x="91" y="108"/>
                  </a:lnTo>
                  <a:lnTo>
                    <a:pt x="82" y="103"/>
                  </a:lnTo>
                  <a:lnTo>
                    <a:pt x="76" y="99"/>
                  </a:lnTo>
                  <a:lnTo>
                    <a:pt x="68" y="93"/>
                  </a:lnTo>
                  <a:lnTo>
                    <a:pt x="61" y="87"/>
                  </a:lnTo>
                  <a:lnTo>
                    <a:pt x="53" y="82"/>
                  </a:lnTo>
                  <a:lnTo>
                    <a:pt x="45" y="76"/>
                  </a:lnTo>
                  <a:lnTo>
                    <a:pt x="38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9" y="70"/>
                  </a:lnTo>
                  <a:lnTo>
                    <a:pt x="61" y="70"/>
                  </a:lnTo>
                  <a:lnTo>
                    <a:pt x="64" y="70"/>
                  </a:lnTo>
                  <a:lnTo>
                    <a:pt x="70" y="70"/>
                  </a:lnTo>
                  <a:lnTo>
                    <a:pt x="78" y="70"/>
                  </a:lnTo>
                  <a:lnTo>
                    <a:pt x="85" y="72"/>
                  </a:lnTo>
                  <a:lnTo>
                    <a:pt x="91" y="72"/>
                  </a:lnTo>
                  <a:lnTo>
                    <a:pt x="99" y="72"/>
                  </a:lnTo>
                  <a:lnTo>
                    <a:pt x="104" y="72"/>
                  </a:lnTo>
                  <a:lnTo>
                    <a:pt x="114" y="74"/>
                  </a:lnTo>
                  <a:lnTo>
                    <a:pt x="120" y="74"/>
                  </a:lnTo>
                  <a:lnTo>
                    <a:pt x="127" y="74"/>
                  </a:lnTo>
                  <a:lnTo>
                    <a:pt x="135" y="74"/>
                  </a:lnTo>
                  <a:lnTo>
                    <a:pt x="142" y="74"/>
                  </a:lnTo>
                  <a:lnTo>
                    <a:pt x="148" y="74"/>
                  </a:lnTo>
                  <a:lnTo>
                    <a:pt x="156" y="74"/>
                  </a:lnTo>
                  <a:lnTo>
                    <a:pt x="163" y="74"/>
                  </a:lnTo>
                  <a:lnTo>
                    <a:pt x="171" y="76"/>
                  </a:lnTo>
                  <a:lnTo>
                    <a:pt x="177" y="74"/>
                  </a:lnTo>
                  <a:lnTo>
                    <a:pt x="184" y="74"/>
                  </a:lnTo>
                  <a:lnTo>
                    <a:pt x="190" y="74"/>
                  </a:lnTo>
                  <a:lnTo>
                    <a:pt x="196" y="74"/>
                  </a:lnTo>
                  <a:lnTo>
                    <a:pt x="205" y="74"/>
                  </a:lnTo>
                  <a:lnTo>
                    <a:pt x="213" y="74"/>
                  </a:lnTo>
                  <a:lnTo>
                    <a:pt x="217" y="72"/>
                  </a:lnTo>
                  <a:lnTo>
                    <a:pt x="224" y="70"/>
                  </a:lnTo>
                  <a:lnTo>
                    <a:pt x="230" y="68"/>
                  </a:lnTo>
                  <a:lnTo>
                    <a:pt x="237" y="66"/>
                  </a:lnTo>
                  <a:lnTo>
                    <a:pt x="243" y="65"/>
                  </a:lnTo>
                  <a:lnTo>
                    <a:pt x="249" y="65"/>
                  </a:lnTo>
                  <a:lnTo>
                    <a:pt x="256" y="61"/>
                  </a:lnTo>
                  <a:lnTo>
                    <a:pt x="264" y="61"/>
                  </a:lnTo>
                  <a:lnTo>
                    <a:pt x="274" y="57"/>
                  </a:lnTo>
                  <a:lnTo>
                    <a:pt x="283" y="55"/>
                  </a:lnTo>
                  <a:lnTo>
                    <a:pt x="289" y="51"/>
                  </a:lnTo>
                  <a:lnTo>
                    <a:pt x="293" y="51"/>
                  </a:lnTo>
                  <a:lnTo>
                    <a:pt x="291" y="53"/>
                  </a:lnTo>
                  <a:lnTo>
                    <a:pt x="285" y="59"/>
                  </a:lnTo>
                  <a:lnTo>
                    <a:pt x="277" y="66"/>
                  </a:lnTo>
                  <a:lnTo>
                    <a:pt x="270" y="76"/>
                  </a:lnTo>
                  <a:lnTo>
                    <a:pt x="262" y="85"/>
                  </a:lnTo>
                  <a:lnTo>
                    <a:pt x="256" y="91"/>
                  </a:lnTo>
                  <a:lnTo>
                    <a:pt x="255" y="97"/>
                  </a:lnTo>
                  <a:lnTo>
                    <a:pt x="256" y="97"/>
                  </a:lnTo>
                  <a:lnTo>
                    <a:pt x="262" y="93"/>
                  </a:lnTo>
                  <a:lnTo>
                    <a:pt x="272" y="85"/>
                  </a:lnTo>
                  <a:lnTo>
                    <a:pt x="277" y="80"/>
                  </a:lnTo>
                  <a:lnTo>
                    <a:pt x="285" y="76"/>
                  </a:lnTo>
                  <a:lnTo>
                    <a:pt x="291" y="70"/>
                  </a:lnTo>
                  <a:lnTo>
                    <a:pt x="296" y="65"/>
                  </a:lnTo>
                  <a:lnTo>
                    <a:pt x="308" y="55"/>
                  </a:lnTo>
                  <a:lnTo>
                    <a:pt x="319" y="46"/>
                  </a:lnTo>
                  <a:lnTo>
                    <a:pt x="325" y="40"/>
                  </a:lnTo>
                  <a:lnTo>
                    <a:pt x="329" y="38"/>
                  </a:lnTo>
                  <a:lnTo>
                    <a:pt x="371" y="13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7" name="Freeform 61"/>
            <p:cNvSpPr>
              <a:spLocks/>
            </p:cNvSpPr>
            <p:nvPr/>
          </p:nvSpPr>
          <p:spPr bwMode="auto">
            <a:xfrm>
              <a:off x="3024" y="2058"/>
              <a:ext cx="208" cy="387"/>
            </a:xfrm>
            <a:custGeom>
              <a:avLst/>
              <a:gdLst>
                <a:gd name="T0" fmla="*/ 95 w 416"/>
                <a:gd name="T1" fmla="*/ 13 h 774"/>
                <a:gd name="T2" fmla="*/ 131 w 416"/>
                <a:gd name="T3" fmla="*/ 15 h 774"/>
                <a:gd name="T4" fmla="*/ 162 w 416"/>
                <a:gd name="T5" fmla="*/ 21 h 774"/>
                <a:gd name="T6" fmla="*/ 186 w 416"/>
                <a:gd name="T7" fmla="*/ 27 h 774"/>
                <a:gd name="T8" fmla="*/ 215 w 416"/>
                <a:gd name="T9" fmla="*/ 32 h 774"/>
                <a:gd name="T10" fmla="*/ 242 w 416"/>
                <a:gd name="T11" fmla="*/ 42 h 774"/>
                <a:gd name="T12" fmla="*/ 270 w 416"/>
                <a:gd name="T13" fmla="*/ 53 h 774"/>
                <a:gd name="T14" fmla="*/ 297 w 416"/>
                <a:gd name="T15" fmla="*/ 68 h 774"/>
                <a:gd name="T16" fmla="*/ 321 w 416"/>
                <a:gd name="T17" fmla="*/ 84 h 774"/>
                <a:gd name="T18" fmla="*/ 354 w 416"/>
                <a:gd name="T19" fmla="*/ 114 h 774"/>
                <a:gd name="T20" fmla="*/ 369 w 416"/>
                <a:gd name="T21" fmla="*/ 141 h 774"/>
                <a:gd name="T22" fmla="*/ 382 w 416"/>
                <a:gd name="T23" fmla="*/ 169 h 774"/>
                <a:gd name="T24" fmla="*/ 390 w 416"/>
                <a:gd name="T25" fmla="*/ 202 h 774"/>
                <a:gd name="T26" fmla="*/ 386 w 416"/>
                <a:gd name="T27" fmla="*/ 236 h 774"/>
                <a:gd name="T28" fmla="*/ 377 w 416"/>
                <a:gd name="T29" fmla="*/ 268 h 774"/>
                <a:gd name="T30" fmla="*/ 357 w 416"/>
                <a:gd name="T31" fmla="*/ 300 h 774"/>
                <a:gd name="T32" fmla="*/ 335 w 416"/>
                <a:gd name="T33" fmla="*/ 333 h 774"/>
                <a:gd name="T34" fmla="*/ 304 w 416"/>
                <a:gd name="T35" fmla="*/ 365 h 774"/>
                <a:gd name="T36" fmla="*/ 272 w 416"/>
                <a:gd name="T37" fmla="*/ 397 h 774"/>
                <a:gd name="T38" fmla="*/ 238 w 416"/>
                <a:gd name="T39" fmla="*/ 430 h 774"/>
                <a:gd name="T40" fmla="*/ 202 w 416"/>
                <a:gd name="T41" fmla="*/ 462 h 774"/>
                <a:gd name="T42" fmla="*/ 164 w 416"/>
                <a:gd name="T43" fmla="*/ 490 h 774"/>
                <a:gd name="T44" fmla="*/ 127 w 416"/>
                <a:gd name="T45" fmla="*/ 517 h 774"/>
                <a:gd name="T46" fmla="*/ 93 w 416"/>
                <a:gd name="T47" fmla="*/ 544 h 774"/>
                <a:gd name="T48" fmla="*/ 65 w 416"/>
                <a:gd name="T49" fmla="*/ 570 h 774"/>
                <a:gd name="T50" fmla="*/ 32 w 416"/>
                <a:gd name="T51" fmla="*/ 599 h 774"/>
                <a:gd name="T52" fmla="*/ 4 w 416"/>
                <a:gd name="T53" fmla="*/ 639 h 774"/>
                <a:gd name="T54" fmla="*/ 0 w 416"/>
                <a:gd name="T55" fmla="*/ 671 h 774"/>
                <a:gd name="T56" fmla="*/ 0 w 416"/>
                <a:gd name="T57" fmla="*/ 698 h 774"/>
                <a:gd name="T58" fmla="*/ 13 w 416"/>
                <a:gd name="T59" fmla="*/ 736 h 774"/>
                <a:gd name="T60" fmla="*/ 34 w 416"/>
                <a:gd name="T61" fmla="*/ 762 h 774"/>
                <a:gd name="T62" fmla="*/ 70 w 416"/>
                <a:gd name="T63" fmla="*/ 768 h 774"/>
                <a:gd name="T64" fmla="*/ 50 w 416"/>
                <a:gd name="T65" fmla="*/ 751 h 774"/>
                <a:gd name="T66" fmla="*/ 27 w 416"/>
                <a:gd name="T67" fmla="*/ 720 h 774"/>
                <a:gd name="T68" fmla="*/ 17 w 416"/>
                <a:gd name="T69" fmla="*/ 681 h 774"/>
                <a:gd name="T70" fmla="*/ 29 w 416"/>
                <a:gd name="T71" fmla="*/ 641 h 774"/>
                <a:gd name="T72" fmla="*/ 65 w 416"/>
                <a:gd name="T73" fmla="*/ 603 h 774"/>
                <a:gd name="T74" fmla="*/ 93 w 416"/>
                <a:gd name="T75" fmla="*/ 580 h 774"/>
                <a:gd name="T76" fmla="*/ 124 w 416"/>
                <a:gd name="T77" fmla="*/ 555 h 774"/>
                <a:gd name="T78" fmla="*/ 158 w 416"/>
                <a:gd name="T79" fmla="*/ 528 h 774"/>
                <a:gd name="T80" fmla="*/ 194 w 416"/>
                <a:gd name="T81" fmla="*/ 500 h 774"/>
                <a:gd name="T82" fmla="*/ 232 w 416"/>
                <a:gd name="T83" fmla="*/ 471 h 774"/>
                <a:gd name="T84" fmla="*/ 268 w 416"/>
                <a:gd name="T85" fmla="*/ 439 h 774"/>
                <a:gd name="T86" fmla="*/ 304 w 416"/>
                <a:gd name="T87" fmla="*/ 407 h 774"/>
                <a:gd name="T88" fmla="*/ 337 w 416"/>
                <a:gd name="T89" fmla="*/ 374 h 774"/>
                <a:gd name="T90" fmla="*/ 365 w 416"/>
                <a:gd name="T91" fmla="*/ 340 h 774"/>
                <a:gd name="T92" fmla="*/ 388 w 416"/>
                <a:gd name="T93" fmla="*/ 308 h 774"/>
                <a:gd name="T94" fmla="*/ 405 w 416"/>
                <a:gd name="T95" fmla="*/ 274 h 774"/>
                <a:gd name="T96" fmla="*/ 415 w 416"/>
                <a:gd name="T97" fmla="*/ 241 h 774"/>
                <a:gd name="T98" fmla="*/ 416 w 416"/>
                <a:gd name="T99" fmla="*/ 209 h 774"/>
                <a:gd name="T100" fmla="*/ 411 w 416"/>
                <a:gd name="T101" fmla="*/ 177 h 774"/>
                <a:gd name="T102" fmla="*/ 401 w 416"/>
                <a:gd name="T103" fmla="*/ 150 h 774"/>
                <a:gd name="T104" fmla="*/ 386 w 416"/>
                <a:gd name="T105" fmla="*/ 124 h 774"/>
                <a:gd name="T106" fmla="*/ 348 w 416"/>
                <a:gd name="T107" fmla="*/ 82 h 774"/>
                <a:gd name="T108" fmla="*/ 312 w 416"/>
                <a:gd name="T109" fmla="*/ 59 h 774"/>
                <a:gd name="T110" fmla="*/ 276 w 416"/>
                <a:gd name="T111" fmla="*/ 42 h 774"/>
                <a:gd name="T112" fmla="*/ 247 w 416"/>
                <a:gd name="T113" fmla="*/ 30 h 774"/>
                <a:gd name="T114" fmla="*/ 221 w 416"/>
                <a:gd name="T115" fmla="*/ 21 h 774"/>
                <a:gd name="T116" fmla="*/ 194 w 416"/>
                <a:gd name="T117" fmla="*/ 13 h 774"/>
                <a:gd name="T118" fmla="*/ 156 w 416"/>
                <a:gd name="T119" fmla="*/ 6 h 774"/>
                <a:gd name="T120" fmla="*/ 122 w 416"/>
                <a:gd name="T121" fmla="*/ 2 h 774"/>
                <a:gd name="T122" fmla="*/ 86 w 416"/>
                <a:gd name="T123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774">
                  <a:moveTo>
                    <a:pt x="78" y="13"/>
                  </a:moveTo>
                  <a:lnTo>
                    <a:pt x="80" y="13"/>
                  </a:lnTo>
                  <a:lnTo>
                    <a:pt x="89" y="13"/>
                  </a:lnTo>
                  <a:lnTo>
                    <a:pt x="95" y="13"/>
                  </a:lnTo>
                  <a:lnTo>
                    <a:pt x="103" y="13"/>
                  </a:lnTo>
                  <a:lnTo>
                    <a:pt x="110" y="15"/>
                  </a:lnTo>
                  <a:lnTo>
                    <a:pt x="122" y="15"/>
                  </a:lnTo>
                  <a:lnTo>
                    <a:pt x="131" y="15"/>
                  </a:lnTo>
                  <a:lnTo>
                    <a:pt x="143" y="17"/>
                  </a:lnTo>
                  <a:lnTo>
                    <a:pt x="148" y="17"/>
                  </a:lnTo>
                  <a:lnTo>
                    <a:pt x="154" y="19"/>
                  </a:lnTo>
                  <a:lnTo>
                    <a:pt x="162" y="21"/>
                  </a:lnTo>
                  <a:lnTo>
                    <a:pt x="167" y="23"/>
                  </a:lnTo>
                  <a:lnTo>
                    <a:pt x="173" y="23"/>
                  </a:lnTo>
                  <a:lnTo>
                    <a:pt x="181" y="25"/>
                  </a:lnTo>
                  <a:lnTo>
                    <a:pt x="186" y="27"/>
                  </a:lnTo>
                  <a:lnTo>
                    <a:pt x="194" y="29"/>
                  </a:lnTo>
                  <a:lnTo>
                    <a:pt x="202" y="30"/>
                  </a:lnTo>
                  <a:lnTo>
                    <a:pt x="207" y="32"/>
                  </a:lnTo>
                  <a:lnTo>
                    <a:pt x="215" y="32"/>
                  </a:lnTo>
                  <a:lnTo>
                    <a:pt x="223" y="36"/>
                  </a:lnTo>
                  <a:lnTo>
                    <a:pt x="228" y="38"/>
                  </a:lnTo>
                  <a:lnTo>
                    <a:pt x="234" y="40"/>
                  </a:lnTo>
                  <a:lnTo>
                    <a:pt x="242" y="42"/>
                  </a:lnTo>
                  <a:lnTo>
                    <a:pt x="249" y="46"/>
                  </a:lnTo>
                  <a:lnTo>
                    <a:pt x="255" y="48"/>
                  </a:lnTo>
                  <a:lnTo>
                    <a:pt x="262" y="49"/>
                  </a:lnTo>
                  <a:lnTo>
                    <a:pt x="270" y="53"/>
                  </a:lnTo>
                  <a:lnTo>
                    <a:pt x="276" y="57"/>
                  </a:lnTo>
                  <a:lnTo>
                    <a:pt x="281" y="61"/>
                  </a:lnTo>
                  <a:lnTo>
                    <a:pt x="289" y="65"/>
                  </a:lnTo>
                  <a:lnTo>
                    <a:pt x="297" y="68"/>
                  </a:lnTo>
                  <a:lnTo>
                    <a:pt x="302" y="70"/>
                  </a:lnTo>
                  <a:lnTo>
                    <a:pt x="308" y="74"/>
                  </a:lnTo>
                  <a:lnTo>
                    <a:pt x="316" y="80"/>
                  </a:lnTo>
                  <a:lnTo>
                    <a:pt x="321" y="84"/>
                  </a:lnTo>
                  <a:lnTo>
                    <a:pt x="329" y="89"/>
                  </a:lnTo>
                  <a:lnTo>
                    <a:pt x="338" y="99"/>
                  </a:lnTo>
                  <a:lnTo>
                    <a:pt x="348" y="110"/>
                  </a:lnTo>
                  <a:lnTo>
                    <a:pt x="354" y="114"/>
                  </a:lnTo>
                  <a:lnTo>
                    <a:pt x="357" y="120"/>
                  </a:lnTo>
                  <a:lnTo>
                    <a:pt x="363" y="127"/>
                  </a:lnTo>
                  <a:lnTo>
                    <a:pt x="367" y="135"/>
                  </a:lnTo>
                  <a:lnTo>
                    <a:pt x="369" y="141"/>
                  </a:lnTo>
                  <a:lnTo>
                    <a:pt x="373" y="146"/>
                  </a:lnTo>
                  <a:lnTo>
                    <a:pt x="377" y="154"/>
                  </a:lnTo>
                  <a:lnTo>
                    <a:pt x="380" y="162"/>
                  </a:lnTo>
                  <a:lnTo>
                    <a:pt x="382" y="169"/>
                  </a:lnTo>
                  <a:lnTo>
                    <a:pt x="386" y="177"/>
                  </a:lnTo>
                  <a:lnTo>
                    <a:pt x="388" y="184"/>
                  </a:lnTo>
                  <a:lnTo>
                    <a:pt x="390" y="194"/>
                  </a:lnTo>
                  <a:lnTo>
                    <a:pt x="390" y="202"/>
                  </a:lnTo>
                  <a:lnTo>
                    <a:pt x="390" y="211"/>
                  </a:lnTo>
                  <a:lnTo>
                    <a:pt x="390" y="217"/>
                  </a:lnTo>
                  <a:lnTo>
                    <a:pt x="390" y="226"/>
                  </a:lnTo>
                  <a:lnTo>
                    <a:pt x="386" y="236"/>
                  </a:lnTo>
                  <a:lnTo>
                    <a:pt x="386" y="243"/>
                  </a:lnTo>
                  <a:lnTo>
                    <a:pt x="384" y="251"/>
                  </a:lnTo>
                  <a:lnTo>
                    <a:pt x="380" y="260"/>
                  </a:lnTo>
                  <a:lnTo>
                    <a:pt x="377" y="268"/>
                  </a:lnTo>
                  <a:lnTo>
                    <a:pt x="373" y="278"/>
                  </a:lnTo>
                  <a:lnTo>
                    <a:pt x="369" y="283"/>
                  </a:lnTo>
                  <a:lnTo>
                    <a:pt x="363" y="293"/>
                  </a:lnTo>
                  <a:lnTo>
                    <a:pt x="357" y="300"/>
                  </a:lnTo>
                  <a:lnTo>
                    <a:pt x="354" y="310"/>
                  </a:lnTo>
                  <a:lnTo>
                    <a:pt x="348" y="317"/>
                  </a:lnTo>
                  <a:lnTo>
                    <a:pt x="342" y="327"/>
                  </a:lnTo>
                  <a:lnTo>
                    <a:pt x="335" y="333"/>
                  </a:lnTo>
                  <a:lnTo>
                    <a:pt x="327" y="342"/>
                  </a:lnTo>
                  <a:lnTo>
                    <a:pt x="319" y="350"/>
                  </a:lnTo>
                  <a:lnTo>
                    <a:pt x="314" y="359"/>
                  </a:lnTo>
                  <a:lnTo>
                    <a:pt x="304" y="365"/>
                  </a:lnTo>
                  <a:lnTo>
                    <a:pt x="297" y="374"/>
                  </a:lnTo>
                  <a:lnTo>
                    <a:pt x="289" y="382"/>
                  </a:lnTo>
                  <a:lnTo>
                    <a:pt x="281" y="392"/>
                  </a:lnTo>
                  <a:lnTo>
                    <a:pt x="272" y="397"/>
                  </a:lnTo>
                  <a:lnTo>
                    <a:pt x="264" y="407"/>
                  </a:lnTo>
                  <a:lnTo>
                    <a:pt x="255" y="414"/>
                  </a:lnTo>
                  <a:lnTo>
                    <a:pt x="247" y="422"/>
                  </a:lnTo>
                  <a:lnTo>
                    <a:pt x="238" y="430"/>
                  </a:lnTo>
                  <a:lnTo>
                    <a:pt x="228" y="439"/>
                  </a:lnTo>
                  <a:lnTo>
                    <a:pt x="219" y="447"/>
                  </a:lnTo>
                  <a:lnTo>
                    <a:pt x="211" y="454"/>
                  </a:lnTo>
                  <a:lnTo>
                    <a:pt x="202" y="462"/>
                  </a:lnTo>
                  <a:lnTo>
                    <a:pt x="192" y="468"/>
                  </a:lnTo>
                  <a:lnTo>
                    <a:pt x="183" y="475"/>
                  </a:lnTo>
                  <a:lnTo>
                    <a:pt x="173" y="483"/>
                  </a:lnTo>
                  <a:lnTo>
                    <a:pt x="164" y="490"/>
                  </a:lnTo>
                  <a:lnTo>
                    <a:pt x="156" y="498"/>
                  </a:lnTo>
                  <a:lnTo>
                    <a:pt x="146" y="504"/>
                  </a:lnTo>
                  <a:lnTo>
                    <a:pt x="137" y="511"/>
                  </a:lnTo>
                  <a:lnTo>
                    <a:pt x="127" y="517"/>
                  </a:lnTo>
                  <a:lnTo>
                    <a:pt x="120" y="525"/>
                  </a:lnTo>
                  <a:lnTo>
                    <a:pt x="110" y="532"/>
                  </a:lnTo>
                  <a:lnTo>
                    <a:pt x="103" y="538"/>
                  </a:lnTo>
                  <a:lnTo>
                    <a:pt x="93" y="544"/>
                  </a:lnTo>
                  <a:lnTo>
                    <a:pt x="86" y="551"/>
                  </a:lnTo>
                  <a:lnTo>
                    <a:pt x="78" y="559"/>
                  </a:lnTo>
                  <a:lnTo>
                    <a:pt x="72" y="565"/>
                  </a:lnTo>
                  <a:lnTo>
                    <a:pt x="65" y="570"/>
                  </a:lnTo>
                  <a:lnTo>
                    <a:pt x="57" y="576"/>
                  </a:lnTo>
                  <a:lnTo>
                    <a:pt x="50" y="582"/>
                  </a:lnTo>
                  <a:lnTo>
                    <a:pt x="44" y="587"/>
                  </a:lnTo>
                  <a:lnTo>
                    <a:pt x="32" y="599"/>
                  </a:lnTo>
                  <a:lnTo>
                    <a:pt x="23" y="610"/>
                  </a:lnTo>
                  <a:lnTo>
                    <a:pt x="13" y="620"/>
                  </a:lnTo>
                  <a:lnTo>
                    <a:pt x="8" y="629"/>
                  </a:lnTo>
                  <a:lnTo>
                    <a:pt x="4" y="639"/>
                  </a:lnTo>
                  <a:lnTo>
                    <a:pt x="2" y="650"/>
                  </a:lnTo>
                  <a:lnTo>
                    <a:pt x="0" y="656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81"/>
                  </a:lnTo>
                  <a:lnTo>
                    <a:pt x="0" y="686"/>
                  </a:lnTo>
                  <a:lnTo>
                    <a:pt x="0" y="692"/>
                  </a:lnTo>
                  <a:lnTo>
                    <a:pt x="0" y="698"/>
                  </a:lnTo>
                  <a:lnTo>
                    <a:pt x="2" y="705"/>
                  </a:lnTo>
                  <a:lnTo>
                    <a:pt x="6" y="715"/>
                  </a:lnTo>
                  <a:lnTo>
                    <a:pt x="10" y="726"/>
                  </a:lnTo>
                  <a:lnTo>
                    <a:pt x="13" y="736"/>
                  </a:lnTo>
                  <a:lnTo>
                    <a:pt x="19" y="745"/>
                  </a:lnTo>
                  <a:lnTo>
                    <a:pt x="25" y="751"/>
                  </a:lnTo>
                  <a:lnTo>
                    <a:pt x="31" y="757"/>
                  </a:lnTo>
                  <a:lnTo>
                    <a:pt x="34" y="762"/>
                  </a:lnTo>
                  <a:lnTo>
                    <a:pt x="40" y="766"/>
                  </a:lnTo>
                  <a:lnTo>
                    <a:pt x="50" y="772"/>
                  </a:lnTo>
                  <a:lnTo>
                    <a:pt x="53" y="774"/>
                  </a:lnTo>
                  <a:lnTo>
                    <a:pt x="70" y="768"/>
                  </a:lnTo>
                  <a:lnTo>
                    <a:pt x="67" y="766"/>
                  </a:lnTo>
                  <a:lnTo>
                    <a:pt x="59" y="759"/>
                  </a:lnTo>
                  <a:lnTo>
                    <a:pt x="53" y="755"/>
                  </a:lnTo>
                  <a:lnTo>
                    <a:pt x="50" y="751"/>
                  </a:lnTo>
                  <a:lnTo>
                    <a:pt x="44" y="743"/>
                  </a:lnTo>
                  <a:lnTo>
                    <a:pt x="38" y="738"/>
                  </a:lnTo>
                  <a:lnTo>
                    <a:pt x="32" y="728"/>
                  </a:lnTo>
                  <a:lnTo>
                    <a:pt x="27" y="720"/>
                  </a:lnTo>
                  <a:lnTo>
                    <a:pt x="23" y="711"/>
                  </a:lnTo>
                  <a:lnTo>
                    <a:pt x="19" y="701"/>
                  </a:lnTo>
                  <a:lnTo>
                    <a:pt x="17" y="690"/>
                  </a:lnTo>
                  <a:lnTo>
                    <a:pt x="17" y="681"/>
                  </a:lnTo>
                  <a:lnTo>
                    <a:pt x="17" y="667"/>
                  </a:lnTo>
                  <a:lnTo>
                    <a:pt x="21" y="656"/>
                  </a:lnTo>
                  <a:lnTo>
                    <a:pt x="23" y="648"/>
                  </a:lnTo>
                  <a:lnTo>
                    <a:pt x="29" y="641"/>
                  </a:lnTo>
                  <a:lnTo>
                    <a:pt x="34" y="633"/>
                  </a:lnTo>
                  <a:lnTo>
                    <a:pt x="44" y="624"/>
                  </a:lnTo>
                  <a:lnTo>
                    <a:pt x="53" y="612"/>
                  </a:lnTo>
                  <a:lnTo>
                    <a:pt x="65" y="603"/>
                  </a:lnTo>
                  <a:lnTo>
                    <a:pt x="70" y="597"/>
                  </a:lnTo>
                  <a:lnTo>
                    <a:pt x="78" y="591"/>
                  </a:lnTo>
                  <a:lnTo>
                    <a:pt x="84" y="586"/>
                  </a:lnTo>
                  <a:lnTo>
                    <a:pt x="93" y="580"/>
                  </a:lnTo>
                  <a:lnTo>
                    <a:pt x="99" y="574"/>
                  </a:lnTo>
                  <a:lnTo>
                    <a:pt x="107" y="568"/>
                  </a:lnTo>
                  <a:lnTo>
                    <a:pt x="114" y="561"/>
                  </a:lnTo>
                  <a:lnTo>
                    <a:pt x="124" y="555"/>
                  </a:lnTo>
                  <a:lnTo>
                    <a:pt x="131" y="547"/>
                  </a:lnTo>
                  <a:lnTo>
                    <a:pt x="141" y="542"/>
                  </a:lnTo>
                  <a:lnTo>
                    <a:pt x="148" y="534"/>
                  </a:lnTo>
                  <a:lnTo>
                    <a:pt x="158" y="528"/>
                  </a:lnTo>
                  <a:lnTo>
                    <a:pt x="167" y="521"/>
                  </a:lnTo>
                  <a:lnTo>
                    <a:pt x="175" y="513"/>
                  </a:lnTo>
                  <a:lnTo>
                    <a:pt x="184" y="506"/>
                  </a:lnTo>
                  <a:lnTo>
                    <a:pt x="194" y="500"/>
                  </a:lnTo>
                  <a:lnTo>
                    <a:pt x="204" y="490"/>
                  </a:lnTo>
                  <a:lnTo>
                    <a:pt x="213" y="485"/>
                  </a:lnTo>
                  <a:lnTo>
                    <a:pt x="223" y="477"/>
                  </a:lnTo>
                  <a:lnTo>
                    <a:pt x="232" y="471"/>
                  </a:lnTo>
                  <a:lnTo>
                    <a:pt x="240" y="462"/>
                  </a:lnTo>
                  <a:lnTo>
                    <a:pt x="249" y="454"/>
                  </a:lnTo>
                  <a:lnTo>
                    <a:pt x="259" y="447"/>
                  </a:lnTo>
                  <a:lnTo>
                    <a:pt x="268" y="439"/>
                  </a:lnTo>
                  <a:lnTo>
                    <a:pt x="276" y="430"/>
                  </a:lnTo>
                  <a:lnTo>
                    <a:pt x="285" y="422"/>
                  </a:lnTo>
                  <a:lnTo>
                    <a:pt x="295" y="414"/>
                  </a:lnTo>
                  <a:lnTo>
                    <a:pt x="304" y="407"/>
                  </a:lnTo>
                  <a:lnTo>
                    <a:pt x="312" y="397"/>
                  </a:lnTo>
                  <a:lnTo>
                    <a:pt x="319" y="390"/>
                  </a:lnTo>
                  <a:lnTo>
                    <a:pt x="329" y="382"/>
                  </a:lnTo>
                  <a:lnTo>
                    <a:pt x="337" y="374"/>
                  </a:lnTo>
                  <a:lnTo>
                    <a:pt x="342" y="365"/>
                  </a:lnTo>
                  <a:lnTo>
                    <a:pt x="350" y="357"/>
                  </a:lnTo>
                  <a:lnTo>
                    <a:pt x="357" y="348"/>
                  </a:lnTo>
                  <a:lnTo>
                    <a:pt x="365" y="340"/>
                  </a:lnTo>
                  <a:lnTo>
                    <a:pt x="371" y="333"/>
                  </a:lnTo>
                  <a:lnTo>
                    <a:pt x="377" y="323"/>
                  </a:lnTo>
                  <a:lnTo>
                    <a:pt x="382" y="316"/>
                  </a:lnTo>
                  <a:lnTo>
                    <a:pt x="388" y="308"/>
                  </a:lnTo>
                  <a:lnTo>
                    <a:pt x="392" y="298"/>
                  </a:lnTo>
                  <a:lnTo>
                    <a:pt x="397" y="291"/>
                  </a:lnTo>
                  <a:lnTo>
                    <a:pt x="401" y="281"/>
                  </a:lnTo>
                  <a:lnTo>
                    <a:pt x="405" y="274"/>
                  </a:lnTo>
                  <a:lnTo>
                    <a:pt x="407" y="264"/>
                  </a:lnTo>
                  <a:lnTo>
                    <a:pt x="411" y="257"/>
                  </a:lnTo>
                  <a:lnTo>
                    <a:pt x="413" y="249"/>
                  </a:lnTo>
                  <a:lnTo>
                    <a:pt x="415" y="241"/>
                  </a:lnTo>
                  <a:lnTo>
                    <a:pt x="416" y="232"/>
                  </a:lnTo>
                  <a:lnTo>
                    <a:pt x="416" y="224"/>
                  </a:lnTo>
                  <a:lnTo>
                    <a:pt x="416" y="217"/>
                  </a:lnTo>
                  <a:lnTo>
                    <a:pt x="416" y="209"/>
                  </a:lnTo>
                  <a:lnTo>
                    <a:pt x="415" y="200"/>
                  </a:lnTo>
                  <a:lnTo>
                    <a:pt x="413" y="192"/>
                  </a:lnTo>
                  <a:lnTo>
                    <a:pt x="411" y="184"/>
                  </a:lnTo>
                  <a:lnTo>
                    <a:pt x="411" y="177"/>
                  </a:lnTo>
                  <a:lnTo>
                    <a:pt x="407" y="171"/>
                  </a:lnTo>
                  <a:lnTo>
                    <a:pt x="405" y="163"/>
                  </a:lnTo>
                  <a:lnTo>
                    <a:pt x="403" y="156"/>
                  </a:lnTo>
                  <a:lnTo>
                    <a:pt x="401" y="150"/>
                  </a:lnTo>
                  <a:lnTo>
                    <a:pt x="396" y="143"/>
                  </a:lnTo>
                  <a:lnTo>
                    <a:pt x="392" y="135"/>
                  </a:lnTo>
                  <a:lnTo>
                    <a:pt x="390" y="129"/>
                  </a:lnTo>
                  <a:lnTo>
                    <a:pt x="386" y="124"/>
                  </a:lnTo>
                  <a:lnTo>
                    <a:pt x="377" y="114"/>
                  </a:lnTo>
                  <a:lnTo>
                    <a:pt x="369" y="103"/>
                  </a:lnTo>
                  <a:lnTo>
                    <a:pt x="357" y="93"/>
                  </a:lnTo>
                  <a:lnTo>
                    <a:pt x="348" y="82"/>
                  </a:lnTo>
                  <a:lnTo>
                    <a:pt x="337" y="74"/>
                  </a:lnTo>
                  <a:lnTo>
                    <a:pt x="325" y="67"/>
                  </a:lnTo>
                  <a:lnTo>
                    <a:pt x="318" y="63"/>
                  </a:lnTo>
                  <a:lnTo>
                    <a:pt x="312" y="59"/>
                  </a:lnTo>
                  <a:lnTo>
                    <a:pt x="304" y="55"/>
                  </a:lnTo>
                  <a:lnTo>
                    <a:pt x="299" y="53"/>
                  </a:lnTo>
                  <a:lnTo>
                    <a:pt x="287" y="46"/>
                  </a:lnTo>
                  <a:lnTo>
                    <a:pt x="276" y="42"/>
                  </a:lnTo>
                  <a:lnTo>
                    <a:pt x="268" y="38"/>
                  </a:lnTo>
                  <a:lnTo>
                    <a:pt x="261" y="34"/>
                  </a:lnTo>
                  <a:lnTo>
                    <a:pt x="255" y="32"/>
                  </a:lnTo>
                  <a:lnTo>
                    <a:pt x="247" y="30"/>
                  </a:lnTo>
                  <a:lnTo>
                    <a:pt x="240" y="27"/>
                  </a:lnTo>
                  <a:lnTo>
                    <a:pt x="234" y="25"/>
                  </a:lnTo>
                  <a:lnTo>
                    <a:pt x="226" y="23"/>
                  </a:lnTo>
                  <a:lnTo>
                    <a:pt x="221" y="21"/>
                  </a:lnTo>
                  <a:lnTo>
                    <a:pt x="213" y="17"/>
                  </a:lnTo>
                  <a:lnTo>
                    <a:pt x="207" y="17"/>
                  </a:lnTo>
                  <a:lnTo>
                    <a:pt x="200" y="15"/>
                  </a:lnTo>
                  <a:lnTo>
                    <a:pt x="194" y="13"/>
                  </a:lnTo>
                  <a:lnTo>
                    <a:pt x="181" y="11"/>
                  </a:lnTo>
                  <a:lnTo>
                    <a:pt x="169" y="9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48" y="4"/>
                  </a:lnTo>
                  <a:lnTo>
                    <a:pt x="143" y="4"/>
                  </a:lnTo>
                  <a:lnTo>
                    <a:pt x="131" y="2"/>
                  </a:lnTo>
                  <a:lnTo>
                    <a:pt x="122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8" y="13"/>
                  </a:lnTo>
                  <a:lnTo>
                    <a:pt x="7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8" name="Freeform 62"/>
            <p:cNvSpPr>
              <a:spLocks/>
            </p:cNvSpPr>
            <p:nvPr/>
          </p:nvSpPr>
          <p:spPr bwMode="auto">
            <a:xfrm>
              <a:off x="3014" y="2026"/>
              <a:ext cx="123" cy="69"/>
            </a:xfrm>
            <a:custGeom>
              <a:avLst/>
              <a:gdLst>
                <a:gd name="T0" fmla="*/ 2 w 247"/>
                <a:gd name="T1" fmla="*/ 126 h 139"/>
                <a:gd name="T2" fmla="*/ 13 w 247"/>
                <a:gd name="T3" fmla="*/ 126 h 139"/>
                <a:gd name="T4" fmla="*/ 32 w 247"/>
                <a:gd name="T5" fmla="*/ 122 h 139"/>
                <a:gd name="T6" fmla="*/ 52 w 247"/>
                <a:gd name="T7" fmla="*/ 114 h 139"/>
                <a:gd name="T8" fmla="*/ 65 w 247"/>
                <a:gd name="T9" fmla="*/ 103 h 139"/>
                <a:gd name="T10" fmla="*/ 72 w 247"/>
                <a:gd name="T11" fmla="*/ 92 h 139"/>
                <a:gd name="T12" fmla="*/ 82 w 247"/>
                <a:gd name="T13" fmla="*/ 76 h 139"/>
                <a:gd name="T14" fmla="*/ 93 w 247"/>
                <a:gd name="T15" fmla="*/ 61 h 139"/>
                <a:gd name="T16" fmla="*/ 107 w 247"/>
                <a:gd name="T17" fmla="*/ 48 h 139"/>
                <a:gd name="T18" fmla="*/ 122 w 247"/>
                <a:gd name="T19" fmla="*/ 33 h 139"/>
                <a:gd name="T20" fmla="*/ 139 w 247"/>
                <a:gd name="T21" fmla="*/ 19 h 139"/>
                <a:gd name="T22" fmla="*/ 158 w 247"/>
                <a:gd name="T23" fmla="*/ 10 h 139"/>
                <a:gd name="T24" fmla="*/ 179 w 247"/>
                <a:gd name="T25" fmla="*/ 0 h 139"/>
                <a:gd name="T26" fmla="*/ 196 w 247"/>
                <a:gd name="T27" fmla="*/ 0 h 139"/>
                <a:gd name="T28" fmla="*/ 209 w 247"/>
                <a:gd name="T29" fmla="*/ 6 h 139"/>
                <a:gd name="T30" fmla="*/ 221 w 247"/>
                <a:gd name="T31" fmla="*/ 16 h 139"/>
                <a:gd name="T32" fmla="*/ 230 w 247"/>
                <a:gd name="T33" fmla="*/ 29 h 139"/>
                <a:gd name="T34" fmla="*/ 236 w 247"/>
                <a:gd name="T35" fmla="*/ 44 h 139"/>
                <a:gd name="T36" fmla="*/ 240 w 247"/>
                <a:gd name="T37" fmla="*/ 63 h 139"/>
                <a:gd name="T38" fmla="*/ 244 w 247"/>
                <a:gd name="T39" fmla="*/ 82 h 139"/>
                <a:gd name="T40" fmla="*/ 209 w 247"/>
                <a:gd name="T41" fmla="*/ 88 h 139"/>
                <a:gd name="T42" fmla="*/ 209 w 247"/>
                <a:gd name="T43" fmla="*/ 76 h 139"/>
                <a:gd name="T44" fmla="*/ 207 w 247"/>
                <a:gd name="T45" fmla="*/ 63 h 139"/>
                <a:gd name="T46" fmla="*/ 205 w 247"/>
                <a:gd name="T47" fmla="*/ 50 h 139"/>
                <a:gd name="T48" fmla="*/ 202 w 247"/>
                <a:gd name="T49" fmla="*/ 36 h 139"/>
                <a:gd name="T50" fmla="*/ 196 w 247"/>
                <a:gd name="T51" fmla="*/ 27 h 139"/>
                <a:gd name="T52" fmla="*/ 185 w 247"/>
                <a:gd name="T53" fmla="*/ 19 h 139"/>
                <a:gd name="T54" fmla="*/ 171 w 247"/>
                <a:gd name="T55" fmla="*/ 17 h 139"/>
                <a:gd name="T56" fmla="*/ 154 w 247"/>
                <a:gd name="T57" fmla="*/ 21 h 139"/>
                <a:gd name="T58" fmla="*/ 139 w 247"/>
                <a:gd name="T59" fmla="*/ 33 h 139"/>
                <a:gd name="T60" fmla="*/ 126 w 247"/>
                <a:gd name="T61" fmla="*/ 44 h 139"/>
                <a:gd name="T62" fmla="*/ 114 w 247"/>
                <a:gd name="T63" fmla="*/ 61 h 139"/>
                <a:gd name="T64" fmla="*/ 105 w 247"/>
                <a:gd name="T65" fmla="*/ 76 h 139"/>
                <a:gd name="T66" fmla="*/ 95 w 247"/>
                <a:gd name="T67" fmla="*/ 92 h 139"/>
                <a:gd name="T68" fmla="*/ 88 w 247"/>
                <a:gd name="T69" fmla="*/ 103 h 139"/>
                <a:gd name="T70" fmla="*/ 82 w 247"/>
                <a:gd name="T71" fmla="*/ 113 h 139"/>
                <a:gd name="T72" fmla="*/ 67 w 247"/>
                <a:gd name="T73" fmla="*/ 122 h 139"/>
                <a:gd name="T74" fmla="*/ 53 w 247"/>
                <a:gd name="T75" fmla="*/ 130 h 139"/>
                <a:gd name="T76" fmla="*/ 38 w 247"/>
                <a:gd name="T77" fmla="*/ 135 h 139"/>
                <a:gd name="T78" fmla="*/ 21 w 247"/>
                <a:gd name="T79" fmla="*/ 139 h 139"/>
                <a:gd name="T80" fmla="*/ 8 w 247"/>
                <a:gd name="T81" fmla="*/ 139 h 139"/>
                <a:gd name="T82" fmla="*/ 2 w 247"/>
                <a:gd name="T83" fmla="*/ 133 h 139"/>
                <a:gd name="T84" fmla="*/ 0 w 247"/>
                <a:gd name="T85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7" h="139">
                  <a:moveTo>
                    <a:pt x="0" y="126"/>
                  </a:moveTo>
                  <a:lnTo>
                    <a:pt x="2" y="126"/>
                  </a:lnTo>
                  <a:lnTo>
                    <a:pt x="6" y="126"/>
                  </a:lnTo>
                  <a:lnTo>
                    <a:pt x="13" y="126"/>
                  </a:lnTo>
                  <a:lnTo>
                    <a:pt x="23" y="126"/>
                  </a:lnTo>
                  <a:lnTo>
                    <a:pt x="32" y="122"/>
                  </a:lnTo>
                  <a:lnTo>
                    <a:pt x="44" y="120"/>
                  </a:lnTo>
                  <a:lnTo>
                    <a:pt x="52" y="114"/>
                  </a:lnTo>
                  <a:lnTo>
                    <a:pt x="61" y="109"/>
                  </a:lnTo>
                  <a:lnTo>
                    <a:pt x="65" y="103"/>
                  </a:lnTo>
                  <a:lnTo>
                    <a:pt x="67" y="97"/>
                  </a:lnTo>
                  <a:lnTo>
                    <a:pt x="72" y="92"/>
                  </a:lnTo>
                  <a:lnTo>
                    <a:pt x="76" y="86"/>
                  </a:lnTo>
                  <a:lnTo>
                    <a:pt x="82" y="76"/>
                  </a:lnTo>
                  <a:lnTo>
                    <a:pt x="88" y="71"/>
                  </a:lnTo>
                  <a:lnTo>
                    <a:pt x="93" y="61"/>
                  </a:lnTo>
                  <a:lnTo>
                    <a:pt x="101" y="55"/>
                  </a:lnTo>
                  <a:lnTo>
                    <a:pt x="107" y="48"/>
                  </a:lnTo>
                  <a:lnTo>
                    <a:pt x="114" y="40"/>
                  </a:lnTo>
                  <a:lnTo>
                    <a:pt x="122" y="33"/>
                  </a:lnTo>
                  <a:lnTo>
                    <a:pt x="131" y="27"/>
                  </a:lnTo>
                  <a:lnTo>
                    <a:pt x="139" y="19"/>
                  </a:lnTo>
                  <a:lnTo>
                    <a:pt x="148" y="14"/>
                  </a:lnTo>
                  <a:lnTo>
                    <a:pt x="158" y="10"/>
                  </a:lnTo>
                  <a:lnTo>
                    <a:pt x="169" y="6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6" y="0"/>
                  </a:lnTo>
                  <a:lnTo>
                    <a:pt x="204" y="2"/>
                  </a:lnTo>
                  <a:lnTo>
                    <a:pt x="209" y="6"/>
                  </a:lnTo>
                  <a:lnTo>
                    <a:pt x="217" y="10"/>
                  </a:lnTo>
                  <a:lnTo>
                    <a:pt x="221" y="16"/>
                  </a:lnTo>
                  <a:lnTo>
                    <a:pt x="226" y="23"/>
                  </a:lnTo>
                  <a:lnTo>
                    <a:pt x="230" y="29"/>
                  </a:lnTo>
                  <a:lnTo>
                    <a:pt x="234" y="36"/>
                  </a:lnTo>
                  <a:lnTo>
                    <a:pt x="236" y="44"/>
                  </a:lnTo>
                  <a:lnTo>
                    <a:pt x="240" y="55"/>
                  </a:lnTo>
                  <a:lnTo>
                    <a:pt x="240" y="63"/>
                  </a:lnTo>
                  <a:lnTo>
                    <a:pt x="244" y="74"/>
                  </a:lnTo>
                  <a:lnTo>
                    <a:pt x="244" y="82"/>
                  </a:lnTo>
                  <a:lnTo>
                    <a:pt x="247" y="94"/>
                  </a:lnTo>
                  <a:lnTo>
                    <a:pt x="209" y="88"/>
                  </a:lnTo>
                  <a:lnTo>
                    <a:pt x="209" y="84"/>
                  </a:lnTo>
                  <a:lnTo>
                    <a:pt x="209" y="76"/>
                  </a:lnTo>
                  <a:lnTo>
                    <a:pt x="207" y="69"/>
                  </a:lnTo>
                  <a:lnTo>
                    <a:pt x="207" y="63"/>
                  </a:lnTo>
                  <a:lnTo>
                    <a:pt x="205" y="55"/>
                  </a:lnTo>
                  <a:lnTo>
                    <a:pt x="205" y="50"/>
                  </a:lnTo>
                  <a:lnTo>
                    <a:pt x="204" y="44"/>
                  </a:lnTo>
                  <a:lnTo>
                    <a:pt x="202" y="36"/>
                  </a:lnTo>
                  <a:lnTo>
                    <a:pt x="198" y="31"/>
                  </a:lnTo>
                  <a:lnTo>
                    <a:pt x="196" y="27"/>
                  </a:lnTo>
                  <a:lnTo>
                    <a:pt x="190" y="21"/>
                  </a:lnTo>
                  <a:lnTo>
                    <a:pt x="185" y="19"/>
                  </a:lnTo>
                  <a:lnTo>
                    <a:pt x="179" y="17"/>
                  </a:lnTo>
                  <a:lnTo>
                    <a:pt x="171" y="17"/>
                  </a:lnTo>
                  <a:lnTo>
                    <a:pt x="162" y="17"/>
                  </a:lnTo>
                  <a:lnTo>
                    <a:pt x="154" y="21"/>
                  </a:lnTo>
                  <a:lnTo>
                    <a:pt x="147" y="25"/>
                  </a:lnTo>
                  <a:lnTo>
                    <a:pt x="139" y="33"/>
                  </a:lnTo>
                  <a:lnTo>
                    <a:pt x="131" y="38"/>
                  </a:lnTo>
                  <a:lnTo>
                    <a:pt x="126" y="44"/>
                  </a:lnTo>
                  <a:lnTo>
                    <a:pt x="120" y="54"/>
                  </a:lnTo>
                  <a:lnTo>
                    <a:pt x="114" y="61"/>
                  </a:lnTo>
                  <a:lnTo>
                    <a:pt x="109" y="69"/>
                  </a:lnTo>
                  <a:lnTo>
                    <a:pt x="105" y="76"/>
                  </a:lnTo>
                  <a:lnTo>
                    <a:pt x="99" y="82"/>
                  </a:lnTo>
                  <a:lnTo>
                    <a:pt x="95" y="92"/>
                  </a:lnTo>
                  <a:lnTo>
                    <a:pt x="91" y="97"/>
                  </a:lnTo>
                  <a:lnTo>
                    <a:pt x="88" y="103"/>
                  </a:lnTo>
                  <a:lnTo>
                    <a:pt x="84" y="107"/>
                  </a:lnTo>
                  <a:lnTo>
                    <a:pt x="82" y="113"/>
                  </a:lnTo>
                  <a:lnTo>
                    <a:pt x="74" y="116"/>
                  </a:lnTo>
                  <a:lnTo>
                    <a:pt x="67" y="122"/>
                  </a:lnTo>
                  <a:lnTo>
                    <a:pt x="59" y="126"/>
                  </a:lnTo>
                  <a:lnTo>
                    <a:pt x="53" y="130"/>
                  </a:lnTo>
                  <a:lnTo>
                    <a:pt x="44" y="133"/>
                  </a:lnTo>
                  <a:lnTo>
                    <a:pt x="38" y="135"/>
                  </a:lnTo>
                  <a:lnTo>
                    <a:pt x="29" y="137"/>
                  </a:lnTo>
                  <a:lnTo>
                    <a:pt x="21" y="139"/>
                  </a:lnTo>
                  <a:lnTo>
                    <a:pt x="13" y="139"/>
                  </a:lnTo>
                  <a:lnTo>
                    <a:pt x="8" y="139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9" name="Freeform 63"/>
            <p:cNvSpPr>
              <a:spLocks/>
            </p:cNvSpPr>
            <p:nvPr/>
          </p:nvSpPr>
          <p:spPr bwMode="auto">
            <a:xfrm>
              <a:off x="3008" y="1982"/>
              <a:ext cx="157" cy="105"/>
            </a:xfrm>
            <a:custGeom>
              <a:avLst/>
              <a:gdLst>
                <a:gd name="T0" fmla="*/ 9 w 313"/>
                <a:gd name="T1" fmla="*/ 112 h 209"/>
                <a:gd name="T2" fmla="*/ 17 w 313"/>
                <a:gd name="T3" fmla="*/ 99 h 209"/>
                <a:gd name="T4" fmla="*/ 32 w 313"/>
                <a:gd name="T5" fmla="*/ 82 h 209"/>
                <a:gd name="T6" fmla="*/ 47 w 313"/>
                <a:gd name="T7" fmla="*/ 66 h 209"/>
                <a:gd name="T8" fmla="*/ 61 w 313"/>
                <a:gd name="T9" fmla="*/ 55 h 209"/>
                <a:gd name="T10" fmla="*/ 74 w 313"/>
                <a:gd name="T11" fmla="*/ 46 h 209"/>
                <a:gd name="T12" fmla="*/ 87 w 313"/>
                <a:gd name="T13" fmla="*/ 34 h 209"/>
                <a:gd name="T14" fmla="*/ 102 w 313"/>
                <a:gd name="T15" fmla="*/ 27 h 209"/>
                <a:gd name="T16" fmla="*/ 120 w 313"/>
                <a:gd name="T17" fmla="*/ 19 h 209"/>
                <a:gd name="T18" fmla="*/ 137 w 313"/>
                <a:gd name="T19" fmla="*/ 13 h 209"/>
                <a:gd name="T20" fmla="*/ 154 w 313"/>
                <a:gd name="T21" fmla="*/ 13 h 209"/>
                <a:gd name="T22" fmla="*/ 175 w 313"/>
                <a:gd name="T23" fmla="*/ 13 h 209"/>
                <a:gd name="T24" fmla="*/ 194 w 313"/>
                <a:gd name="T25" fmla="*/ 17 h 209"/>
                <a:gd name="T26" fmla="*/ 211 w 313"/>
                <a:gd name="T27" fmla="*/ 25 h 209"/>
                <a:gd name="T28" fmla="*/ 228 w 313"/>
                <a:gd name="T29" fmla="*/ 34 h 209"/>
                <a:gd name="T30" fmla="*/ 241 w 313"/>
                <a:gd name="T31" fmla="*/ 46 h 209"/>
                <a:gd name="T32" fmla="*/ 251 w 313"/>
                <a:gd name="T33" fmla="*/ 59 h 209"/>
                <a:gd name="T34" fmla="*/ 260 w 313"/>
                <a:gd name="T35" fmla="*/ 70 h 209"/>
                <a:gd name="T36" fmla="*/ 266 w 313"/>
                <a:gd name="T37" fmla="*/ 84 h 209"/>
                <a:gd name="T38" fmla="*/ 272 w 313"/>
                <a:gd name="T39" fmla="*/ 99 h 209"/>
                <a:gd name="T40" fmla="*/ 275 w 313"/>
                <a:gd name="T41" fmla="*/ 112 h 209"/>
                <a:gd name="T42" fmla="*/ 277 w 313"/>
                <a:gd name="T43" fmla="*/ 125 h 209"/>
                <a:gd name="T44" fmla="*/ 279 w 313"/>
                <a:gd name="T45" fmla="*/ 139 h 209"/>
                <a:gd name="T46" fmla="*/ 281 w 313"/>
                <a:gd name="T47" fmla="*/ 156 h 209"/>
                <a:gd name="T48" fmla="*/ 279 w 313"/>
                <a:gd name="T49" fmla="*/ 175 h 209"/>
                <a:gd name="T50" fmla="*/ 277 w 313"/>
                <a:gd name="T51" fmla="*/ 186 h 209"/>
                <a:gd name="T52" fmla="*/ 313 w 313"/>
                <a:gd name="T53" fmla="*/ 209 h 209"/>
                <a:gd name="T54" fmla="*/ 313 w 313"/>
                <a:gd name="T55" fmla="*/ 201 h 209"/>
                <a:gd name="T56" fmla="*/ 313 w 313"/>
                <a:gd name="T57" fmla="*/ 182 h 209"/>
                <a:gd name="T58" fmla="*/ 313 w 313"/>
                <a:gd name="T59" fmla="*/ 167 h 209"/>
                <a:gd name="T60" fmla="*/ 312 w 313"/>
                <a:gd name="T61" fmla="*/ 152 h 209"/>
                <a:gd name="T62" fmla="*/ 310 w 313"/>
                <a:gd name="T63" fmla="*/ 137 h 209"/>
                <a:gd name="T64" fmla="*/ 308 w 313"/>
                <a:gd name="T65" fmla="*/ 120 h 209"/>
                <a:gd name="T66" fmla="*/ 302 w 313"/>
                <a:gd name="T67" fmla="*/ 103 h 209"/>
                <a:gd name="T68" fmla="*/ 296 w 313"/>
                <a:gd name="T69" fmla="*/ 84 h 209"/>
                <a:gd name="T70" fmla="*/ 287 w 313"/>
                <a:gd name="T71" fmla="*/ 66 h 209"/>
                <a:gd name="T72" fmla="*/ 279 w 313"/>
                <a:gd name="T73" fmla="*/ 51 h 209"/>
                <a:gd name="T74" fmla="*/ 268 w 313"/>
                <a:gd name="T75" fmla="*/ 38 h 209"/>
                <a:gd name="T76" fmla="*/ 255 w 313"/>
                <a:gd name="T77" fmla="*/ 25 h 209"/>
                <a:gd name="T78" fmla="*/ 239 w 313"/>
                <a:gd name="T79" fmla="*/ 13 h 209"/>
                <a:gd name="T80" fmla="*/ 222 w 313"/>
                <a:gd name="T81" fmla="*/ 8 h 209"/>
                <a:gd name="T82" fmla="*/ 201 w 313"/>
                <a:gd name="T83" fmla="*/ 2 h 209"/>
                <a:gd name="T84" fmla="*/ 182 w 313"/>
                <a:gd name="T85" fmla="*/ 0 h 209"/>
                <a:gd name="T86" fmla="*/ 165 w 313"/>
                <a:gd name="T87" fmla="*/ 0 h 209"/>
                <a:gd name="T88" fmla="*/ 148 w 313"/>
                <a:gd name="T89" fmla="*/ 2 h 209"/>
                <a:gd name="T90" fmla="*/ 131 w 313"/>
                <a:gd name="T91" fmla="*/ 4 h 209"/>
                <a:gd name="T92" fmla="*/ 114 w 313"/>
                <a:gd name="T93" fmla="*/ 9 h 209"/>
                <a:gd name="T94" fmla="*/ 99 w 313"/>
                <a:gd name="T95" fmla="*/ 17 h 209"/>
                <a:gd name="T96" fmla="*/ 85 w 313"/>
                <a:gd name="T97" fmla="*/ 25 h 209"/>
                <a:gd name="T98" fmla="*/ 70 w 313"/>
                <a:gd name="T99" fmla="*/ 34 h 209"/>
                <a:gd name="T100" fmla="*/ 57 w 313"/>
                <a:gd name="T101" fmla="*/ 44 h 209"/>
                <a:gd name="T102" fmla="*/ 43 w 313"/>
                <a:gd name="T103" fmla="*/ 55 h 209"/>
                <a:gd name="T104" fmla="*/ 34 w 313"/>
                <a:gd name="T105" fmla="*/ 66 h 209"/>
                <a:gd name="T106" fmla="*/ 13 w 313"/>
                <a:gd name="T107" fmla="*/ 87 h 209"/>
                <a:gd name="T108" fmla="*/ 0 w 313"/>
                <a:gd name="T109" fmla="*/ 110 h 209"/>
                <a:gd name="T110" fmla="*/ 9 w 313"/>
                <a:gd name="T111" fmla="*/ 1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209">
                  <a:moveTo>
                    <a:pt x="9" y="116"/>
                  </a:moveTo>
                  <a:lnTo>
                    <a:pt x="9" y="112"/>
                  </a:lnTo>
                  <a:lnTo>
                    <a:pt x="13" y="106"/>
                  </a:lnTo>
                  <a:lnTo>
                    <a:pt x="17" y="99"/>
                  </a:lnTo>
                  <a:lnTo>
                    <a:pt x="24" y="91"/>
                  </a:lnTo>
                  <a:lnTo>
                    <a:pt x="32" y="82"/>
                  </a:lnTo>
                  <a:lnTo>
                    <a:pt x="43" y="72"/>
                  </a:lnTo>
                  <a:lnTo>
                    <a:pt x="47" y="66"/>
                  </a:lnTo>
                  <a:lnTo>
                    <a:pt x="55" y="61"/>
                  </a:lnTo>
                  <a:lnTo>
                    <a:pt x="61" y="55"/>
                  </a:lnTo>
                  <a:lnTo>
                    <a:pt x="68" y="51"/>
                  </a:lnTo>
                  <a:lnTo>
                    <a:pt x="74" y="46"/>
                  </a:lnTo>
                  <a:lnTo>
                    <a:pt x="82" y="40"/>
                  </a:lnTo>
                  <a:lnTo>
                    <a:pt x="87" y="34"/>
                  </a:lnTo>
                  <a:lnTo>
                    <a:pt x="97" y="32"/>
                  </a:lnTo>
                  <a:lnTo>
                    <a:pt x="102" y="27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9" y="17"/>
                  </a:lnTo>
                  <a:lnTo>
                    <a:pt x="137" y="13"/>
                  </a:lnTo>
                  <a:lnTo>
                    <a:pt x="146" y="13"/>
                  </a:lnTo>
                  <a:lnTo>
                    <a:pt x="154" y="13"/>
                  </a:lnTo>
                  <a:lnTo>
                    <a:pt x="165" y="13"/>
                  </a:lnTo>
                  <a:lnTo>
                    <a:pt x="175" y="13"/>
                  </a:lnTo>
                  <a:lnTo>
                    <a:pt x="184" y="15"/>
                  </a:lnTo>
                  <a:lnTo>
                    <a:pt x="194" y="17"/>
                  </a:lnTo>
                  <a:lnTo>
                    <a:pt x="203" y="23"/>
                  </a:lnTo>
                  <a:lnTo>
                    <a:pt x="211" y="25"/>
                  </a:lnTo>
                  <a:lnTo>
                    <a:pt x="220" y="30"/>
                  </a:lnTo>
                  <a:lnTo>
                    <a:pt x="228" y="34"/>
                  </a:lnTo>
                  <a:lnTo>
                    <a:pt x="236" y="40"/>
                  </a:lnTo>
                  <a:lnTo>
                    <a:pt x="241" y="46"/>
                  </a:lnTo>
                  <a:lnTo>
                    <a:pt x="247" y="51"/>
                  </a:lnTo>
                  <a:lnTo>
                    <a:pt x="251" y="59"/>
                  </a:lnTo>
                  <a:lnTo>
                    <a:pt x="258" y="65"/>
                  </a:lnTo>
                  <a:lnTo>
                    <a:pt x="260" y="70"/>
                  </a:lnTo>
                  <a:lnTo>
                    <a:pt x="264" y="78"/>
                  </a:lnTo>
                  <a:lnTo>
                    <a:pt x="266" y="84"/>
                  </a:lnTo>
                  <a:lnTo>
                    <a:pt x="270" y="91"/>
                  </a:lnTo>
                  <a:lnTo>
                    <a:pt x="272" y="99"/>
                  </a:lnTo>
                  <a:lnTo>
                    <a:pt x="274" y="104"/>
                  </a:lnTo>
                  <a:lnTo>
                    <a:pt x="275" y="112"/>
                  </a:lnTo>
                  <a:lnTo>
                    <a:pt x="277" y="120"/>
                  </a:lnTo>
                  <a:lnTo>
                    <a:pt x="277" y="125"/>
                  </a:lnTo>
                  <a:lnTo>
                    <a:pt x="279" y="133"/>
                  </a:lnTo>
                  <a:lnTo>
                    <a:pt x="279" y="139"/>
                  </a:lnTo>
                  <a:lnTo>
                    <a:pt x="281" y="146"/>
                  </a:lnTo>
                  <a:lnTo>
                    <a:pt x="281" y="156"/>
                  </a:lnTo>
                  <a:lnTo>
                    <a:pt x="281" y="167"/>
                  </a:lnTo>
                  <a:lnTo>
                    <a:pt x="279" y="175"/>
                  </a:lnTo>
                  <a:lnTo>
                    <a:pt x="277" y="182"/>
                  </a:lnTo>
                  <a:lnTo>
                    <a:pt x="277" y="186"/>
                  </a:lnTo>
                  <a:lnTo>
                    <a:pt x="277" y="188"/>
                  </a:lnTo>
                  <a:lnTo>
                    <a:pt x="313" y="209"/>
                  </a:lnTo>
                  <a:lnTo>
                    <a:pt x="313" y="207"/>
                  </a:lnTo>
                  <a:lnTo>
                    <a:pt x="313" y="201"/>
                  </a:lnTo>
                  <a:lnTo>
                    <a:pt x="313" y="192"/>
                  </a:lnTo>
                  <a:lnTo>
                    <a:pt x="313" y="182"/>
                  </a:lnTo>
                  <a:lnTo>
                    <a:pt x="313" y="175"/>
                  </a:lnTo>
                  <a:lnTo>
                    <a:pt x="313" y="167"/>
                  </a:lnTo>
                  <a:lnTo>
                    <a:pt x="312" y="160"/>
                  </a:lnTo>
                  <a:lnTo>
                    <a:pt x="312" y="152"/>
                  </a:lnTo>
                  <a:lnTo>
                    <a:pt x="310" y="144"/>
                  </a:lnTo>
                  <a:lnTo>
                    <a:pt x="310" y="137"/>
                  </a:lnTo>
                  <a:lnTo>
                    <a:pt x="308" y="129"/>
                  </a:lnTo>
                  <a:lnTo>
                    <a:pt x="308" y="120"/>
                  </a:lnTo>
                  <a:lnTo>
                    <a:pt x="304" y="110"/>
                  </a:lnTo>
                  <a:lnTo>
                    <a:pt x="302" y="103"/>
                  </a:lnTo>
                  <a:lnTo>
                    <a:pt x="298" y="93"/>
                  </a:lnTo>
                  <a:lnTo>
                    <a:pt x="296" y="84"/>
                  </a:lnTo>
                  <a:lnTo>
                    <a:pt x="291" y="76"/>
                  </a:lnTo>
                  <a:lnTo>
                    <a:pt x="287" y="66"/>
                  </a:lnTo>
                  <a:lnTo>
                    <a:pt x="283" y="59"/>
                  </a:lnTo>
                  <a:lnTo>
                    <a:pt x="279" y="51"/>
                  </a:lnTo>
                  <a:lnTo>
                    <a:pt x="274" y="44"/>
                  </a:lnTo>
                  <a:lnTo>
                    <a:pt x="268" y="38"/>
                  </a:lnTo>
                  <a:lnTo>
                    <a:pt x="260" y="30"/>
                  </a:lnTo>
                  <a:lnTo>
                    <a:pt x="255" y="25"/>
                  </a:lnTo>
                  <a:lnTo>
                    <a:pt x="245" y="17"/>
                  </a:lnTo>
                  <a:lnTo>
                    <a:pt x="239" y="13"/>
                  </a:lnTo>
                  <a:lnTo>
                    <a:pt x="230" y="9"/>
                  </a:lnTo>
                  <a:lnTo>
                    <a:pt x="222" y="8"/>
                  </a:lnTo>
                  <a:lnTo>
                    <a:pt x="211" y="4"/>
                  </a:lnTo>
                  <a:lnTo>
                    <a:pt x="201" y="2"/>
                  </a:lnTo>
                  <a:lnTo>
                    <a:pt x="192" y="0"/>
                  </a:lnTo>
                  <a:lnTo>
                    <a:pt x="182" y="0"/>
                  </a:lnTo>
                  <a:lnTo>
                    <a:pt x="173" y="0"/>
                  </a:lnTo>
                  <a:lnTo>
                    <a:pt x="165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39" y="2"/>
                  </a:lnTo>
                  <a:lnTo>
                    <a:pt x="131" y="4"/>
                  </a:lnTo>
                  <a:lnTo>
                    <a:pt x="121" y="6"/>
                  </a:lnTo>
                  <a:lnTo>
                    <a:pt x="114" y="9"/>
                  </a:lnTo>
                  <a:lnTo>
                    <a:pt x="104" y="13"/>
                  </a:lnTo>
                  <a:lnTo>
                    <a:pt x="99" y="17"/>
                  </a:lnTo>
                  <a:lnTo>
                    <a:pt x="91" y="21"/>
                  </a:lnTo>
                  <a:lnTo>
                    <a:pt x="85" y="25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3" y="38"/>
                  </a:lnTo>
                  <a:lnTo>
                    <a:pt x="57" y="44"/>
                  </a:lnTo>
                  <a:lnTo>
                    <a:pt x="49" y="49"/>
                  </a:lnTo>
                  <a:lnTo>
                    <a:pt x="43" y="55"/>
                  </a:lnTo>
                  <a:lnTo>
                    <a:pt x="38" y="59"/>
                  </a:lnTo>
                  <a:lnTo>
                    <a:pt x="34" y="66"/>
                  </a:lnTo>
                  <a:lnTo>
                    <a:pt x="23" y="76"/>
                  </a:lnTo>
                  <a:lnTo>
                    <a:pt x="13" y="87"/>
                  </a:lnTo>
                  <a:lnTo>
                    <a:pt x="5" y="99"/>
                  </a:lnTo>
                  <a:lnTo>
                    <a:pt x="0" y="110"/>
                  </a:lnTo>
                  <a:lnTo>
                    <a:pt x="9" y="116"/>
                  </a:lnTo>
                  <a:lnTo>
                    <a:pt x="9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0" name="Freeform 64"/>
            <p:cNvSpPr>
              <a:spLocks/>
            </p:cNvSpPr>
            <p:nvPr/>
          </p:nvSpPr>
          <p:spPr bwMode="auto">
            <a:xfrm>
              <a:off x="3118" y="2072"/>
              <a:ext cx="166" cy="243"/>
            </a:xfrm>
            <a:custGeom>
              <a:avLst/>
              <a:gdLst>
                <a:gd name="T0" fmla="*/ 217 w 331"/>
                <a:gd name="T1" fmla="*/ 98 h 484"/>
                <a:gd name="T2" fmla="*/ 234 w 331"/>
                <a:gd name="T3" fmla="*/ 68 h 484"/>
                <a:gd name="T4" fmla="*/ 200 w 331"/>
                <a:gd name="T5" fmla="*/ 51 h 484"/>
                <a:gd name="T6" fmla="*/ 175 w 331"/>
                <a:gd name="T7" fmla="*/ 62 h 484"/>
                <a:gd name="T8" fmla="*/ 169 w 331"/>
                <a:gd name="T9" fmla="*/ 55 h 484"/>
                <a:gd name="T10" fmla="*/ 181 w 331"/>
                <a:gd name="T11" fmla="*/ 26 h 484"/>
                <a:gd name="T12" fmla="*/ 217 w 331"/>
                <a:gd name="T13" fmla="*/ 3 h 484"/>
                <a:gd name="T14" fmla="*/ 257 w 331"/>
                <a:gd name="T15" fmla="*/ 3 h 484"/>
                <a:gd name="T16" fmla="*/ 297 w 331"/>
                <a:gd name="T17" fmla="*/ 26 h 484"/>
                <a:gd name="T18" fmla="*/ 322 w 331"/>
                <a:gd name="T19" fmla="*/ 70 h 484"/>
                <a:gd name="T20" fmla="*/ 329 w 331"/>
                <a:gd name="T21" fmla="*/ 100 h 484"/>
                <a:gd name="T22" fmla="*/ 327 w 331"/>
                <a:gd name="T23" fmla="*/ 138 h 484"/>
                <a:gd name="T24" fmla="*/ 322 w 331"/>
                <a:gd name="T25" fmla="*/ 165 h 484"/>
                <a:gd name="T26" fmla="*/ 312 w 331"/>
                <a:gd name="T27" fmla="*/ 182 h 484"/>
                <a:gd name="T28" fmla="*/ 320 w 331"/>
                <a:gd name="T29" fmla="*/ 205 h 484"/>
                <a:gd name="T30" fmla="*/ 323 w 331"/>
                <a:gd name="T31" fmla="*/ 241 h 484"/>
                <a:gd name="T32" fmla="*/ 320 w 331"/>
                <a:gd name="T33" fmla="*/ 271 h 484"/>
                <a:gd name="T34" fmla="*/ 306 w 331"/>
                <a:gd name="T35" fmla="*/ 304 h 484"/>
                <a:gd name="T36" fmla="*/ 282 w 331"/>
                <a:gd name="T37" fmla="*/ 332 h 484"/>
                <a:gd name="T38" fmla="*/ 251 w 331"/>
                <a:gd name="T39" fmla="*/ 353 h 484"/>
                <a:gd name="T40" fmla="*/ 225 w 331"/>
                <a:gd name="T41" fmla="*/ 365 h 484"/>
                <a:gd name="T42" fmla="*/ 209 w 331"/>
                <a:gd name="T43" fmla="*/ 378 h 484"/>
                <a:gd name="T44" fmla="*/ 185 w 331"/>
                <a:gd name="T45" fmla="*/ 418 h 484"/>
                <a:gd name="T46" fmla="*/ 162 w 331"/>
                <a:gd name="T47" fmla="*/ 444 h 484"/>
                <a:gd name="T48" fmla="*/ 131 w 331"/>
                <a:gd name="T49" fmla="*/ 465 h 484"/>
                <a:gd name="T50" fmla="*/ 95 w 331"/>
                <a:gd name="T51" fmla="*/ 482 h 484"/>
                <a:gd name="T52" fmla="*/ 52 w 331"/>
                <a:gd name="T53" fmla="*/ 484 h 484"/>
                <a:gd name="T54" fmla="*/ 25 w 331"/>
                <a:gd name="T55" fmla="*/ 480 h 484"/>
                <a:gd name="T56" fmla="*/ 0 w 331"/>
                <a:gd name="T57" fmla="*/ 471 h 484"/>
                <a:gd name="T58" fmla="*/ 29 w 331"/>
                <a:gd name="T59" fmla="*/ 461 h 484"/>
                <a:gd name="T60" fmla="*/ 57 w 331"/>
                <a:gd name="T61" fmla="*/ 469 h 484"/>
                <a:gd name="T62" fmla="*/ 88 w 331"/>
                <a:gd name="T63" fmla="*/ 465 h 484"/>
                <a:gd name="T64" fmla="*/ 122 w 331"/>
                <a:gd name="T65" fmla="*/ 448 h 484"/>
                <a:gd name="T66" fmla="*/ 150 w 331"/>
                <a:gd name="T67" fmla="*/ 429 h 484"/>
                <a:gd name="T68" fmla="*/ 185 w 331"/>
                <a:gd name="T69" fmla="*/ 387 h 484"/>
                <a:gd name="T70" fmla="*/ 198 w 331"/>
                <a:gd name="T71" fmla="*/ 365 h 484"/>
                <a:gd name="T72" fmla="*/ 217 w 331"/>
                <a:gd name="T73" fmla="*/ 353 h 484"/>
                <a:gd name="T74" fmla="*/ 246 w 331"/>
                <a:gd name="T75" fmla="*/ 336 h 484"/>
                <a:gd name="T76" fmla="*/ 282 w 331"/>
                <a:gd name="T77" fmla="*/ 304 h 484"/>
                <a:gd name="T78" fmla="*/ 299 w 331"/>
                <a:gd name="T79" fmla="*/ 273 h 484"/>
                <a:gd name="T80" fmla="*/ 306 w 331"/>
                <a:gd name="T81" fmla="*/ 243 h 484"/>
                <a:gd name="T82" fmla="*/ 304 w 331"/>
                <a:gd name="T83" fmla="*/ 209 h 484"/>
                <a:gd name="T84" fmla="*/ 291 w 331"/>
                <a:gd name="T85" fmla="*/ 211 h 484"/>
                <a:gd name="T86" fmla="*/ 265 w 331"/>
                <a:gd name="T87" fmla="*/ 226 h 484"/>
                <a:gd name="T88" fmla="*/ 230 w 331"/>
                <a:gd name="T89" fmla="*/ 228 h 484"/>
                <a:gd name="T90" fmla="*/ 223 w 331"/>
                <a:gd name="T91" fmla="*/ 207 h 484"/>
                <a:gd name="T92" fmla="*/ 251 w 331"/>
                <a:gd name="T93" fmla="*/ 203 h 484"/>
                <a:gd name="T94" fmla="*/ 289 w 331"/>
                <a:gd name="T95" fmla="*/ 186 h 484"/>
                <a:gd name="T96" fmla="*/ 310 w 331"/>
                <a:gd name="T97" fmla="*/ 153 h 484"/>
                <a:gd name="T98" fmla="*/ 318 w 331"/>
                <a:gd name="T99" fmla="*/ 123 h 484"/>
                <a:gd name="T100" fmla="*/ 316 w 331"/>
                <a:gd name="T101" fmla="*/ 85 h 484"/>
                <a:gd name="T102" fmla="*/ 304 w 331"/>
                <a:gd name="T103" fmla="*/ 53 h 484"/>
                <a:gd name="T104" fmla="*/ 278 w 331"/>
                <a:gd name="T105" fmla="*/ 24 h 484"/>
                <a:gd name="T106" fmla="*/ 236 w 331"/>
                <a:gd name="T107" fmla="*/ 13 h 484"/>
                <a:gd name="T108" fmla="*/ 202 w 331"/>
                <a:gd name="T109" fmla="*/ 26 h 484"/>
                <a:gd name="T110" fmla="*/ 202 w 331"/>
                <a:gd name="T111" fmla="*/ 36 h 484"/>
                <a:gd name="T112" fmla="*/ 238 w 331"/>
                <a:gd name="T113" fmla="*/ 45 h 484"/>
                <a:gd name="T114" fmla="*/ 249 w 331"/>
                <a:gd name="T115" fmla="*/ 70 h 484"/>
                <a:gd name="T116" fmla="*/ 246 w 331"/>
                <a:gd name="T117" fmla="*/ 98 h 484"/>
                <a:gd name="T118" fmla="*/ 219 w 331"/>
                <a:gd name="T119" fmla="*/ 127 h 484"/>
                <a:gd name="T120" fmla="*/ 204 w 331"/>
                <a:gd name="T121" fmla="*/ 11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1" h="484">
                  <a:moveTo>
                    <a:pt x="204" y="110"/>
                  </a:moveTo>
                  <a:lnTo>
                    <a:pt x="204" y="106"/>
                  </a:lnTo>
                  <a:lnTo>
                    <a:pt x="211" y="104"/>
                  </a:lnTo>
                  <a:lnTo>
                    <a:pt x="217" y="98"/>
                  </a:lnTo>
                  <a:lnTo>
                    <a:pt x="225" y="93"/>
                  </a:lnTo>
                  <a:lnTo>
                    <a:pt x="230" y="85"/>
                  </a:lnTo>
                  <a:lnTo>
                    <a:pt x="234" y="77"/>
                  </a:lnTo>
                  <a:lnTo>
                    <a:pt x="234" y="68"/>
                  </a:lnTo>
                  <a:lnTo>
                    <a:pt x="228" y="62"/>
                  </a:lnTo>
                  <a:lnTo>
                    <a:pt x="219" y="55"/>
                  </a:lnTo>
                  <a:lnTo>
                    <a:pt x="211" y="53"/>
                  </a:lnTo>
                  <a:lnTo>
                    <a:pt x="200" y="51"/>
                  </a:lnTo>
                  <a:lnTo>
                    <a:pt x="192" y="55"/>
                  </a:lnTo>
                  <a:lnTo>
                    <a:pt x="185" y="57"/>
                  </a:lnTo>
                  <a:lnTo>
                    <a:pt x="179" y="60"/>
                  </a:lnTo>
                  <a:lnTo>
                    <a:pt x="175" y="62"/>
                  </a:lnTo>
                  <a:lnTo>
                    <a:pt x="175" y="64"/>
                  </a:lnTo>
                  <a:lnTo>
                    <a:pt x="173" y="62"/>
                  </a:lnTo>
                  <a:lnTo>
                    <a:pt x="171" y="58"/>
                  </a:lnTo>
                  <a:lnTo>
                    <a:pt x="169" y="55"/>
                  </a:lnTo>
                  <a:lnTo>
                    <a:pt x="169" y="49"/>
                  </a:lnTo>
                  <a:lnTo>
                    <a:pt x="169" y="41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7" y="20"/>
                  </a:lnTo>
                  <a:lnTo>
                    <a:pt x="196" y="15"/>
                  </a:lnTo>
                  <a:lnTo>
                    <a:pt x="206" y="9"/>
                  </a:lnTo>
                  <a:lnTo>
                    <a:pt x="217" y="3"/>
                  </a:lnTo>
                  <a:lnTo>
                    <a:pt x="227" y="1"/>
                  </a:lnTo>
                  <a:lnTo>
                    <a:pt x="236" y="0"/>
                  </a:lnTo>
                  <a:lnTo>
                    <a:pt x="249" y="1"/>
                  </a:lnTo>
                  <a:lnTo>
                    <a:pt x="257" y="3"/>
                  </a:lnTo>
                  <a:lnTo>
                    <a:pt x="268" y="5"/>
                  </a:lnTo>
                  <a:lnTo>
                    <a:pt x="278" y="13"/>
                  </a:lnTo>
                  <a:lnTo>
                    <a:pt x="289" y="20"/>
                  </a:lnTo>
                  <a:lnTo>
                    <a:pt x="297" y="26"/>
                  </a:lnTo>
                  <a:lnTo>
                    <a:pt x="304" y="38"/>
                  </a:lnTo>
                  <a:lnTo>
                    <a:pt x="310" y="47"/>
                  </a:lnTo>
                  <a:lnTo>
                    <a:pt x="318" y="58"/>
                  </a:lnTo>
                  <a:lnTo>
                    <a:pt x="322" y="70"/>
                  </a:lnTo>
                  <a:lnTo>
                    <a:pt x="327" y="83"/>
                  </a:lnTo>
                  <a:lnTo>
                    <a:pt x="327" y="89"/>
                  </a:lnTo>
                  <a:lnTo>
                    <a:pt x="329" y="95"/>
                  </a:lnTo>
                  <a:lnTo>
                    <a:pt x="329" y="100"/>
                  </a:lnTo>
                  <a:lnTo>
                    <a:pt x="331" y="108"/>
                  </a:lnTo>
                  <a:lnTo>
                    <a:pt x="329" y="117"/>
                  </a:lnTo>
                  <a:lnTo>
                    <a:pt x="329" y="129"/>
                  </a:lnTo>
                  <a:lnTo>
                    <a:pt x="327" y="138"/>
                  </a:lnTo>
                  <a:lnTo>
                    <a:pt x="327" y="148"/>
                  </a:lnTo>
                  <a:lnTo>
                    <a:pt x="325" y="153"/>
                  </a:lnTo>
                  <a:lnTo>
                    <a:pt x="323" y="159"/>
                  </a:lnTo>
                  <a:lnTo>
                    <a:pt x="322" y="165"/>
                  </a:lnTo>
                  <a:lnTo>
                    <a:pt x="322" y="171"/>
                  </a:lnTo>
                  <a:lnTo>
                    <a:pt x="318" y="176"/>
                  </a:lnTo>
                  <a:lnTo>
                    <a:pt x="314" y="180"/>
                  </a:lnTo>
                  <a:lnTo>
                    <a:pt x="312" y="182"/>
                  </a:lnTo>
                  <a:lnTo>
                    <a:pt x="312" y="184"/>
                  </a:lnTo>
                  <a:lnTo>
                    <a:pt x="314" y="188"/>
                  </a:lnTo>
                  <a:lnTo>
                    <a:pt x="316" y="195"/>
                  </a:lnTo>
                  <a:lnTo>
                    <a:pt x="320" y="205"/>
                  </a:lnTo>
                  <a:lnTo>
                    <a:pt x="320" y="214"/>
                  </a:lnTo>
                  <a:lnTo>
                    <a:pt x="322" y="228"/>
                  </a:lnTo>
                  <a:lnTo>
                    <a:pt x="322" y="235"/>
                  </a:lnTo>
                  <a:lnTo>
                    <a:pt x="323" y="241"/>
                  </a:lnTo>
                  <a:lnTo>
                    <a:pt x="323" y="250"/>
                  </a:lnTo>
                  <a:lnTo>
                    <a:pt x="323" y="258"/>
                  </a:lnTo>
                  <a:lnTo>
                    <a:pt x="322" y="266"/>
                  </a:lnTo>
                  <a:lnTo>
                    <a:pt x="320" y="271"/>
                  </a:lnTo>
                  <a:lnTo>
                    <a:pt x="318" y="281"/>
                  </a:lnTo>
                  <a:lnTo>
                    <a:pt x="316" y="288"/>
                  </a:lnTo>
                  <a:lnTo>
                    <a:pt x="310" y="294"/>
                  </a:lnTo>
                  <a:lnTo>
                    <a:pt x="306" y="304"/>
                  </a:lnTo>
                  <a:lnTo>
                    <a:pt x="301" y="311"/>
                  </a:lnTo>
                  <a:lnTo>
                    <a:pt x="297" y="319"/>
                  </a:lnTo>
                  <a:lnTo>
                    <a:pt x="289" y="326"/>
                  </a:lnTo>
                  <a:lnTo>
                    <a:pt x="282" y="332"/>
                  </a:lnTo>
                  <a:lnTo>
                    <a:pt x="272" y="340"/>
                  </a:lnTo>
                  <a:lnTo>
                    <a:pt x="263" y="347"/>
                  </a:lnTo>
                  <a:lnTo>
                    <a:pt x="257" y="349"/>
                  </a:lnTo>
                  <a:lnTo>
                    <a:pt x="251" y="353"/>
                  </a:lnTo>
                  <a:lnTo>
                    <a:pt x="246" y="357"/>
                  </a:lnTo>
                  <a:lnTo>
                    <a:pt x="240" y="359"/>
                  </a:lnTo>
                  <a:lnTo>
                    <a:pt x="232" y="363"/>
                  </a:lnTo>
                  <a:lnTo>
                    <a:pt x="225" y="365"/>
                  </a:lnTo>
                  <a:lnTo>
                    <a:pt x="219" y="368"/>
                  </a:lnTo>
                  <a:lnTo>
                    <a:pt x="213" y="370"/>
                  </a:lnTo>
                  <a:lnTo>
                    <a:pt x="211" y="372"/>
                  </a:lnTo>
                  <a:lnTo>
                    <a:pt x="209" y="378"/>
                  </a:lnTo>
                  <a:lnTo>
                    <a:pt x="204" y="384"/>
                  </a:lnTo>
                  <a:lnTo>
                    <a:pt x="200" y="395"/>
                  </a:lnTo>
                  <a:lnTo>
                    <a:pt x="192" y="406"/>
                  </a:lnTo>
                  <a:lnTo>
                    <a:pt x="185" y="418"/>
                  </a:lnTo>
                  <a:lnTo>
                    <a:pt x="179" y="423"/>
                  </a:lnTo>
                  <a:lnTo>
                    <a:pt x="173" y="431"/>
                  </a:lnTo>
                  <a:lnTo>
                    <a:pt x="168" y="437"/>
                  </a:lnTo>
                  <a:lnTo>
                    <a:pt x="162" y="444"/>
                  </a:lnTo>
                  <a:lnTo>
                    <a:pt x="154" y="448"/>
                  </a:lnTo>
                  <a:lnTo>
                    <a:pt x="147" y="454"/>
                  </a:lnTo>
                  <a:lnTo>
                    <a:pt x="139" y="460"/>
                  </a:lnTo>
                  <a:lnTo>
                    <a:pt x="131" y="465"/>
                  </a:lnTo>
                  <a:lnTo>
                    <a:pt x="122" y="471"/>
                  </a:lnTo>
                  <a:lnTo>
                    <a:pt x="114" y="475"/>
                  </a:lnTo>
                  <a:lnTo>
                    <a:pt x="105" y="479"/>
                  </a:lnTo>
                  <a:lnTo>
                    <a:pt x="95" y="482"/>
                  </a:lnTo>
                  <a:lnTo>
                    <a:pt x="84" y="482"/>
                  </a:lnTo>
                  <a:lnTo>
                    <a:pt x="73" y="484"/>
                  </a:lnTo>
                  <a:lnTo>
                    <a:pt x="61" y="484"/>
                  </a:lnTo>
                  <a:lnTo>
                    <a:pt x="52" y="484"/>
                  </a:lnTo>
                  <a:lnTo>
                    <a:pt x="44" y="482"/>
                  </a:lnTo>
                  <a:lnTo>
                    <a:pt x="38" y="482"/>
                  </a:lnTo>
                  <a:lnTo>
                    <a:pt x="31" y="480"/>
                  </a:lnTo>
                  <a:lnTo>
                    <a:pt x="25" y="480"/>
                  </a:lnTo>
                  <a:lnTo>
                    <a:pt x="19" y="477"/>
                  </a:lnTo>
                  <a:lnTo>
                    <a:pt x="14" y="475"/>
                  </a:lnTo>
                  <a:lnTo>
                    <a:pt x="6" y="473"/>
                  </a:lnTo>
                  <a:lnTo>
                    <a:pt x="0" y="471"/>
                  </a:lnTo>
                  <a:lnTo>
                    <a:pt x="17" y="454"/>
                  </a:lnTo>
                  <a:lnTo>
                    <a:pt x="17" y="454"/>
                  </a:lnTo>
                  <a:lnTo>
                    <a:pt x="23" y="458"/>
                  </a:lnTo>
                  <a:lnTo>
                    <a:pt x="29" y="461"/>
                  </a:lnTo>
                  <a:lnTo>
                    <a:pt x="40" y="467"/>
                  </a:lnTo>
                  <a:lnTo>
                    <a:pt x="44" y="469"/>
                  </a:lnTo>
                  <a:lnTo>
                    <a:pt x="52" y="469"/>
                  </a:lnTo>
                  <a:lnTo>
                    <a:pt x="57" y="469"/>
                  </a:lnTo>
                  <a:lnTo>
                    <a:pt x="65" y="471"/>
                  </a:lnTo>
                  <a:lnTo>
                    <a:pt x="73" y="469"/>
                  </a:lnTo>
                  <a:lnTo>
                    <a:pt x="80" y="469"/>
                  </a:lnTo>
                  <a:lnTo>
                    <a:pt x="88" y="465"/>
                  </a:lnTo>
                  <a:lnTo>
                    <a:pt x="97" y="461"/>
                  </a:lnTo>
                  <a:lnTo>
                    <a:pt x="105" y="458"/>
                  </a:lnTo>
                  <a:lnTo>
                    <a:pt x="114" y="454"/>
                  </a:lnTo>
                  <a:lnTo>
                    <a:pt x="122" y="448"/>
                  </a:lnTo>
                  <a:lnTo>
                    <a:pt x="130" y="444"/>
                  </a:lnTo>
                  <a:lnTo>
                    <a:pt x="137" y="439"/>
                  </a:lnTo>
                  <a:lnTo>
                    <a:pt x="143" y="433"/>
                  </a:lnTo>
                  <a:lnTo>
                    <a:pt x="150" y="429"/>
                  </a:lnTo>
                  <a:lnTo>
                    <a:pt x="158" y="423"/>
                  </a:lnTo>
                  <a:lnTo>
                    <a:pt x="168" y="412"/>
                  </a:lnTo>
                  <a:lnTo>
                    <a:pt x="179" y="401"/>
                  </a:lnTo>
                  <a:lnTo>
                    <a:pt x="185" y="387"/>
                  </a:lnTo>
                  <a:lnTo>
                    <a:pt x="192" y="376"/>
                  </a:lnTo>
                  <a:lnTo>
                    <a:pt x="192" y="374"/>
                  </a:lnTo>
                  <a:lnTo>
                    <a:pt x="196" y="368"/>
                  </a:lnTo>
                  <a:lnTo>
                    <a:pt x="198" y="365"/>
                  </a:lnTo>
                  <a:lnTo>
                    <a:pt x="202" y="361"/>
                  </a:lnTo>
                  <a:lnTo>
                    <a:pt x="206" y="357"/>
                  </a:lnTo>
                  <a:lnTo>
                    <a:pt x="213" y="355"/>
                  </a:lnTo>
                  <a:lnTo>
                    <a:pt x="217" y="353"/>
                  </a:lnTo>
                  <a:lnTo>
                    <a:pt x="223" y="351"/>
                  </a:lnTo>
                  <a:lnTo>
                    <a:pt x="228" y="345"/>
                  </a:lnTo>
                  <a:lnTo>
                    <a:pt x="238" y="342"/>
                  </a:lnTo>
                  <a:lnTo>
                    <a:pt x="246" y="336"/>
                  </a:lnTo>
                  <a:lnTo>
                    <a:pt x="257" y="330"/>
                  </a:lnTo>
                  <a:lnTo>
                    <a:pt x="266" y="321"/>
                  </a:lnTo>
                  <a:lnTo>
                    <a:pt x="276" y="315"/>
                  </a:lnTo>
                  <a:lnTo>
                    <a:pt x="282" y="304"/>
                  </a:lnTo>
                  <a:lnTo>
                    <a:pt x="289" y="292"/>
                  </a:lnTo>
                  <a:lnTo>
                    <a:pt x="293" y="287"/>
                  </a:lnTo>
                  <a:lnTo>
                    <a:pt x="297" y="281"/>
                  </a:lnTo>
                  <a:lnTo>
                    <a:pt x="299" y="273"/>
                  </a:lnTo>
                  <a:lnTo>
                    <a:pt x="303" y="268"/>
                  </a:lnTo>
                  <a:lnTo>
                    <a:pt x="304" y="260"/>
                  </a:lnTo>
                  <a:lnTo>
                    <a:pt x="306" y="250"/>
                  </a:lnTo>
                  <a:lnTo>
                    <a:pt x="306" y="243"/>
                  </a:lnTo>
                  <a:lnTo>
                    <a:pt x="308" y="235"/>
                  </a:lnTo>
                  <a:lnTo>
                    <a:pt x="306" y="226"/>
                  </a:lnTo>
                  <a:lnTo>
                    <a:pt x="306" y="218"/>
                  </a:lnTo>
                  <a:lnTo>
                    <a:pt x="304" y="209"/>
                  </a:lnTo>
                  <a:lnTo>
                    <a:pt x="304" y="199"/>
                  </a:lnTo>
                  <a:lnTo>
                    <a:pt x="301" y="201"/>
                  </a:lnTo>
                  <a:lnTo>
                    <a:pt x="299" y="205"/>
                  </a:lnTo>
                  <a:lnTo>
                    <a:pt x="291" y="211"/>
                  </a:lnTo>
                  <a:lnTo>
                    <a:pt x="284" y="218"/>
                  </a:lnTo>
                  <a:lnTo>
                    <a:pt x="278" y="222"/>
                  </a:lnTo>
                  <a:lnTo>
                    <a:pt x="272" y="224"/>
                  </a:lnTo>
                  <a:lnTo>
                    <a:pt x="265" y="226"/>
                  </a:lnTo>
                  <a:lnTo>
                    <a:pt x="257" y="228"/>
                  </a:lnTo>
                  <a:lnTo>
                    <a:pt x="249" y="228"/>
                  </a:lnTo>
                  <a:lnTo>
                    <a:pt x="240" y="228"/>
                  </a:lnTo>
                  <a:lnTo>
                    <a:pt x="230" y="228"/>
                  </a:lnTo>
                  <a:lnTo>
                    <a:pt x="221" y="226"/>
                  </a:lnTo>
                  <a:lnTo>
                    <a:pt x="219" y="207"/>
                  </a:lnTo>
                  <a:lnTo>
                    <a:pt x="219" y="207"/>
                  </a:lnTo>
                  <a:lnTo>
                    <a:pt x="223" y="207"/>
                  </a:lnTo>
                  <a:lnTo>
                    <a:pt x="227" y="207"/>
                  </a:lnTo>
                  <a:lnTo>
                    <a:pt x="234" y="207"/>
                  </a:lnTo>
                  <a:lnTo>
                    <a:pt x="242" y="203"/>
                  </a:lnTo>
                  <a:lnTo>
                    <a:pt x="251" y="203"/>
                  </a:lnTo>
                  <a:lnTo>
                    <a:pt x="261" y="199"/>
                  </a:lnTo>
                  <a:lnTo>
                    <a:pt x="270" y="197"/>
                  </a:lnTo>
                  <a:lnTo>
                    <a:pt x="280" y="192"/>
                  </a:lnTo>
                  <a:lnTo>
                    <a:pt x="289" y="186"/>
                  </a:lnTo>
                  <a:lnTo>
                    <a:pt x="297" y="176"/>
                  </a:lnTo>
                  <a:lnTo>
                    <a:pt x="304" y="167"/>
                  </a:lnTo>
                  <a:lnTo>
                    <a:pt x="306" y="159"/>
                  </a:lnTo>
                  <a:lnTo>
                    <a:pt x="310" y="153"/>
                  </a:lnTo>
                  <a:lnTo>
                    <a:pt x="314" y="148"/>
                  </a:lnTo>
                  <a:lnTo>
                    <a:pt x="316" y="140"/>
                  </a:lnTo>
                  <a:lnTo>
                    <a:pt x="316" y="131"/>
                  </a:lnTo>
                  <a:lnTo>
                    <a:pt x="318" y="123"/>
                  </a:lnTo>
                  <a:lnTo>
                    <a:pt x="318" y="114"/>
                  </a:lnTo>
                  <a:lnTo>
                    <a:pt x="320" y="106"/>
                  </a:lnTo>
                  <a:lnTo>
                    <a:pt x="316" y="95"/>
                  </a:lnTo>
                  <a:lnTo>
                    <a:pt x="316" y="85"/>
                  </a:lnTo>
                  <a:lnTo>
                    <a:pt x="314" y="76"/>
                  </a:lnTo>
                  <a:lnTo>
                    <a:pt x="310" y="68"/>
                  </a:lnTo>
                  <a:lnTo>
                    <a:pt x="306" y="60"/>
                  </a:lnTo>
                  <a:lnTo>
                    <a:pt x="304" y="53"/>
                  </a:lnTo>
                  <a:lnTo>
                    <a:pt x="301" y="47"/>
                  </a:lnTo>
                  <a:lnTo>
                    <a:pt x="299" y="41"/>
                  </a:lnTo>
                  <a:lnTo>
                    <a:pt x="287" y="32"/>
                  </a:lnTo>
                  <a:lnTo>
                    <a:pt x="278" y="24"/>
                  </a:lnTo>
                  <a:lnTo>
                    <a:pt x="268" y="19"/>
                  </a:lnTo>
                  <a:lnTo>
                    <a:pt x="259" y="17"/>
                  </a:lnTo>
                  <a:lnTo>
                    <a:pt x="247" y="13"/>
                  </a:lnTo>
                  <a:lnTo>
                    <a:pt x="236" y="13"/>
                  </a:lnTo>
                  <a:lnTo>
                    <a:pt x="227" y="13"/>
                  </a:lnTo>
                  <a:lnTo>
                    <a:pt x="219" y="17"/>
                  </a:lnTo>
                  <a:lnTo>
                    <a:pt x="208" y="20"/>
                  </a:lnTo>
                  <a:lnTo>
                    <a:pt x="202" y="26"/>
                  </a:lnTo>
                  <a:lnTo>
                    <a:pt x="196" y="32"/>
                  </a:lnTo>
                  <a:lnTo>
                    <a:pt x="192" y="39"/>
                  </a:lnTo>
                  <a:lnTo>
                    <a:pt x="194" y="38"/>
                  </a:lnTo>
                  <a:lnTo>
                    <a:pt x="202" y="36"/>
                  </a:lnTo>
                  <a:lnTo>
                    <a:pt x="209" y="36"/>
                  </a:lnTo>
                  <a:lnTo>
                    <a:pt x="219" y="38"/>
                  </a:lnTo>
                  <a:lnTo>
                    <a:pt x="228" y="39"/>
                  </a:lnTo>
                  <a:lnTo>
                    <a:pt x="238" y="45"/>
                  </a:lnTo>
                  <a:lnTo>
                    <a:pt x="242" y="49"/>
                  </a:lnTo>
                  <a:lnTo>
                    <a:pt x="246" y="55"/>
                  </a:lnTo>
                  <a:lnTo>
                    <a:pt x="247" y="62"/>
                  </a:lnTo>
                  <a:lnTo>
                    <a:pt x="249" y="70"/>
                  </a:lnTo>
                  <a:lnTo>
                    <a:pt x="249" y="77"/>
                  </a:lnTo>
                  <a:lnTo>
                    <a:pt x="249" y="83"/>
                  </a:lnTo>
                  <a:lnTo>
                    <a:pt x="246" y="91"/>
                  </a:lnTo>
                  <a:lnTo>
                    <a:pt x="246" y="98"/>
                  </a:lnTo>
                  <a:lnTo>
                    <a:pt x="238" y="106"/>
                  </a:lnTo>
                  <a:lnTo>
                    <a:pt x="232" y="115"/>
                  </a:lnTo>
                  <a:lnTo>
                    <a:pt x="225" y="121"/>
                  </a:lnTo>
                  <a:lnTo>
                    <a:pt x="219" y="127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04" y="110"/>
                  </a:lnTo>
                  <a:lnTo>
                    <a:pt x="20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1" name="Freeform 65"/>
            <p:cNvSpPr>
              <a:spLocks/>
            </p:cNvSpPr>
            <p:nvPr/>
          </p:nvSpPr>
          <p:spPr bwMode="auto">
            <a:xfrm>
              <a:off x="2839" y="2246"/>
              <a:ext cx="62" cy="92"/>
            </a:xfrm>
            <a:custGeom>
              <a:avLst/>
              <a:gdLst>
                <a:gd name="T0" fmla="*/ 118 w 126"/>
                <a:gd name="T1" fmla="*/ 38 h 185"/>
                <a:gd name="T2" fmla="*/ 107 w 126"/>
                <a:gd name="T3" fmla="*/ 31 h 185"/>
                <a:gd name="T4" fmla="*/ 90 w 126"/>
                <a:gd name="T5" fmla="*/ 21 h 185"/>
                <a:gd name="T6" fmla="*/ 71 w 126"/>
                <a:gd name="T7" fmla="*/ 19 h 185"/>
                <a:gd name="T8" fmla="*/ 59 w 126"/>
                <a:gd name="T9" fmla="*/ 21 h 185"/>
                <a:gd name="T10" fmla="*/ 46 w 126"/>
                <a:gd name="T11" fmla="*/ 27 h 185"/>
                <a:gd name="T12" fmla="*/ 36 w 126"/>
                <a:gd name="T13" fmla="*/ 37 h 185"/>
                <a:gd name="T14" fmla="*/ 31 w 126"/>
                <a:gd name="T15" fmla="*/ 48 h 185"/>
                <a:gd name="T16" fmla="*/ 27 w 126"/>
                <a:gd name="T17" fmla="*/ 63 h 185"/>
                <a:gd name="T18" fmla="*/ 27 w 126"/>
                <a:gd name="T19" fmla="*/ 78 h 185"/>
                <a:gd name="T20" fmla="*/ 27 w 126"/>
                <a:gd name="T21" fmla="*/ 95 h 185"/>
                <a:gd name="T22" fmla="*/ 33 w 126"/>
                <a:gd name="T23" fmla="*/ 109 h 185"/>
                <a:gd name="T24" fmla="*/ 36 w 126"/>
                <a:gd name="T25" fmla="*/ 124 h 185"/>
                <a:gd name="T26" fmla="*/ 44 w 126"/>
                <a:gd name="T27" fmla="*/ 139 h 185"/>
                <a:gd name="T28" fmla="*/ 57 w 126"/>
                <a:gd name="T29" fmla="*/ 154 h 185"/>
                <a:gd name="T30" fmla="*/ 71 w 126"/>
                <a:gd name="T31" fmla="*/ 162 h 185"/>
                <a:gd name="T32" fmla="*/ 76 w 126"/>
                <a:gd name="T33" fmla="*/ 185 h 185"/>
                <a:gd name="T34" fmla="*/ 65 w 126"/>
                <a:gd name="T35" fmla="*/ 183 h 185"/>
                <a:gd name="T36" fmla="*/ 44 w 126"/>
                <a:gd name="T37" fmla="*/ 173 h 185"/>
                <a:gd name="T38" fmla="*/ 31 w 126"/>
                <a:gd name="T39" fmla="*/ 162 h 185"/>
                <a:gd name="T40" fmla="*/ 19 w 126"/>
                <a:gd name="T41" fmla="*/ 147 h 185"/>
                <a:gd name="T42" fmla="*/ 10 w 126"/>
                <a:gd name="T43" fmla="*/ 128 h 185"/>
                <a:gd name="T44" fmla="*/ 4 w 126"/>
                <a:gd name="T45" fmla="*/ 113 h 185"/>
                <a:gd name="T46" fmla="*/ 4 w 126"/>
                <a:gd name="T47" fmla="*/ 99 h 185"/>
                <a:gd name="T48" fmla="*/ 0 w 126"/>
                <a:gd name="T49" fmla="*/ 84 h 185"/>
                <a:gd name="T50" fmla="*/ 0 w 126"/>
                <a:gd name="T51" fmla="*/ 71 h 185"/>
                <a:gd name="T52" fmla="*/ 6 w 126"/>
                <a:gd name="T53" fmla="*/ 48 h 185"/>
                <a:gd name="T54" fmla="*/ 16 w 126"/>
                <a:gd name="T55" fmla="*/ 31 h 185"/>
                <a:gd name="T56" fmla="*/ 31 w 126"/>
                <a:gd name="T57" fmla="*/ 18 h 185"/>
                <a:gd name="T58" fmla="*/ 44 w 126"/>
                <a:gd name="T59" fmla="*/ 10 h 185"/>
                <a:gd name="T60" fmla="*/ 59 w 126"/>
                <a:gd name="T61" fmla="*/ 4 h 185"/>
                <a:gd name="T62" fmla="*/ 73 w 126"/>
                <a:gd name="T63" fmla="*/ 0 h 185"/>
                <a:gd name="T64" fmla="*/ 84 w 126"/>
                <a:gd name="T65" fmla="*/ 0 h 185"/>
                <a:gd name="T66" fmla="*/ 101 w 126"/>
                <a:gd name="T67" fmla="*/ 4 h 185"/>
                <a:gd name="T68" fmla="*/ 113 w 126"/>
                <a:gd name="T69" fmla="*/ 16 h 185"/>
                <a:gd name="T70" fmla="*/ 126 w 126"/>
                <a:gd name="T71" fmla="*/ 31 h 185"/>
                <a:gd name="T72" fmla="*/ 120 w 126"/>
                <a:gd name="T73" fmla="*/ 4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85">
                  <a:moveTo>
                    <a:pt x="120" y="42"/>
                  </a:moveTo>
                  <a:lnTo>
                    <a:pt x="118" y="38"/>
                  </a:lnTo>
                  <a:lnTo>
                    <a:pt x="114" y="37"/>
                  </a:lnTo>
                  <a:lnTo>
                    <a:pt x="107" y="31"/>
                  </a:lnTo>
                  <a:lnTo>
                    <a:pt x="101" y="27"/>
                  </a:lnTo>
                  <a:lnTo>
                    <a:pt x="90" y="21"/>
                  </a:lnTo>
                  <a:lnTo>
                    <a:pt x="78" y="21"/>
                  </a:lnTo>
                  <a:lnTo>
                    <a:pt x="71" y="19"/>
                  </a:lnTo>
                  <a:lnTo>
                    <a:pt x="65" y="21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6" y="27"/>
                  </a:lnTo>
                  <a:lnTo>
                    <a:pt x="40" y="31"/>
                  </a:lnTo>
                  <a:lnTo>
                    <a:pt x="36" y="37"/>
                  </a:lnTo>
                  <a:lnTo>
                    <a:pt x="33" y="42"/>
                  </a:lnTo>
                  <a:lnTo>
                    <a:pt x="31" y="48"/>
                  </a:lnTo>
                  <a:lnTo>
                    <a:pt x="29" y="56"/>
                  </a:lnTo>
                  <a:lnTo>
                    <a:pt x="27" y="63"/>
                  </a:lnTo>
                  <a:lnTo>
                    <a:pt x="27" y="71"/>
                  </a:lnTo>
                  <a:lnTo>
                    <a:pt x="27" y="78"/>
                  </a:lnTo>
                  <a:lnTo>
                    <a:pt x="27" y="86"/>
                  </a:lnTo>
                  <a:lnTo>
                    <a:pt x="27" y="95"/>
                  </a:lnTo>
                  <a:lnTo>
                    <a:pt x="31" y="103"/>
                  </a:lnTo>
                  <a:lnTo>
                    <a:pt x="33" y="109"/>
                  </a:lnTo>
                  <a:lnTo>
                    <a:pt x="35" y="116"/>
                  </a:lnTo>
                  <a:lnTo>
                    <a:pt x="36" y="124"/>
                  </a:lnTo>
                  <a:lnTo>
                    <a:pt x="40" y="130"/>
                  </a:lnTo>
                  <a:lnTo>
                    <a:pt x="44" y="139"/>
                  </a:lnTo>
                  <a:lnTo>
                    <a:pt x="52" y="147"/>
                  </a:lnTo>
                  <a:lnTo>
                    <a:pt x="57" y="154"/>
                  </a:lnTo>
                  <a:lnTo>
                    <a:pt x="63" y="158"/>
                  </a:lnTo>
                  <a:lnTo>
                    <a:pt x="71" y="162"/>
                  </a:lnTo>
                  <a:lnTo>
                    <a:pt x="76" y="164"/>
                  </a:lnTo>
                  <a:lnTo>
                    <a:pt x="76" y="185"/>
                  </a:lnTo>
                  <a:lnTo>
                    <a:pt x="73" y="183"/>
                  </a:lnTo>
                  <a:lnTo>
                    <a:pt x="65" y="183"/>
                  </a:lnTo>
                  <a:lnTo>
                    <a:pt x="56" y="179"/>
                  </a:lnTo>
                  <a:lnTo>
                    <a:pt x="44" y="173"/>
                  </a:lnTo>
                  <a:lnTo>
                    <a:pt x="36" y="168"/>
                  </a:lnTo>
                  <a:lnTo>
                    <a:pt x="31" y="162"/>
                  </a:lnTo>
                  <a:lnTo>
                    <a:pt x="25" y="154"/>
                  </a:lnTo>
                  <a:lnTo>
                    <a:pt x="19" y="147"/>
                  </a:lnTo>
                  <a:lnTo>
                    <a:pt x="14" y="137"/>
                  </a:lnTo>
                  <a:lnTo>
                    <a:pt x="10" y="128"/>
                  </a:lnTo>
                  <a:lnTo>
                    <a:pt x="6" y="120"/>
                  </a:lnTo>
                  <a:lnTo>
                    <a:pt x="4" y="113"/>
                  </a:lnTo>
                  <a:lnTo>
                    <a:pt x="4" y="107"/>
                  </a:lnTo>
                  <a:lnTo>
                    <a:pt x="4" y="99"/>
                  </a:lnTo>
                  <a:lnTo>
                    <a:pt x="0" y="92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6" y="48"/>
                  </a:lnTo>
                  <a:lnTo>
                    <a:pt x="10" y="38"/>
                  </a:lnTo>
                  <a:lnTo>
                    <a:pt x="16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6" y="12"/>
                  </a:lnTo>
                  <a:lnTo>
                    <a:pt x="44" y="10"/>
                  </a:lnTo>
                  <a:lnTo>
                    <a:pt x="52" y="6"/>
                  </a:lnTo>
                  <a:lnTo>
                    <a:pt x="59" y="4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4"/>
                  </a:lnTo>
                  <a:lnTo>
                    <a:pt x="107" y="10"/>
                  </a:lnTo>
                  <a:lnTo>
                    <a:pt x="113" y="16"/>
                  </a:lnTo>
                  <a:lnTo>
                    <a:pt x="122" y="25"/>
                  </a:lnTo>
                  <a:lnTo>
                    <a:pt x="126" y="31"/>
                  </a:lnTo>
                  <a:lnTo>
                    <a:pt x="120" y="42"/>
                  </a:lnTo>
                  <a:lnTo>
                    <a:pt x="12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2" name="Freeform 66"/>
            <p:cNvSpPr>
              <a:spLocks/>
            </p:cNvSpPr>
            <p:nvPr/>
          </p:nvSpPr>
          <p:spPr bwMode="auto">
            <a:xfrm>
              <a:off x="2876" y="2076"/>
              <a:ext cx="147" cy="182"/>
            </a:xfrm>
            <a:custGeom>
              <a:avLst/>
              <a:gdLst>
                <a:gd name="T0" fmla="*/ 292 w 294"/>
                <a:gd name="T1" fmla="*/ 31 h 363"/>
                <a:gd name="T2" fmla="*/ 285 w 294"/>
                <a:gd name="T3" fmla="*/ 25 h 363"/>
                <a:gd name="T4" fmla="*/ 271 w 294"/>
                <a:gd name="T5" fmla="*/ 19 h 363"/>
                <a:gd name="T6" fmla="*/ 254 w 294"/>
                <a:gd name="T7" fmla="*/ 12 h 363"/>
                <a:gd name="T8" fmla="*/ 233 w 294"/>
                <a:gd name="T9" fmla="*/ 6 h 363"/>
                <a:gd name="T10" fmla="*/ 212 w 294"/>
                <a:gd name="T11" fmla="*/ 0 h 363"/>
                <a:gd name="T12" fmla="*/ 192 w 294"/>
                <a:gd name="T13" fmla="*/ 2 h 363"/>
                <a:gd name="T14" fmla="*/ 171 w 294"/>
                <a:gd name="T15" fmla="*/ 8 h 363"/>
                <a:gd name="T16" fmla="*/ 155 w 294"/>
                <a:gd name="T17" fmla="*/ 21 h 363"/>
                <a:gd name="T18" fmla="*/ 140 w 294"/>
                <a:gd name="T19" fmla="*/ 36 h 363"/>
                <a:gd name="T20" fmla="*/ 129 w 294"/>
                <a:gd name="T21" fmla="*/ 53 h 363"/>
                <a:gd name="T22" fmla="*/ 119 w 294"/>
                <a:gd name="T23" fmla="*/ 74 h 363"/>
                <a:gd name="T24" fmla="*/ 114 w 294"/>
                <a:gd name="T25" fmla="*/ 95 h 363"/>
                <a:gd name="T26" fmla="*/ 108 w 294"/>
                <a:gd name="T27" fmla="*/ 118 h 363"/>
                <a:gd name="T28" fmla="*/ 104 w 294"/>
                <a:gd name="T29" fmla="*/ 139 h 363"/>
                <a:gd name="T30" fmla="*/ 102 w 294"/>
                <a:gd name="T31" fmla="*/ 162 h 363"/>
                <a:gd name="T32" fmla="*/ 102 w 294"/>
                <a:gd name="T33" fmla="*/ 185 h 363"/>
                <a:gd name="T34" fmla="*/ 98 w 294"/>
                <a:gd name="T35" fmla="*/ 209 h 363"/>
                <a:gd name="T36" fmla="*/ 96 w 294"/>
                <a:gd name="T37" fmla="*/ 234 h 363"/>
                <a:gd name="T38" fmla="*/ 93 w 294"/>
                <a:gd name="T39" fmla="*/ 259 h 363"/>
                <a:gd name="T40" fmla="*/ 83 w 294"/>
                <a:gd name="T41" fmla="*/ 281 h 363"/>
                <a:gd name="T42" fmla="*/ 70 w 294"/>
                <a:gd name="T43" fmla="*/ 302 h 363"/>
                <a:gd name="T44" fmla="*/ 53 w 294"/>
                <a:gd name="T45" fmla="*/ 318 h 363"/>
                <a:gd name="T46" fmla="*/ 41 w 294"/>
                <a:gd name="T47" fmla="*/ 325 h 363"/>
                <a:gd name="T48" fmla="*/ 24 w 294"/>
                <a:gd name="T49" fmla="*/ 335 h 363"/>
                <a:gd name="T50" fmla="*/ 7 w 294"/>
                <a:gd name="T51" fmla="*/ 340 h 363"/>
                <a:gd name="T52" fmla="*/ 41 w 294"/>
                <a:gd name="T53" fmla="*/ 363 h 363"/>
                <a:gd name="T54" fmla="*/ 53 w 294"/>
                <a:gd name="T55" fmla="*/ 354 h 363"/>
                <a:gd name="T56" fmla="*/ 66 w 294"/>
                <a:gd name="T57" fmla="*/ 340 h 363"/>
                <a:gd name="T58" fmla="*/ 83 w 294"/>
                <a:gd name="T59" fmla="*/ 323 h 363"/>
                <a:gd name="T60" fmla="*/ 91 w 294"/>
                <a:gd name="T61" fmla="*/ 312 h 363"/>
                <a:gd name="T62" fmla="*/ 96 w 294"/>
                <a:gd name="T63" fmla="*/ 299 h 363"/>
                <a:gd name="T64" fmla="*/ 102 w 294"/>
                <a:gd name="T65" fmla="*/ 281 h 363"/>
                <a:gd name="T66" fmla="*/ 110 w 294"/>
                <a:gd name="T67" fmla="*/ 266 h 363"/>
                <a:gd name="T68" fmla="*/ 114 w 294"/>
                <a:gd name="T69" fmla="*/ 245 h 363"/>
                <a:gd name="T70" fmla="*/ 117 w 294"/>
                <a:gd name="T71" fmla="*/ 224 h 363"/>
                <a:gd name="T72" fmla="*/ 119 w 294"/>
                <a:gd name="T73" fmla="*/ 202 h 363"/>
                <a:gd name="T74" fmla="*/ 119 w 294"/>
                <a:gd name="T75" fmla="*/ 177 h 363"/>
                <a:gd name="T76" fmla="*/ 119 w 294"/>
                <a:gd name="T77" fmla="*/ 171 h 363"/>
                <a:gd name="T78" fmla="*/ 119 w 294"/>
                <a:gd name="T79" fmla="*/ 156 h 363"/>
                <a:gd name="T80" fmla="*/ 123 w 294"/>
                <a:gd name="T81" fmla="*/ 135 h 363"/>
                <a:gd name="T82" fmla="*/ 127 w 294"/>
                <a:gd name="T83" fmla="*/ 110 h 363"/>
                <a:gd name="T84" fmla="*/ 129 w 294"/>
                <a:gd name="T85" fmla="*/ 97 h 363"/>
                <a:gd name="T86" fmla="*/ 133 w 294"/>
                <a:gd name="T87" fmla="*/ 84 h 363"/>
                <a:gd name="T88" fmla="*/ 144 w 294"/>
                <a:gd name="T89" fmla="*/ 61 h 363"/>
                <a:gd name="T90" fmla="*/ 155 w 294"/>
                <a:gd name="T91" fmla="*/ 40 h 363"/>
                <a:gd name="T92" fmla="*/ 174 w 294"/>
                <a:gd name="T93" fmla="*/ 25 h 363"/>
                <a:gd name="T94" fmla="*/ 192 w 294"/>
                <a:gd name="T95" fmla="*/ 15 h 363"/>
                <a:gd name="T96" fmla="*/ 207 w 294"/>
                <a:gd name="T97" fmla="*/ 12 h 363"/>
                <a:gd name="T98" fmla="*/ 222 w 294"/>
                <a:gd name="T99" fmla="*/ 12 h 363"/>
                <a:gd name="T100" fmla="*/ 233 w 294"/>
                <a:gd name="T101" fmla="*/ 13 h 363"/>
                <a:gd name="T102" fmla="*/ 249 w 294"/>
                <a:gd name="T103" fmla="*/ 23 h 363"/>
                <a:gd name="T104" fmla="*/ 260 w 294"/>
                <a:gd name="T105" fmla="*/ 34 h 363"/>
                <a:gd name="T106" fmla="*/ 269 w 294"/>
                <a:gd name="T107" fmla="*/ 34 h 363"/>
                <a:gd name="T108" fmla="*/ 281 w 294"/>
                <a:gd name="T109" fmla="*/ 34 h 363"/>
                <a:gd name="T110" fmla="*/ 294 w 294"/>
                <a:gd name="T111" fmla="*/ 3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4" h="363">
                  <a:moveTo>
                    <a:pt x="294" y="32"/>
                  </a:moveTo>
                  <a:lnTo>
                    <a:pt x="292" y="31"/>
                  </a:lnTo>
                  <a:lnTo>
                    <a:pt x="290" y="29"/>
                  </a:lnTo>
                  <a:lnTo>
                    <a:pt x="285" y="25"/>
                  </a:lnTo>
                  <a:lnTo>
                    <a:pt x="279" y="23"/>
                  </a:lnTo>
                  <a:lnTo>
                    <a:pt x="271" y="19"/>
                  </a:lnTo>
                  <a:lnTo>
                    <a:pt x="264" y="15"/>
                  </a:lnTo>
                  <a:lnTo>
                    <a:pt x="254" y="12"/>
                  </a:lnTo>
                  <a:lnTo>
                    <a:pt x="245" y="8"/>
                  </a:lnTo>
                  <a:lnTo>
                    <a:pt x="233" y="6"/>
                  </a:lnTo>
                  <a:lnTo>
                    <a:pt x="222" y="2"/>
                  </a:lnTo>
                  <a:lnTo>
                    <a:pt x="212" y="0"/>
                  </a:lnTo>
                  <a:lnTo>
                    <a:pt x="201" y="2"/>
                  </a:lnTo>
                  <a:lnTo>
                    <a:pt x="192" y="2"/>
                  </a:lnTo>
                  <a:lnTo>
                    <a:pt x="182" y="4"/>
                  </a:lnTo>
                  <a:lnTo>
                    <a:pt x="171" y="8"/>
                  </a:lnTo>
                  <a:lnTo>
                    <a:pt x="163" y="15"/>
                  </a:lnTo>
                  <a:lnTo>
                    <a:pt x="155" y="21"/>
                  </a:lnTo>
                  <a:lnTo>
                    <a:pt x="148" y="29"/>
                  </a:lnTo>
                  <a:lnTo>
                    <a:pt x="140" y="36"/>
                  </a:lnTo>
                  <a:lnTo>
                    <a:pt x="134" y="46"/>
                  </a:lnTo>
                  <a:lnTo>
                    <a:pt x="129" y="53"/>
                  </a:lnTo>
                  <a:lnTo>
                    <a:pt x="125" y="65"/>
                  </a:lnTo>
                  <a:lnTo>
                    <a:pt x="119" y="74"/>
                  </a:lnTo>
                  <a:lnTo>
                    <a:pt x="117" y="84"/>
                  </a:lnTo>
                  <a:lnTo>
                    <a:pt x="114" y="95"/>
                  </a:lnTo>
                  <a:lnTo>
                    <a:pt x="110" y="105"/>
                  </a:lnTo>
                  <a:lnTo>
                    <a:pt x="108" y="118"/>
                  </a:lnTo>
                  <a:lnTo>
                    <a:pt x="108" y="129"/>
                  </a:lnTo>
                  <a:lnTo>
                    <a:pt x="104" y="139"/>
                  </a:lnTo>
                  <a:lnTo>
                    <a:pt x="104" y="152"/>
                  </a:lnTo>
                  <a:lnTo>
                    <a:pt x="102" y="162"/>
                  </a:lnTo>
                  <a:lnTo>
                    <a:pt x="102" y="175"/>
                  </a:lnTo>
                  <a:lnTo>
                    <a:pt x="102" y="185"/>
                  </a:lnTo>
                  <a:lnTo>
                    <a:pt x="100" y="198"/>
                  </a:lnTo>
                  <a:lnTo>
                    <a:pt x="98" y="209"/>
                  </a:lnTo>
                  <a:lnTo>
                    <a:pt x="98" y="223"/>
                  </a:lnTo>
                  <a:lnTo>
                    <a:pt x="96" y="234"/>
                  </a:lnTo>
                  <a:lnTo>
                    <a:pt x="96" y="245"/>
                  </a:lnTo>
                  <a:lnTo>
                    <a:pt x="93" y="259"/>
                  </a:lnTo>
                  <a:lnTo>
                    <a:pt x="91" y="270"/>
                  </a:lnTo>
                  <a:lnTo>
                    <a:pt x="83" y="281"/>
                  </a:lnTo>
                  <a:lnTo>
                    <a:pt x="77" y="293"/>
                  </a:lnTo>
                  <a:lnTo>
                    <a:pt x="70" y="302"/>
                  </a:lnTo>
                  <a:lnTo>
                    <a:pt x="60" y="314"/>
                  </a:lnTo>
                  <a:lnTo>
                    <a:pt x="53" y="318"/>
                  </a:lnTo>
                  <a:lnTo>
                    <a:pt x="47" y="321"/>
                  </a:lnTo>
                  <a:lnTo>
                    <a:pt x="41" y="325"/>
                  </a:lnTo>
                  <a:lnTo>
                    <a:pt x="34" y="331"/>
                  </a:lnTo>
                  <a:lnTo>
                    <a:pt x="24" y="335"/>
                  </a:lnTo>
                  <a:lnTo>
                    <a:pt x="17" y="338"/>
                  </a:lnTo>
                  <a:lnTo>
                    <a:pt x="7" y="340"/>
                  </a:lnTo>
                  <a:lnTo>
                    <a:pt x="0" y="346"/>
                  </a:lnTo>
                  <a:lnTo>
                    <a:pt x="41" y="363"/>
                  </a:lnTo>
                  <a:lnTo>
                    <a:pt x="43" y="361"/>
                  </a:lnTo>
                  <a:lnTo>
                    <a:pt x="53" y="354"/>
                  </a:lnTo>
                  <a:lnTo>
                    <a:pt x="58" y="348"/>
                  </a:lnTo>
                  <a:lnTo>
                    <a:pt x="66" y="340"/>
                  </a:lnTo>
                  <a:lnTo>
                    <a:pt x="74" y="333"/>
                  </a:lnTo>
                  <a:lnTo>
                    <a:pt x="83" y="323"/>
                  </a:lnTo>
                  <a:lnTo>
                    <a:pt x="87" y="318"/>
                  </a:lnTo>
                  <a:lnTo>
                    <a:pt x="91" y="312"/>
                  </a:lnTo>
                  <a:lnTo>
                    <a:pt x="93" y="304"/>
                  </a:lnTo>
                  <a:lnTo>
                    <a:pt x="96" y="299"/>
                  </a:lnTo>
                  <a:lnTo>
                    <a:pt x="98" y="291"/>
                  </a:lnTo>
                  <a:lnTo>
                    <a:pt x="102" y="281"/>
                  </a:lnTo>
                  <a:lnTo>
                    <a:pt x="106" y="274"/>
                  </a:lnTo>
                  <a:lnTo>
                    <a:pt x="110" y="266"/>
                  </a:lnTo>
                  <a:lnTo>
                    <a:pt x="112" y="255"/>
                  </a:lnTo>
                  <a:lnTo>
                    <a:pt x="114" y="245"/>
                  </a:lnTo>
                  <a:lnTo>
                    <a:pt x="115" y="234"/>
                  </a:lnTo>
                  <a:lnTo>
                    <a:pt x="117" y="224"/>
                  </a:lnTo>
                  <a:lnTo>
                    <a:pt x="117" y="213"/>
                  </a:lnTo>
                  <a:lnTo>
                    <a:pt x="119" y="202"/>
                  </a:lnTo>
                  <a:lnTo>
                    <a:pt x="119" y="188"/>
                  </a:lnTo>
                  <a:lnTo>
                    <a:pt x="119" y="177"/>
                  </a:lnTo>
                  <a:lnTo>
                    <a:pt x="119" y="175"/>
                  </a:lnTo>
                  <a:lnTo>
                    <a:pt x="119" y="171"/>
                  </a:lnTo>
                  <a:lnTo>
                    <a:pt x="119" y="164"/>
                  </a:lnTo>
                  <a:lnTo>
                    <a:pt x="119" y="156"/>
                  </a:lnTo>
                  <a:lnTo>
                    <a:pt x="119" y="146"/>
                  </a:lnTo>
                  <a:lnTo>
                    <a:pt x="123" y="135"/>
                  </a:lnTo>
                  <a:lnTo>
                    <a:pt x="123" y="122"/>
                  </a:lnTo>
                  <a:lnTo>
                    <a:pt x="127" y="110"/>
                  </a:lnTo>
                  <a:lnTo>
                    <a:pt x="127" y="105"/>
                  </a:lnTo>
                  <a:lnTo>
                    <a:pt x="129" y="97"/>
                  </a:lnTo>
                  <a:lnTo>
                    <a:pt x="131" y="91"/>
                  </a:lnTo>
                  <a:lnTo>
                    <a:pt x="133" y="84"/>
                  </a:lnTo>
                  <a:lnTo>
                    <a:pt x="136" y="72"/>
                  </a:lnTo>
                  <a:lnTo>
                    <a:pt x="144" y="61"/>
                  </a:lnTo>
                  <a:lnTo>
                    <a:pt x="148" y="50"/>
                  </a:lnTo>
                  <a:lnTo>
                    <a:pt x="155" y="40"/>
                  </a:lnTo>
                  <a:lnTo>
                    <a:pt x="163" y="32"/>
                  </a:lnTo>
                  <a:lnTo>
                    <a:pt x="174" y="25"/>
                  </a:lnTo>
                  <a:lnTo>
                    <a:pt x="182" y="19"/>
                  </a:lnTo>
                  <a:lnTo>
                    <a:pt x="192" y="15"/>
                  </a:lnTo>
                  <a:lnTo>
                    <a:pt x="199" y="12"/>
                  </a:lnTo>
                  <a:lnTo>
                    <a:pt x="207" y="12"/>
                  </a:lnTo>
                  <a:lnTo>
                    <a:pt x="214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3" y="13"/>
                  </a:lnTo>
                  <a:lnTo>
                    <a:pt x="241" y="17"/>
                  </a:lnTo>
                  <a:lnTo>
                    <a:pt x="249" y="23"/>
                  </a:lnTo>
                  <a:lnTo>
                    <a:pt x="254" y="29"/>
                  </a:lnTo>
                  <a:lnTo>
                    <a:pt x="260" y="34"/>
                  </a:lnTo>
                  <a:lnTo>
                    <a:pt x="264" y="34"/>
                  </a:lnTo>
                  <a:lnTo>
                    <a:pt x="269" y="34"/>
                  </a:lnTo>
                  <a:lnTo>
                    <a:pt x="275" y="34"/>
                  </a:lnTo>
                  <a:lnTo>
                    <a:pt x="281" y="34"/>
                  </a:lnTo>
                  <a:lnTo>
                    <a:pt x="290" y="32"/>
                  </a:lnTo>
                  <a:lnTo>
                    <a:pt x="294" y="32"/>
                  </a:lnTo>
                  <a:lnTo>
                    <a:pt x="29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3" name="Freeform 67"/>
            <p:cNvSpPr>
              <a:spLocks/>
            </p:cNvSpPr>
            <p:nvPr/>
          </p:nvSpPr>
          <p:spPr bwMode="auto">
            <a:xfrm>
              <a:off x="2835" y="2020"/>
              <a:ext cx="219" cy="140"/>
            </a:xfrm>
            <a:custGeom>
              <a:avLst/>
              <a:gdLst>
                <a:gd name="T0" fmla="*/ 418 w 437"/>
                <a:gd name="T1" fmla="*/ 114 h 279"/>
                <a:gd name="T2" fmla="*/ 401 w 437"/>
                <a:gd name="T3" fmla="*/ 91 h 279"/>
                <a:gd name="T4" fmla="*/ 382 w 437"/>
                <a:gd name="T5" fmla="*/ 72 h 279"/>
                <a:gd name="T6" fmla="*/ 359 w 437"/>
                <a:gd name="T7" fmla="*/ 53 h 279"/>
                <a:gd name="T8" fmla="*/ 331 w 437"/>
                <a:gd name="T9" fmla="*/ 36 h 279"/>
                <a:gd name="T10" fmla="*/ 300 w 437"/>
                <a:gd name="T11" fmla="*/ 25 h 279"/>
                <a:gd name="T12" fmla="*/ 281 w 437"/>
                <a:gd name="T13" fmla="*/ 21 h 279"/>
                <a:gd name="T14" fmla="*/ 260 w 437"/>
                <a:gd name="T15" fmla="*/ 17 h 279"/>
                <a:gd name="T16" fmla="*/ 237 w 437"/>
                <a:gd name="T17" fmla="*/ 13 h 279"/>
                <a:gd name="T18" fmla="*/ 213 w 437"/>
                <a:gd name="T19" fmla="*/ 15 h 279"/>
                <a:gd name="T20" fmla="*/ 190 w 437"/>
                <a:gd name="T21" fmla="*/ 19 h 279"/>
                <a:gd name="T22" fmla="*/ 161 w 437"/>
                <a:gd name="T23" fmla="*/ 23 h 279"/>
                <a:gd name="T24" fmla="*/ 133 w 437"/>
                <a:gd name="T25" fmla="*/ 34 h 279"/>
                <a:gd name="T26" fmla="*/ 110 w 437"/>
                <a:gd name="T27" fmla="*/ 44 h 279"/>
                <a:gd name="T28" fmla="*/ 89 w 437"/>
                <a:gd name="T29" fmla="*/ 57 h 279"/>
                <a:gd name="T30" fmla="*/ 66 w 437"/>
                <a:gd name="T31" fmla="*/ 78 h 279"/>
                <a:gd name="T32" fmla="*/ 47 w 437"/>
                <a:gd name="T33" fmla="*/ 108 h 279"/>
                <a:gd name="T34" fmla="*/ 40 w 437"/>
                <a:gd name="T35" fmla="*/ 125 h 279"/>
                <a:gd name="T36" fmla="*/ 34 w 437"/>
                <a:gd name="T37" fmla="*/ 146 h 279"/>
                <a:gd name="T38" fmla="*/ 34 w 437"/>
                <a:gd name="T39" fmla="*/ 169 h 279"/>
                <a:gd name="T40" fmla="*/ 34 w 437"/>
                <a:gd name="T41" fmla="*/ 190 h 279"/>
                <a:gd name="T42" fmla="*/ 32 w 437"/>
                <a:gd name="T43" fmla="*/ 222 h 279"/>
                <a:gd name="T44" fmla="*/ 28 w 437"/>
                <a:gd name="T45" fmla="*/ 247 h 279"/>
                <a:gd name="T46" fmla="*/ 7 w 437"/>
                <a:gd name="T47" fmla="*/ 272 h 279"/>
                <a:gd name="T48" fmla="*/ 5 w 437"/>
                <a:gd name="T49" fmla="*/ 268 h 279"/>
                <a:gd name="T50" fmla="*/ 11 w 437"/>
                <a:gd name="T51" fmla="*/ 247 h 279"/>
                <a:gd name="T52" fmla="*/ 19 w 437"/>
                <a:gd name="T53" fmla="*/ 220 h 279"/>
                <a:gd name="T54" fmla="*/ 23 w 437"/>
                <a:gd name="T55" fmla="*/ 192 h 279"/>
                <a:gd name="T56" fmla="*/ 23 w 437"/>
                <a:gd name="T57" fmla="*/ 163 h 279"/>
                <a:gd name="T58" fmla="*/ 19 w 437"/>
                <a:gd name="T59" fmla="*/ 133 h 279"/>
                <a:gd name="T60" fmla="*/ 28 w 437"/>
                <a:gd name="T61" fmla="*/ 99 h 279"/>
                <a:gd name="T62" fmla="*/ 47 w 437"/>
                <a:gd name="T63" fmla="*/ 66 h 279"/>
                <a:gd name="T64" fmla="*/ 68 w 437"/>
                <a:gd name="T65" fmla="*/ 47 h 279"/>
                <a:gd name="T66" fmla="*/ 89 w 437"/>
                <a:gd name="T67" fmla="*/ 34 h 279"/>
                <a:gd name="T68" fmla="*/ 114 w 437"/>
                <a:gd name="T69" fmla="*/ 23 h 279"/>
                <a:gd name="T70" fmla="*/ 142 w 437"/>
                <a:gd name="T71" fmla="*/ 11 h 279"/>
                <a:gd name="T72" fmla="*/ 175 w 437"/>
                <a:gd name="T73" fmla="*/ 6 h 279"/>
                <a:gd name="T74" fmla="*/ 205 w 437"/>
                <a:gd name="T75" fmla="*/ 0 h 279"/>
                <a:gd name="T76" fmla="*/ 239 w 437"/>
                <a:gd name="T77" fmla="*/ 2 h 279"/>
                <a:gd name="T78" fmla="*/ 270 w 437"/>
                <a:gd name="T79" fmla="*/ 4 h 279"/>
                <a:gd name="T80" fmla="*/ 300 w 437"/>
                <a:gd name="T81" fmla="*/ 11 h 279"/>
                <a:gd name="T82" fmla="*/ 329 w 437"/>
                <a:gd name="T83" fmla="*/ 23 h 279"/>
                <a:gd name="T84" fmla="*/ 357 w 437"/>
                <a:gd name="T85" fmla="*/ 36 h 279"/>
                <a:gd name="T86" fmla="*/ 382 w 437"/>
                <a:gd name="T87" fmla="*/ 51 h 279"/>
                <a:gd name="T88" fmla="*/ 403 w 437"/>
                <a:gd name="T89" fmla="*/ 70 h 279"/>
                <a:gd name="T90" fmla="*/ 422 w 437"/>
                <a:gd name="T91" fmla="*/ 93 h 279"/>
                <a:gd name="T92" fmla="*/ 437 w 437"/>
                <a:gd name="T93" fmla="*/ 11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279">
                  <a:moveTo>
                    <a:pt x="424" y="124"/>
                  </a:moveTo>
                  <a:lnTo>
                    <a:pt x="422" y="120"/>
                  </a:lnTo>
                  <a:lnTo>
                    <a:pt x="418" y="114"/>
                  </a:lnTo>
                  <a:lnTo>
                    <a:pt x="412" y="106"/>
                  </a:lnTo>
                  <a:lnTo>
                    <a:pt x="407" y="97"/>
                  </a:lnTo>
                  <a:lnTo>
                    <a:pt x="401" y="91"/>
                  </a:lnTo>
                  <a:lnTo>
                    <a:pt x="395" y="85"/>
                  </a:lnTo>
                  <a:lnTo>
                    <a:pt x="388" y="80"/>
                  </a:lnTo>
                  <a:lnTo>
                    <a:pt x="382" y="72"/>
                  </a:lnTo>
                  <a:lnTo>
                    <a:pt x="374" y="66"/>
                  </a:lnTo>
                  <a:lnTo>
                    <a:pt x="367" y="59"/>
                  </a:lnTo>
                  <a:lnTo>
                    <a:pt x="359" y="53"/>
                  </a:lnTo>
                  <a:lnTo>
                    <a:pt x="351" y="49"/>
                  </a:lnTo>
                  <a:lnTo>
                    <a:pt x="340" y="42"/>
                  </a:lnTo>
                  <a:lnTo>
                    <a:pt x="331" y="36"/>
                  </a:lnTo>
                  <a:lnTo>
                    <a:pt x="319" y="30"/>
                  </a:lnTo>
                  <a:lnTo>
                    <a:pt x="308" y="27"/>
                  </a:lnTo>
                  <a:lnTo>
                    <a:pt x="300" y="25"/>
                  </a:lnTo>
                  <a:lnTo>
                    <a:pt x="294" y="23"/>
                  </a:lnTo>
                  <a:lnTo>
                    <a:pt x="287" y="21"/>
                  </a:lnTo>
                  <a:lnTo>
                    <a:pt x="281" y="21"/>
                  </a:lnTo>
                  <a:lnTo>
                    <a:pt x="275" y="17"/>
                  </a:lnTo>
                  <a:lnTo>
                    <a:pt x="268" y="17"/>
                  </a:lnTo>
                  <a:lnTo>
                    <a:pt x="260" y="17"/>
                  </a:lnTo>
                  <a:lnTo>
                    <a:pt x="255" y="17"/>
                  </a:lnTo>
                  <a:lnTo>
                    <a:pt x="245" y="15"/>
                  </a:lnTo>
                  <a:lnTo>
                    <a:pt x="237" y="13"/>
                  </a:lnTo>
                  <a:lnTo>
                    <a:pt x="230" y="13"/>
                  </a:lnTo>
                  <a:lnTo>
                    <a:pt x="222" y="15"/>
                  </a:lnTo>
                  <a:lnTo>
                    <a:pt x="213" y="15"/>
                  </a:lnTo>
                  <a:lnTo>
                    <a:pt x="205" y="15"/>
                  </a:lnTo>
                  <a:lnTo>
                    <a:pt x="197" y="17"/>
                  </a:lnTo>
                  <a:lnTo>
                    <a:pt x="190" y="19"/>
                  </a:lnTo>
                  <a:lnTo>
                    <a:pt x="180" y="21"/>
                  </a:lnTo>
                  <a:lnTo>
                    <a:pt x="171" y="23"/>
                  </a:lnTo>
                  <a:lnTo>
                    <a:pt x="161" y="23"/>
                  </a:lnTo>
                  <a:lnTo>
                    <a:pt x="152" y="27"/>
                  </a:lnTo>
                  <a:lnTo>
                    <a:pt x="142" y="30"/>
                  </a:lnTo>
                  <a:lnTo>
                    <a:pt x="133" y="34"/>
                  </a:lnTo>
                  <a:lnTo>
                    <a:pt x="123" y="38"/>
                  </a:lnTo>
                  <a:lnTo>
                    <a:pt x="114" y="42"/>
                  </a:lnTo>
                  <a:lnTo>
                    <a:pt x="110" y="44"/>
                  </a:lnTo>
                  <a:lnTo>
                    <a:pt x="102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2" y="63"/>
                  </a:lnTo>
                  <a:lnTo>
                    <a:pt x="76" y="70"/>
                  </a:lnTo>
                  <a:lnTo>
                    <a:pt x="66" y="78"/>
                  </a:lnTo>
                  <a:lnTo>
                    <a:pt x="61" y="87"/>
                  </a:lnTo>
                  <a:lnTo>
                    <a:pt x="53" y="97"/>
                  </a:lnTo>
                  <a:lnTo>
                    <a:pt x="47" y="108"/>
                  </a:lnTo>
                  <a:lnTo>
                    <a:pt x="43" y="112"/>
                  </a:lnTo>
                  <a:lnTo>
                    <a:pt x="42" y="118"/>
                  </a:lnTo>
                  <a:lnTo>
                    <a:pt x="40" y="125"/>
                  </a:lnTo>
                  <a:lnTo>
                    <a:pt x="38" y="131"/>
                  </a:lnTo>
                  <a:lnTo>
                    <a:pt x="36" y="139"/>
                  </a:lnTo>
                  <a:lnTo>
                    <a:pt x="34" y="146"/>
                  </a:lnTo>
                  <a:lnTo>
                    <a:pt x="34" y="154"/>
                  </a:lnTo>
                  <a:lnTo>
                    <a:pt x="34" y="162"/>
                  </a:lnTo>
                  <a:lnTo>
                    <a:pt x="34" y="169"/>
                  </a:lnTo>
                  <a:lnTo>
                    <a:pt x="34" y="177"/>
                  </a:lnTo>
                  <a:lnTo>
                    <a:pt x="34" y="182"/>
                  </a:lnTo>
                  <a:lnTo>
                    <a:pt x="34" y="190"/>
                  </a:lnTo>
                  <a:lnTo>
                    <a:pt x="32" y="201"/>
                  </a:lnTo>
                  <a:lnTo>
                    <a:pt x="32" y="213"/>
                  </a:lnTo>
                  <a:lnTo>
                    <a:pt x="32" y="222"/>
                  </a:lnTo>
                  <a:lnTo>
                    <a:pt x="30" y="232"/>
                  </a:lnTo>
                  <a:lnTo>
                    <a:pt x="28" y="238"/>
                  </a:lnTo>
                  <a:lnTo>
                    <a:pt x="28" y="247"/>
                  </a:lnTo>
                  <a:lnTo>
                    <a:pt x="23" y="257"/>
                  </a:lnTo>
                  <a:lnTo>
                    <a:pt x="17" y="266"/>
                  </a:lnTo>
                  <a:lnTo>
                    <a:pt x="7" y="272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5" y="268"/>
                  </a:lnTo>
                  <a:lnTo>
                    <a:pt x="5" y="260"/>
                  </a:lnTo>
                  <a:lnTo>
                    <a:pt x="9" y="255"/>
                  </a:lnTo>
                  <a:lnTo>
                    <a:pt x="11" y="247"/>
                  </a:lnTo>
                  <a:lnTo>
                    <a:pt x="15" y="239"/>
                  </a:lnTo>
                  <a:lnTo>
                    <a:pt x="17" y="230"/>
                  </a:lnTo>
                  <a:lnTo>
                    <a:pt x="19" y="220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3" y="192"/>
                  </a:lnTo>
                  <a:lnTo>
                    <a:pt x="24" y="182"/>
                  </a:lnTo>
                  <a:lnTo>
                    <a:pt x="23" y="173"/>
                  </a:lnTo>
                  <a:lnTo>
                    <a:pt x="23" y="163"/>
                  </a:lnTo>
                  <a:lnTo>
                    <a:pt x="21" y="154"/>
                  </a:lnTo>
                  <a:lnTo>
                    <a:pt x="21" y="144"/>
                  </a:lnTo>
                  <a:lnTo>
                    <a:pt x="19" y="133"/>
                  </a:lnTo>
                  <a:lnTo>
                    <a:pt x="21" y="124"/>
                  </a:lnTo>
                  <a:lnTo>
                    <a:pt x="23" y="110"/>
                  </a:lnTo>
                  <a:lnTo>
                    <a:pt x="28" y="99"/>
                  </a:lnTo>
                  <a:lnTo>
                    <a:pt x="32" y="89"/>
                  </a:lnTo>
                  <a:lnTo>
                    <a:pt x="40" y="80"/>
                  </a:lnTo>
                  <a:lnTo>
                    <a:pt x="47" y="66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8" y="47"/>
                  </a:lnTo>
                  <a:lnTo>
                    <a:pt x="76" y="42"/>
                  </a:lnTo>
                  <a:lnTo>
                    <a:pt x="82" y="38"/>
                  </a:lnTo>
                  <a:lnTo>
                    <a:pt x="89" y="34"/>
                  </a:lnTo>
                  <a:lnTo>
                    <a:pt x="97" y="28"/>
                  </a:lnTo>
                  <a:lnTo>
                    <a:pt x="104" y="27"/>
                  </a:lnTo>
                  <a:lnTo>
                    <a:pt x="114" y="23"/>
                  </a:lnTo>
                  <a:lnTo>
                    <a:pt x="123" y="19"/>
                  </a:lnTo>
                  <a:lnTo>
                    <a:pt x="131" y="15"/>
                  </a:lnTo>
                  <a:lnTo>
                    <a:pt x="142" y="11"/>
                  </a:lnTo>
                  <a:lnTo>
                    <a:pt x="154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4" y="2"/>
                  </a:lnTo>
                  <a:lnTo>
                    <a:pt x="196" y="2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2"/>
                  </a:lnTo>
                  <a:lnTo>
                    <a:pt x="249" y="2"/>
                  </a:lnTo>
                  <a:lnTo>
                    <a:pt x="260" y="2"/>
                  </a:lnTo>
                  <a:lnTo>
                    <a:pt x="270" y="4"/>
                  </a:lnTo>
                  <a:lnTo>
                    <a:pt x="281" y="8"/>
                  </a:lnTo>
                  <a:lnTo>
                    <a:pt x="289" y="9"/>
                  </a:lnTo>
                  <a:lnTo>
                    <a:pt x="300" y="11"/>
                  </a:lnTo>
                  <a:lnTo>
                    <a:pt x="310" y="15"/>
                  </a:lnTo>
                  <a:lnTo>
                    <a:pt x="321" y="21"/>
                  </a:lnTo>
                  <a:lnTo>
                    <a:pt x="329" y="23"/>
                  </a:lnTo>
                  <a:lnTo>
                    <a:pt x="338" y="27"/>
                  </a:lnTo>
                  <a:lnTo>
                    <a:pt x="348" y="30"/>
                  </a:lnTo>
                  <a:lnTo>
                    <a:pt x="357" y="36"/>
                  </a:lnTo>
                  <a:lnTo>
                    <a:pt x="365" y="40"/>
                  </a:lnTo>
                  <a:lnTo>
                    <a:pt x="374" y="46"/>
                  </a:lnTo>
                  <a:lnTo>
                    <a:pt x="382" y="51"/>
                  </a:lnTo>
                  <a:lnTo>
                    <a:pt x="389" y="59"/>
                  </a:lnTo>
                  <a:lnTo>
                    <a:pt x="395" y="65"/>
                  </a:lnTo>
                  <a:lnTo>
                    <a:pt x="403" y="70"/>
                  </a:lnTo>
                  <a:lnTo>
                    <a:pt x="410" y="78"/>
                  </a:lnTo>
                  <a:lnTo>
                    <a:pt x="416" y="85"/>
                  </a:lnTo>
                  <a:lnTo>
                    <a:pt x="422" y="93"/>
                  </a:lnTo>
                  <a:lnTo>
                    <a:pt x="428" y="99"/>
                  </a:lnTo>
                  <a:lnTo>
                    <a:pt x="431" y="108"/>
                  </a:lnTo>
                  <a:lnTo>
                    <a:pt x="437" y="118"/>
                  </a:lnTo>
                  <a:lnTo>
                    <a:pt x="424" y="124"/>
                  </a:lnTo>
                  <a:lnTo>
                    <a:pt x="42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4" name="Freeform 68"/>
            <p:cNvSpPr>
              <a:spLocks/>
            </p:cNvSpPr>
            <p:nvPr/>
          </p:nvSpPr>
          <p:spPr bwMode="auto">
            <a:xfrm>
              <a:off x="2781" y="2158"/>
              <a:ext cx="119" cy="106"/>
            </a:xfrm>
            <a:custGeom>
              <a:avLst/>
              <a:gdLst>
                <a:gd name="T0" fmla="*/ 151 w 240"/>
                <a:gd name="T1" fmla="*/ 194 h 213"/>
                <a:gd name="T2" fmla="*/ 130 w 240"/>
                <a:gd name="T3" fmla="*/ 190 h 213"/>
                <a:gd name="T4" fmla="*/ 99 w 240"/>
                <a:gd name="T5" fmla="*/ 186 h 213"/>
                <a:gd name="T6" fmla="*/ 65 w 240"/>
                <a:gd name="T7" fmla="*/ 174 h 213"/>
                <a:gd name="T8" fmla="*/ 37 w 240"/>
                <a:gd name="T9" fmla="*/ 157 h 213"/>
                <a:gd name="T10" fmla="*/ 19 w 240"/>
                <a:gd name="T11" fmla="*/ 133 h 213"/>
                <a:gd name="T12" fmla="*/ 18 w 240"/>
                <a:gd name="T13" fmla="*/ 104 h 213"/>
                <a:gd name="T14" fmla="*/ 19 w 240"/>
                <a:gd name="T15" fmla="*/ 78 h 213"/>
                <a:gd name="T16" fmla="*/ 29 w 240"/>
                <a:gd name="T17" fmla="*/ 53 h 213"/>
                <a:gd name="T18" fmla="*/ 46 w 240"/>
                <a:gd name="T19" fmla="*/ 30 h 213"/>
                <a:gd name="T20" fmla="*/ 73 w 240"/>
                <a:gd name="T21" fmla="*/ 19 h 213"/>
                <a:gd name="T22" fmla="*/ 88 w 240"/>
                <a:gd name="T23" fmla="*/ 19 h 213"/>
                <a:gd name="T24" fmla="*/ 86 w 240"/>
                <a:gd name="T25" fmla="*/ 24 h 213"/>
                <a:gd name="T26" fmla="*/ 67 w 240"/>
                <a:gd name="T27" fmla="*/ 38 h 213"/>
                <a:gd name="T28" fmla="*/ 57 w 240"/>
                <a:gd name="T29" fmla="*/ 62 h 213"/>
                <a:gd name="T30" fmla="*/ 61 w 240"/>
                <a:gd name="T31" fmla="*/ 91 h 213"/>
                <a:gd name="T32" fmla="*/ 73 w 240"/>
                <a:gd name="T33" fmla="*/ 112 h 213"/>
                <a:gd name="T34" fmla="*/ 90 w 240"/>
                <a:gd name="T35" fmla="*/ 127 h 213"/>
                <a:gd name="T36" fmla="*/ 120 w 240"/>
                <a:gd name="T37" fmla="*/ 135 h 213"/>
                <a:gd name="T38" fmla="*/ 141 w 240"/>
                <a:gd name="T39" fmla="*/ 135 h 213"/>
                <a:gd name="T40" fmla="*/ 162 w 240"/>
                <a:gd name="T41" fmla="*/ 129 h 213"/>
                <a:gd name="T42" fmla="*/ 187 w 240"/>
                <a:gd name="T43" fmla="*/ 119 h 213"/>
                <a:gd name="T44" fmla="*/ 213 w 240"/>
                <a:gd name="T45" fmla="*/ 97 h 213"/>
                <a:gd name="T46" fmla="*/ 230 w 240"/>
                <a:gd name="T47" fmla="*/ 70 h 213"/>
                <a:gd name="T48" fmla="*/ 240 w 240"/>
                <a:gd name="T49" fmla="*/ 41 h 213"/>
                <a:gd name="T50" fmla="*/ 240 w 240"/>
                <a:gd name="T51" fmla="*/ 15 h 213"/>
                <a:gd name="T52" fmla="*/ 223 w 240"/>
                <a:gd name="T53" fmla="*/ 3 h 213"/>
                <a:gd name="T54" fmla="*/ 223 w 240"/>
                <a:gd name="T55" fmla="*/ 22 h 213"/>
                <a:gd name="T56" fmla="*/ 219 w 240"/>
                <a:gd name="T57" fmla="*/ 53 h 213"/>
                <a:gd name="T58" fmla="*/ 204 w 240"/>
                <a:gd name="T59" fmla="*/ 81 h 213"/>
                <a:gd name="T60" fmla="*/ 187 w 240"/>
                <a:gd name="T61" fmla="*/ 98 h 213"/>
                <a:gd name="T62" fmla="*/ 170 w 240"/>
                <a:gd name="T63" fmla="*/ 108 h 213"/>
                <a:gd name="T64" fmla="*/ 149 w 240"/>
                <a:gd name="T65" fmla="*/ 116 h 213"/>
                <a:gd name="T66" fmla="*/ 124 w 240"/>
                <a:gd name="T67" fmla="*/ 116 h 213"/>
                <a:gd name="T68" fmla="*/ 97 w 240"/>
                <a:gd name="T69" fmla="*/ 112 h 213"/>
                <a:gd name="T70" fmla="*/ 76 w 240"/>
                <a:gd name="T71" fmla="*/ 100 h 213"/>
                <a:gd name="T72" fmla="*/ 71 w 240"/>
                <a:gd name="T73" fmla="*/ 70 h 213"/>
                <a:gd name="T74" fmla="*/ 82 w 240"/>
                <a:gd name="T75" fmla="*/ 43 h 213"/>
                <a:gd name="T76" fmla="*/ 111 w 240"/>
                <a:gd name="T77" fmla="*/ 36 h 213"/>
                <a:gd name="T78" fmla="*/ 133 w 240"/>
                <a:gd name="T79" fmla="*/ 38 h 213"/>
                <a:gd name="T80" fmla="*/ 139 w 240"/>
                <a:gd name="T81" fmla="*/ 32 h 213"/>
                <a:gd name="T82" fmla="*/ 132 w 240"/>
                <a:gd name="T83" fmla="*/ 15 h 213"/>
                <a:gd name="T84" fmla="*/ 111 w 240"/>
                <a:gd name="T85" fmla="*/ 5 h 213"/>
                <a:gd name="T86" fmla="*/ 90 w 240"/>
                <a:gd name="T87" fmla="*/ 3 h 213"/>
                <a:gd name="T88" fmla="*/ 65 w 240"/>
                <a:gd name="T89" fmla="*/ 3 h 213"/>
                <a:gd name="T90" fmla="*/ 42 w 240"/>
                <a:gd name="T91" fmla="*/ 9 h 213"/>
                <a:gd name="T92" fmla="*/ 21 w 240"/>
                <a:gd name="T93" fmla="*/ 26 h 213"/>
                <a:gd name="T94" fmla="*/ 8 w 240"/>
                <a:gd name="T95" fmla="*/ 49 h 213"/>
                <a:gd name="T96" fmla="*/ 2 w 240"/>
                <a:gd name="T97" fmla="*/ 79 h 213"/>
                <a:gd name="T98" fmla="*/ 0 w 240"/>
                <a:gd name="T99" fmla="*/ 108 h 213"/>
                <a:gd name="T100" fmla="*/ 6 w 240"/>
                <a:gd name="T101" fmla="*/ 136 h 213"/>
                <a:gd name="T102" fmla="*/ 18 w 240"/>
                <a:gd name="T103" fmla="*/ 159 h 213"/>
                <a:gd name="T104" fmla="*/ 42 w 240"/>
                <a:gd name="T105" fmla="*/ 178 h 213"/>
                <a:gd name="T106" fmla="*/ 71 w 240"/>
                <a:gd name="T107" fmla="*/ 192 h 213"/>
                <a:gd name="T108" fmla="*/ 101 w 240"/>
                <a:gd name="T109" fmla="*/ 203 h 213"/>
                <a:gd name="T110" fmla="*/ 122 w 240"/>
                <a:gd name="T111" fmla="*/ 209 h 213"/>
                <a:gd name="T112" fmla="*/ 133 w 240"/>
                <a:gd name="T1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" h="213">
                  <a:moveTo>
                    <a:pt x="156" y="194"/>
                  </a:moveTo>
                  <a:lnTo>
                    <a:pt x="154" y="194"/>
                  </a:lnTo>
                  <a:lnTo>
                    <a:pt x="151" y="194"/>
                  </a:lnTo>
                  <a:lnTo>
                    <a:pt x="145" y="192"/>
                  </a:lnTo>
                  <a:lnTo>
                    <a:pt x="137" y="192"/>
                  </a:lnTo>
                  <a:lnTo>
                    <a:pt x="130" y="190"/>
                  </a:lnTo>
                  <a:lnTo>
                    <a:pt x="120" y="188"/>
                  </a:lnTo>
                  <a:lnTo>
                    <a:pt x="109" y="186"/>
                  </a:lnTo>
                  <a:lnTo>
                    <a:pt x="99" y="186"/>
                  </a:lnTo>
                  <a:lnTo>
                    <a:pt x="86" y="182"/>
                  </a:lnTo>
                  <a:lnTo>
                    <a:pt x="76" y="178"/>
                  </a:lnTo>
                  <a:lnTo>
                    <a:pt x="65" y="174"/>
                  </a:lnTo>
                  <a:lnTo>
                    <a:pt x="56" y="169"/>
                  </a:lnTo>
                  <a:lnTo>
                    <a:pt x="44" y="163"/>
                  </a:lnTo>
                  <a:lnTo>
                    <a:pt x="37" y="157"/>
                  </a:lnTo>
                  <a:lnTo>
                    <a:pt x="29" y="150"/>
                  </a:lnTo>
                  <a:lnTo>
                    <a:pt x="25" y="142"/>
                  </a:lnTo>
                  <a:lnTo>
                    <a:pt x="19" y="133"/>
                  </a:lnTo>
                  <a:lnTo>
                    <a:pt x="18" y="123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5"/>
                  </a:lnTo>
                  <a:lnTo>
                    <a:pt x="18" y="85"/>
                  </a:lnTo>
                  <a:lnTo>
                    <a:pt x="19" y="78"/>
                  </a:lnTo>
                  <a:lnTo>
                    <a:pt x="23" y="70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3" y="47"/>
                  </a:lnTo>
                  <a:lnTo>
                    <a:pt x="37" y="41"/>
                  </a:lnTo>
                  <a:lnTo>
                    <a:pt x="46" y="30"/>
                  </a:lnTo>
                  <a:lnTo>
                    <a:pt x="57" y="26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78" y="17"/>
                  </a:lnTo>
                  <a:lnTo>
                    <a:pt x="82" y="17"/>
                  </a:lnTo>
                  <a:lnTo>
                    <a:pt x="88" y="19"/>
                  </a:lnTo>
                  <a:lnTo>
                    <a:pt x="92" y="21"/>
                  </a:lnTo>
                  <a:lnTo>
                    <a:pt x="90" y="21"/>
                  </a:lnTo>
                  <a:lnTo>
                    <a:pt x="86" y="24"/>
                  </a:lnTo>
                  <a:lnTo>
                    <a:pt x="80" y="26"/>
                  </a:lnTo>
                  <a:lnTo>
                    <a:pt x="75" y="32"/>
                  </a:lnTo>
                  <a:lnTo>
                    <a:pt x="67" y="38"/>
                  </a:lnTo>
                  <a:lnTo>
                    <a:pt x="61" y="45"/>
                  </a:lnTo>
                  <a:lnTo>
                    <a:pt x="57" y="53"/>
                  </a:lnTo>
                  <a:lnTo>
                    <a:pt x="57" y="62"/>
                  </a:lnTo>
                  <a:lnTo>
                    <a:pt x="57" y="70"/>
                  </a:lnTo>
                  <a:lnTo>
                    <a:pt x="59" y="83"/>
                  </a:lnTo>
                  <a:lnTo>
                    <a:pt x="61" y="91"/>
                  </a:lnTo>
                  <a:lnTo>
                    <a:pt x="65" y="97"/>
                  </a:lnTo>
                  <a:lnTo>
                    <a:pt x="67" y="104"/>
                  </a:lnTo>
                  <a:lnTo>
                    <a:pt x="73" y="112"/>
                  </a:lnTo>
                  <a:lnTo>
                    <a:pt x="76" y="116"/>
                  </a:lnTo>
                  <a:lnTo>
                    <a:pt x="82" y="121"/>
                  </a:lnTo>
                  <a:lnTo>
                    <a:pt x="90" y="127"/>
                  </a:lnTo>
                  <a:lnTo>
                    <a:pt x="99" y="131"/>
                  </a:lnTo>
                  <a:lnTo>
                    <a:pt x="109" y="133"/>
                  </a:lnTo>
                  <a:lnTo>
                    <a:pt x="120" y="135"/>
                  </a:lnTo>
                  <a:lnTo>
                    <a:pt x="126" y="135"/>
                  </a:lnTo>
                  <a:lnTo>
                    <a:pt x="133" y="135"/>
                  </a:lnTo>
                  <a:lnTo>
                    <a:pt x="141" y="135"/>
                  </a:lnTo>
                  <a:lnTo>
                    <a:pt x="149" y="135"/>
                  </a:lnTo>
                  <a:lnTo>
                    <a:pt x="154" y="133"/>
                  </a:lnTo>
                  <a:lnTo>
                    <a:pt x="162" y="129"/>
                  </a:lnTo>
                  <a:lnTo>
                    <a:pt x="170" y="127"/>
                  </a:lnTo>
                  <a:lnTo>
                    <a:pt x="175" y="125"/>
                  </a:lnTo>
                  <a:lnTo>
                    <a:pt x="187" y="119"/>
                  </a:lnTo>
                  <a:lnTo>
                    <a:pt x="198" y="114"/>
                  </a:lnTo>
                  <a:lnTo>
                    <a:pt x="206" y="106"/>
                  </a:lnTo>
                  <a:lnTo>
                    <a:pt x="213" y="97"/>
                  </a:lnTo>
                  <a:lnTo>
                    <a:pt x="219" y="89"/>
                  </a:lnTo>
                  <a:lnTo>
                    <a:pt x="227" y="79"/>
                  </a:lnTo>
                  <a:lnTo>
                    <a:pt x="230" y="70"/>
                  </a:lnTo>
                  <a:lnTo>
                    <a:pt x="234" y="60"/>
                  </a:lnTo>
                  <a:lnTo>
                    <a:pt x="238" y="51"/>
                  </a:lnTo>
                  <a:lnTo>
                    <a:pt x="240" y="41"/>
                  </a:lnTo>
                  <a:lnTo>
                    <a:pt x="240" y="32"/>
                  </a:lnTo>
                  <a:lnTo>
                    <a:pt x="240" y="24"/>
                  </a:lnTo>
                  <a:lnTo>
                    <a:pt x="240" y="15"/>
                  </a:lnTo>
                  <a:lnTo>
                    <a:pt x="240" y="7"/>
                  </a:lnTo>
                  <a:lnTo>
                    <a:pt x="223" y="0"/>
                  </a:lnTo>
                  <a:lnTo>
                    <a:pt x="223" y="3"/>
                  </a:lnTo>
                  <a:lnTo>
                    <a:pt x="223" y="7"/>
                  </a:lnTo>
                  <a:lnTo>
                    <a:pt x="223" y="15"/>
                  </a:lnTo>
                  <a:lnTo>
                    <a:pt x="223" y="22"/>
                  </a:lnTo>
                  <a:lnTo>
                    <a:pt x="223" y="32"/>
                  </a:lnTo>
                  <a:lnTo>
                    <a:pt x="221" y="41"/>
                  </a:lnTo>
                  <a:lnTo>
                    <a:pt x="219" y="53"/>
                  </a:lnTo>
                  <a:lnTo>
                    <a:pt x="215" y="62"/>
                  </a:lnTo>
                  <a:lnTo>
                    <a:pt x="211" y="72"/>
                  </a:lnTo>
                  <a:lnTo>
                    <a:pt x="204" y="81"/>
                  </a:lnTo>
                  <a:lnTo>
                    <a:pt x="198" y="91"/>
                  </a:lnTo>
                  <a:lnTo>
                    <a:pt x="192" y="95"/>
                  </a:lnTo>
                  <a:lnTo>
                    <a:pt x="187" y="98"/>
                  </a:lnTo>
                  <a:lnTo>
                    <a:pt x="181" y="102"/>
                  </a:lnTo>
                  <a:lnTo>
                    <a:pt x="175" y="106"/>
                  </a:lnTo>
                  <a:lnTo>
                    <a:pt x="170" y="108"/>
                  </a:lnTo>
                  <a:lnTo>
                    <a:pt x="162" y="110"/>
                  </a:lnTo>
                  <a:lnTo>
                    <a:pt x="154" y="112"/>
                  </a:lnTo>
                  <a:lnTo>
                    <a:pt x="149" y="116"/>
                  </a:lnTo>
                  <a:lnTo>
                    <a:pt x="139" y="116"/>
                  </a:lnTo>
                  <a:lnTo>
                    <a:pt x="132" y="116"/>
                  </a:lnTo>
                  <a:lnTo>
                    <a:pt x="124" y="116"/>
                  </a:lnTo>
                  <a:lnTo>
                    <a:pt x="118" y="116"/>
                  </a:lnTo>
                  <a:lnTo>
                    <a:pt x="107" y="114"/>
                  </a:lnTo>
                  <a:lnTo>
                    <a:pt x="97" y="112"/>
                  </a:lnTo>
                  <a:lnTo>
                    <a:pt x="88" y="108"/>
                  </a:lnTo>
                  <a:lnTo>
                    <a:pt x="82" y="104"/>
                  </a:lnTo>
                  <a:lnTo>
                    <a:pt x="76" y="100"/>
                  </a:lnTo>
                  <a:lnTo>
                    <a:pt x="75" y="95"/>
                  </a:lnTo>
                  <a:lnTo>
                    <a:pt x="71" y="81"/>
                  </a:lnTo>
                  <a:lnTo>
                    <a:pt x="71" y="70"/>
                  </a:lnTo>
                  <a:lnTo>
                    <a:pt x="73" y="59"/>
                  </a:lnTo>
                  <a:lnTo>
                    <a:pt x="78" y="51"/>
                  </a:lnTo>
                  <a:lnTo>
                    <a:pt x="82" y="43"/>
                  </a:lnTo>
                  <a:lnTo>
                    <a:pt x="90" y="38"/>
                  </a:lnTo>
                  <a:lnTo>
                    <a:pt x="99" y="36"/>
                  </a:lnTo>
                  <a:lnTo>
                    <a:pt x="111" y="36"/>
                  </a:lnTo>
                  <a:lnTo>
                    <a:pt x="120" y="36"/>
                  </a:lnTo>
                  <a:lnTo>
                    <a:pt x="128" y="36"/>
                  </a:lnTo>
                  <a:lnTo>
                    <a:pt x="133" y="38"/>
                  </a:lnTo>
                  <a:lnTo>
                    <a:pt x="135" y="38"/>
                  </a:lnTo>
                  <a:lnTo>
                    <a:pt x="137" y="36"/>
                  </a:lnTo>
                  <a:lnTo>
                    <a:pt x="139" y="32"/>
                  </a:lnTo>
                  <a:lnTo>
                    <a:pt x="141" y="26"/>
                  </a:lnTo>
                  <a:lnTo>
                    <a:pt x="137" y="21"/>
                  </a:lnTo>
                  <a:lnTo>
                    <a:pt x="132" y="15"/>
                  </a:lnTo>
                  <a:lnTo>
                    <a:pt x="122" y="11"/>
                  </a:lnTo>
                  <a:lnTo>
                    <a:pt x="116" y="9"/>
                  </a:lnTo>
                  <a:lnTo>
                    <a:pt x="111" y="5"/>
                  </a:lnTo>
                  <a:lnTo>
                    <a:pt x="103" y="3"/>
                  </a:lnTo>
                  <a:lnTo>
                    <a:pt x="97" y="3"/>
                  </a:lnTo>
                  <a:lnTo>
                    <a:pt x="90" y="3"/>
                  </a:lnTo>
                  <a:lnTo>
                    <a:pt x="82" y="2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2" y="9"/>
                  </a:lnTo>
                  <a:lnTo>
                    <a:pt x="35" y="15"/>
                  </a:lnTo>
                  <a:lnTo>
                    <a:pt x="29" y="19"/>
                  </a:lnTo>
                  <a:lnTo>
                    <a:pt x="21" y="26"/>
                  </a:lnTo>
                  <a:lnTo>
                    <a:pt x="16" y="32"/>
                  </a:lnTo>
                  <a:lnTo>
                    <a:pt x="12" y="41"/>
                  </a:lnTo>
                  <a:lnTo>
                    <a:pt x="8" y="49"/>
                  </a:lnTo>
                  <a:lnTo>
                    <a:pt x="6" y="59"/>
                  </a:lnTo>
                  <a:lnTo>
                    <a:pt x="2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7"/>
                  </a:lnTo>
                  <a:lnTo>
                    <a:pt x="2" y="127"/>
                  </a:lnTo>
                  <a:lnTo>
                    <a:pt x="6" y="136"/>
                  </a:lnTo>
                  <a:lnTo>
                    <a:pt x="8" y="144"/>
                  </a:lnTo>
                  <a:lnTo>
                    <a:pt x="14" y="154"/>
                  </a:lnTo>
                  <a:lnTo>
                    <a:pt x="18" y="159"/>
                  </a:lnTo>
                  <a:lnTo>
                    <a:pt x="25" y="165"/>
                  </a:lnTo>
                  <a:lnTo>
                    <a:pt x="33" y="171"/>
                  </a:lnTo>
                  <a:lnTo>
                    <a:pt x="42" y="178"/>
                  </a:lnTo>
                  <a:lnTo>
                    <a:pt x="50" y="182"/>
                  </a:lnTo>
                  <a:lnTo>
                    <a:pt x="61" y="188"/>
                  </a:lnTo>
                  <a:lnTo>
                    <a:pt x="71" y="192"/>
                  </a:lnTo>
                  <a:lnTo>
                    <a:pt x="82" y="197"/>
                  </a:lnTo>
                  <a:lnTo>
                    <a:pt x="92" y="199"/>
                  </a:lnTo>
                  <a:lnTo>
                    <a:pt x="101" y="203"/>
                  </a:lnTo>
                  <a:lnTo>
                    <a:pt x="109" y="205"/>
                  </a:lnTo>
                  <a:lnTo>
                    <a:pt x="116" y="209"/>
                  </a:lnTo>
                  <a:lnTo>
                    <a:pt x="122" y="209"/>
                  </a:lnTo>
                  <a:lnTo>
                    <a:pt x="130" y="211"/>
                  </a:lnTo>
                  <a:lnTo>
                    <a:pt x="132" y="213"/>
                  </a:lnTo>
                  <a:lnTo>
                    <a:pt x="133" y="213"/>
                  </a:lnTo>
                  <a:lnTo>
                    <a:pt x="156" y="194"/>
                  </a:lnTo>
                  <a:lnTo>
                    <a:pt x="156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5" name="Freeform 69"/>
            <p:cNvSpPr>
              <a:spLocks/>
            </p:cNvSpPr>
            <p:nvPr/>
          </p:nvSpPr>
          <p:spPr bwMode="auto">
            <a:xfrm>
              <a:off x="2872" y="2319"/>
              <a:ext cx="44" cy="43"/>
            </a:xfrm>
            <a:custGeom>
              <a:avLst/>
              <a:gdLst>
                <a:gd name="T0" fmla="*/ 32 w 87"/>
                <a:gd name="T1" fmla="*/ 0 h 85"/>
                <a:gd name="T2" fmla="*/ 28 w 87"/>
                <a:gd name="T3" fmla="*/ 0 h 85"/>
                <a:gd name="T4" fmla="*/ 17 w 87"/>
                <a:gd name="T5" fmla="*/ 4 h 85"/>
                <a:gd name="T6" fmla="*/ 11 w 87"/>
                <a:gd name="T7" fmla="*/ 7 h 85"/>
                <a:gd name="T8" fmla="*/ 8 w 87"/>
                <a:gd name="T9" fmla="*/ 13 h 85"/>
                <a:gd name="T10" fmla="*/ 4 w 87"/>
                <a:gd name="T11" fmla="*/ 17 h 85"/>
                <a:gd name="T12" fmla="*/ 2 w 87"/>
                <a:gd name="T13" fmla="*/ 23 h 85"/>
                <a:gd name="T14" fmla="*/ 2 w 87"/>
                <a:gd name="T15" fmla="*/ 28 h 85"/>
                <a:gd name="T16" fmla="*/ 2 w 87"/>
                <a:gd name="T17" fmla="*/ 36 h 85"/>
                <a:gd name="T18" fmla="*/ 0 w 87"/>
                <a:gd name="T19" fmla="*/ 47 h 85"/>
                <a:gd name="T20" fmla="*/ 4 w 87"/>
                <a:gd name="T21" fmla="*/ 57 h 85"/>
                <a:gd name="T22" fmla="*/ 8 w 87"/>
                <a:gd name="T23" fmla="*/ 64 h 85"/>
                <a:gd name="T24" fmla="*/ 15 w 87"/>
                <a:gd name="T25" fmla="*/ 74 h 85"/>
                <a:gd name="T26" fmla="*/ 23 w 87"/>
                <a:gd name="T27" fmla="*/ 78 h 85"/>
                <a:gd name="T28" fmla="*/ 30 w 87"/>
                <a:gd name="T29" fmla="*/ 82 h 85"/>
                <a:gd name="T30" fmla="*/ 40 w 87"/>
                <a:gd name="T31" fmla="*/ 83 h 85"/>
                <a:gd name="T32" fmla="*/ 49 w 87"/>
                <a:gd name="T33" fmla="*/ 85 h 85"/>
                <a:gd name="T34" fmla="*/ 55 w 87"/>
                <a:gd name="T35" fmla="*/ 82 h 85"/>
                <a:gd name="T36" fmla="*/ 63 w 87"/>
                <a:gd name="T37" fmla="*/ 78 h 85"/>
                <a:gd name="T38" fmla="*/ 68 w 87"/>
                <a:gd name="T39" fmla="*/ 70 h 85"/>
                <a:gd name="T40" fmla="*/ 78 w 87"/>
                <a:gd name="T41" fmla="*/ 63 h 85"/>
                <a:gd name="T42" fmla="*/ 82 w 87"/>
                <a:gd name="T43" fmla="*/ 53 h 85"/>
                <a:gd name="T44" fmla="*/ 87 w 87"/>
                <a:gd name="T45" fmla="*/ 44 h 85"/>
                <a:gd name="T46" fmla="*/ 87 w 87"/>
                <a:gd name="T47" fmla="*/ 36 h 85"/>
                <a:gd name="T48" fmla="*/ 87 w 87"/>
                <a:gd name="T49" fmla="*/ 30 h 85"/>
                <a:gd name="T50" fmla="*/ 84 w 87"/>
                <a:gd name="T51" fmla="*/ 23 h 85"/>
                <a:gd name="T52" fmla="*/ 82 w 87"/>
                <a:gd name="T53" fmla="*/ 19 h 85"/>
                <a:gd name="T54" fmla="*/ 78 w 87"/>
                <a:gd name="T55" fmla="*/ 15 h 85"/>
                <a:gd name="T56" fmla="*/ 76 w 87"/>
                <a:gd name="T57" fmla="*/ 15 h 85"/>
                <a:gd name="T58" fmla="*/ 70 w 87"/>
                <a:gd name="T59" fmla="*/ 15 h 85"/>
                <a:gd name="T60" fmla="*/ 68 w 87"/>
                <a:gd name="T61" fmla="*/ 17 h 85"/>
                <a:gd name="T62" fmla="*/ 68 w 87"/>
                <a:gd name="T63" fmla="*/ 19 h 85"/>
                <a:gd name="T64" fmla="*/ 68 w 87"/>
                <a:gd name="T65" fmla="*/ 24 h 85"/>
                <a:gd name="T66" fmla="*/ 66 w 87"/>
                <a:gd name="T67" fmla="*/ 30 h 85"/>
                <a:gd name="T68" fmla="*/ 66 w 87"/>
                <a:gd name="T69" fmla="*/ 40 h 85"/>
                <a:gd name="T70" fmla="*/ 63 w 87"/>
                <a:gd name="T71" fmla="*/ 47 h 85"/>
                <a:gd name="T72" fmla="*/ 61 w 87"/>
                <a:gd name="T73" fmla="*/ 57 h 85"/>
                <a:gd name="T74" fmla="*/ 55 w 87"/>
                <a:gd name="T75" fmla="*/ 64 h 85"/>
                <a:gd name="T76" fmla="*/ 49 w 87"/>
                <a:gd name="T77" fmla="*/ 68 h 85"/>
                <a:gd name="T78" fmla="*/ 40 w 87"/>
                <a:gd name="T79" fmla="*/ 68 h 85"/>
                <a:gd name="T80" fmla="*/ 32 w 87"/>
                <a:gd name="T81" fmla="*/ 64 h 85"/>
                <a:gd name="T82" fmla="*/ 27 w 87"/>
                <a:gd name="T83" fmla="*/ 61 h 85"/>
                <a:gd name="T84" fmla="*/ 23 w 87"/>
                <a:gd name="T85" fmla="*/ 55 h 85"/>
                <a:gd name="T86" fmla="*/ 19 w 87"/>
                <a:gd name="T87" fmla="*/ 47 h 85"/>
                <a:gd name="T88" fmla="*/ 15 w 87"/>
                <a:gd name="T89" fmla="*/ 42 h 85"/>
                <a:gd name="T90" fmla="*/ 15 w 87"/>
                <a:gd name="T91" fmla="*/ 34 h 85"/>
                <a:gd name="T92" fmla="*/ 15 w 87"/>
                <a:gd name="T93" fmla="*/ 26 h 85"/>
                <a:gd name="T94" fmla="*/ 19 w 87"/>
                <a:gd name="T95" fmla="*/ 19 h 85"/>
                <a:gd name="T96" fmla="*/ 30 w 87"/>
                <a:gd name="T97" fmla="*/ 13 h 85"/>
                <a:gd name="T98" fmla="*/ 40 w 87"/>
                <a:gd name="T99" fmla="*/ 13 h 85"/>
                <a:gd name="T100" fmla="*/ 46 w 87"/>
                <a:gd name="T101" fmla="*/ 13 h 85"/>
                <a:gd name="T102" fmla="*/ 32 w 87"/>
                <a:gd name="T103" fmla="*/ 0 h 85"/>
                <a:gd name="T104" fmla="*/ 32 w 87"/>
                <a:gd name="T10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5">
                  <a:moveTo>
                    <a:pt x="32" y="0"/>
                  </a:moveTo>
                  <a:lnTo>
                    <a:pt x="28" y="0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4" y="57"/>
                  </a:lnTo>
                  <a:lnTo>
                    <a:pt x="8" y="64"/>
                  </a:lnTo>
                  <a:lnTo>
                    <a:pt x="15" y="74"/>
                  </a:lnTo>
                  <a:lnTo>
                    <a:pt x="23" y="78"/>
                  </a:lnTo>
                  <a:lnTo>
                    <a:pt x="30" y="82"/>
                  </a:lnTo>
                  <a:lnTo>
                    <a:pt x="40" y="83"/>
                  </a:lnTo>
                  <a:lnTo>
                    <a:pt x="49" y="85"/>
                  </a:lnTo>
                  <a:lnTo>
                    <a:pt x="55" y="82"/>
                  </a:lnTo>
                  <a:lnTo>
                    <a:pt x="63" y="78"/>
                  </a:lnTo>
                  <a:lnTo>
                    <a:pt x="68" y="70"/>
                  </a:lnTo>
                  <a:lnTo>
                    <a:pt x="78" y="63"/>
                  </a:lnTo>
                  <a:lnTo>
                    <a:pt x="82" y="53"/>
                  </a:lnTo>
                  <a:lnTo>
                    <a:pt x="87" y="44"/>
                  </a:lnTo>
                  <a:lnTo>
                    <a:pt x="87" y="36"/>
                  </a:lnTo>
                  <a:lnTo>
                    <a:pt x="87" y="30"/>
                  </a:lnTo>
                  <a:lnTo>
                    <a:pt x="84" y="23"/>
                  </a:lnTo>
                  <a:lnTo>
                    <a:pt x="82" y="19"/>
                  </a:lnTo>
                  <a:lnTo>
                    <a:pt x="78" y="15"/>
                  </a:lnTo>
                  <a:lnTo>
                    <a:pt x="76" y="15"/>
                  </a:lnTo>
                  <a:lnTo>
                    <a:pt x="70" y="15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4"/>
                  </a:lnTo>
                  <a:lnTo>
                    <a:pt x="66" y="30"/>
                  </a:lnTo>
                  <a:lnTo>
                    <a:pt x="66" y="40"/>
                  </a:lnTo>
                  <a:lnTo>
                    <a:pt x="63" y="47"/>
                  </a:lnTo>
                  <a:lnTo>
                    <a:pt x="61" y="57"/>
                  </a:lnTo>
                  <a:lnTo>
                    <a:pt x="55" y="64"/>
                  </a:lnTo>
                  <a:lnTo>
                    <a:pt x="49" y="68"/>
                  </a:lnTo>
                  <a:lnTo>
                    <a:pt x="40" y="68"/>
                  </a:lnTo>
                  <a:lnTo>
                    <a:pt x="32" y="64"/>
                  </a:lnTo>
                  <a:lnTo>
                    <a:pt x="27" y="61"/>
                  </a:lnTo>
                  <a:lnTo>
                    <a:pt x="23" y="55"/>
                  </a:lnTo>
                  <a:lnTo>
                    <a:pt x="19" y="47"/>
                  </a:lnTo>
                  <a:lnTo>
                    <a:pt x="15" y="42"/>
                  </a:lnTo>
                  <a:lnTo>
                    <a:pt x="15" y="34"/>
                  </a:lnTo>
                  <a:lnTo>
                    <a:pt x="15" y="26"/>
                  </a:lnTo>
                  <a:lnTo>
                    <a:pt x="19" y="19"/>
                  </a:lnTo>
                  <a:lnTo>
                    <a:pt x="30" y="13"/>
                  </a:lnTo>
                  <a:lnTo>
                    <a:pt x="40" y="13"/>
                  </a:lnTo>
                  <a:lnTo>
                    <a:pt x="46" y="13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8" name="Freeform 72"/>
            <p:cNvSpPr>
              <a:spLocks/>
            </p:cNvSpPr>
            <p:nvPr/>
          </p:nvSpPr>
          <p:spPr bwMode="auto">
            <a:xfrm>
              <a:off x="2820" y="2815"/>
              <a:ext cx="141" cy="126"/>
            </a:xfrm>
            <a:custGeom>
              <a:avLst/>
              <a:gdLst>
                <a:gd name="T0" fmla="*/ 82 w 284"/>
                <a:gd name="T1" fmla="*/ 213 h 253"/>
                <a:gd name="T2" fmla="*/ 122 w 284"/>
                <a:gd name="T3" fmla="*/ 228 h 253"/>
                <a:gd name="T4" fmla="*/ 118 w 284"/>
                <a:gd name="T5" fmla="*/ 198 h 253"/>
                <a:gd name="T6" fmla="*/ 101 w 284"/>
                <a:gd name="T7" fmla="*/ 169 h 253"/>
                <a:gd name="T8" fmla="*/ 80 w 284"/>
                <a:gd name="T9" fmla="*/ 135 h 253"/>
                <a:gd name="T10" fmla="*/ 73 w 284"/>
                <a:gd name="T11" fmla="*/ 105 h 253"/>
                <a:gd name="T12" fmla="*/ 88 w 284"/>
                <a:gd name="T13" fmla="*/ 116 h 253"/>
                <a:gd name="T14" fmla="*/ 107 w 284"/>
                <a:gd name="T15" fmla="*/ 162 h 253"/>
                <a:gd name="T16" fmla="*/ 130 w 284"/>
                <a:gd name="T17" fmla="*/ 211 h 253"/>
                <a:gd name="T18" fmla="*/ 154 w 284"/>
                <a:gd name="T19" fmla="*/ 238 h 253"/>
                <a:gd name="T20" fmla="*/ 171 w 284"/>
                <a:gd name="T21" fmla="*/ 223 h 253"/>
                <a:gd name="T22" fmla="*/ 156 w 284"/>
                <a:gd name="T23" fmla="*/ 181 h 253"/>
                <a:gd name="T24" fmla="*/ 128 w 284"/>
                <a:gd name="T25" fmla="*/ 120 h 253"/>
                <a:gd name="T26" fmla="*/ 111 w 284"/>
                <a:gd name="T27" fmla="*/ 80 h 253"/>
                <a:gd name="T28" fmla="*/ 128 w 284"/>
                <a:gd name="T29" fmla="*/ 82 h 253"/>
                <a:gd name="T30" fmla="*/ 145 w 284"/>
                <a:gd name="T31" fmla="*/ 128 h 253"/>
                <a:gd name="T32" fmla="*/ 164 w 284"/>
                <a:gd name="T33" fmla="*/ 173 h 253"/>
                <a:gd name="T34" fmla="*/ 189 w 284"/>
                <a:gd name="T35" fmla="*/ 215 h 253"/>
                <a:gd name="T36" fmla="*/ 215 w 284"/>
                <a:gd name="T37" fmla="*/ 209 h 253"/>
                <a:gd name="T38" fmla="*/ 206 w 284"/>
                <a:gd name="T39" fmla="*/ 175 h 253"/>
                <a:gd name="T40" fmla="*/ 177 w 284"/>
                <a:gd name="T41" fmla="*/ 122 h 253"/>
                <a:gd name="T42" fmla="*/ 149 w 284"/>
                <a:gd name="T43" fmla="*/ 69 h 253"/>
                <a:gd name="T44" fmla="*/ 160 w 284"/>
                <a:gd name="T45" fmla="*/ 57 h 253"/>
                <a:gd name="T46" fmla="*/ 196 w 284"/>
                <a:gd name="T47" fmla="*/ 95 h 253"/>
                <a:gd name="T48" fmla="*/ 236 w 284"/>
                <a:gd name="T49" fmla="*/ 129 h 253"/>
                <a:gd name="T50" fmla="*/ 265 w 284"/>
                <a:gd name="T51" fmla="*/ 131 h 253"/>
                <a:gd name="T52" fmla="*/ 270 w 284"/>
                <a:gd name="T53" fmla="*/ 110 h 253"/>
                <a:gd name="T54" fmla="*/ 240 w 284"/>
                <a:gd name="T55" fmla="*/ 78 h 253"/>
                <a:gd name="T56" fmla="*/ 192 w 284"/>
                <a:gd name="T57" fmla="*/ 40 h 253"/>
                <a:gd name="T58" fmla="*/ 154 w 284"/>
                <a:gd name="T59" fmla="*/ 14 h 253"/>
                <a:gd name="T60" fmla="*/ 118 w 284"/>
                <a:gd name="T61" fmla="*/ 33 h 253"/>
                <a:gd name="T62" fmla="*/ 86 w 284"/>
                <a:gd name="T63" fmla="*/ 42 h 253"/>
                <a:gd name="T64" fmla="*/ 59 w 284"/>
                <a:gd name="T65" fmla="*/ 74 h 253"/>
                <a:gd name="T66" fmla="*/ 29 w 284"/>
                <a:gd name="T67" fmla="*/ 105 h 253"/>
                <a:gd name="T68" fmla="*/ 0 w 284"/>
                <a:gd name="T69" fmla="*/ 126 h 253"/>
                <a:gd name="T70" fmla="*/ 27 w 284"/>
                <a:gd name="T71" fmla="*/ 93 h 253"/>
                <a:gd name="T72" fmla="*/ 50 w 284"/>
                <a:gd name="T73" fmla="*/ 55 h 253"/>
                <a:gd name="T74" fmla="*/ 74 w 284"/>
                <a:gd name="T75" fmla="*/ 36 h 253"/>
                <a:gd name="T76" fmla="*/ 107 w 284"/>
                <a:gd name="T77" fmla="*/ 27 h 253"/>
                <a:gd name="T78" fmla="*/ 141 w 284"/>
                <a:gd name="T79" fmla="*/ 0 h 253"/>
                <a:gd name="T80" fmla="*/ 175 w 284"/>
                <a:gd name="T81" fmla="*/ 14 h 253"/>
                <a:gd name="T82" fmla="*/ 230 w 284"/>
                <a:gd name="T83" fmla="*/ 57 h 253"/>
                <a:gd name="T84" fmla="*/ 274 w 284"/>
                <a:gd name="T85" fmla="*/ 99 h 253"/>
                <a:gd name="T86" fmla="*/ 282 w 284"/>
                <a:gd name="T87" fmla="*/ 126 h 253"/>
                <a:gd name="T88" fmla="*/ 263 w 284"/>
                <a:gd name="T89" fmla="*/ 149 h 253"/>
                <a:gd name="T90" fmla="*/ 227 w 284"/>
                <a:gd name="T91" fmla="*/ 139 h 253"/>
                <a:gd name="T92" fmla="*/ 173 w 284"/>
                <a:gd name="T93" fmla="*/ 90 h 253"/>
                <a:gd name="T94" fmla="*/ 192 w 284"/>
                <a:gd name="T95" fmla="*/ 124 h 253"/>
                <a:gd name="T96" fmla="*/ 219 w 284"/>
                <a:gd name="T97" fmla="*/ 169 h 253"/>
                <a:gd name="T98" fmla="*/ 227 w 284"/>
                <a:gd name="T99" fmla="*/ 200 h 253"/>
                <a:gd name="T100" fmla="*/ 208 w 284"/>
                <a:gd name="T101" fmla="*/ 228 h 253"/>
                <a:gd name="T102" fmla="*/ 181 w 284"/>
                <a:gd name="T103" fmla="*/ 234 h 253"/>
                <a:gd name="T104" fmla="*/ 156 w 284"/>
                <a:gd name="T105" fmla="*/ 251 h 253"/>
                <a:gd name="T106" fmla="*/ 133 w 284"/>
                <a:gd name="T107" fmla="*/ 240 h 253"/>
                <a:gd name="T108" fmla="*/ 113 w 284"/>
                <a:gd name="T109" fmla="*/ 253 h 253"/>
                <a:gd name="T110" fmla="*/ 65 w 284"/>
                <a:gd name="T111" fmla="*/ 213 h 253"/>
                <a:gd name="T112" fmla="*/ 63 w 284"/>
                <a:gd name="T113" fmla="*/ 18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53">
                  <a:moveTo>
                    <a:pt x="63" y="183"/>
                  </a:moveTo>
                  <a:lnTo>
                    <a:pt x="63" y="185"/>
                  </a:lnTo>
                  <a:lnTo>
                    <a:pt x="69" y="192"/>
                  </a:lnTo>
                  <a:lnTo>
                    <a:pt x="74" y="202"/>
                  </a:lnTo>
                  <a:lnTo>
                    <a:pt x="82" y="213"/>
                  </a:lnTo>
                  <a:lnTo>
                    <a:pt x="90" y="223"/>
                  </a:lnTo>
                  <a:lnTo>
                    <a:pt x="99" y="232"/>
                  </a:lnTo>
                  <a:lnTo>
                    <a:pt x="107" y="236"/>
                  </a:lnTo>
                  <a:lnTo>
                    <a:pt x="114" y="238"/>
                  </a:lnTo>
                  <a:lnTo>
                    <a:pt x="122" y="228"/>
                  </a:lnTo>
                  <a:lnTo>
                    <a:pt x="124" y="221"/>
                  </a:lnTo>
                  <a:lnTo>
                    <a:pt x="122" y="215"/>
                  </a:lnTo>
                  <a:lnTo>
                    <a:pt x="120" y="209"/>
                  </a:lnTo>
                  <a:lnTo>
                    <a:pt x="118" y="204"/>
                  </a:lnTo>
                  <a:lnTo>
                    <a:pt x="118" y="198"/>
                  </a:lnTo>
                  <a:lnTo>
                    <a:pt x="114" y="194"/>
                  </a:lnTo>
                  <a:lnTo>
                    <a:pt x="113" y="188"/>
                  </a:lnTo>
                  <a:lnTo>
                    <a:pt x="109" y="183"/>
                  </a:lnTo>
                  <a:lnTo>
                    <a:pt x="107" y="175"/>
                  </a:lnTo>
                  <a:lnTo>
                    <a:pt x="101" y="169"/>
                  </a:lnTo>
                  <a:lnTo>
                    <a:pt x="97" y="162"/>
                  </a:lnTo>
                  <a:lnTo>
                    <a:pt x="94" y="154"/>
                  </a:lnTo>
                  <a:lnTo>
                    <a:pt x="90" y="149"/>
                  </a:lnTo>
                  <a:lnTo>
                    <a:pt x="86" y="141"/>
                  </a:lnTo>
                  <a:lnTo>
                    <a:pt x="80" y="135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1" y="114"/>
                  </a:lnTo>
                  <a:lnTo>
                    <a:pt x="71" y="110"/>
                  </a:lnTo>
                  <a:lnTo>
                    <a:pt x="73" y="105"/>
                  </a:lnTo>
                  <a:lnTo>
                    <a:pt x="76" y="103"/>
                  </a:lnTo>
                  <a:lnTo>
                    <a:pt x="80" y="103"/>
                  </a:lnTo>
                  <a:lnTo>
                    <a:pt x="86" y="109"/>
                  </a:lnTo>
                  <a:lnTo>
                    <a:pt x="86" y="110"/>
                  </a:lnTo>
                  <a:lnTo>
                    <a:pt x="88" y="116"/>
                  </a:lnTo>
                  <a:lnTo>
                    <a:pt x="90" y="122"/>
                  </a:lnTo>
                  <a:lnTo>
                    <a:pt x="94" y="131"/>
                  </a:lnTo>
                  <a:lnTo>
                    <a:pt x="97" y="139"/>
                  </a:lnTo>
                  <a:lnTo>
                    <a:pt x="101" y="149"/>
                  </a:lnTo>
                  <a:lnTo>
                    <a:pt x="107" y="162"/>
                  </a:lnTo>
                  <a:lnTo>
                    <a:pt x="113" y="173"/>
                  </a:lnTo>
                  <a:lnTo>
                    <a:pt x="114" y="183"/>
                  </a:lnTo>
                  <a:lnTo>
                    <a:pt x="120" y="192"/>
                  </a:lnTo>
                  <a:lnTo>
                    <a:pt x="124" y="202"/>
                  </a:lnTo>
                  <a:lnTo>
                    <a:pt x="130" y="211"/>
                  </a:lnTo>
                  <a:lnTo>
                    <a:pt x="133" y="217"/>
                  </a:lnTo>
                  <a:lnTo>
                    <a:pt x="139" y="225"/>
                  </a:lnTo>
                  <a:lnTo>
                    <a:pt x="141" y="228"/>
                  </a:lnTo>
                  <a:lnTo>
                    <a:pt x="145" y="232"/>
                  </a:lnTo>
                  <a:lnTo>
                    <a:pt x="154" y="238"/>
                  </a:lnTo>
                  <a:lnTo>
                    <a:pt x="164" y="238"/>
                  </a:lnTo>
                  <a:lnTo>
                    <a:pt x="166" y="236"/>
                  </a:lnTo>
                  <a:lnTo>
                    <a:pt x="170" y="234"/>
                  </a:lnTo>
                  <a:lnTo>
                    <a:pt x="171" y="228"/>
                  </a:lnTo>
                  <a:lnTo>
                    <a:pt x="171" y="223"/>
                  </a:lnTo>
                  <a:lnTo>
                    <a:pt x="171" y="217"/>
                  </a:lnTo>
                  <a:lnTo>
                    <a:pt x="168" y="211"/>
                  </a:lnTo>
                  <a:lnTo>
                    <a:pt x="166" y="202"/>
                  </a:lnTo>
                  <a:lnTo>
                    <a:pt x="162" y="192"/>
                  </a:lnTo>
                  <a:lnTo>
                    <a:pt x="156" y="181"/>
                  </a:lnTo>
                  <a:lnTo>
                    <a:pt x="151" y="169"/>
                  </a:lnTo>
                  <a:lnTo>
                    <a:pt x="145" y="156"/>
                  </a:lnTo>
                  <a:lnTo>
                    <a:pt x="139" y="145"/>
                  </a:lnTo>
                  <a:lnTo>
                    <a:pt x="133" y="131"/>
                  </a:lnTo>
                  <a:lnTo>
                    <a:pt x="128" y="120"/>
                  </a:lnTo>
                  <a:lnTo>
                    <a:pt x="122" y="109"/>
                  </a:lnTo>
                  <a:lnTo>
                    <a:pt x="118" y="99"/>
                  </a:lnTo>
                  <a:lnTo>
                    <a:pt x="114" y="90"/>
                  </a:lnTo>
                  <a:lnTo>
                    <a:pt x="113" y="84"/>
                  </a:lnTo>
                  <a:lnTo>
                    <a:pt x="111" y="80"/>
                  </a:lnTo>
                  <a:lnTo>
                    <a:pt x="113" y="78"/>
                  </a:lnTo>
                  <a:lnTo>
                    <a:pt x="118" y="71"/>
                  </a:lnTo>
                  <a:lnTo>
                    <a:pt x="124" y="74"/>
                  </a:lnTo>
                  <a:lnTo>
                    <a:pt x="124" y="76"/>
                  </a:lnTo>
                  <a:lnTo>
                    <a:pt x="128" y="82"/>
                  </a:lnTo>
                  <a:lnTo>
                    <a:pt x="130" y="90"/>
                  </a:lnTo>
                  <a:lnTo>
                    <a:pt x="133" y="99"/>
                  </a:lnTo>
                  <a:lnTo>
                    <a:pt x="137" y="110"/>
                  </a:lnTo>
                  <a:lnTo>
                    <a:pt x="141" y="122"/>
                  </a:lnTo>
                  <a:lnTo>
                    <a:pt x="145" y="128"/>
                  </a:lnTo>
                  <a:lnTo>
                    <a:pt x="147" y="135"/>
                  </a:lnTo>
                  <a:lnTo>
                    <a:pt x="151" y="141"/>
                  </a:lnTo>
                  <a:lnTo>
                    <a:pt x="154" y="149"/>
                  </a:lnTo>
                  <a:lnTo>
                    <a:pt x="158" y="160"/>
                  </a:lnTo>
                  <a:lnTo>
                    <a:pt x="164" y="173"/>
                  </a:lnTo>
                  <a:lnTo>
                    <a:pt x="170" y="183"/>
                  </a:lnTo>
                  <a:lnTo>
                    <a:pt x="175" y="194"/>
                  </a:lnTo>
                  <a:lnTo>
                    <a:pt x="179" y="204"/>
                  </a:lnTo>
                  <a:lnTo>
                    <a:pt x="185" y="211"/>
                  </a:lnTo>
                  <a:lnTo>
                    <a:pt x="189" y="215"/>
                  </a:lnTo>
                  <a:lnTo>
                    <a:pt x="192" y="219"/>
                  </a:lnTo>
                  <a:lnTo>
                    <a:pt x="200" y="221"/>
                  </a:lnTo>
                  <a:lnTo>
                    <a:pt x="209" y="217"/>
                  </a:lnTo>
                  <a:lnTo>
                    <a:pt x="211" y="213"/>
                  </a:lnTo>
                  <a:lnTo>
                    <a:pt x="215" y="209"/>
                  </a:lnTo>
                  <a:lnTo>
                    <a:pt x="215" y="204"/>
                  </a:lnTo>
                  <a:lnTo>
                    <a:pt x="215" y="198"/>
                  </a:lnTo>
                  <a:lnTo>
                    <a:pt x="213" y="190"/>
                  </a:lnTo>
                  <a:lnTo>
                    <a:pt x="209" y="185"/>
                  </a:lnTo>
                  <a:lnTo>
                    <a:pt x="206" y="175"/>
                  </a:lnTo>
                  <a:lnTo>
                    <a:pt x="202" y="168"/>
                  </a:lnTo>
                  <a:lnTo>
                    <a:pt x="194" y="154"/>
                  </a:lnTo>
                  <a:lnTo>
                    <a:pt x="189" y="143"/>
                  </a:lnTo>
                  <a:lnTo>
                    <a:pt x="183" y="131"/>
                  </a:lnTo>
                  <a:lnTo>
                    <a:pt x="177" y="122"/>
                  </a:lnTo>
                  <a:lnTo>
                    <a:pt x="170" y="109"/>
                  </a:lnTo>
                  <a:lnTo>
                    <a:pt x="162" y="97"/>
                  </a:lnTo>
                  <a:lnTo>
                    <a:pt x="156" y="88"/>
                  </a:lnTo>
                  <a:lnTo>
                    <a:pt x="154" y="78"/>
                  </a:lnTo>
                  <a:lnTo>
                    <a:pt x="149" y="69"/>
                  </a:lnTo>
                  <a:lnTo>
                    <a:pt x="147" y="61"/>
                  </a:lnTo>
                  <a:lnTo>
                    <a:pt x="145" y="57"/>
                  </a:lnTo>
                  <a:lnTo>
                    <a:pt x="145" y="55"/>
                  </a:lnTo>
                  <a:lnTo>
                    <a:pt x="154" y="50"/>
                  </a:lnTo>
                  <a:lnTo>
                    <a:pt x="160" y="57"/>
                  </a:lnTo>
                  <a:lnTo>
                    <a:pt x="164" y="63"/>
                  </a:lnTo>
                  <a:lnTo>
                    <a:pt x="173" y="74"/>
                  </a:lnTo>
                  <a:lnTo>
                    <a:pt x="181" y="80"/>
                  </a:lnTo>
                  <a:lnTo>
                    <a:pt x="189" y="88"/>
                  </a:lnTo>
                  <a:lnTo>
                    <a:pt x="196" y="95"/>
                  </a:lnTo>
                  <a:lnTo>
                    <a:pt x="206" y="103"/>
                  </a:lnTo>
                  <a:lnTo>
                    <a:pt x="211" y="110"/>
                  </a:lnTo>
                  <a:lnTo>
                    <a:pt x="221" y="116"/>
                  </a:lnTo>
                  <a:lnTo>
                    <a:pt x="228" y="124"/>
                  </a:lnTo>
                  <a:lnTo>
                    <a:pt x="236" y="129"/>
                  </a:lnTo>
                  <a:lnTo>
                    <a:pt x="242" y="131"/>
                  </a:lnTo>
                  <a:lnTo>
                    <a:pt x="249" y="135"/>
                  </a:lnTo>
                  <a:lnTo>
                    <a:pt x="253" y="137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0" y="128"/>
                  </a:lnTo>
                  <a:lnTo>
                    <a:pt x="270" y="124"/>
                  </a:lnTo>
                  <a:lnTo>
                    <a:pt x="272" y="120"/>
                  </a:lnTo>
                  <a:lnTo>
                    <a:pt x="270" y="116"/>
                  </a:lnTo>
                  <a:lnTo>
                    <a:pt x="270" y="110"/>
                  </a:lnTo>
                  <a:lnTo>
                    <a:pt x="267" y="105"/>
                  </a:lnTo>
                  <a:lnTo>
                    <a:pt x="263" y="99"/>
                  </a:lnTo>
                  <a:lnTo>
                    <a:pt x="255" y="93"/>
                  </a:lnTo>
                  <a:lnTo>
                    <a:pt x="249" y="88"/>
                  </a:lnTo>
                  <a:lnTo>
                    <a:pt x="240" y="78"/>
                  </a:lnTo>
                  <a:lnTo>
                    <a:pt x="230" y="72"/>
                  </a:lnTo>
                  <a:lnTo>
                    <a:pt x="221" y="65"/>
                  </a:lnTo>
                  <a:lnTo>
                    <a:pt x="211" y="57"/>
                  </a:lnTo>
                  <a:lnTo>
                    <a:pt x="202" y="50"/>
                  </a:lnTo>
                  <a:lnTo>
                    <a:pt x="192" y="40"/>
                  </a:lnTo>
                  <a:lnTo>
                    <a:pt x="181" y="34"/>
                  </a:lnTo>
                  <a:lnTo>
                    <a:pt x="173" y="29"/>
                  </a:lnTo>
                  <a:lnTo>
                    <a:pt x="164" y="21"/>
                  </a:lnTo>
                  <a:lnTo>
                    <a:pt x="158" y="17"/>
                  </a:lnTo>
                  <a:lnTo>
                    <a:pt x="154" y="14"/>
                  </a:lnTo>
                  <a:lnTo>
                    <a:pt x="151" y="12"/>
                  </a:lnTo>
                  <a:lnTo>
                    <a:pt x="139" y="12"/>
                  </a:lnTo>
                  <a:lnTo>
                    <a:pt x="130" y="19"/>
                  </a:lnTo>
                  <a:lnTo>
                    <a:pt x="120" y="27"/>
                  </a:lnTo>
                  <a:lnTo>
                    <a:pt x="118" y="33"/>
                  </a:lnTo>
                  <a:lnTo>
                    <a:pt x="114" y="33"/>
                  </a:lnTo>
                  <a:lnTo>
                    <a:pt x="111" y="34"/>
                  </a:lnTo>
                  <a:lnTo>
                    <a:pt x="103" y="34"/>
                  </a:lnTo>
                  <a:lnTo>
                    <a:pt x="95" y="38"/>
                  </a:lnTo>
                  <a:lnTo>
                    <a:pt x="86" y="42"/>
                  </a:lnTo>
                  <a:lnTo>
                    <a:pt x="80" y="46"/>
                  </a:lnTo>
                  <a:lnTo>
                    <a:pt x="71" y="50"/>
                  </a:lnTo>
                  <a:lnTo>
                    <a:pt x="69" y="53"/>
                  </a:lnTo>
                  <a:lnTo>
                    <a:pt x="63" y="63"/>
                  </a:lnTo>
                  <a:lnTo>
                    <a:pt x="59" y="74"/>
                  </a:lnTo>
                  <a:lnTo>
                    <a:pt x="54" y="84"/>
                  </a:lnTo>
                  <a:lnTo>
                    <a:pt x="50" y="91"/>
                  </a:lnTo>
                  <a:lnTo>
                    <a:pt x="42" y="93"/>
                  </a:lnTo>
                  <a:lnTo>
                    <a:pt x="36" y="99"/>
                  </a:lnTo>
                  <a:lnTo>
                    <a:pt x="29" y="105"/>
                  </a:lnTo>
                  <a:lnTo>
                    <a:pt x="21" y="112"/>
                  </a:lnTo>
                  <a:lnTo>
                    <a:pt x="12" y="116"/>
                  </a:lnTo>
                  <a:lnTo>
                    <a:pt x="6" y="122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0" y="114"/>
                  </a:lnTo>
                  <a:lnTo>
                    <a:pt x="19" y="105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33" y="88"/>
                  </a:lnTo>
                  <a:lnTo>
                    <a:pt x="36" y="78"/>
                  </a:lnTo>
                  <a:lnTo>
                    <a:pt x="42" y="71"/>
                  </a:lnTo>
                  <a:lnTo>
                    <a:pt x="44" y="61"/>
                  </a:lnTo>
                  <a:lnTo>
                    <a:pt x="50" y="55"/>
                  </a:lnTo>
                  <a:lnTo>
                    <a:pt x="54" y="48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67" y="40"/>
                  </a:lnTo>
                  <a:lnTo>
                    <a:pt x="74" y="36"/>
                  </a:lnTo>
                  <a:lnTo>
                    <a:pt x="84" y="34"/>
                  </a:lnTo>
                  <a:lnTo>
                    <a:pt x="92" y="31"/>
                  </a:lnTo>
                  <a:lnTo>
                    <a:pt x="99" y="29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11" y="23"/>
                  </a:lnTo>
                  <a:lnTo>
                    <a:pt x="120" y="14"/>
                  </a:lnTo>
                  <a:lnTo>
                    <a:pt x="128" y="8"/>
                  </a:lnTo>
                  <a:lnTo>
                    <a:pt x="135" y="4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60" y="4"/>
                  </a:lnTo>
                  <a:lnTo>
                    <a:pt x="166" y="8"/>
                  </a:lnTo>
                  <a:lnTo>
                    <a:pt x="175" y="14"/>
                  </a:lnTo>
                  <a:lnTo>
                    <a:pt x="185" y="21"/>
                  </a:lnTo>
                  <a:lnTo>
                    <a:pt x="196" y="29"/>
                  </a:lnTo>
                  <a:lnTo>
                    <a:pt x="206" y="38"/>
                  </a:lnTo>
                  <a:lnTo>
                    <a:pt x="219" y="50"/>
                  </a:lnTo>
                  <a:lnTo>
                    <a:pt x="230" y="57"/>
                  </a:lnTo>
                  <a:lnTo>
                    <a:pt x="240" y="67"/>
                  </a:lnTo>
                  <a:lnTo>
                    <a:pt x="249" y="76"/>
                  </a:lnTo>
                  <a:lnTo>
                    <a:pt x="259" y="84"/>
                  </a:lnTo>
                  <a:lnTo>
                    <a:pt x="267" y="91"/>
                  </a:lnTo>
                  <a:lnTo>
                    <a:pt x="274" y="99"/>
                  </a:lnTo>
                  <a:lnTo>
                    <a:pt x="280" y="103"/>
                  </a:lnTo>
                  <a:lnTo>
                    <a:pt x="282" y="109"/>
                  </a:lnTo>
                  <a:lnTo>
                    <a:pt x="282" y="112"/>
                  </a:lnTo>
                  <a:lnTo>
                    <a:pt x="284" y="120"/>
                  </a:lnTo>
                  <a:lnTo>
                    <a:pt x="282" y="126"/>
                  </a:lnTo>
                  <a:lnTo>
                    <a:pt x="280" y="133"/>
                  </a:lnTo>
                  <a:lnTo>
                    <a:pt x="274" y="139"/>
                  </a:lnTo>
                  <a:lnTo>
                    <a:pt x="270" y="145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57" y="149"/>
                  </a:lnTo>
                  <a:lnTo>
                    <a:pt x="249" y="147"/>
                  </a:lnTo>
                  <a:lnTo>
                    <a:pt x="244" y="145"/>
                  </a:lnTo>
                  <a:lnTo>
                    <a:pt x="236" y="143"/>
                  </a:lnTo>
                  <a:lnTo>
                    <a:pt x="227" y="139"/>
                  </a:lnTo>
                  <a:lnTo>
                    <a:pt x="219" y="133"/>
                  </a:lnTo>
                  <a:lnTo>
                    <a:pt x="209" y="126"/>
                  </a:lnTo>
                  <a:lnTo>
                    <a:pt x="202" y="116"/>
                  </a:lnTo>
                  <a:lnTo>
                    <a:pt x="171" y="88"/>
                  </a:lnTo>
                  <a:lnTo>
                    <a:pt x="173" y="90"/>
                  </a:lnTo>
                  <a:lnTo>
                    <a:pt x="175" y="93"/>
                  </a:lnTo>
                  <a:lnTo>
                    <a:pt x="179" y="101"/>
                  </a:lnTo>
                  <a:lnTo>
                    <a:pt x="183" y="107"/>
                  </a:lnTo>
                  <a:lnTo>
                    <a:pt x="189" y="114"/>
                  </a:lnTo>
                  <a:lnTo>
                    <a:pt x="192" y="124"/>
                  </a:lnTo>
                  <a:lnTo>
                    <a:pt x="200" y="133"/>
                  </a:lnTo>
                  <a:lnTo>
                    <a:pt x="204" y="143"/>
                  </a:lnTo>
                  <a:lnTo>
                    <a:pt x="209" y="152"/>
                  </a:lnTo>
                  <a:lnTo>
                    <a:pt x="213" y="160"/>
                  </a:lnTo>
                  <a:lnTo>
                    <a:pt x="219" y="169"/>
                  </a:lnTo>
                  <a:lnTo>
                    <a:pt x="221" y="175"/>
                  </a:lnTo>
                  <a:lnTo>
                    <a:pt x="225" y="183"/>
                  </a:lnTo>
                  <a:lnTo>
                    <a:pt x="227" y="188"/>
                  </a:lnTo>
                  <a:lnTo>
                    <a:pt x="228" y="194"/>
                  </a:lnTo>
                  <a:lnTo>
                    <a:pt x="227" y="200"/>
                  </a:lnTo>
                  <a:lnTo>
                    <a:pt x="227" y="206"/>
                  </a:lnTo>
                  <a:lnTo>
                    <a:pt x="223" y="211"/>
                  </a:lnTo>
                  <a:lnTo>
                    <a:pt x="221" y="217"/>
                  </a:lnTo>
                  <a:lnTo>
                    <a:pt x="213" y="223"/>
                  </a:lnTo>
                  <a:lnTo>
                    <a:pt x="208" y="228"/>
                  </a:lnTo>
                  <a:lnTo>
                    <a:pt x="200" y="230"/>
                  </a:lnTo>
                  <a:lnTo>
                    <a:pt x="192" y="232"/>
                  </a:lnTo>
                  <a:lnTo>
                    <a:pt x="185" y="232"/>
                  </a:lnTo>
                  <a:lnTo>
                    <a:pt x="183" y="232"/>
                  </a:lnTo>
                  <a:lnTo>
                    <a:pt x="181" y="234"/>
                  </a:lnTo>
                  <a:lnTo>
                    <a:pt x="181" y="240"/>
                  </a:lnTo>
                  <a:lnTo>
                    <a:pt x="177" y="245"/>
                  </a:lnTo>
                  <a:lnTo>
                    <a:pt x="171" y="253"/>
                  </a:lnTo>
                  <a:lnTo>
                    <a:pt x="164" y="253"/>
                  </a:lnTo>
                  <a:lnTo>
                    <a:pt x="156" y="251"/>
                  </a:lnTo>
                  <a:lnTo>
                    <a:pt x="151" y="249"/>
                  </a:lnTo>
                  <a:lnTo>
                    <a:pt x="145" y="247"/>
                  </a:lnTo>
                  <a:lnTo>
                    <a:pt x="135" y="242"/>
                  </a:lnTo>
                  <a:lnTo>
                    <a:pt x="133" y="240"/>
                  </a:lnTo>
                  <a:lnTo>
                    <a:pt x="133" y="240"/>
                  </a:lnTo>
                  <a:lnTo>
                    <a:pt x="132" y="247"/>
                  </a:lnTo>
                  <a:lnTo>
                    <a:pt x="128" y="249"/>
                  </a:lnTo>
                  <a:lnTo>
                    <a:pt x="124" y="251"/>
                  </a:lnTo>
                  <a:lnTo>
                    <a:pt x="118" y="253"/>
                  </a:lnTo>
                  <a:lnTo>
                    <a:pt x="113" y="253"/>
                  </a:lnTo>
                  <a:lnTo>
                    <a:pt x="101" y="249"/>
                  </a:lnTo>
                  <a:lnTo>
                    <a:pt x="92" y="244"/>
                  </a:lnTo>
                  <a:lnTo>
                    <a:pt x="80" y="234"/>
                  </a:lnTo>
                  <a:lnTo>
                    <a:pt x="73" y="225"/>
                  </a:lnTo>
                  <a:lnTo>
                    <a:pt x="65" y="213"/>
                  </a:lnTo>
                  <a:lnTo>
                    <a:pt x="59" y="204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63" y="183"/>
                  </a:lnTo>
                  <a:lnTo>
                    <a:pt x="63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9" name="Freeform 73"/>
            <p:cNvSpPr>
              <a:spLocks/>
            </p:cNvSpPr>
            <p:nvPr/>
          </p:nvSpPr>
          <p:spPr bwMode="auto">
            <a:xfrm>
              <a:off x="2879" y="2452"/>
              <a:ext cx="56" cy="192"/>
            </a:xfrm>
            <a:custGeom>
              <a:avLst/>
              <a:gdLst>
                <a:gd name="T0" fmla="*/ 76 w 112"/>
                <a:gd name="T1" fmla="*/ 9 h 384"/>
                <a:gd name="T2" fmla="*/ 80 w 112"/>
                <a:gd name="T3" fmla="*/ 21 h 384"/>
                <a:gd name="T4" fmla="*/ 86 w 112"/>
                <a:gd name="T5" fmla="*/ 40 h 384"/>
                <a:gd name="T6" fmla="*/ 88 w 112"/>
                <a:gd name="T7" fmla="*/ 51 h 384"/>
                <a:gd name="T8" fmla="*/ 91 w 112"/>
                <a:gd name="T9" fmla="*/ 65 h 384"/>
                <a:gd name="T10" fmla="*/ 91 w 112"/>
                <a:gd name="T11" fmla="*/ 78 h 384"/>
                <a:gd name="T12" fmla="*/ 93 w 112"/>
                <a:gd name="T13" fmla="*/ 93 h 384"/>
                <a:gd name="T14" fmla="*/ 93 w 112"/>
                <a:gd name="T15" fmla="*/ 110 h 384"/>
                <a:gd name="T16" fmla="*/ 93 w 112"/>
                <a:gd name="T17" fmla="*/ 127 h 384"/>
                <a:gd name="T18" fmla="*/ 93 w 112"/>
                <a:gd name="T19" fmla="*/ 144 h 384"/>
                <a:gd name="T20" fmla="*/ 91 w 112"/>
                <a:gd name="T21" fmla="*/ 163 h 384"/>
                <a:gd name="T22" fmla="*/ 88 w 112"/>
                <a:gd name="T23" fmla="*/ 182 h 384"/>
                <a:gd name="T24" fmla="*/ 84 w 112"/>
                <a:gd name="T25" fmla="*/ 203 h 384"/>
                <a:gd name="T26" fmla="*/ 76 w 112"/>
                <a:gd name="T27" fmla="*/ 222 h 384"/>
                <a:gd name="T28" fmla="*/ 71 w 112"/>
                <a:gd name="T29" fmla="*/ 239 h 384"/>
                <a:gd name="T30" fmla="*/ 63 w 112"/>
                <a:gd name="T31" fmla="*/ 255 h 384"/>
                <a:gd name="T32" fmla="*/ 55 w 112"/>
                <a:gd name="T33" fmla="*/ 272 h 384"/>
                <a:gd name="T34" fmla="*/ 50 w 112"/>
                <a:gd name="T35" fmla="*/ 285 h 384"/>
                <a:gd name="T36" fmla="*/ 42 w 112"/>
                <a:gd name="T37" fmla="*/ 296 h 384"/>
                <a:gd name="T38" fmla="*/ 29 w 112"/>
                <a:gd name="T39" fmla="*/ 319 h 384"/>
                <a:gd name="T40" fmla="*/ 17 w 112"/>
                <a:gd name="T41" fmla="*/ 335 h 384"/>
                <a:gd name="T42" fmla="*/ 8 w 112"/>
                <a:gd name="T43" fmla="*/ 346 h 384"/>
                <a:gd name="T44" fmla="*/ 0 w 112"/>
                <a:gd name="T45" fmla="*/ 355 h 384"/>
                <a:gd name="T46" fmla="*/ 17 w 112"/>
                <a:gd name="T47" fmla="*/ 382 h 384"/>
                <a:gd name="T48" fmla="*/ 29 w 112"/>
                <a:gd name="T49" fmla="*/ 365 h 384"/>
                <a:gd name="T50" fmla="*/ 42 w 112"/>
                <a:gd name="T51" fmla="*/ 346 h 384"/>
                <a:gd name="T52" fmla="*/ 53 w 112"/>
                <a:gd name="T53" fmla="*/ 331 h 384"/>
                <a:gd name="T54" fmla="*/ 59 w 112"/>
                <a:gd name="T55" fmla="*/ 317 h 384"/>
                <a:gd name="T56" fmla="*/ 67 w 112"/>
                <a:gd name="T57" fmla="*/ 304 h 384"/>
                <a:gd name="T58" fmla="*/ 74 w 112"/>
                <a:gd name="T59" fmla="*/ 289 h 384"/>
                <a:gd name="T60" fmla="*/ 82 w 112"/>
                <a:gd name="T61" fmla="*/ 274 h 384"/>
                <a:gd name="T62" fmla="*/ 88 w 112"/>
                <a:gd name="T63" fmla="*/ 255 h 384"/>
                <a:gd name="T64" fmla="*/ 93 w 112"/>
                <a:gd name="T65" fmla="*/ 238 h 384"/>
                <a:gd name="T66" fmla="*/ 101 w 112"/>
                <a:gd name="T67" fmla="*/ 217 h 384"/>
                <a:gd name="T68" fmla="*/ 105 w 112"/>
                <a:gd name="T69" fmla="*/ 198 h 384"/>
                <a:gd name="T70" fmla="*/ 109 w 112"/>
                <a:gd name="T71" fmla="*/ 177 h 384"/>
                <a:gd name="T72" fmla="*/ 110 w 112"/>
                <a:gd name="T73" fmla="*/ 156 h 384"/>
                <a:gd name="T74" fmla="*/ 112 w 112"/>
                <a:gd name="T75" fmla="*/ 137 h 384"/>
                <a:gd name="T76" fmla="*/ 112 w 112"/>
                <a:gd name="T77" fmla="*/ 118 h 384"/>
                <a:gd name="T78" fmla="*/ 112 w 112"/>
                <a:gd name="T79" fmla="*/ 101 h 384"/>
                <a:gd name="T80" fmla="*/ 110 w 112"/>
                <a:gd name="T81" fmla="*/ 85 h 384"/>
                <a:gd name="T82" fmla="*/ 109 w 112"/>
                <a:gd name="T83" fmla="*/ 70 h 384"/>
                <a:gd name="T84" fmla="*/ 107 w 112"/>
                <a:gd name="T85" fmla="*/ 55 h 384"/>
                <a:gd name="T86" fmla="*/ 105 w 112"/>
                <a:gd name="T87" fmla="*/ 42 h 384"/>
                <a:gd name="T88" fmla="*/ 103 w 112"/>
                <a:gd name="T89" fmla="*/ 25 h 384"/>
                <a:gd name="T90" fmla="*/ 99 w 112"/>
                <a:gd name="T91" fmla="*/ 8 h 384"/>
                <a:gd name="T92" fmla="*/ 97 w 112"/>
                <a:gd name="T93" fmla="*/ 0 h 384"/>
                <a:gd name="T94" fmla="*/ 74 w 112"/>
                <a:gd name="T95" fmla="*/ 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" h="384">
                  <a:moveTo>
                    <a:pt x="74" y="6"/>
                  </a:moveTo>
                  <a:lnTo>
                    <a:pt x="76" y="9"/>
                  </a:lnTo>
                  <a:lnTo>
                    <a:pt x="76" y="15"/>
                  </a:lnTo>
                  <a:lnTo>
                    <a:pt x="80" y="21"/>
                  </a:lnTo>
                  <a:lnTo>
                    <a:pt x="82" y="2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8" y="51"/>
                  </a:lnTo>
                  <a:lnTo>
                    <a:pt x="88" y="59"/>
                  </a:lnTo>
                  <a:lnTo>
                    <a:pt x="91" y="65"/>
                  </a:lnTo>
                  <a:lnTo>
                    <a:pt x="91" y="70"/>
                  </a:lnTo>
                  <a:lnTo>
                    <a:pt x="91" y="78"/>
                  </a:lnTo>
                  <a:lnTo>
                    <a:pt x="91" y="85"/>
                  </a:lnTo>
                  <a:lnTo>
                    <a:pt x="93" y="93"/>
                  </a:lnTo>
                  <a:lnTo>
                    <a:pt x="93" y="101"/>
                  </a:lnTo>
                  <a:lnTo>
                    <a:pt x="93" y="110"/>
                  </a:lnTo>
                  <a:lnTo>
                    <a:pt x="93" y="118"/>
                  </a:lnTo>
                  <a:lnTo>
                    <a:pt x="93" y="127"/>
                  </a:lnTo>
                  <a:lnTo>
                    <a:pt x="93" y="135"/>
                  </a:lnTo>
                  <a:lnTo>
                    <a:pt x="93" y="144"/>
                  </a:lnTo>
                  <a:lnTo>
                    <a:pt x="91" y="152"/>
                  </a:lnTo>
                  <a:lnTo>
                    <a:pt x="91" y="163"/>
                  </a:lnTo>
                  <a:lnTo>
                    <a:pt x="88" y="173"/>
                  </a:lnTo>
                  <a:lnTo>
                    <a:pt x="88" y="182"/>
                  </a:lnTo>
                  <a:lnTo>
                    <a:pt x="86" y="194"/>
                  </a:lnTo>
                  <a:lnTo>
                    <a:pt x="84" y="203"/>
                  </a:lnTo>
                  <a:lnTo>
                    <a:pt x="80" y="213"/>
                  </a:lnTo>
                  <a:lnTo>
                    <a:pt x="76" y="222"/>
                  </a:lnTo>
                  <a:lnTo>
                    <a:pt x="74" y="230"/>
                  </a:lnTo>
                  <a:lnTo>
                    <a:pt x="71" y="239"/>
                  </a:lnTo>
                  <a:lnTo>
                    <a:pt x="67" y="247"/>
                  </a:lnTo>
                  <a:lnTo>
                    <a:pt x="63" y="255"/>
                  </a:lnTo>
                  <a:lnTo>
                    <a:pt x="59" y="264"/>
                  </a:lnTo>
                  <a:lnTo>
                    <a:pt x="55" y="272"/>
                  </a:lnTo>
                  <a:lnTo>
                    <a:pt x="53" y="277"/>
                  </a:lnTo>
                  <a:lnTo>
                    <a:pt x="50" y="285"/>
                  </a:lnTo>
                  <a:lnTo>
                    <a:pt x="46" y="291"/>
                  </a:lnTo>
                  <a:lnTo>
                    <a:pt x="42" y="296"/>
                  </a:lnTo>
                  <a:lnTo>
                    <a:pt x="36" y="308"/>
                  </a:lnTo>
                  <a:lnTo>
                    <a:pt x="29" y="319"/>
                  </a:lnTo>
                  <a:lnTo>
                    <a:pt x="23" y="327"/>
                  </a:lnTo>
                  <a:lnTo>
                    <a:pt x="17" y="335"/>
                  </a:lnTo>
                  <a:lnTo>
                    <a:pt x="12" y="340"/>
                  </a:lnTo>
                  <a:lnTo>
                    <a:pt x="8" y="346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15" y="384"/>
                  </a:lnTo>
                  <a:lnTo>
                    <a:pt x="17" y="382"/>
                  </a:lnTo>
                  <a:lnTo>
                    <a:pt x="25" y="373"/>
                  </a:lnTo>
                  <a:lnTo>
                    <a:pt x="29" y="365"/>
                  </a:lnTo>
                  <a:lnTo>
                    <a:pt x="36" y="357"/>
                  </a:lnTo>
                  <a:lnTo>
                    <a:pt x="42" y="346"/>
                  </a:lnTo>
                  <a:lnTo>
                    <a:pt x="50" y="338"/>
                  </a:lnTo>
                  <a:lnTo>
                    <a:pt x="53" y="331"/>
                  </a:lnTo>
                  <a:lnTo>
                    <a:pt x="55" y="325"/>
                  </a:lnTo>
                  <a:lnTo>
                    <a:pt x="59" y="317"/>
                  </a:lnTo>
                  <a:lnTo>
                    <a:pt x="63" y="312"/>
                  </a:lnTo>
                  <a:lnTo>
                    <a:pt x="67" y="304"/>
                  </a:lnTo>
                  <a:lnTo>
                    <a:pt x="71" y="296"/>
                  </a:lnTo>
                  <a:lnTo>
                    <a:pt x="74" y="289"/>
                  </a:lnTo>
                  <a:lnTo>
                    <a:pt x="80" y="281"/>
                  </a:lnTo>
                  <a:lnTo>
                    <a:pt x="82" y="274"/>
                  </a:lnTo>
                  <a:lnTo>
                    <a:pt x="86" y="264"/>
                  </a:lnTo>
                  <a:lnTo>
                    <a:pt x="88" y="255"/>
                  </a:lnTo>
                  <a:lnTo>
                    <a:pt x="91" y="247"/>
                  </a:lnTo>
                  <a:lnTo>
                    <a:pt x="93" y="238"/>
                  </a:lnTo>
                  <a:lnTo>
                    <a:pt x="97" y="228"/>
                  </a:lnTo>
                  <a:lnTo>
                    <a:pt x="101" y="217"/>
                  </a:lnTo>
                  <a:lnTo>
                    <a:pt x="105" y="209"/>
                  </a:lnTo>
                  <a:lnTo>
                    <a:pt x="105" y="198"/>
                  </a:lnTo>
                  <a:lnTo>
                    <a:pt x="107" y="188"/>
                  </a:lnTo>
                  <a:lnTo>
                    <a:pt x="109" y="177"/>
                  </a:lnTo>
                  <a:lnTo>
                    <a:pt x="110" y="167"/>
                  </a:lnTo>
                  <a:lnTo>
                    <a:pt x="110" y="156"/>
                  </a:lnTo>
                  <a:lnTo>
                    <a:pt x="112" y="146"/>
                  </a:lnTo>
                  <a:lnTo>
                    <a:pt x="112" y="137"/>
                  </a:lnTo>
                  <a:lnTo>
                    <a:pt x="112" y="129"/>
                  </a:lnTo>
                  <a:lnTo>
                    <a:pt x="112" y="118"/>
                  </a:lnTo>
                  <a:lnTo>
                    <a:pt x="112" y="110"/>
                  </a:lnTo>
                  <a:lnTo>
                    <a:pt x="112" y="101"/>
                  </a:lnTo>
                  <a:lnTo>
                    <a:pt x="112" y="93"/>
                  </a:lnTo>
                  <a:lnTo>
                    <a:pt x="110" y="85"/>
                  </a:lnTo>
                  <a:lnTo>
                    <a:pt x="110" y="76"/>
                  </a:lnTo>
                  <a:lnTo>
                    <a:pt x="109" y="70"/>
                  </a:lnTo>
                  <a:lnTo>
                    <a:pt x="109" y="63"/>
                  </a:lnTo>
                  <a:lnTo>
                    <a:pt x="107" y="55"/>
                  </a:lnTo>
                  <a:lnTo>
                    <a:pt x="107" y="47"/>
                  </a:lnTo>
                  <a:lnTo>
                    <a:pt x="105" y="42"/>
                  </a:lnTo>
                  <a:lnTo>
                    <a:pt x="105" y="36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9" y="8"/>
                  </a:lnTo>
                  <a:lnTo>
                    <a:pt x="97" y="4"/>
                  </a:lnTo>
                  <a:lnTo>
                    <a:pt x="97" y="0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0" name="Freeform 74"/>
            <p:cNvSpPr>
              <a:spLocks/>
            </p:cNvSpPr>
            <p:nvPr/>
          </p:nvSpPr>
          <p:spPr bwMode="auto">
            <a:xfrm>
              <a:off x="2954" y="2439"/>
              <a:ext cx="102" cy="154"/>
            </a:xfrm>
            <a:custGeom>
              <a:avLst/>
              <a:gdLst>
                <a:gd name="T0" fmla="*/ 0 w 206"/>
                <a:gd name="T1" fmla="*/ 17 h 308"/>
                <a:gd name="T2" fmla="*/ 6 w 206"/>
                <a:gd name="T3" fmla="*/ 33 h 308"/>
                <a:gd name="T4" fmla="*/ 12 w 206"/>
                <a:gd name="T5" fmla="*/ 50 h 308"/>
                <a:gd name="T6" fmla="*/ 19 w 206"/>
                <a:gd name="T7" fmla="*/ 71 h 308"/>
                <a:gd name="T8" fmla="*/ 27 w 206"/>
                <a:gd name="T9" fmla="*/ 88 h 308"/>
                <a:gd name="T10" fmla="*/ 33 w 206"/>
                <a:gd name="T11" fmla="*/ 101 h 308"/>
                <a:gd name="T12" fmla="*/ 38 w 206"/>
                <a:gd name="T13" fmla="*/ 114 h 308"/>
                <a:gd name="T14" fmla="*/ 44 w 206"/>
                <a:gd name="T15" fmla="*/ 128 h 308"/>
                <a:gd name="T16" fmla="*/ 50 w 206"/>
                <a:gd name="T17" fmla="*/ 141 h 308"/>
                <a:gd name="T18" fmla="*/ 56 w 206"/>
                <a:gd name="T19" fmla="*/ 156 h 308"/>
                <a:gd name="T20" fmla="*/ 61 w 206"/>
                <a:gd name="T21" fmla="*/ 168 h 308"/>
                <a:gd name="T22" fmla="*/ 67 w 206"/>
                <a:gd name="T23" fmla="*/ 183 h 308"/>
                <a:gd name="T24" fmla="*/ 73 w 206"/>
                <a:gd name="T25" fmla="*/ 196 h 308"/>
                <a:gd name="T26" fmla="*/ 78 w 206"/>
                <a:gd name="T27" fmla="*/ 209 h 308"/>
                <a:gd name="T28" fmla="*/ 88 w 206"/>
                <a:gd name="T29" fmla="*/ 228 h 308"/>
                <a:gd name="T30" fmla="*/ 99 w 206"/>
                <a:gd name="T31" fmla="*/ 253 h 308"/>
                <a:gd name="T32" fmla="*/ 109 w 206"/>
                <a:gd name="T33" fmla="*/ 272 h 308"/>
                <a:gd name="T34" fmla="*/ 116 w 206"/>
                <a:gd name="T35" fmla="*/ 289 h 308"/>
                <a:gd name="T36" fmla="*/ 126 w 206"/>
                <a:gd name="T37" fmla="*/ 304 h 308"/>
                <a:gd name="T38" fmla="*/ 133 w 206"/>
                <a:gd name="T39" fmla="*/ 303 h 308"/>
                <a:gd name="T40" fmla="*/ 139 w 206"/>
                <a:gd name="T41" fmla="*/ 285 h 308"/>
                <a:gd name="T42" fmla="*/ 145 w 206"/>
                <a:gd name="T43" fmla="*/ 266 h 308"/>
                <a:gd name="T44" fmla="*/ 151 w 206"/>
                <a:gd name="T45" fmla="*/ 244 h 308"/>
                <a:gd name="T46" fmla="*/ 154 w 206"/>
                <a:gd name="T47" fmla="*/ 227 h 308"/>
                <a:gd name="T48" fmla="*/ 158 w 206"/>
                <a:gd name="T49" fmla="*/ 213 h 308"/>
                <a:gd name="T50" fmla="*/ 160 w 206"/>
                <a:gd name="T51" fmla="*/ 200 h 308"/>
                <a:gd name="T52" fmla="*/ 164 w 206"/>
                <a:gd name="T53" fmla="*/ 187 h 308"/>
                <a:gd name="T54" fmla="*/ 168 w 206"/>
                <a:gd name="T55" fmla="*/ 173 h 308"/>
                <a:gd name="T56" fmla="*/ 172 w 206"/>
                <a:gd name="T57" fmla="*/ 158 h 308"/>
                <a:gd name="T58" fmla="*/ 173 w 206"/>
                <a:gd name="T59" fmla="*/ 145 h 308"/>
                <a:gd name="T60" fmla="*/ 177 w 206"/>
                <a:gd name="T61" fmla="*/ 131 h 308"/>
                <a:gd name="T62" fmla="*/ 179 w 206"/>
                <a:gd name="T63" fmla="*/ 118 h 308"/>
                <a:gd name="T64" fmla="*/ 183 w 206"/>
                <a:gd name="T65" fmla="*/ 103 h 308"/>
                <a:gd name="T66" fmla="*/ 185 w 206"/>
                <a:gd name="T67" fmla="*/ 90 h 308"/>
                <a:gd name="T68" fmla="*/ 187 w 206"/>
                <a:gd name="T69" fmla="*/ 76 h 308"/>
                <a:gd name="T70" fmla="*/ 192 w 206"/>
                <a:gd name="T71" fmla="*/ 59 h 308"/>
                <a:gd name="T72" fmla="*/ 196 w 206"/>
                <a:gd name="T73" fmla="*/ 38 h 308"/>
                <a:gd name="T74" fmla="*/ 200 w 206"/>
                <a:gd name="T75" fmla="*/ 21 h 308"/>
                <a:gd name="T76" fmla="*/ 206 w 206"/>
                <a:gd name="T77" fmla="*/ 4 h 308"/>
                <a:gd name="T78" fmla="*/ 185 w 206"/>
                <a:gd name="T79" fmla="*/ 0 h 308"/>
                <a:gd name="T80" fmla="*/ 19 w 206"/>
                <a:gd name="T81" fmla="*/ 8 h 308"/>
                <a:gd name="T82" fmla="*/ 0 w 206"/>
                <a:gd name="T83" fmla="*/ 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308">
                  <a:moveTo>
                    <a:pt x="0" y="16"/>
                  </a:moveTo>
                  <a:lnTo>
                    <a:pt x="0" y="17"/>
                  </a:lnTo>
                  <a:lnTo>
                    <a:pt x="4" y="27"/>
                  </a:lnTo>
                  <a:lnTo>
                    <a:pt x="6" y="33"/>
                  </a:lnTo>
                  <a:lnTo>
                    <a:pt x="8" y="42"/>
                  </a:lnTo>
                  <a:lnTo>
                    <a:pt x="12" y="50"/>
                  </a:lnTo>
                  <a:lnTo>
                    <a:pt x="18" y="61"/>
                  </a:lnTo>
                  <a:lnTo>
                    <a:pt x="19" y="71"/>
                  </a:lnTo>
                  <a:lnTo>
                    <a:pt x="25" y="82"/>
                  </a:lnTo>
                  <a:lnTo>
                    <a:pt x="27" y="88"/>
                  </a:lnTo>
                  <a:lnTo>
                    <a:pt x="29" y="93"/>
                  </a:lnTo>
                  <a:lnTo>
                    <a:pt x="33" y="101"/>
                  </a:lnTo>
                  <a:lnTo>
                    <a:pt x="37" y="109"/>
                  </a:lnTo>
                  <a:lnTo>
                    <a:pt x="38" y="114"/>
                  </a:lnTo>
                  <a:lnTo>
                    <a:pt x="40" y="120"/>
                  </a:lnTo>
                  <a:lnTo>
                    <a:pt x="44" y="128"/>
                  </a:lnTo>
                  <a:lnTo>
                    <a:pt x="46" y="135"/>
                  </a:lnTo>
                  <a:lnTo>
                    <a:pt x="50" y="141"/>
                  </a:lnTo>
                  <a:lnTo>
                    <a:pt x="52" y="149"/>
                  </a:lnTo>
                  <a:lnTo>
                    <a:pt x="56" y="156"/>
                  </a:lnTo>
                  <a:lnTo>
                    <a:pt x="59" y="162"/>
                  </a:lnTo>
                  <a:lnTo>
                    <a:pt x="61" y="168"/>
                  </a:lnTo>
                  <a:lnTo>
                    <a:pt x="65" y="175"/>
                  </a:lnTo>
                  <a:lnTo>
                    <a:pt x="67" y="183"/>
                  </a:lnTo>
                  <a:lnTo>
                    <a:pt x="71" y="189"/>
                  </a:lnTo>
                  <a:lnTo>
                    <a:pt x="73" y="196"/>
                  </a:lnTo>
                  <a:lnTo>
                    <a:pt x="76" y="204"/>
                  </a:lnTo>
                  <a:lnTo>
                    <a:pt x="78" y="209"/>
                  </a:lnTo>
                  <a:lnTo>
                    <a:pt x="82" y="217"/>
                  </a:lnTo>
                  <a:lnTo>
                    <a:pt x="88" y="228"/>
                  </a:lnTo>
                  <a:lnTo>
                    <a:pt x="94" y="242"/>
                  </a:lnTo>
                  <a:lnTo>
                    <a:pt x="99" y="253"/>
                  </a:lnTo>
                  <a:lnTo>
                    <a:pt x="105" y="265"/>
                  </a:lnTo>
                  <a:lnTo>
                    <a:pt x="109" y="272"/>
                  </a:lnTo>
                  <a:lnTo>
                    <a:pt x="113" y="282"/>
                  </a:lnTo>
                  <a:lnTo>
                    <a:pt x="116" y="289"/>
                  </a:lnTo>
                  <a:lnTo>
                    <a:pt x="120" y="297"/>
                  </a:lnTo>
                  <a:lnTo>
                    <a:pt x="126" y="304"/>
                  </a:lnTo>
                  <a:lnTo>
                    <a:pt x="132" y="308"/>
                  </a:lnTo>
                  <a:lnTo>
                    <a:pt x="133" y="303"/>
                  </a:lnTo>
                  <a:lnTo>
                    <a:pt x="137" y="293"/>
                  </a:lnTo>
                  <a:lnTo>
                    <a:pt x="139" y="285"/>
                  </a:lnTo>
                  <a:lnTo>
                    <a:pt x="141" y="276"/>
                  </a:lnTo>
                  <a:lnTo>
                    <a:pt x="145" y="266"/>
                  </a:lnTo>
                  <a:lnTo>
                    <a:pt x="149" y="257"/>
                  </a:lnTo>
                  <a:lnTo>
                    <a:pt x="151" y="244"/>
                  </a:lnTo>
                  <a:lnTo>
                    <a:pt x="152" y="232"/>
                  </a:lnTo>
                  <a:lnTo>
                    <a:pt x="154" y="227"/>
                  </a:lnTo>
                  <a:lnTo>
                    <a:pt x="156" y="221"/>
                  </a:lnTo>
                  <a:lnTo>
                    <a:pt x="158" y="213"/>
                  </a:lnTo>
                  <a:lnTo>
                    <a:pt x="160" y="208"/>
                  </a:lnTo>
                  <a:lnTo>
                    <a:pt x="160" y="200"/>
                  </a:lnTo>
                  <a:lnTo>
                    <a:pt x="164" y="194"/>
                  </a:lnTo>
                  <a:lnTo>
                    <a:pt x="164" y="187"/>
                  </a:lnTo>
                  <a:lnTo>
                    <a:pt x="168" y="179"/>
                  </a:lnTo>
                  <a:lnTo>
                    <a:pt x="168" y="173"/>
                  </a:lnTo>
                  <a:lnTo>
                    <a:pt x="170" y="166"/>
                  </a:lnTo>
                  <a:lnTo>
                    <a:pt x="172" y="158"/>
                  </a:lnTo>
                  <a:lnTo>
                    <a:pt x="173" y="152"/>
                  </a:lnTo>
                  <a:lnTo>
                    <a:pt x="173" y="145"/>
                  </a:lnTo>
                  <a:lnTo>
                    <a:pt x="175" y="139"/>
                  </a:lnTo>
                  <a:lnTo>
                    <a:pt x="177" y="131"/>
                  </a:lnTo>
                  <a:lnTo>
                    <a:pt x="179" y="124"/>
                  </a:lnTo>
                  <a:lnTo>
                    <a:pt x="179" y="118"/>
                  </a:lnTo>
                  <a:lnTo>
                    <a:pt x="181" y="111"/>
                  </a:lnTo>
                  <a:lnTo>
                    <a:pt x="183" y="103"/>
                  </a:lnTo>
                  <a:lnTo>
                    <a:pt x="185" y="97"/>
                  </a:lnTo>
                  <a:lnTo>
                    <a:pt x="185" y="90"/>
                  </a:lnTo>
                  <a:lnTo>
                    <a:pt x="187" y="82"/>
                  </a:lnTo>
                  <a:lnTo>
                    <a:pt x="187" y="76"/>
                  </a:lnTo>
                  <a:lnTo>
                    <a:pt x="191" y="71"/>
                  </a:lnTo>
                  <a:lnTo>
                    <a:pt x="192" y="59"/>
                  </a:lnTo>
                  <a:lnTo>
                    <a:pt x="196" y="48"/>
                  </a:lnTo>
                  <a:lnTo>
                    <a:pt x="196" y="38"/>
                  </a:lnTo>
                  <a:lnTo>
                    <a:pt x="200" y="29"/>
                  </a:lnTo>
                  <a:lnTo>
                    <a:pt x="200" y="21"/>
                  </a:lnTo>
                  <a:lnTo>
                    <a:pt x="202" y="16"/>
                  </a:lnTo>
                  <a:lnTo>
                    <a:pt x="206" y="4"/>
                  </a:lnTo>
                  <a:lnTo>
                    <a:pt x="206" y="2"/>
                  </a:lnTo>
                  <a:lnTo>
                    <a:pt x="185" y="0"/>
                  </a:lnTo>
                  <a:lnTo>
                    <a:pt x="126" y="261"/>
                  </a:lnTo>
                  <a:lnTo>
                    <a:pt x="19" y="8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1" name="Freeform 75"/>
            <p:cNvSpPr>
              <a:spLocks/>
            </p:cNvSpPr>
            <p:nvPr/>
          </p:nvSpPr>
          <p:spPr bwMode="auto">
            <a:xfrm>
              <a:off x="3040" y="2424"/>
              <a:ext cx="511" cy="125"/>
            </a:xfrm>
            <a:custGeom>
              <a:avLst/>
              <a:gdLst>
                <a:gd name="T0" fmla="*/ 33 w 1021"/>
                <a:gd name="T1" fmla="*/ 17 h 251"/>
                <a:gd name="T2" fmla="*/ 69 w 1021"/>
                <a:gd name="T3" fmla="*/ 19 h 251"/>
                <a:gd name="T4" fmla="*/ 111 w 1021"/>
                <a:gd name="T5" fmla="*/ 28 h 251"/>
                <a:gd name="T6" fmla="*/ 147 w 1021"/>
                <a:gd name="T7" fmla="*/ 55 h 251"/>
                <a:gd name="T8" fmla="*/ 191 w 1021"/>
                <a:gd name="T9" fmla="*/ 91 h 251"/>
                <a:gd name="T10" fmla="*/ 242 w 1021"/>
                <a:gd name="T11" fmla="*/ 137 h 251"/>
                <a:gd name="T12" fmla="*/ 280 w 1021"/>
                <a:gd name="T13" fmla="*/ 163 h 251"/>
                <a:gd name="T14" fmla="*/ 314 w 1021"/>
                <a:gd name="T15" fmla="*/ 182 h 251"/>
                <a:gd name="T16" fmla="*/ 348 w 1021"/>
                <a:gd name="T17" fmla="*/ 203 h 251"/>
                <a:gd name="T18" fmla="*/ 386 w 1021"/>
                <a:gd name="T19" fmla="*/ 222 h 251"/>
                <a:gd name="T20" fmla="*/ 428 w 1021"/>
                <a:gd name="T21" fmla="*/ 236 h 251"/>
                <a:gd name="T22" fmla="*/ 472 w 1021"/>
                <a:gd name="T23" fmla="*/ 247 h 251"/>
                <a:gd name="T24" fmla="*/ 516 w 1021"/>
                <a:gd name="T25" fmla="*/ 251 h 251"/>
                <a:gd name="T26" fmla="*/ 557 w 1021"/>
                <a:gd name="T27" fmla="*/ 249 h 251"/>
                <a:gd name="T28" fmla="*/ 597 w 1021"/>
                <a:gd name="T29" fmla="*/ 245 h 251"/>
                <a:gd name="T30" fmla="*/ 635 w 1021"/>
                <a:gd name="T31" fmla="*/ 236 h 251"/>
                <a:gd name="T32" fmla="*/ 671 w 1021"/>
                <a:gd name="T33" fmla="*/ 226 h 251"/>
                <a:gd name="T34" fmla="*/ 706 w 1021"/>
                <a:gd name="T35" fmla="*/ 213 h 251"/>
                <a:gd name="T36" fmla="*/ 757 w 1021"/>
                <a:gd name="T37" fmla="*/ 190 h 251"/>
                <a:gd name="T38" fmla="*/ 797 w 1021"/>
                <a:gd name="T39" fmla="*/ 167 h 251"/>
                <a:gd name="T40" fmla="*/ 822 w 1021"/>
                <a:gd name="T41" fmla="*/ 154 h 251"/>
                <a:gd name="T42" fmla="*/ 835 w 1021"/>
                <a:gd name="T43" fmla="*/ 122 h 251"/>
                <a:gd name="T44" fmla="*/ 856 w 1021"/>
                <a:gd name="T45" fmla="*/ 85 h 251"/>
                <a:gd name="T46" fmla="*/ 902 w 1021"/>
                <a:gd name="T47" fmla="*/ 46 h 251"/>
                <a:gd name="T48" fmla="*/ 934 w 1021"/>
                <a:gd name="T49" fmla="*/ 63 h 251"/>
                <a:gd name="T50" fmla="*/ 970 w 1021"/>
                <a:gd name="T51" fmla="*/ 84 h 251"/>
                <a:gd name="T52" fmla="*/ 1008 w 1021"/>
                <a:gd name="T53" fmla="*/ 106 h 251"/>
                <a:gd name="T54" fmla="*/ 991 w 1021"/>
                <a:gd name="T55" fmla="*/ 142 h 251"/>
                <a:gd name="T56" fmla="*/ 960 w 1021"/>
                <a:gd name="T57" fmla="*/ 146 h 251"/>
                <a:gd name="T58" fmla="*/ 922 w 1021"/>
                <a:gd name="T59" fmla="*/ 135 h 251"/>
                <a:gd name="T60" fmla="*/ 892 w 1021"/>
                <a:gd name="T61" fmla="*/ 123 h 251"/>
                <a:gd name="T62" fmla="*/ 898 w 1021"/>
                <a:gd name="T63" fmla="*/ 148 h 251"/>
                <a:gd name="T64" fmla="*/ 943 w 1021"/>
                <a:gd name="T65" fmla="*/ 163 h 251"/>
                <a:gd name="T66" fmla="*/ 978 w 1021"/>
                <a:gd name="T67" fmla="*/ 165 h 251"/>
                <a:gd name="T68" fmla="*/ 1014 w 1021"/>
                <a:gd name="T69" fmla="*/ 148 h 251"/>
                <a:gd name="T70" fmla="*/ 1021 w 1021"/>
                <a:gd name="T71" fmla="*/ 116 h 251"/>
                <a:gd name="T72" fmla="*/ 991 w 1021"/>
                <a:gd name="T73" fmla="*/ 80 h 251"/>
                <a:gd name="T74" fmla="*/ 940 w 1021"/>
                <a:gd name="T75" fmla="*/ 44 h 251"/>
                <a:gd name="T76" fmla="*/ 902 w 1021"/>
                <a:gd name="T77" fmla="*/ 30 h 251"/>
                <a:gd name="T78" fmla="*/ 862 w 1021"/>
                <a:gd name="T79" fmla="*/ 57 h 251"/>
                <a:gd name="T80" fmla="*/ 829 w 1021"/>
                <a:gd name="T81" fmla="*/ 99 h 251"/>
                <a:gd name="T82" fmla="*/ 806 w 1021"/>
                <a:gd name="T83" fmla="*/ 142 h 251"/>
                <a:gd name="T84" fmla="*/ 778 w 1021"/>
                <a:gd name="T85" fmla="*/ 161 h 251"/>
                <a:gd name="T86" fmla="*/ 732 w 1021"/>
                <a:gd name="T87" fmla="*/ 182 h 251"/>
                <a:gd name="T88" fmla="*/ 685 w 1021"/>
                <a:gd name="T89" fmla="*/ 203 h 251"/>
                <a:gd name="T90" fmla="*/ 651 w 1021"/>
                <a:gd name="T91" fmla="*/ 215 h 251"/>
                <a:gd name="T92" fmla="*/ 618 w 1021"/>
                <a:gd name="T93" fmla="*/ 224 h 251"/>
                <a:gd name="T94" fmla="*/ 582 w 1021"/>
                <a:gd name="T95" fmla="*/ 230 h 251"/>
                <a:gd name="T96" fmla="*/ 544 w 1021"/>
                <a:gd name="T97" fmla="*/ 234 h 251"/>
                <a:gd name="T98" fmla="*/ 508 w 1021"/>
                <a:gd name="T99" fmla="*/ 234 h 251"/>
                <a:gd name="T100" fmla="*/ 472 w 1021"/>
                <a:gd name="T101" fmla="*/ 230 h 251"/>
                <a:gd name="T102" fmla="*/ 434 w 1021"/>
                <a:gd name="T103" fmla="*/ 217 h 251"/>
                <a:gd name="T104" fmla="*/ 400 w 1021"/>
                <a:gd name="T105" fmla="*/ 203 h 251"/>
                <a:gd name="T106" fmla="*/ 364 w 1021"/>
                <a:gd name="T107" fmla="*/ 186 h 251"/>
                <a:gd name="T108" fmla="*/ 331 w 1021"/>
                <a:gd name="T109" fmla="*/ 169 h 251"/>
                <a:gd name="T110" fmla="*/ 272 w 1021"/>
                <a:gd name="T111" fmla="*/ 127 h 251"/>
                <a:gd name="T112" fmla="*/ 221 w 1021"/>
                <a:gd name="T113" fmla="*/ 85 h 251"/>
                <a:gd name="T114" fmla="*/ 179 w 1021"/>
                <a:gd name="T115" fmla="*/ 49 h 251"/>
                <a:gd name="T116" fmla="*/ 143 w 1021"/>
                <a:gd name="T117" fmla="*/ 19 h 251"/>
                <a:gd name="T118" fmla="*/ 90 w 1021"/>
                <a:gd name="T119" fmla="*/ 0 h 251"/>
                <a:gd name="T120" fmla="*/ 33 w 1021"/>
                <a:gd name="T121" fmla="*/ 0 h 251"/>
                <a:gd name="T122" fmla="*/ 0 w 1021"/>
                <a:gd name="T123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1" h="251">
                  <a:moveTo>
                    <a:pt x="12" y="19"/>
                  </a:moveTo>
                  <a:lnTo>
                    <a:pt x="14" y="17"/>
                  </a:lnTo>
                  <a:lnTo>
                    <a:pt x="21" y="17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38" y="17"/>
                  </a:lnTo>
                  <a:lnTo>
                    <a:pt x="46" y="17"/>
                  </a:lnTo>
                  <a:lnTo>
                    <a:pt x="52" y="17"/>
                  </a:lnTo>
                  <a:lnTo>
                    <a:pt x="61" y="17"/>
                  </a:lnTo>
                  <a:lnTo>
                    <a:pt x="69" y="19"/>
                  </a:lnTo>
                  <a:lnTo>
                    <a:pt x="78" y="19"/>
                  </a:lnTo>
                  <a:lnTo>
                    <a:pt x="84" y="21"/>
                  </a:lnTo>
                  <a:lnTo>
                    <a:pt x="94" y="23"/>
                  </a:lnTo>
                  <a:lnTo>
                    <a:pt x="101" y="25"/>
                  </a:lnTo>
                  <a:lnTo>
                    <a:pt x="111" y="28"/>
                  </a:lnTo>
                  <a:lnTo>
                    <a:pt x="116" y="32"/>
                  </a:lnTo>
                  <a:lnTo>
                    <a:pt x="128" y="38"/>
                  </a:lnTo>
                  <a:lnTo>
                    <a:pt x="133" y="42"/>
                  </a:lnTo>
                  <a:lnTo>
                    <a:pt x="141" y="47"/>
                  </a:lnTo>
                  <a:lnTo>
                    <a:pt x="147" y="55"/>
                  </a:lnTo>
                  <a:lnTo>
                    <a:pt x="154" y="63"/>
                  </a:lnTo>
                  <a:lnTo>
                    <a:pt x="162" y="68"/>
                  </a:lnTo>
                  <a:lnTo>
                    <a:pt x="172" y="74"/>
                  </a:lnTo>
                  <a:lnTo>
                    <a:pt x="179" y="84"/>
                  </a:lnTo>
                  <a:lnTo>
                    <a:pt x="191" y="91"/>
                  </a:lnTo>
                  <a:lnTo>
                    <a:pt x="200" y="101"/>
                  </a:lnTo>
                  <a:lnTo>
                    <a:pt x="210" y="110"/>
                  </a:lnTo>
                  <a:lnTo>
                    <a:pt x="219" y="118"/>
                  </a:lnTo>
                  <a:lnTo>
                    <a:pt x="232" y="127"/>
                  </a:lnTo>
                  <a:lnTo>
                    <a:pt x="242" y="137"/>
                  </a:lnTo>
                  <a:lnTo>
                    <a:pt x="255" y="144"/>
                  </a:lnTo>
                  <a:lnTo>
                    <a:pt x="261" y="148"/>
                  </a:lnTo>
                  <a:lnTo>
                    <a:pt x="267" y="154"/>
                  </a:lnTo>
                  <a:lnTo>
                    <a:pt x="272" y="158"/>
                  </a:lnTo>
                  <a:lnTo>
                    <a:pt x="280" y="163"/>
                  </a:lnTo>
                  <a:lnTo>
                    <a:pt x="286" y="167"/>
                  </a:lnTo>
                  <a:lnTo>
                    <a:pt x="293" y="171"/>
                  </a:lnTo>
                  <a:lnTo>
                    <a:pt x="299" y="175"/>
                  </a:lnTo>
                  <a:lnTo>
                    <a:pt x="306" y="180"/>
                  </a:lnTo>
                  <a:lnTo>
                    <a:pt x="314" y="182"/>
                  </a:lnTo>
                  <a:lnTo>
                    <a:pt x="320" y="188"/>
                  </a:lnTo>
                  <a:lnTo>
                    <a:pt x="327" y="192"/>
                  </a:lnTo>
                  <a:lnTo>
                    <a:pt x="335" y="198"/>
                  </a:lnTo>
                  <a:lnTo>
                    <a:pt x="343" y="201"/>
                  </a:lnTo>
                  <a:lnTo>
                    <a:pt x="348" y="203"/>
                  </a:lnTo>
                  <a:lnTo>
                    <a:pt x="356" y="207"/>
                  </a:lnTo>
                  <a:lnTo>
                    <a:pt x="364" y="213"/>
                  </a:lnTo>
                  <a:lnTo>
                    <a:pt x="371" y="215"/>
                  </a:lnTo>
                  <a:lnTo>
                    <a:pt x="379" y="219"/>
                  </a:lnTo>
                  <a:lnTo>
                    <a:pt x="386" y="222"/>
                  </a:lnTo>
                  <a:lnTo>
                    <a:pt x="396" y="226"/>
                  </a:lnTo>
                  <a:lnTo>
                    <a:pt x="403" y="228"/>
                  </a:lnTo>
                  <a:lnTo>
                    <a:pt x="413" y="230"/>
                  </a:lnTo>
                  <a:lnTo>
                    <a:pt x="419" y="234"/>
                  </a:lnTo>
                  <a:lnTo>
                    <a:pt x="428" y="236"/>
                  </a:lnTo>
                  <a:lnTo>
                    <a:pt x="438" y="239"/>
                  </a:lnTo>
                  <a:lnTo>
                    <a:pt x="445" y="241"/>
                  </a:lnTo>
                  <a:lnTo>
                    <a:pt x="455" y="243"/>
                  </a:lnTo>
                  <a:lnTo>
                    <a:pt x="464" y="247"/>
                  </a:lnTo>
                  <a:lnTo>
                    <a:pt x="472" y="247"/>
                  </a:lnTo>
                  <a:lnTo>
                    <a:pt x="481" y="247"/>
                  </a:lnTo>
                  <a:lnTo>
                    <a:pt x="489" y="249"/>
                  </a:lnTo>
                  <a:lnTo>
                    <a:pt x="498" y="251"/>
                  </a:lnTo>
                  <a:lnTo>
                    <a:pt x="506" y="251"/>
                  </a:lnTo>
                  <a:lnTo>
                    <a:pt x="516" y="251"/>
                  </a:lnTo>
                  <a:lnTo>
                    <a:pt x="523" y="251"/>
                  </a:lnTo>
                  <a:lnTo>
                    <a:pt x="533" y="251"/>
                  </a:lnTo>
                  <a:lnTo>
                    <a:pt x="540" y="251"/>
                  </a:lnTo>
                  <a:lnTo>
                    <a:pt x="548" y="251"/>
                  </a:lnTo>
                  <a:lnTo>
                    <a:pt x="557" y="249"/>
                  </a:lnTo>
                  <a:lnTo>
                    <a:pt x="565" y="249"/>
                  </a:lnTo>
                  <a:lnTo>
                    <a:pt x="573" y="247"/>
                  </a:lnTo>
                  <a:lnTo>
                    <a:pt x="582" y="247"/>
                  </a:lnTo>
                  <a:lnTo>
                    <a:pt x="590" y="245"/>
                  </a:lnTo>
                  <a:lnTo>
                    <a:pt x="597" y="245"/>
                  </a:lnTo>
                  <a:lnTo>
                    <a:pt x="605" y="243"/>
                  </a:lnTo>
                  <a:lnTo>
                    <a:pt x="613" y="241"/>
                  </a:lnTo>
                  <a:lnTo>
                    <a:pt x="620" y="239"/>
                  </a:lnTo>
                  <a:lnTo>
                    <a:pt x="628" y="239"/>
                  </a:lnTo>
                  <a:lnTo>
                    <a:pt x="635" y="236"/>
                  </a:lnTo>
                  <a:lnTo>
                    <a:pt x="643" y="234"/>
                  </a:lnTo>
                  <a:lnTo>
                    <a:pt x="651" y="232"/>
                  </a:lnTo>
                  <a:lnTo>
                    <a:pt x="658" y="230"/>
                  </a:lnTo>
                  <a:lnTo>
                    <a:pt x="666" y="228"/>
                  </a:lnTo>
                  <a:lnTo>
                    <a:pt x="671" y="226"/>
                  </a:lnTo>
                  <a:lnTo>
                    <a:pt x="679" y="222"/>
                  </a:lnTo>
                  <a:lnTo>
                    <a:pt x="687" y="220"/>
                  </a:lnTo>
                  <a:lnTo>
                    <a:pt x="692" y="219"/>
                  </a:lnTo>
                  <a:lnTo>
                    <a:pt x="698" y="217"/>
                  </a:lnTo>
                  <a:lnTo>
                    <a:pt x="706" y="213"/>
                  </a:lnTo>
                  <a:lnTo>
                    <a:pt x="713" y="213"/>
                  </a:lnTo>
                  <a:lnTo>
                    <a:pt x="725" y="207"/>
                  </a:lnTo>
                  <a:lnTo>
                    <a:pt x="736" y="201"/>
                  </a:lnTo>
                  <a:lnTo>
                    <a:pt x="746" y="196"/>
                  </a:lnTo>
                  <a:lnTo>
                    <a:pt x="757" y="190"/>
                  </a:lnTo>
                  <a:lnTo>
                    <a:pt x="765" y="184"/>
                  </a:lnTo>
                  <a:lnTo>
                    <a:pt x="774" y="180"/>
                  </a:lnTo>
                  <a:lnTo>
                    <a:pt x="784" y="175"/>
                  </a:lnTo>
                  <a:lnTo>
                    <a:pt x="791" y="171"/>
                  </a:lnTo>
                  <a:lnTo>
                    <a:pt x="797" y="167"/>
                  </a:lnTo>
                  <a:lnTo>
                    <a:pt x="803" y="163"/>
                  </a:lnTo>
                  <a:lnTo>
                    <a:pt x="808" y="160"/>
                  </a:lnTo>
                  <a:lnTo>
                    <a:pt x="814" y="158"/>
                  </a:lnTo>
                  <a:lnTo>
                    <a:pt x="820" y="154"/>
                  </a:lnTo>
                  <a:lnTo>
                    <a:pt x="822" y="154"/>
                  </a:lnTo>
                  <a:lnTo>
                    <a:pt x="822" y="150"/>
                  </a:lnTo>
                  <a:lnTo>
                    <a:pt x="827" y="141"/>
                  </a:lnTo>
                  <a:lnTo>
                    <a:pt x="827" y="133"/>
                  </a:lnTo>
                  <a:lnTo>
                    <a:pt x="831" y="127"/>
                  </a:lnTo>
                  <a:lnTo>
                    <a:pt x="835" y="122"/>
                  </a:lnTo>
                  <a:lnTo>
                    <a:pt x="839" y="116"/>
                  </a:lnTo>
                  <a:lnTo>
                    <a:pt x="843" y="106"/>
                  </a:lnTo>
                  <a:lnTo>
                    <a:pt x="846" y="99"/>
                  </a:lnTo>
                  <a:lnTo>
                    <a:pt x="850" y="91"/>
                  </a:lnTo>
                  <a:lnTo>
                    <a:pt x="856" y="85"/>
                  </a:lnTo>
                  <a:lnTo>
                    <a:pt x="863" y="76"/>
                  </a:lnTo>
                  <a:lnTo>
                    <a:pt x="871" y="70"/>
                  </a:lnTo>
                  <a:lnTo>
                    <a:pt x="883" y="59"/>
                  </a:lnTo>
                  <a:lnTo>
                    <a:pt x="892" y="51"/>
                  </a:lnTo>
                  <a:lnTo>
                    <a:pt x="902" y="46"/>
                  </a:lnTo>
                  <a:lnTo>
                    <a:pt x="913" y="49"/>
                  </a:lnTo>
                  <a:lnTo>
                    <a:pt x="917" y="51"/>
                  </a:lnTo>
                  <a:lnTo>
                    <a:pt x="921" y="53"/>
                  </a:lnTo>
                  <a:lnTo>
                    <a:pt x="926" y="57"/>
                  </a:lnTo>
                  <a:lnTo>
                    <a:pt x="934" y="63"/>
                  </a:lnTo>
                  <a:lnTo>
                    <a:pt x="941" y="65"/>
                  </a:lnTo>
                  <a:lnTo>
                    <a:pt x="947" y="70"/>
                  </a:lnTo>
                  <a:lnTo>
                    <a:pt x="957" y="74"/>
                  </a:lnTo>
                  <a:lnTo>
                    <a:pt x="964" y="80"/>
                  </a:lnTo>
                  <a:lnTo>
                    <a:pt x="970" y="84"/>
                  </a:lnTo>
                  <a:lnTo>
                    <a:pt x="978" y="87"/>
                  </a:lnTo>
                  <a:lnTo>
                    <a:pt x="983" y="91"/>
                  </a:lnTo>
                  <a:lnTo>
                    <a:pt x="991" y="95"/>
                  </a:lnTo>
                  <a:lnTo>
                    <a:pt x="1000" y="101"/>
                  </a:lnTo>
                  <a:lnTo>
                    <a:pt x="1008" y="106"/>
                  </a:lnTo>
                  <a:lnTo>
                    <a:pt x="1010" y="116"/>
                  </a:lnTo>
                  <a:lnTo>
                    <a:pt x="1006" y="127"/>
                  </a:lnTo>
                  <a:lnTo>
                    <a:pt x="1002" y="133"/>
                  </a:lnTo>
                  <a:lnTo>
                    <a:pt x="997" y="139"/>
                  </a:lnTo>
                  <a:lnTo>
                    <a:pt x="991" y="142"/>
                  </a:lnTo>
                  <a:lnTo>
                    <a:pt x="985" y="146"/>
                  </a:lnTo>
                  <a:lnTo>
                    <a:pt x="979" y="146"/>
                  </a:lnTo>
                  <a:lnTo>
                    <a:pt x="974" y="148"/>
                  </a:lnTo>
                  <a:lnTo>
                    <a:pt x="968" y="146"/>
                  </a:lnTo>
                  <a:lnTo>
                    <a:pt x="960" y="146"/>
                  </a:lnTo>
                  <a:lnTo>
                    <a:pt x="953" y="144"/>
                  </a:lnTo>
                  <a:lnTo>
                    <a:pt x="945" y="142"/>
                  </a:lnTo>
                  <a:lnTo>
                    <a:pt x="938" y="139"/>
                  </a:lnTo>
                  <a:lnTo>
                    <a:pt x="930" y="139"/>
                  </a:lnTo>
                  <a:lnTo>
                    <a:pt x="922" y="135"/>
                  </a:lnTo>
                  <a:lnTo>
                    <a:pt x="915" y="133"/>
                  </a:lnTo>
                  <a:lnTo>
                    <a:pt x="907" y="131"/>
                  </a:lnTo>
                  <a:lnTo>
                    <a:pt x="903" y="127"/>
                  </a:lnTo>
                  <a:lnTo>
                    <a:pt x="894" y="123"/>
                  </a:lnTo>
                  <a:lnTo>
                    <a:pt x="892" y="123"/>
                  </a:lnTo>
                  <a:lnTo>
                    <a:pt x="888" y="123"/>
                  </a:lnTo>
                  <a:lnTo>
                    <a:pt x="886" y="129"/>
                  </a:lnTo>
                  <a:lnTo>
                    <a:pt x="886" y="135"/>
                  </a:lnTo>
                  <a:lnTo>
                    <a:pt x="892" y="144"/>
                  </a:lnTo>
                  <a:lnTo>
                    <a:pt x="898" y="148"/>
                  </a:lnTo>
                  <a:lnTo>
                    <a:pt x="909" y="154"/>
                  </a:lnTo>
                  <a:lnTo>
                    <a:pt x="919" y="156"/>
                  </a:lnTo>
                  <a:lnTo>
                    <a:pt x="932" y="161"/>
                  </a:lnTo>
                  <a:lnTo>
                    <a:pt x="938" y="161"/>
                  </a:lnTo>
                  <a:lnTo>
                    <a:pt x="943" y="163"/>
                  </a:lnTo>
                  <a:lnTo>
                    <a:pt x="951" y="165"/>
                  </a:lnTo>
                  <a:lnTo>
                    <a:pt x="959" y="165"/>
                  </a:lnTo>
                  <a:lnTo>
                    <a:pt x="964" y="165"/>
                  </a:lnTo>
                  <a:lnTo>
                    <a:pt x="970" y="165"/>
                  </a:lnTo>
                  <a:lnTo>
                    <a:pt x="978" y="165"/>
                  </a:lnTo>
                  <a:lnTo>
                    <a:pt x="985" y="165"/>
                  </a:lnTo>
                  <a:lnTo>
                    <a:pt x="995" y="161"/>
                  </a:lnTo>
                  <a:lnTo>
                    <a:pt x="1002" y="160"/>
                  </a:lnTo>
                  <a:lnTo>
                    <a:pt x="1008" y="154"/>
                  </a:lnTo>
                  <a:lnTo>
                    <a:pt x="1014" y="148"/>
                  </a:lnTo>
                  <a:lnTo>
                    <a:pt x="1016" y="142"/>
                  </a:lnTo>
                  <a:lnTo>
                    <a:pt x="1017" y="137"/>
                  </a:lnTo>
                  <a:lnTo>
                    <a:pt x="1017" y="129"/>
                  </a:lnTo>
                  <a:lnTo>
                    <a:pt x="1021" y="122"/>
                  </a:lnTo>
                  <a:lnTo>
                    <a:pt x="1021" y="116"/>
                  </a:lnTo>
                  <a:lnTo>
                    <a:pt x="1017" y="110"/>
                  </a:lnTo>
                  <a:lnTo>
                    <a:pt x="1016" y="104"/>
                  </a:lnTo>
                  <a:lnTo>
                    <a:pt x="1008" y="97"/>
                  </a:lnTo>
                  <a:lnTo>
                    <a:pt x="1000" y="89"/>
                  </a:lnTo>
                  <a:lnTo>
                    <a:pt x="991" y="80"/>
                  </a:lnTo>
                  <a:lnTo>
                    <a:pt x="981" y="72"/>
                  </a:lnTo>
                  <a:lnTo>
                    <a:pt x="972" y="65"/>
                  </a:lnTo>
                  <a:lnTo>
                    <a:pt x="960" y="57"/>
                  </a:lnTo>
                  <a:lnTo>
                    <a:pt x="951" y="51"/>
                  </a:lnTo>
                  <a:lnTo>
                    <a:pt x="940" y="44"/>
                  </a:lnTo>
                  <a:lnTo>
                    <a:pt x="930" y="38"/>
                  </a:lnTo>
                  <a:lnTo>
                    <a:pt x="919" y="34"/>
                  </a:lnTo>
                  <a:lnTo>
                    <a:pt x="913" y="32"/>
                  </a:lnTo>
                  <a:lnTo>
                    <a:pt x="905" y="30"/>
                  </a:lnTo>
                  <a:lnTo>
                    <a:pt x="902" y="30"/>
                  </a:lnTo>
                  <a:lnTo>
                    <a:pt x="892" y="34"/>
                  </a:lnTo>
                  <a:lnTo>
                    <a:pt x="881" y="42"/>
                  </a:lnTo>
                  <a:lnTo>
                    <a:pt x="873" y="46"/>
                  </a:lnTo>
                  <a:lnTo>
                    <a:pt x="867" y="51"/>
                  </a:lnTo>
                  <a:lnTo>
                    <a:pt x="862" y="57"/>
                  </a:lnTo>
                  <a:lnTo>
                    <a:pt x="856" y="65"/>
                  </a:lnTo>
                  <a:lnTo>
                    <a:pt x="848" y="72"/>
                  </a:lnTo>
                  <a:lnTo>
                    <a:pt x="841" y="80"/>
                  </a:lnTo>
                  <a:lnTo>
                    <a:pt x="835" y="89"/>
                  </a:lnTo>
                  <a:lnTo>
                    <a:pt x="829" y="99"/>
                  </a:lnTo>
                  <a:lnTo>
                    <a:pt x="824" y="110"/>
                  </a:lnTo>
                  <a:lnTo>
                    <a:pt x="818" y="120"/>
                  </a:lnTo>
                  <a:lnTo>
                    <a:pt x="812" y="131"/>
                  </a:lnTo>
                  <a:lnTo>
                    <a:pt x="810" y="142"/>
                  </a:lnTo>
                  <a:lnTo>
                    <a:pt x="806" y="142"/>
                  </a:lnTo>
                  <a:lnTo>
                    <a:pt x="801" y="148"/>
                  </a:lnTo>
                  <a:lnTo>
                    <a:pt x="795" y="150"/>
                  </a:lnTo>
                  <a:lnTo>
                    <a:pt x="791" y="154"/>
                  </a:lnTo>
                  <a:lnTo>
                    <a:pt x="784" y="156"/>
                  </a:lnTo>
                  <a:lnTo>
                    <a:pt x="778" y="161"/>
                  </a:lnTo>
                  <a:lnTo>
                    <a:pt x="768" y="165"/>
                  </a:lnTo>
                  <a:lnTo>
                    <a:pt x="761" y="169"/>
                  </a:lnTo>
                  <a:lnTo>
                    <a:pt x="751" y="173"/>
                  </a:lnTo>
                  <a:lnTo>
                    <a:pt x="742" y="179"/>
                  </a:lnTo>
                  <a:lnTo>
                    <a:pt x="732" y="182"/>
                  </a:lnTo>
                  <a:lnTo>
                    <a:pt x="721" y="188"/>
                  </a:lnTo>
                  <a:lnTo>
                    <a:pt x="710" y="194"/>
                  </a:lnTo>
                  <a:lnTo>
                    <a:pt x="698" y="200"/>
                  </a:lnTo>
                  <a:lnTo>
                    <a:pt x="692" y="201"/>
                  </a:lnTo>
                  <a:lnTo>
                    <a:pt x="685" y="203"/>
                  </a:lnTo>
                  <a:lnTo>
                    <a:pt x="677" y="205"/>
                  </a:lnTo>
                  <a:lnTo>
                    <a:pt x="671" y="207"/>
                  </a:lnTo>
                  <a:lnTo>
                    <a:pt x="666" y="209"/>
                  </a:lnTo>
                  <a:lnTo>
                    <a:pt x="658" y="213"/>
                  </a:lnTo>
                  <a:lnTo>
                    <a:pt x="651" y="215"/>
                  </a:lnTo>
                  <a:lnTo>
                    <a:pt x="645" y="217"/>
                  </a:lnTo>
                  <a:lnTo>
                    <a:pt x="639" y="219"/>
                  </a:lnTo>
                  <a:lnTo>
                    <a:pt x="632" y="220"/>
                  </a:lnTo>
                  <a:lnTo>
                    <a:pt x="624" y="220"/>
                  </a:lnTo>
                  <a:lnTo>
                    <a:pt x="618" y="224"/>
                  </a:lnTo>
                  <a:lnTo>
                    <a:pt x="611" y="224"/>
                  </a:lnTo>
                  <a:lnTo>
                    <a:pt x="605" y="228"/>
                  </a:lnTo>
                  <a:lnTo>
                    <a:pt x="597" y="228"/>
                  </a:lnTo>
                  <a:lnTo>
                    <a:pt x="590" y="230"/>
                  </a:lnTo>
                  <a:lnTo>
                    <a:pt x="582" y="230"/>
                  </a:lnTo>
                  <a:lnTo>
                    <a:pt x="575" y="232"/>
                  </a:lnTo>
                  <a:lnTo>
                    <a:pt x="567" y="234"/>
                  </a:lnTo>
                  <a:lnTo>
                    <a:pt x="559" y="234"/>
                  </a:lnTo>
                  <a:lnTo>
                    <a:pt x="552" y="234"/>
                  </a:lnTo>
                  <a:lnTo>
                    <a:pt x="544" y="234"/>
                  </a:lnTo>
                  <a:lnTo>
                    <a:pt x="537" y="234"/>
                  </a:lnTo>
                  <a:lnTo>
                    <a:pt x="531" y="236"/>
                  </a:lnTo>
                  <a:lnTo>
                    <a:pt x="521" y="234"/>
                  </a:lnTo>
                  <a:lnTo>
                    <a:pt x="516" y="234"/>
                  </a:lnTo>
                  <a:lnTo>
                    <a:pt x="508" y="234"/>
                  </a:lnTo>
                  <a:lnTo>
                    <a:pt x="500" y="234"/>
                  </a:lnTo>
                  <a:lnTo>
                    <a:pt x="493" y="234"/>
                  </a:lnTo>
                  <a:lnTo>
                    <a:pt x="487" y="232"/>
                  </a:lnTo>
                  <a:lnTo>
                    <a:pt x="479" y="230"/>
                  </a:lnTo>
                  <a:lnTo>
                    <a:pt x="472" y="230"/>
                  </a:lnTo>
                  <a:lnTo>
                    <a:pt x="464" y="228"/>
                  </a:lnTo>
                  <a:lnTo>
                    <a:pt x="457" y="224"/>
                  </a:lnTo>
                  <a:lnTo>
                    <a:pt x="449" y="222"/>
                  </a:lnTo>
                  <a:lnTo>
                    <a:pt x="441" y="220"/>
                  </a:lnTo>
                  <a:lnTo>
                    <a:pt x="434" y="217"/>
                  </a:lnTo>
                  <a:lnTo>
                    <a:pt x="428" y="215"/>
                  </a:lnTo>
                  <a:lnTo>
                    <a:pt x="421" y="213"/>
                  </a:lnTo>
                  <a:lnTo>
                    <a:pt x="413" y="209"/>
                  </a:lnTo>
                  <a:lnTo>
                    <a:pt x="405" y="207"/>
                  </a:lnTo>
                  <a:lnTo>
                    <a:pt x="400" y="203"/>
                  </a:lnTo>
                  <a:lnTo>
                    <a:pt x="392" y="200"/>
                  </a:lnTo>
                  <a:lnTo>
                    <a:pt x="384" y="198"/>
                  </a:lnTo>
                  <a:lnTo>
                    <a:pt x="379" y="194"/>
                  </a:lnTo>
                  <a:lnTo>
                    <a:pt x="371" y="190"/>
                  </a:lnTo>
                  <a:lnTo>
                    <a:pt x="364" y="186"/>
                  </a:lnTo>
                  <a:lnTo>
                    <a:pt x="358" y="184"/>
                  </a:lnTo>
                  <a:lnTo>
                    <a:pt x="352" y="180"/>
                  </a:lnTo>
                  <a:lnTo>
                    <a:pt x="345" y="177"/>
                  </a:lnTo>
                  <a:lnTo>
                    <a:pt x="337" y="173"/>
                  </a:lnTo>
                  <a:lnTo>
                    <a:pt x="331" y="169"/>
                  </a:lnTo>
                  <a:lnTo>
                    <a:pt x="320" y="161"/>
                  </a:lnTo>
                  <a:lnTo>
                    <a:pt x="308" y="154"/>
                  </a:lnTo>
                  <a:lnTo>
                    <a:pt x="295" y="144"/>
                  </a:lnTo>
                  <a:lnTo>
                    <a:pt x="284" y="137"/>
                  </a:lnTo>
                  <a:lnTo>
                    <a:pt x="272" y="127"/>
                  </a:lnTo>
                  <a:lnTo>
                    <a:pt x="263" y="120"/>
                  </a:lnTo>
                  <a:lnTo>
                    <a:pt x="251" y="110"/>
                  </a:lnTo>
                  <a:lnTo>
                    <a:pt x="240" y="103"/>
                  </a:lnTo>
                  <a:lnTo>
                    <a:pt x="230" y="93"/>
                  </a:lnTo>
                  <a:lnTo>
                    <a:pt x="221" y="85"/>
                  </a:lnTo>
                  <a:lnTo>
                    <a:pt x="211" y="78"/>
                  </a:lnTo>
                  <a:lnTo>
                    <a:pt x="204" y="70"/>
                  </a:lnTo>
                  <a:lnTo>
                    <a:pt x="194" y="63"/>
                  </a:lnTo>
                  <a:lnTo>
                    <a:pt x="187" y="57"/>
                  </a:lnTo>
                  <a:lnTo>
                    <a:pt x="179" y="49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32"/>
                  </a:lnTo>
                  <a:lnTo>
                    <a:pt x="151" y="23"/>
                  </a:lnTo>
                  <a:lnTo>
                    <a:pt x="143" y="19"/>
                  </a:lnTo>
                  <a:lnTo>
                    <a:pt x="135" y="13"/>
                  </a:lnTo>
                  <a:lnTo>
                    <a:pt x="126" y="9"/>
                  </a:lnTo>
                  <a:lnTo>
                    <a:pt x="114" y="6"/>
                  </a:lnTo>
                  <a:lnTo>
                    <a:pt x="103" y="4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3" y="0"/>
                  </a:lnTo>
                  <a:lnTo>
                    <a:pt x="23" y="2"/>
                  </a:lnTo>
                  <a:lnTo>
                    <a:pt x="16" y="4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2" name="Freeform 76"/>
            <p:cNvSpPr>
              <a:spLocks/>
            </p:cNvSpPr>
            <p:nvPr/>
          </p:nvSpPr>
          <p:spPr bwMode="auto">
            <a:xfrm>
              <a:off x="3073" y="2431"/>
              <a:ext cx="123" cy="702"/>
            </a:xfrm>
            <a:custGeom>
              <a:avLst/>
              <a:gdLst>
                <a:gd name="T0" fmla="*/ 9 w 245"/>
                <a:gd name="T1" fmla="*/ 27 h 1405"/>
                <a:gd name="T2" fmla="*/ 23 w 245"/>
                <a:gd name="T3" fmla="*/ 65 h 1405"/>
                <a:gd name="T4" fmla="*/ 36 w 245"/>
                <a:gd name="T5" fmla="*/ 97 h 1405"/>
                <a:gd name="T6" fmla="*/ 49 w 245"/>
                <a:gd name="T7" fmla="*/ 135 h 1405"/>
                <a:gd name="T8" fmla="*/ 63 w 245"/>
                <a:gd name="T9" fmla="*/ 173 h 1405"/>
                <a:gd name="T10" fmla="*/ 76 w 245"/>
                <a:gd name="T11" fmla="*/ 213 h 1405"/>
                <a:gd name="T12" fmla="*/ 87 w 245"/>
                <a:gd name="T13" fmla="*/ 251 h 1405"/>
                <a:gd name="T14" fmla="*/ 99 w 245"/>
                <a:gd name="T15" fmla="*/ 287 h 1405"/>
                <a:gd name="T16" fmla="*/ 108 w 245"/>
                <a:gd name="T17" fmla="*/ 331 h 1405"/>
                <a:gd name="T18" fmla="*/ 108 w 245"/>
                <a:gd name="T19" fmla="*/ 371 h 1405"/>
                <a:gd name="T20" fmla="*/ 95 w 245"/>
                <a:gd name="T21" fmla="*/ 415 h 1405"/>
                <a:gd name="T22" fmla="*/ 76 w 245"/>
                <a:gd name="T23" fmla="*/ 466 h 1405"/>
                <a:gd name="T24" fmla="*/ 65 w 245"/>
                <a:gd name="T25" fmla="*/ 500 h 1405"/>
                <a:gd name="T26" fmla="*/ 53 w 245"/>
                <a:gd name="T27" fmla="*/ 534 h 1405"/>
                <a:gd name="T28" fmla="*/ 42 w 245"/>
                <a:gd name="T29" fmla="*/ 569 h 1405"/>
                <a:gd name="T30" fmla="*/ 30 w 245"/>
                <a:gd name="T31" fmla="*/ 603 h 1405"/>
                <a:gd name="T32" fmla="*/ 21 w 245"/>
                <a:gd name="T33" fmla="*/ 637 h 1405"/>
                <a:gd name="T34" fmla="*/ 11 w 245"/>
                <a:gd name="T35" fmla="*/ 671 h 1405"/>
                <a:gd name="T36" fmla="*/ 4 w 245"/>
                <a:gd name="T37" fmla="*/ 704 h 1405"/>
                <a:gd name="T38" fmla="*/ 0 w 245"/>
                <a:gd name="T39" fmla="*/ 749 h 1405"/>
                <a:gd name="T40" fmla="*/ 32 w 245"/>
                <a:gd name="T41" fmla="*/ 797 h 1405"/>
                <a:gd name="T42" fmla="*/ 49 w 245"/>
                <a:gd name="T43" fmla="*/ 829 h 1405"/>
                <a:gd name="T44" fmla="*/ 74 w 245"/>
                <a:gd name="T45" fmla="*/ 871 h 1405"/>
                <a:gd name="T46" fmla="*/ 97 w 245"/>
                <a:gd name="T47" fmla="*/ 920 h 1405"/>
                <a:gd name="T48" fmla="*/ 122 w 245"/>
                <a:gd name="T49" fmla="*/ 977 h 1405"/>
                <a:gd name="T50" fmla="*/ 144 w 245"/>
                <a:gd name="T51" fmla="*/ 1040 h 1405"/>
                <a:gd name="T52" fmla="*/ 165 w 245"/>
                <a:gd name="T53" fmla="*/ 1109 h 1405"/>
                <a:gd name="T54" fmla="*/ 182 w 245"/>
                <a:gd name="T55" fmla="*/ 1183 h 1405"/>
                <a:gd name="T56" fmla="*/ 198 w 245"/>
                <a:gd name="T57" fmla="*/ 1262 h 1405"/>
                <a:gd name="T58" fmla="*/ 205 w 245"/>
                <a:gd name="T59" fmla="*/ 1346 h 1405"/>
                <a:gd name="T60" fmla="*/ 245 w 245"/>
                <a:gd name="T61" fmla="*/ 1403 h 1405"/>
                <a:gd name="T62" fmla="*/ 243 w 245"/>
                <a:gd name="T63" fmla="*/ 1367 h 1405"/>
                <a:gd name="T64" fmla="*/ 243 w 245"/>
                <a:gd name="T65" fmla="*/ 1333 h 1405"/>
                <a:gd name="T66" fmla="*/ 239 w 245"/>
                <a:gd name="T67" fmla="*/ 1289 h 1405"/>
                <a:gd name="T68" fmla="*/ 234 w 245"/>
                <a:gd name="T69" fmla="*/ 1238 h 1405"/>
                <a:gd name="T70" fmla="*/ 226 w 245"/>
                <a:gd name="T71" fmla="*/ 1183 h 1405"/>
                <a:gd name="T72" fmla="*/ 209 w 245"/>
                <a:gd name="T73" fmla="*/ 1118 h 1405"/>
                <a:gd name="T74" fmla="*/ 190 w 245"/>
                <a:gd name="T75" fmla="*/ 1051 h 1405"/>
                <a:gd name="T76" fmla="*/ 163 w 245"/>
                <a:gd name="T77" fmla="*/ 981 h 1405"/>
                <a:gd name="T78" fmla="*/ 129 w 245"/>
                <a:gd name="T79" fmla="*/ 913 h 1405"/>
                <a:gd name="T80" fmla="*/ 87 w 245"/>
                <a:gd name="T81" fmla="*/ 844 h 1405"/>
                <a:gd name="T82" fmla="*/ 38 w 245"/>
                <a:gd name="T83" fmla="*/ 774 h 1405"/>
                <a:gd name="T84" fmla="*/ 17 w 245"/>
                <a:gd name="T85" fmla="*/ 734 h 1405"/>
                <a:gd name="T86" fmla="*/ 27 w 245"/>
                <a:gd name="T87" fmla="*/ 696 h 1405"/>
                <a:gd name="T88" fmla="*/ 38 w 245"/>
                <a:gd name="T89" fmla="*/ 648 h 1405"/>
                <a:gd name="T90" fmla="*/ 49 w 245"/>
                <a:gd name="T91" fmla="*/ 603 h 1405"/>
                <a:gd name="T92" fmla="*/ 59 w 245"/>
                <a:gd name="T93" fmla="*/ 569 h 1405"/>
                <a:gd name="T94" fmla="*/ 68 w 245"/>
                <a:gd name="T95" fmla="*/ 534 h 1405"/>
                <a:gd name="T96" fmla="*/ 82 w 245"/>
                <a:gd name="T97" fmla="*/ 496 h 1405"/>
                <a:gd name="T98" fmla="*/ 95 w 245"/>
                <a:gd name="T99" fmla="*/ 456 h 1405"/>
                <a:gd name="T100" fmla="*/ 108 w 245"/>
                <a:gd name="T101" fmla="*/ 422 h 1405"/>
                <a:gd name="T102" fmla="*/ 131 w 245"/>
                <a:gd name="T103" fmla="*/ 367 h 1405"/>
                <a:gd name="T104" fmla="*/ 125 w 245"/>
                <a:gd name="T105" fmla="*/ 331 h 1405"/>
                <a:gd name="T106" fmla="*/ 116 w 245"/>
                <a:gd name="T107" fmla="*/ 293 h 1405"/>
                <a:gd name="T108" fmla="*/ 105 w 245"/>
                <a:gd name="T109" fmla="*/ 253 h 1405"/>
                <a:gd name="T110" fmla="*/ 93 w 245"/>
                <a:gd name="T111" fmla="*/ 213 h 1405"/>
                <a:gd name="T112" fmla="*/ 82 w 245"/>
                <a:gd name="T113" fmla="*/ 175 h 1405"/>
                <a:gd name="T114" fmla="*/ 93 w 245"/>
                <a:gd name="T115" fmla="*/ 147 h 1405"/>
                <a:gd name="T116" fmla="*/ 95 w 245"/>
                <a:gd name="T117" fmla="*/ 120 h 1405"/>
                <a:gd name="T118" fmla="*/ 76 w 245"/>
                <a:gd name="T119" fmla="*/ 152 h 1405"/>
                <a:gd name="T120" fmla="*/ 0 w 245"/>
                <a:gd name="T12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405">
                  <a:moveTo>
                    <a:pt x="0" y="0"/>
                  </a:moveTo>
                  <a:lnTo>
                    <a:pt x="0" y="2"/>
                  </a:lnTo>
                  <a:lnTo>
                    <a:pt x="4" y="14"/>
                  </a:lnTo>
                  <a:lnTo>
                    <a:pt x="6" y="19"/>
                  </a:lnTo>
                  <a:lnTo>
                    <a:pt x="9" y="27"/>
                  </a:lnTo>
                  <a:lnTo>
                    <a:pt x="13" y="36"/>
                  </a:lnTo>
                  <a:lnTo>
                    <a:pt x="17" y="48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23" y="65"/>
                  </a:lnTo>
                  <a:lnTo>
                    <a:pt x="27" y="71"/>
                  </a:lnTo>
                  <a:lnTo>
                    <a:pt x="28" y="76"/>
                  </a:lnTo>
                  <a:lnTo>
                    <a:pt x="30" y="84"/>
                  </a:lnTo>
                  <a:lnTo>
                    <a:pt x="32" y="91"/>
                  </a:lnTo>
                  <a:lnTo>
                    <a:pt x="36" y="97"/>
                  </a:lnTo>
                  <a:lnTo>
                    <a:pt x="38" y="105"/>
                  </a:lnTo>
                  <a:lnTo>
                    <a:pt x="42" y="110"/>
                  </a:lnTo>
                  <a:lnTo>
                    <a:pt x="44" y="120"/>
                  </a:lnTo>
                  <a:lnTo>
                    <a:pt x="47" y="128"/>
                  </a:lnTo>
                  <a:lnTo>
                    <a:pt x="49" y="135"/>
                  </a:lnTo>
                  <a:lnTo>
                    <a:pt x="51" y="143"/>
                  </a:lnTo>
                  <a:lnTo>
                    <a:pt x="55" y="150"/>
                  </a:lnTo>
                  <a:lnTo>
                    <a:pt x="59" y="158"/>
                  </a:lnTo>
                  <a:lnTo>
                    <a:pt x="61" y="166"/>
                  </a:lnTo>
                  <a:lnTo>
                    <a:pt x="63" y="173"/>
                  </a:lnTo>
                  <a:lnTo>
                    <a:pt x="65" y="183"/>
                  </a:lnTo>
                  <a:lnTo>
                    <a:pt x="68" y="190"/>
                  </a:lnTo>
                  <a:lnTo>
                    <a:pt x="70" y="196"/>
                  </a:lnTo>
                  <a:lnTo>
                    <a:pt x="74" y="206"/>
                  </a:lnTo>
                  <a:lnTo>
                    <a:pt x="76" y="213"/>
                  </a:lnTo>
                  <a:lnTo>
                    <a:pt x="80" y="221"/>
                  </a:lnTo>
                  <a:lnTo>
                    <a:pt x="80" y="228"/>
                  </a:lnTo>
                  <a:lnTo>
                    <a:pt x="84" y="236"/>
                  </a:lnTo>
                  <a:lnTo>
                    <a:pt x="85" y="244"/>
                  </a:lnTo>
                  <a:lnTo>
                    <a:pt x="87" y="251"/>
                  </a:lnTo>
                  <a:lnTo>
                    <a:pt x="89" y="259"/>
                  </a:lnTo>
                  <a:lnTo>
                    <a:pt x="93" y="266"/>
                  </a:lnTo>
                  <a:lnTo>
                    <a:pt x="95" y="272"/>
                  </a:lnTo>
                  <a:lnTo>
                    <a:pt x="97" y="282"/>
                  </a:lnTo>
                  <a:lnTo>
                    <a:pt x="99" y="287"/>
                  </a:lnTo>
                  <a:lnTo>
                    <a:pt x="101" y="293"/>
                  </a:lnTo>
                  <a:lnTo>
                    <a:pt x="101" y="301"/>
                  </a:lnTo>
                  <a:lnTo>
                    <a:pt x="103" y="308"/>
                  </a:lnTo>
                  <a:lnTo>
                    <a:pt x="106" y="320"/>
                  </a:lnTo>
                  <a:lnTo>
                    <a:pt x="108" y="331"/>
                  </a:lnTo>
                  <a:lnTo>
                    <a:pt x="108" y="340"/>
                  </a:lnTo>
                  <a:lnTo>
                    <a:pt x="110" y="350"/>
                  </a:lnTo>
                  <a:lnTo>
                    <a:pt x="110" y="358"/>
                  </a:lnTo>
                  <a:lnTo>
                    <a:pt x="110" y="367"/>
                  </a:lnTo>
                  <a:lnTo>
                    <a:pt x="108" y="371"/>
                  </a:lnTo>
                  <a:lnTo>
                    <a:pt x="106" y="379"/>
                  </a:lnTo>
                  <a:lnTo>
                    <a:pt x="103" y="386"/>
                  </a:lnTo>
                  <a:lnTo>
                    <a:pt x="101" y="396"/>
                  </a:lnTo>
                  <a:lnTo>
                    <a:pt x="97" y="405"/>
                  </a:lnTo>
                  <a:lnTo>
                    <a:pt x="95" y="415"/>
                  </a:lnTo>
                  <a:lnTo>
                    <a:pt x="91" y="426"/>
                  </a:lnTo>
                  <a:lnTo>
                    <a:pt x="87" y="437"/>
                  </a:lnTo>
                  <a:lnTo>
                    <a:pt x="84" y="447"/>
                  </a:lnTo>
                  <a:lnTo>
                    <a:pt x="80" y="460"/>
                  </a:lnTo>
                  <a:lnTo>
                    <a:pt x="76" y="466"/>
                  </a:lnTo>
                  <a:lnTo>
                    <a:pt x="74" y="474"/>
                  </a:lnTo>
                  <a:lnTo>
                    <a:pt x="72" y="479"/>
                  </a:lnTo>
                  <a:lnTo>
                    <a:pt x="70" y="487"/>
                  </a:lnTo>
                  <a:lnTo>
                    <a:pt x="68" y="493"/>
                  </a:lnTo>
                  <a:lnTo>
                    <a:pt x="65" y="500"/>
                  </a:lnTo>
                  <a:lnTo>
                    <a:pt x="63" y="506"/>
                  </a:lnTo>
                  <a:lnTo>
                    <a:pt x="63" y="513"/>
                  </a:lnTo>
                  <a:lnTo>
                    <a:pt x="59" y="521"/>
                  </a:lnTo>
                  <a:lnTo>
                    <a:pt x="57" y="527"/>
                  </a:lnTo>
                  <a:lnTo>
                    <a:pt x="53" y="534"/>
                  </a:lnTo>
                  <a:lnTo>
                    <a:pt x="53" y="540"/>
                  </a:lnTo>
                  <a:lnTo>
                    <a:pt x="49" y="548"/>
                  </a:lnTo>
                  <a:lnTo>
                    <a:pt x="47" y="555"/>
                  </a:lnTo>
                  <a:lnTo>
                    <a:pt x="44" y="561"/>
                  </a:lnTo>
                  <a:lnTo>
                    <a:pt x="42" y="569"/>
                  </a:lnTo>
                  <a:lnTo>
                    <a:pt x="38" y="576"/>
                  </a:lnTo>
                  <a:lnTo>
                    <a:pt x="38" y="582"/>
                  </a:lnTo>
                  <a:lnTo>
                    <a:pt x="34" y="590"/>
                  </a:lnTo>
                  <a:lnTo>
                    <a:pt x="32" y="597"/>
                  </a:lnTo>
                  <a:lnTo>
                    <a:pt x="30" y="603"/>
                  </a:lnTo>
                  <a:lnTo>
                    <a:pt x="28" y="610"/>
                  </a:lnTo>
                  <a:lnTo>
                    <a:pt x="25" y="618"/>
                  </a:lnTo>
                  <a:lnTo>
                    <a:pt x="23" y="624"/>
                  </a:lnTo>
                  <a:lnTo>
                    <a:pt x="21" y="631"/>
                  </a:lnTo>
                  <a:lnTo>
                    <a:pt x="21" y="637"/>
                  </a:lnTo>
                  <a:lnTo>
                    <a:pt x="17" y="645"/>
                  </a:lnTo>
                  <a:lnTo>
                    <a:pt x="17" y="652"/>
                  </a:lnTo>
                  <a:lnTo>
                    <a:pt x="15" y="658"/>
                  </a:lnTo>
                  <a:lnTo>
                    <a:pt x="13" y="666"/>
                  </a:lnTo>
                  <a:lnTo>
                    <a:pt x="11" y="671"/>
                  </a:lnTo>
                  <a:lnTo>
                    <a:pt x="9" y="679"/>
                  </a:lnTo>
                  <a:lnTo>
                    <a:pt x="8" y="685"/>
                  </a:lnTo>
                  <a:lnTo>
                    <a:pt x="6" y="690"/>
                  </a:lnTo>
                  <a:lnTo>
                    <a:pt x="4" y="696"/>
                  </a:lnTo>
                  <a:lnTo>
                    <a:pt x="4" y="704"/>
                  </a:lnTo>
                  <a:lnTo>
                    <a:pt x="2" y="715"/>
                  </a:lnTo>
                  <a:lnTo>
                    <a:pt x="0" y="726"/>
                  </a:lnTo>
                  <a:lnTo>
                    <a:pt x="0" y="736"/>
                  </a:lnTo>
                  <a:lnTo>
                    <a:pt x="0" y="747"/>
                  </a:lnTo>
                  <a:lnTo>
                    <a:pt x="0" y="749"/>
                  </a:lnTo>
                  <a:lnTo>
                    <a:pt x="8" y="759"/>
                  </a:lnTo>
                  <a:lnTo>
                    <a:pt x="11" y="764"/>
                  </a:lnTo>
                  <a:lnTo>
                    <a:pt x="17" y="774"/>
                  </a:lnTo>
                  <a:lnTo>
                    <a:pt x="23" y="783"/>
                  </a:lnTo>
                  <a:lnTo>
                    <a:pt x="32" y="797"/>
                  </a:lnTo>
                  <a:lnTo>
                    <a:pt x="36" y="801"/>
                  </a:lnTo>
                  <a:lnTo>
                    <a:pt x="38" y="808"/>
                  </a:lnTo>
                  <a:lnTo>
                    <a:pt x="42" y="814"/>
                  </a:lnTo>
                  <a:lnTo>
                    <a:pt x="47" y="821"/>
                  </a:lnTo>
                  <a:lnTo>
                    <a:pt x="49" y="829"/>
                  </a:lnTo>
                  <a:lnTo>
                    <a:pt x="55" y="837"/>
                  </a:lnTo>
                  <a:lnTo>
                    <a:pt x="59" y="844"/>
                  </a:lnTo>
                  <a:lnTo>
                    <a:pt x="65" y="854"/>
                  </a:lnTo>
                  <a:lnTo>
                    <a:pt x="68" y="861"/>
                  </a:lnTo>
                  <a:lnTo>
                    <a:pt x="74" y="871"/>
                  </a:lnTo>
                  <a:lnTo>
                    <a:pt x="76" y="878"/>
                  </a:lnTo>
                  <a:lnTo>
                    <a:pt x="82" y="890"/>
                  </a:lnTo>
                  <a:lnTo>
                    <a:pt x="87" y="899"/>
                  </a:lnTo>
                  <a:lnTo>
                    <a:pt x="93" y="909"/>
                  </a:lnTo>
                  <a:lnTo>
                    <a:pt x="97" y="920"/>
                  </a:lnTo>
                  <a:lnTo>
                    <a:pt x="103" y="932"/>
                  </a:lnTo>
                  <a:lnTo>
                    <a:pt x="106" y="943"/>
                  </a:lnTo>
                  <a:lnTo>
                    <a:pt x="112" y="953"/>
                  </a:lnTo>
                  <a:lnTo>
                    <a:pt x="116" y="964"/>
                  </a:lnTo>
                  <a:lnTo>
                    <a:pt x="122" y="977"/>
                  </a:lnTo>
                  <a:lnTo>
                    <a:pt x="125" y="989"/>
                  </a:lnTo>
                  <a:lnTo>
                    <a:pt x="131" y="1000"/>
                  </a:lnTo>
                  <a:lnTo>
                    <a:pt x="135" y="1013"/>
                  </a:lnTo>
                  <a:lnTo>
                    <a:pt x="141" y="1027"/>
                  </a:lnTo>
                  <a:lnTo>
                    <a:pt x="144" y="1040"/>
                  </a:lnTo>
                  <a:lnTo>
                    <a:pt x="148" y="1053"/>
                  </a:lnTo>
                  <a:lnTo>
                    <a:pt x="152" y="1067"/>
                  </a:lnTo>
                  <a:lnTo>
                    <a:pt x="158" y="1080"/>
                  </a:lnTo>
                  <a:lnTo>
                    <a:pt x="162" y="1093"/>
                  </a:lnTo>
                  <a:lnTo>
                    <a:pt x="165" y="1109"/>
                  </a:lnTo>
                  <a:lnTo>
                    <a:pt x="169" y="1124"/>
                  </a:lnTo>
                  <a:lnTo>
                    <a:pt x="173" y="1139"/>
                  </a:lnTo>
                  <a:lnTo>
                    <a:pt x="177" y="1152"/>
                  </a:lnTo>
                  <a:lnTo>
                    <a:pt x="179" y="1167"/>
                  </a:lnTo>
                  <a:lnTo>
                    <a:pt x="182" y="1183"/>
                  </a:lnTo>
                  <a:lnTo>
                    <a:pt x="186" y="1198"/>
                  </a:lnTo>
                  <a:lnTo>
                    <a:pt x="188" y="1213"/>
                  </a:lnTo>
                  <a:lnTo>
                    <a:pt x="190" y="1228"/>
                  </a:lnTo>
                  <a:lnTo>
                    <a:pt x="194" y="1245"/>
                  </a:lnTo>
                  <a:lnTo>
                    <a:pt x="198" y="1262"/>
                  </a:lnTo>
                  <a:lnTo>
                    <a:pt x="198" y="1280"/>
                  </a:lnTo>
                  <a:lnTo>
                    <a:pt x="200" y="1295"/>
                  </a:lnTo>
                  <a:lnTo>
                    <a:pt x="201" y="1312"/>
                  </a:lnTo>
                  <a:lnTo>
                    <a:pt x="203" y="1329"/>
                  </a:lnTo>
                  <a:lnTo>
                    <a:pt x="205" y="1346"/>
                  </a:lnTo>
                  <a:lnTo>
                    <a:pt x="205" y="1365"/>
                  </a:lnTo>
                  <a:lnTo>
                    <a:pt x="205" y="1382"/>
                  </a:lnTo>
                  <a:lnTo>
                    <a:pt x="207" y="1399"/>
                  </a:lnTo>
                  <a:lnTo>
                    <a:pt x="245" y="1405"/>
                  </a:lnTo>
                  <a:lnTo>
                    <a:pt x="245" y="1403"/>
                  </a:lnTo>
                  <a:lnTo>
                    <a:pt x="245" y="1399"/>
                  </a:lnTo>
                  <a:lnTo>
                    <a:pt x="245" y="1394"/>
                  </a:lnTo>
                  <a:lnTo>
                    <a:pt x="245" y="1388"/>
                  </a:lnTo>
                  <a:lnTo>
                    <a:pt x="243" y="1377"/>
                  </a:lnTo>
                  <a:lnTo>
                    <a:pt x="243" y="1367"/>
                  </a:lnTo>
                  <a:lnTo>
                    <a:pt x="243" y="1359"/>
                  </a:lnTo>
                  <a:lnTo>
                    <a:pt x="243" y="1354"/>
                  </a:lnTo>
                  <a:lnTo>
                    <a:pt x="243" y="1346"/>
                  </a:lnTo>
                  <a:lnTo>
                    <a:pt x="243" y="1340"/>
                  </a:lnTo>
                  <a:lnTo>
                    <a:pt x="243" y="1333"/>
                  </a:lnTo>
                  <a:lnTo>
                    <a:pt x="243" y="1325"/>
                  </a:lnTo>
                  <a:lnTo>
                    <a:pt x="241" y="1316"/>
                  </a:lnTo>
                  <a:lnTo>
                    <a:pt x="241" y="1308"/>
                  </a:lnTo>
                  <a:lnTo>
                    <a:pt x="241" y="1299"/>
                  </a:lnTo>
                  <a:lnTo>
                    <a:pt x="239" y="1289"/>
                  </a:lnTo>
                  <a:lnTo>
                    <a:pt x="238" y="1280"/>
                  </a:lnTo>
                  <a:lnTo>
                    <a:pt x="238" y="1270"/>
                  </a:lnTo>
                  <a:lnTo>
                    <a:pt x="236" y="1259"/>
                  </a:lnTo>
                  <a:lnTo>
                    <a:pt x="236" y="1249"/>
                  </a:lnTo>
                  <a:lnTo>
                    <a:pt x="234" y="1238"/>
                  </a:lnTo>
                  <a:lnTo>
                    <a:pt x="232" y="1228"/>
                  </a:lnTo>
                  <a:lnTo>
                    <a:pt x="230" y="1217"/>
                  </a:lnTo>
                  <a:lnTo>
                    <a:pt x="230" y="1205"/>
                  </a:lnTo>
                  <a:lnTo>
                    <a:pt x="226" y="1194"/>
                  </a:lnTo>
                  <a:lnTo>
                    <a:pt x="226" y="1183"/>
                  </a:lnTo>
                  <a:lnTo>
                    <a:pt x="222" y="1169"/>
                  </a:lnTo>
                  <a:lnTo>
                    <a:pt x="220" y="1156"/>
                  </a:lnTo>
                  <a:lnTo>
                    <a:pt x="217" y="1145"/>
                  </a:lnTo>
                  <a:lnTo>
                    <a:pt x="215" y="1131"/>
                  </a:lnTo>
                  <a:lnTo>
                    <a:pt x="209" y="1118"/>
                  </a:lnTo>
                  <a:lnTo>
                    <a:pt x="205" y="1105"/>
                  </a:lnTo>
                  <a:lnTo>
                    <a:pt x="203" y="1091"/>
                  </a:lnTo>
                  <a:lnTo>
                    <a:pt x="200" y="1080"/>
                  </a:lnTo>
                  <a:lnTo>
                    <a:pt x="194" y="1065"/>
                  </a:lnTo>
                  <a:lnTo>
                    <a:pt x="190" y="1051"/>
                  </a:lnTo>
                  <a:lnTo>
                    <a:pt x="184" y="1038"/>
                  </a:lnTo>
                  <a:lnTo>
                    <a:pt x="181" y="1023"/>
                  </a:lnTo>
                  <a:lnTo>
                    <a:pt x="175" y="1010"/>
                  </a:lnTo>
                  <a:lnTo>
                    <a:pt x="169" y="996"/>
                  </a:lnTo>
                  <a:lnTo>
                    <a:pt x="163" y="981"/>
                  </a:lnTo>
                  <a:lnTo>
                    <a:pt x="160" y="970"/>
                  </a:lnTo>
                  <a:lnTo>
                    <a:pt x="150" y="955"/>
                  </a:lnTo>
                  <a:lnTo>
                    <a:pt x="144" y="941"/>
                  </a:lnTo>
                  <a:lnTo>
                    <a:pt x="137" y="926"/>
                  </a:lnTo>
                  <a:lnTo>
                    <a:pt x="129" y="913"/>
                  </a:lnTo>
                  <a:lnTo>
                    <a:pt x="122" y="899"/>
                  </a:lnTo>
                  <a:lnTo>
                    <a:pt x="114" y="884"/>
                  </a:lnTo>
                  <a:lnTo>
                    <a:pt x="106" y="871"/>
                  </a:lnTo>
                  <a:lnTo>
                    <a:pt x="97" y="858"/>
                  </a:lnTo>
                  <a:lnTo>
                    <a:pt x="87" y="844"/>
                  </a:lnTo>
                  <a:lnTo>
                    <a:pt x="80" y="829"/>
                  </a:lnTo>
                  <a:lnTo>
                    <a:pt x="68" y="816"/>
                  </a:lnTo>
                  <a:lnTo>
                    <a:pt x="59" y="802"/>
                  </a:lnTo>
                  <a:lnTo>
                    <a:pt x="47" y="787"/>
                  </a:lnTo>
                  <a:lnTo>
                    <a:pt x="38" y="774"/>
                  </a:lnTo>
                  <a:lnTo>
                    <a:pt x="27" y="761"/>
                  </a:lnTo>
                  <a:lnTo>
                    <a:pt x="15" y="749"/>
                  </a:lnTo>
                  <a:lnTo>
                    <a:pt x="15" y="747"/>
                  </a:lnTo>
                  <a:lnTo>
                    <a:pt x="15" y="742"/>
                  </a:lnTo>
                  <a:lnTo>
                    <a:pt x="17" y="734"/>
                  </a:lnTo>
                  <a:lnTo>
                    <a:pt x="21" y="725"/>
                  </a:lnTo>
                  <a:lnTo>
                    <a:pt x="21" y="717"/>
                  </a:lnTo>
                  <a:lnTo>
                    <a:pt x="21" y="711"/>
                  </a:lnTo>
                  <a:lnTo>
                    <a:pt x="23" y="704"/>
                  </a:lnTo>
                  <a:lnTo>
                    <a:pt x="27" y="696"/>
                  </a:lnTo>
                  <a:lnTo>
                    <a:pt x="27" y="688"/>
                  </a:lnTo>
                  <a:lnTo>
                    <a:pt x="30" y="679"/>
                  </a:lnTo>
                  <a:lnTo>
                    <a:pt x="32" y="669"/>
                  </a:lnTo>
                  <a:lnTo>
                    <a:pt x="36" y="660"/>
                  </a:lnTo>
                  <a:lnTo>
                    <a:pt x="38" y="648"/>
                  </a:lnTo>
                  <a:lnTo>
                    <a:pt x="40" y="637"/>
                  </a:lnTo>
                  <a:lnTo>
                    <a:pt x="44" y="626"/>
                  </a:lnTo>
                  <a:lnTo>
                    <a:pt x="47" y="614"/>
                  </a:lnTo>
                  <a:lnTo>
                    <a:pt x="47" y="609"/>
                  </a:lnTo>
                  <a:lnTo>
                    <a:pt x="49" y="603"/>
                  </a:lnTo>
                  <a:lnTo>
                    <a:pt x="49" y="595"/>
                  </a:lnTo>
                  <a:lnTo>
                    <a:pt x="53" y="590"/>
                  </a:lnTo>
                  <a:lnTo>
                    <a:pt x="53" y="582"/>
                  </a:lnTo>
                  <a:lnTo>
                    <a:pt x="57" y="576"/>
                  </a:lnTo>
                  <a:lnTo>
                    <a:pt x="59" y="569"/>
                  </a:lnTo>
                  <a:lnTo>
                    <a:pt x="63" y="563"/>
                  </a:lnTo>
                  <a:lnTo>
                    <a:pt x="63" y="555"/>
                  </a:lnTo>
                  <a:lnTo>
                    <a:pt x="65" y="548"/>
                  </a:lnTo>
                  <a:lnTo>
                    <a:pt x="66" y="540"/>
                  </a:lnTo>
                  <a:lnTo>
                    <a:pt x="68" y="534"/>
                  </a:lnTo>
                  <a:lnTo>
                    <a:pt x="70" y="527"/>
                  </a:lnTo>
                  <a:lnTo>
                    <a:pt x="74" y="519"/>
                  </a:lnTo>
                  <a:lnTo>
                    <a:pt x="76" y="512"/>
                  </a:lnTo>
                  <a:lnTo>
                    <a:pt x="80" y="504"/>
                  </a:lnTo>
                  <a:lnTo>
                    <a:pt x="82" y="496"/>
                  </a:lnTo>
                  <a:lnTo>
                    <a:pt x="84" y="489"/>
                  </a:lnTo>
                  <a:lnTo>
                    <a:pt x="85" y="479"/>
                  </a:lnTo>
                  <a:lnTo>
                    <a:pt x="89" y="474"/>
                  </a:lnTo>
                  <a:lnTo>
                    <a:pt x="91" y="464"/>
                  </a:lnTo>
                  <a:lnTo>
                    <a:pt x="95" y="456"/>
                  </a:lnTo>
                  <a:lnTo>
                    <a:pt x="97" y="449"/>
                  </a:lnTo>
                  <a:lnTo>
                    <a:pt x="101" y="441"/>
                  </a:lnTo>
                  <a:lnTo>
                    <a:pt x="101" y="437"/>
                  </a:lnTo>
                  <a:lnTo>
                    <a:pt x="105" y="432"/>
                  </a:lnTo>
                  <a:lnTo>
                    <a:pt x="108" y="422"/>
                  </a:lnTo>
                  <a:lnTo>
                    <a:pt x="112" y="413"/>
                  </a:lnTo>
                  <a:lnTo>
                    <a:pt x="118" y="399"/>
                  </a:lnTo>
                  <a:lnTo>
                    <a:pt x="124" y="388"/>
                  </a:lnTo>
                  <a:lnTo>
                    <a:pt x="127" y="377"/>
                  </a:lnTo>
                  <a:lnTo>
                    <a:pt x="131" y="367"/>
                  </a:lnTo>
                  <a:lnTo>
                    <a:pt x="129" y="360"/>
                  </a:lnTo>
                  <a:lnTo>
                    <a:pt x="129" y="352"/>
                  </a:lnTo>
                  <a:lnTo>
                    <a:pt x="127" y="344"/>
                  </a:lnTo>
                  <a:lnTo>
                    <a:pt x="127" y="339"/>
                  </a:lnTo>
                  <a:lnTo>
                    <a:pt x="125" y="331"/>
                  </a:lnTo>
                  <a:lnTo>
                    <a:pt x="124" y="325"/>
                  </a:lnTo>
                  <a:lnTo>
                    <a:pt x="122" y="318"/>
                  </a:lnTo>
                  <a:lnTo>
                    <a:pt x="120" y="310"/>
                  </a:lnTo>
                  <a:lnTo>
                    <a:pt x="118" y="302"/>
                  </a:lnTo>
                  <a:lnTo>
                    <a:pt x="116" y="293"/>
                  </a:lnTo>
                  <a:lnTo>
                    <a:pt x="114" y="285"/>
                  </a:lnTo>
                  <a:lnTo>
                    <a:pt x="112" y="278"/>
                  </a:lnTo>
                  <a:lnTo>
                    <a:pt x="108" y="268"/>
                  </a:lnTo>
                  <a:lnTo>
                    <a:pt x="108" y="261"/>
                  </a:lnTo>
                  <a:lnTo>
                    <a:pt x="105" y="253"/>
                  </a:lnTo>
                  <a:lnTo>
                    <a:pt x="103" y="244"/>
                  </a:lnTo>
                  <a:lnTo>
                    <a:pt x="101" y="234"/>
                  </a:lnTo>
                  <a:lnTo>
                    <a:pt x="97" y="228"/>
                  </a:lnTo>
                  <a:lnTo>
                    <a:pt x="95" y="221"/>
                  </a:lnTo>
                  <a:lnTo>
                    <a:pt x="93" y="213"/>
                  </a:lnTo>
                  <a:lnTo>
                    <a:pt x="91" y="206"/>
                  </a:lnTo>
                  <a:lnTo>
                    <a:pt x="89" y="200"/>
                  </a:lnTo>
                  <a:lnTo>
                    <a:pt x="85" y="188"/>
                  </a:lnTo>
                  <a:lnTo>
                    <a:pt x="84" y="183"/>
                  </a:lnTo>
                  <a:lnTo>
                    <a:pt x="82" y="175"/>
                  </a:lnTo>
                  <a:lnTo>
                    <a:pt x="82" y="175"/>
                  </a:lnTo>
                  <a:lnTo>
                    <a:pt x="82" y="171"/>
                  </a:lnTo>
                  <a:lnTo>
                    <a:pt x="85" y="166"/>
                  </a:lnTo>
                  <a:lnTo>
                    <a:pt x="87" y="156"/>
                  </a:lnTo>
                  <a:lnTo>
                    <a:pt x="93" y="147"/>
                  </a:lnTo>
                  <a:lnTo>
                    <a:pt x="95" y="137"/>
                  </a:lnTo>
                  <a:lnTo>
                    <a:pt x="99" y="128"/>
                  </a:lnTo>
                  <a:lnTo>
                    <a:pt x="101" y="122"/>
                  </a:lnTo>
                  <a:lnTo>
                    <a:pt x="101" y="120"/>
                  </a:lnTo>
                  <a:lnTo>
                    <a:pt x="95" y="120"/>
                  </a:lnTo>
                  <a:lnTo>
                    <a:pt x="91" y="126"/>
                  </a:lnTo>
                  <a:lnTo>
                    <a:pt x="87" y="131"/>
                  </a:lnTo>
                  <a:lnTo>
                    <a:pt x="84" y="139"/>
                  </a:lnTo>
                  <a:lnTo>
                    <a:pt x="80" y="145"/>
                  </a:lnTo>
                  <a:lnTo>
                    <a:pt x="76" y="152"/>
                  </a:lnTo>
                  <a:lnTo>
                    <a:pt x="74" y="156"/>
                  </a:lnTo>
                  <a:lnTo>
                    <a:pt x="74" y="158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3" name="Freeform 77"/>
            <p:cNvSpPr>
              <a:spLocks/>
            </p:cNvSpPr>
            <p:nvPr/>
          </p:nvSpPr>
          <p:spPr bwMode="auto">
            <a:xfrm>
              <a:off x="3128" y="2570"/>
              <a:ext cx="207" cy="73"/>
            </a:xfrm>
            <a:custGeom>
              <a:avLst/>
              <a:gdLst>
                <a:gd name="T0" fmla="*/ 0 w 415"/>
                <a:gd name="T1" fmla="*/ 0 h 144"/>
                <a:gd name="T2" fmla="*/ 12 w 415"/>
                <a:gd name="T3" fmla="*/ 5 h 144"/>
                <a:gd name="T4" fmla="*/ 25 w 415"/>
                <a:gd name="T5" fmla="*/ 13 h 144"/>
                <a:gd name="T6" fmla="*/ 40 w 415"/>
                <a:gd name="T7" fmla="*/ 21 h 144"/>
                <a:gd name="T8" fmla="*/ 59 w 415"/>
                <a:gd name="T9" fmla="*/ 32 h 144"/>
                <a:gd name="T10" fmla="*/ 80 w 415"/>
                <a:gd name="T11" fmla="*/ 43 h 144"/>
                <a:gd name="T12" fmla="*/ 103 w 415"/>
                <a:gd name="T13" fmla="*/ 55 h 144"/>
                <a:gd name="T14" fmla="*/ 126 w 415"/>
                <a:gd name="T15" fmla="*/ 66 h 144"/>
                <a:gd name="T16" fmla="*/ 149 w 415"/>
                <a:gd name="T17" fmla="*/ 78 h 144"/>
                <a:gd name="T18" fmla="*/ 173 w 415"/>
                <a:gd name="T19" fmla="*/ 87 h 144"/>
                <a:gd name="T20" fmla="*/ 196 w 415"/>
                <a:gd name="T21" fmla="*/ 99 h 144"/>
                <a:gd name="T22" fmla="*/ 217 w 415"/>
                <a:gd name="T23" fmla="*/ 108 h 144"/>
                <a:gd name="T24" fmla="*/ 238 w 415"/>
                <a:gd name="T25" fmla="*/ 116 h 144"/>
                <a:gd name="T26" fmla="*/ 257 w 415"/>
                <a:gd name="T27" fmla="*/ 119 h 144"/>
                <a:gd name="T28" fmla="*/ 270 w 415"/>
                <a:gd name="T29" fmla="*/ 123 h 144"/>
                <a:gd name="T30" fmla="*/ 289 w 415"/>
                <a:gd name="T31" fmla="*/ 123 h 144"/>
                <a:gd name="T32" fmla="*/ 312 w 415"/>
                <a:gd name="T33" fmla="*/ 121 h 144"/>
                <a:gd name="T34" fmla="*/ 337 w 415"/>
                <a:gd name="T35" fmla="*/ 118 h 144"/>
                <a:gd name="T36" fmla="*/ 360 w 415"/>
                <a:gd name="T37" fmla="*/ 114 h 144"/>
                <a:gd name="T38" fmla="*/ 377 w 415"/>
                <a:gd name="T39" fmla="*/ 108 h 144"/>
                <a:gd name="T40" fmla="*/ 394 w 415"/>
                <a:gd name="T41" fmla="*/ 104 h 144"/>
                <a:gd name="T42" fmla="*/ 411 w 415"/>
                <a:gd name="T43" fmla="*/ 99 h 144"/>
                <a:gd name="T44" fmla="*/ 373 w 415"/>
                <a:gd name="T45" fmla="*/ 135 h 144"/>
                <a:gd name="T46" fmla="*/ 365 w 415"/>
                <a:gd name="T47" fmla="*/ 137 h 144"/>
                <a:gd name="T48" fmla="*/ 354 w 415"/>
                <a:gd name="T49" fmla="*/ 140 h 144"/>
                <a:gd name="T50" fmla="*/ 341 w 415"/>
                <a:gd name="T51" fmla="*/ 142 h 144"/>
                <a:gd name="T52" fmla="*/ 323 w 415"/>
                <a:gd name="T53" fmla="*/ 142 h 144"/>
                <a:gd name="T54" fmla="*/ 303 w 415"/>
                <a:gd name="T55" fmla="*/ 144 h 144"/>
                <a:gd name="T56" fmla="*/ 289 w 415"/>
                <a:gd name="T57" fmla="*/ 142 h 144"/>
                <a:gd name="T58" fmla="*/ 276 w 415"/>
                <a:gd name="T59" fmla="*/ 142 h 144"/>
                <a:gd name="T60" fmla="*/ 263 w 415"/>
                <a:gd name="T61" fmla="*/ 142 h 144"/>
                <a:gd name="T62" fmla="*/ 247 w 415"/>
                <a:gd name="T63" fmla="*/ 140 h 144"/>
                <a:gd name="T64" fmla="*/ 230 w 415"/>
                <a:gd name="T65" fmla="*/ 137 h 144"/>
                <a:gd name="T66" fmla="*/ 211 w 415"/>
                <a:gd name="T67" fmla="*/ 131 h 144"/>
                <a:gd name="T68" fmla="*/ 192 w 415"/>
                <a:gd name="T69" fmla="*/ 125 h 144"/>
                <a:gd name="T70" fmla="*/ 173 w 415"/>
                <a:gd name="T71" fmla="*/ 118 h 144"/>
                <a:gd name="T72" fmla="*/ 154 w 415"/>
                <a:gd name="T73" fmla="*/ 108 h 144"/>
                <a:gd name="T74" fmla="*/ 133 w 415"/>
                <a:gd name="T75" fmla="*/ 100 h 144"/>
                <a:gd name="T76" fmla="*/ 112 w 415"/>
                <a:gd name="T77" fmla="*/ 91 h 144"/>
                <a:gd name="T78" fmla="*/ 95 w 415"/>
                <a:gd name="T79" fmla="*/ 81 h 144"/>
                <a:gd name="T80" fmla="*/ 74 w 415"/>
                <a:gd name="T81" fmla="*/ 72 h 144"/>
                <a:gd name="T82" fmla="*/ 59 w 415"/>
                <a:gd name="T83" fmla="*/ 64 h 144"/>
                <a:gd name="T84" fmla="*/ 44 w 415"/>
                <a:gd name="T85" fmla="*/ 55 h 144"/>
                <a:gd name="T86" fmla="*/ 31 w 415"/>
                <a:gd name="T87" fmla="*/ 49 h 144"/>
                <a:gd name="T88" fmla="*/ 12 w 415"/>
                <a:gd name="T89" fmla="*/ 38 h 144"/>
                <a:gd name="T90" fmla="*/ 6 w 415"/>
                <a:gd name="T91" fmla="*/ 34 h 144"/>
                <a:gd name="T92" fmla="*/ 0 w 415"/>
                <a:gd name="T9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144">
                  <a:moveTo>
                    <a:pt x="0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9" y="9"/>
                  </a:lnTo>
                  <a:lnTo>
                    <a:pt x="25" y="13"/>
                  </a:lnTo>
                  <a:lnTo>
                    <a:pt x="33" y="17"/>
                  </a:lnTo>
                  <a:lnTo>
                    <a:pt x="40" y="21"/>
                  </a:lnTo>
                  <a:lnTo>
                    <a:pt x="50" y="26"/>
                  </a:lnTo>
                  <a:lnTo>
                    <a:pt x="59" y="32"/>
                  </a:lnTo>
                  <a:lnTo>
                    <a:pt x="71" y="38"/>
                  </a:lnTo>
                  <a:lnTo>
                    <a:pt x="80" y="43"/>
                  </a:lnTo>
                  <a:lnTo>
                    <a:pt x="92" y="49"/>
                  </a:lnTo>
                  <a:lnTo>
                    <a:pt x="103" y="55"/>
                  </a:lnTo>
                  <a:lnTo>
                    <a:pt x="114" y="60"/>
                  </a:lnTo>
                  <a:lnTo>
                    <a:pt x="126" y="66"/>
                  </a:lnTo>
                  <a:lnTo>
                    <a:pt x="137" y="72"/>
                  </a:lnTo>
                  <a:lnTo>
                    <a:pt x="149" y="78"/>
                  </a:lnTo>
                  <a:lnTo>
                    <a:pt x="162" y="83"/>
                  </a:lnTo>
                  <a:lnTo>
                    <a:pt x="173" y="87"/>
                  </a:lnTo>
                  <a:lnTo>
                    <a:pt x="185" y="93"/>
                  </a:lnTo>
                  <a:lnTo>
                    <a:pt x="196" y="99"/>
                  </a:lnTo>
                  <a:lnTo>
                    <a:pt x="208" y="104"/>
                  </a:lnTo>
                  <a:lnTo>
                    <a:pt x="217" y="108"/>
                  </a:lnTo>
                  <a:lnTo>
                    <a:pt x="227" y="112"/>
                  </a:lnTo>
                  <a:lnTo>
                    <a:pt x="238" y="116"/>
                  </a:lnTo>
                  <a:lnTo>
                    <a:pt x="247" y="119"/>
                  </a:lnTo>
                  <a:lnTo>
                    <a:pt x="257" y="119"/>
                  </a:lnTo>
                  <a:lnTo>
                    <a:pt x="265" y="123"/>
                  </a:lnTo>
                  <a:lnTo>
                    <a:pt x="270" y="123"/>
                  </a:lnTo>
                  <a:lnTo>
                    <a:pt x="280" y="125"/>
                  </a:lnTo>
                  <a:lnTo>
                    <a:pt x="289" y="123"/>
                  </a:lnTo>
                  <a:lnTo>
                    <a:pt x="303" y="123"/>
                  </a:lnTo>
                  <a:lnTo>
                    <a:pt x="312" y="121"/>
                  </a:lnTo>
                  <a:lnTo>
                    <a:pt x="325" y="119"/>
                  </a:lnTo>
                  <a:lnTo>
                    <a:pt x="337" y="118"/>
                  </a:lnTo>
                  <a:lnTo>
                    <a:pt x="348" y="116"/>
                  </a:lnTo>
                  <a:lnTo>
                    <a:pt x="360" y="114"/>
                  </a:lnTo>
                  <a:lnTo>
                    <a:pt x="369" y="112"/>
                  </a:lnTo>
                  <a:lnTo>
                    <a:pt x="377" y="108"/>
                  </a:lnTo>
                  <a:lnTo>
                    <a:pt x="386" y="106"/>
                  </a:lnTo>
                  <a:lnTo>
                    <a:pt x="394" y="104"/>
                  </a:lnTo>
                  <a:lnTo>
                    <a:pt x="401" y="102"/>
                  </a:lnTo>
                  <a:lnTo>
                    <a:pt x="411" y="99"/>
                  </a:lnTo>
                  <a:lnTo>
                    <a:pt x="415" y="99"/>
                  </a:lnTo>
                  <a:lnTo>
                    <a:pt x="373" y="135"/>
                  </a:lnTo>
                  <a:lnTo>
                    <a:pt x="371" y="135"/>
                  </a:lnTo>
                  <a:lnTo>
                    <a:pt x="365" y="137"/>
                  </a:lnTo>
                  <a:lnTo>
                    <a:pt x="360" y="137"/>
                  </a:lnTo>
                  <a:lnTo>
                    <a:pt x="354" y="140"/>
                  </a:lnTo>
                  <a:lnTo>
                    <a:pt x="346" y="140"/>
                  </a:lnTo>
                  <a:lnTo>
                    <a:pt x="341" y="142"/>
                  </a:lnTo>
                  <a:lnTo>
                    <a:pt x="333" y="142"/>
                  </a:lnTo>
                  <a:lnTo>
                    <a:pt x="323" y="142"/>
                  </a:lnTo>
                  <a:lnTo>
                    <a:pt x="312" y="142"/>
                  </a:lnTo>
                  <a:lnTo>
                    <a:pt x="303" y="144"/>
                  </a:lnTo>
                  <a:lnTo>
                    <a:pt x="295" y="142"/>
                  </a:lnTo>
                  <a:lnTo>
                    <a:pt x="289" y="142"/>
                  </a:lnTo>
                  <a:lnTo>
                    <a:pt x="282" y="142"/>
                  </a:lnTo>
                  <a:lnTo>
                    <a:pt x="276" y="142"/>
                  </a:lnTo>
                  <a:lnTo>
                    <a:pt x="268" y="142"/>
                  </a:lnTo>
                  <a:lnTo>
                    <a:pt x="263" y="142"/>
                  </a:lnTo>
                  <a:lnTo>
                    <a:pt x="255" y="140"/>
                  </a:lnTo>
                  <a:lnTo>
                    <a:pt x="247" y="140"/>
                  </a:lnTo>
                  <a:lnTo>
                    <a:pt x="238" y="138"/>
                  </a:lnTo>
                  <a:lnTo>
                    <a:pt x="230" y="137"/>
                  </a:lnTo>
                  <a:lnTo>
                    <a:pt x="221" y="135"/>
                  </a:lnTo>
                  <a:lnTo>
                    <a:pt x="211" y="131"/>
                  </a:lnTo>
                  <a:lnTo>
                    <a:pt x="202" y="129"/>
                  </a:lnTo>
                  <a:lnTo>
                    <a:pt x="192" y="125"/>
                  </a:lnTo>
                  <a:lnTo>
                    <a:pt x="183" y="121"/>
                  </a:lnTo>
                  <a:lnTo>
                    <a:pt x="173" y="118"/>
                  </a:lnTo>
                  <a:lnTo>
                    <a:pt x="164" y="114"/>
                  </a:lnTo>
                  <a:lnTo>
                    <a:pt x="154" y="108"/>
                  </a:lnTo>
                  <a:lnTo>
                    <a:pt x="143" y="104"/>
                  </a:lnTo>
                  <a:lnTo>
                    <a:pt x="133" y="100"/>
                  </a:lnTo>
                  <a:lnTo>
                    <a:pt x="124" y="95"/>
                  </a:lnTo>
                  <a:lnTo>
                    <a:pt x="112" y="91"/>
                  </a:lnTo>
                  <a:lnTo>
                    <a:pt x="103" y="85"/>
                  </a:lnTo>
                  <a:lnTo>
                    <a:pt x="95" y="81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65" y="66"/>
                  </a:lnTo>
                  <a:lnTo>
                    <a:pt x="59" y="64"/>
                  </a:lnTo>
                  <a:lnTo>
                    <a:pt x="52" y="59"/>
                  </a:lnTo>
                  <a:lnTo>
                    <a:pt x="44" y="55"/>
                  </a:lnTo>
                  <a:lnTo>
                    <a:pt x="36" y="51"/>
                  </a:lnTo>
                  <a:lnTo>
                    <a:pt x="31" y="49"/>
                  </a:lnTo>
                  <a:lnTo>
                    <a:pt x="19" y="41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4" name="Freeform 78"/>
            <p:cNvSpPr>
              <a:spLocks/>
            </p:cNvSpPr>
            <p:nvPr/>
          </p:nvSpPr>
          <p:spPr bwMode="auto">
            <a:xfrm>
              <a:off x="3427" y="2497"/>
              <a:ext cx="135" cy="112"/>
            </a:xfrm>
            <a:custGeom>
              <a:avLst/>
              <a:gdLst>
                <a:gd name="T0" fmla="*/ 164 w 270"/>
                <a:gd name="T1" fmla="*/ 10 h 225"/>
                <a:gd name="T2" fmla="*/ 158 w 270"/>
                <a:gd name="T3" fmla="*/ 36 h 225"/>
                <a:gd name="T4" fmla="*/ 183 w 270"/>
                <a:gd name="T5" fmla="*/ 80 h 225"/>
                <a:gd name="T6" fmla="*/ 194 w 270"/>
                <a:gd name="T7" fmla="*/ 99 h 225"/>
                <a:gd name="T8" fmla="*/ 181 w 270"/>
                <a:gd name="T9" fmla="*/ 103 h 225"/>
                <a:gd name="T10" fmla="*/ 156 w 270"/>
                <a:gd name="T11" fmla="*/ 69 h 225"/>
                <a:gd name="T12" fmla="*/ 133 w 270"/>
                <a:gd name="T13" fmla="*/ 34 h 225"/>
                <a:gd name="T14" fmla="*/ 116 w 270"/>
                <a:gd name="T15" fmla="*/ 33 h 225"/>
                <a:gd name="T16" fmla="*/ 107 w 270"/>
                <a:gd name="T17" fmla="*/ 67 h 225"/>
                <a:gd name="T18" fmla="*/ 118 w 270"/>
                <a:gd name="T19" fmla="*/ 95 h 225"/>
                <a:gd name="T20" fmla="*/ 112 w 270"/>
                <a:gd name="T21" fmla="*/ 84 h 225"/>
                <a:gd name="T22" fmla="*/ 86 w 270"/>
                <a:gd name="T23" fmla="*/ 67 h 225"/>
                <a:gd name="T24" fmla="*/ 69 w 270"/>
                <a:gd name="T25" fmla="*/ 93 h 225"/>
                <a:gd name="T26" fmla="*/ 82 w 270"/>
                <a:gd name="T27" fmla="*/ 130 h 225"/>
                <a:gd name="T28" fmla="*/ 67 w 270"/>
                <a:gd name="T29" fmla="*/ 120 h 225"/>
                <a:gd name="T30" fmla="*/ 31 w 270"/>
                <a:gd name="T31" fmla="*/ 105 h 225"/>
                <a:gd name="T32" fmla="*/ 29 w 270"/>
                <a:gd name="T33" fmla="*/ 133 h 225"/>
                <a:gd name="T34" fmla="*/ 50 w 270"/>
                <a:gd name="T35" fmla="*/ 164 h 225"/>
                <a:gd name="T36" fmla="*/ 82 w 270"/>
                <a:gd name="T37" fmla="*/ 196 h 225"/>
                <a:gd name="T38" fmla="*/ 109 w 270"/>
                <a:gd name="T39" fmla="*/ 190 h 225"/>
                <a:gd name="T40" fmla="*/ 120 w 270"/>
                <a:gd name="T41" fmla="*/ 173 h 225"/>
                <a:gd name="T42" fmla="*/ 141 w 270"/>
                <a:gd name="T43" fmla="*/ 185 h 225"/>
                <a:gd name="T44" fmla="*/ 158 w 270"/>
                <a:gd name="T45" fmla="*/ 168 h 225"/>
                <a:gd name="T46" fmla="*/ 167 w 270"/>
                <a:gd name="T47" fmla="*/ 152 h 225"/>
                <a:gd name="T48" fmla="*/ 200 w 270"/>
                <a:gd name="T49" fmla="*/ 154 h 225"/>
                <a:gd name="T50" fmla="*/ 209 w 270"/>
                <a:gd name="T51" fmla="*/ 133 h 225"/>
                <a:gd name="T52" fmla="*/ 240 w 270"/>
                <a:gd name="T53" fmla="*/ 147 h 225"/>
                <a:gd name="T54" fmla="*/ 259 w 270"/>
                <a:gd name="T55" fmla="*/ 128 h 225"/>
                <a:gd name="T56" fmla="*/ 249 w 270"/>
                <a:gd name="T57" fmla="*/ 90 h 225"/>
                <a:gd name="T58" fmla="*/ 230 w 270"/>
                <a:gd name="T59" fmla="*/ 46 h 225"/>
                <a:gd name="T60" fmla="*/ 217 w 270"/>
                <a:gd name="T61" fmla="*/ 15 h 225"/>
                <a:gd name="T62" fmla="*/ 238 w 270"/>
                <a:gd name="T63" fmla="*/ 14 h 225"/>
                <a:gd name="T64" fmla="*/ 247 w 270"/>
                <a:gd name="T65" fmla="*/ 46 h 225"/>
                <a:gd name="T66" fmla="*/ 257 w 270"/>
                <a:gd name="T67" fmla="*/ 73 h 225"/>
                <a:gd name="T68" fmla="*/ 264 w 270"/>
                <a:gd name="T69" fmla="*/ 103 h 225"/>
                <a:gd name="T70" fmla="*/ 270 w 270"/>
                <a:gd name="T71" fmla="*/ 143 h 225"/>
                <a:gd name="T72" fmla="*/ 249 w 270"/>
                <a:gd name="T73" fmla="*/ 160 h 225"/>
                <a:gd name="T74" fmla="*/ 217 w 270"/>
                <a:gd name="T75" fmla="*/ 150 h 225"/>
                <a:gd name="T76" fmla="*/ 213 w 270"/>
                <a:gd name="T77" fmla="*/ 162 h 225"/>
                <a:gd name="T78" fmla="*/ 202 w 270"/>
                <a:gd name="T79" fmla="*/ 188 h 225"/>
                <a:gd name="T80" fmla="*/ 177 w 270"/>
                <a:gd name="T81" fmla="*/ 179 h 225"/>
                <a:gd name="T82" fmla="*/ 175 w 270"/>
                <a:gd name="T83" fmla="*/ 187 h 225"/>
                <a:gd name="T84" fmla="*/ 166 w 270"/>
                <a:gd name="T85" fmla="*/ 207 h 225"/>
                <a:gd name="T86" fmla="*/ 139 w 270"/>
                <a:gd name="T87" fmla="*/ 204 h 225"/>
                <a:gd name="T88" fmla="*/ 120 w 270"/>
                <a:gd name="T89" fmla="*/ 202 h 225"/>
                <a:gd name="T90" fmla="*/ 95 w 270"/>
                <a:gd name="T91" fmla="*/ 223 h 225"/>
                <a:gd name="T92" fmla="*/ 70 w 270"/>
                <a:gd name="T93" fmla="*/ 202 h 225"/>
                <a:gd name="T94" fmla="*/ 36 w 270"/>
                <a:gd name="T95" fmla="*/ 175 h 225"/>
                <a:gd name="T96" fmla="*/ 8 w 270"/>
                <a:gd name="T97" fmla="*/ 143 h 225"/>
                <a:gd name="T98" fmla="*/ 2 w 270"/>
                <a:gd name="T99" fmla="*/ 116 h 225"/>
                <a:gd name="T100" fmla="*/ 12 w 270"/>
                <a:gd name="T101" fmla="*/ 93 h 225"/>
                <a:gd name="T102" fmla="*/ 48 w 270"/>
                <a:gd name="T103" fmla="*/ 93 h 225"/>
                <a:gd name="T104" fmla="*/ 53 w 270"/>
                <a:gd name="T105" fmla="*/ 86 h 225"/>
                <a:gd name="T106" fmla="*/ 50 w 270"/>
                <a:gd name="T107" fmla="*/ 52 h 225"/>
                <a:gd name="T108" fmla="*/ 84 w 270"/>
                <a:gd name="T109" fmla="*/ 50 h 225"/>
                <a:gd name="T110" fmla="*/ 84 w 270"/>
                <a:gd name="T111" fmla="*/ 40 h 225"/>
                <a:gd name="T112" fmla="*/ 88 w 270"/>
                <a:gd name="T113" fmla="*/ 14 h 225"/>
                <a:gd name="T114" fmla="*/ 109 w 270"/>
                <a:gd name="T115" fmla="*/ 8 h 225"/>
                <a:gd name="T116" fmla="*/ 141 w 270"/>
                <a:gd name="T1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25">
                  <a:moveTo>
                    <a:pt x="183" y="14"/>
                  </a:moveTo>
                  <a:lnTo>
                    <a:pt x="179" y="10"/>
                  </a:lnTo>
                  <a:lnTo>
                    <a:pt x="169" y="10"/>
                  </a:lnTo>
                  <a:lnTo>
                    <a:pt x="164" y="10"/>
                  </a:lnTo>
                  <a:lnTo>
                    <a:pt x="160" y="14"/>
                  </a:lnTo>
                  <a:lnTo>
                    <a:pt x="156" y="19"/>
                  </a:lnTo>
                  <a:lnTo>
                    <a:pt x="156" y="29"/>
                  </a:lnTo>
                  <a:lnTo>
                    <a:pt x="158" y="36"/>
                  </a:lnTo>
                  <a:lnTo>
                    <a:pt x="162" y="48"/>
                  </a:lnTo>
                  <a:lnTo>
                    <a:pt x="167" y="59"/>
                  </a:lnTo>
                  <a:lnTo>
                    <a:pt x="177" y="71"/>
                  </a:lnTo>
                  <a:lnTo>
                    <a:pt x="183" y="80"/>
                  </a:lnTo>
                  <a:lnTo>
                    <a:pt x="188" y="88"/>
                  </a:lnTo>
                  <a:lnTo>
                    <a:pt x="194" y="93"/>
                  </a:lnTo>
                  <a:lnTo>
                    <a:pt x="196" y="95"/>
                  </a:lnTo>
                  <a:lnTo>
                    <a:pt x="194" y="99"/>
                  </a:lnTo>
                  <a:lnTo>
                    <a:pt x="190" y="105"/>
                  </a:lnTo>
                  <a:lnTo>
                    <a:pt x="188" y="105"/>
                  </a:lnTo>
                  <a:lnTo>
                    <a:pt x="185" y="105"/>
                  </a:lnTo>
                  <a:lnTo>
                    <a:pt x="181" y="103"/>
                  </a:lnTo>
                  <a:lnTo>
                    <a:pt x="177" y="99"/>
                  </a:lnTo>
                  <a:lnTo>
                    <a:pt x="169" y="88"/>
                  </a:lnTo>
                  <a:lnTo>
                    <a:pt x="164" y="78"/>
                  </a:lnTo>
                  <a:lnTo>
                    <a:pt x="156" y="69"/>
                  </a:lnTo>
                  <a:lnTo>
                    <a:pt x="150" y="57"/>
                  </a:lnTo>
                  <a:lnTo>
                    <a:pt x="143" y="48"/>
                  </a:lnTo>
                  <a:lnTo>
                    <a:pt x="139" y="40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29" y="33"/>
                  </a:lnTo>
                  <a:lnTo>
                    <a:pt x="124" y="31"/>
                  </a:lnTo>
                  <a:lnTo>
                    <a:pt x="116" y="33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57"/>
                  </a:lnTo>
                  <a:lnTo>
                    <a:pt x="107" y="67"/>
                  </a:lnTo>
                  <a:lnTo>
                    <a:pt x="110" y="76"/>
                  </a:lnTo>
                  <a:lnTo>
                    <a:pt x="114" y="84"/>
                  </a:lnTo>
                  <a:lnTo>
                    <a:pt x="118" y="92"/>
                  </a:lnTo>
                  <a:lnTo>
                    <a:pt x="118" y="95"/>
                  </a:lnTo>
                  <a:lnTo>
                    <a:pt x="120" y="99"/>
                  </a:lnTo>
                  <a:lnTo>
                    <a:pt x="118" y="95"/>
                  </a:lnTo>
                  <a:lnTo>
                    <a:pt x="116" y="92"/>
                  </a:lnTo>
                  <a:lnTo>
                    <a:pt x="112" y="84"/>
                  </a:lnTo>
                  <a:lnTo>
                    <a:pt x="107" y="78"/>
                  </a:lnTo>
                  <a:lnTo>
                    <a:pt x="99" y="73"/>
                  </a:lnTo>
                  <a:lnTo>
                    <a:pt x="93" y="67"/>
                  </a:lnTo>
                  <a:lnTo>
                    <a:pt x="86" y="67"/>
                  </a:lnTo>
                  <a:lnTo>
                    <a:pt x="80" y="69"/>
                  </a:lnTo>
                  <a:lnTo>
                    <a:pt x="72" y="74"/>
                  </a:lnTo>
                  <a:lnTo>
                    <a:pt x="70" y="84"/>
                  </a:lnTo>
                  <a:lnTo>
                    <a:pt x="69" y="93"/>
                  </a:lnTo>
                  <a:lnTo>
                    <a:pt x="72" y="105"/>
                  </a:lnTo>
                  <a:lnTo>
                    <a:pt x="76" y="114"/>
                  </a:lnTo>
                  <a:lnTo>
                    <a:pt x="80" y="124"/>
                  </a:lnTo>
                  <a:lnTo>
                    <a:pt x="82" y="130"/>
                  </a:lnTo>
                  <a:lnTo>
                    <a:pt x="84" y="131"/>
                  </a:lnTo>
                  <a:lnTo>
                    <a:pt x="82" y="130"/>
                  </a:lnTo>
                  <a:lnTo>
                    <a:pt x="76" y="126"/>
                  </a:lnTo>
                  <a:lnTo>
                    <a:pt x="67" y="120"/>
                  </a:lnTo>
                  <a:lnTo>
                    <a:pt x="59" y="114"/>
                  </a:lnTo>
                  <a:lnTo>
                    <a:pt x="50" y="109"/>
                  </a:lnTo>
                  <a:lnTo>
                    <a:pt x="40" y="107"/>
                  </a:lnTo>
                  <a:lnTo>
                    <a:pt x="31" y="105"/>
                  </a:lnTo>
                  <a:lnTo>
                    <a:pt x="25" y="109"/>
                  </a:lnTo>
                  <a:lnTo>
                    <a:pt x="23" y="114"/>
                  </a:lnTo>
                  <a:lnTo>
                    <a:pt x="27" y="126"/>
                  </a:lnTo>
                  <a:lnTo>
                    <a:pt x="29" y="133"/>
                  </a:lnTo>
                  <a:lnTo>
                    <a:pt x="34" y="141"/>
                  </a:lnTo>
                  <a:lnTo>
                    <a:pt x="38" y="149"/>
                  </a:lnTo>
                  <a:lnTo>
                    <a:pt x="46" y="158"/>
                  </a:lnTo>
                  <a:lnTo>
                    <a:pt x="50" y="164"/>
                  </a:lnTo>
                  <a:lnTo>
                    <a:pt x="57" y="173"/>
                  </a:lnTo>
                  <a:lnTo>
                    <a:pt x="63" y="179"/>
                  </a:lnTo>
                  <a:lnTo>
                    <a:pt x="70" y="187"/>
                  </a:lnTo>
                  <a:lnTo>
                    <a:pt x="82" y="196"/>
                  </a:lnTo>
                  <a:lnTo>
                    <a:pt x="91" y="200"/>
                  </a:lnTo>
                  <a:lnTo>
                    <a:pt x="99" y="198"/>
                  </a:lnTo>
                  <a:lnTo>
                    <a:pt x="105" y="194"/>
                  </a:lnTo>
                  <a:lnTo>
                    <a:pt x="109" y="190"/>
                  </a:lnTo>
                  <a:lnTo>
                    <a:pt x="112" y="185"/>
                  </a:lnTo>
                  <a:lnTo>
                    <a:pt x="116" y="175"/>
                  </a:lnTo>
                  <a:lnTo>
                    <a:pt x="118" y="171"/>
                  </a:lnTo>
                  <a:lnTo>
                    <a:pt x="120" y="173"/>
                  </a:lnTo>
                  <a:lnTo>
                    <a:pt x="126" y="181"/>
                  </a:lnTo>
                  <a:lnTo>
                    <a:pt x="129" y="183"/>
                  </a:lnTo>
                  <a:lnTo>
                    <a:pt x="135" y="185"/>
                  </a:lnTo>
                  <a:lnTo>
                    <a:pt x="141" y="185"/>
                  </a:lnTo>
                  <a:lnTo>
                    <a:pt x="148" y="185"/>
                  </a:lnTo>
                  <a:lnTo>
                    <a:pt x="152" y="179"/>
                  </a:lnTo>
                  <a:lnTo>
                    <a:pt x="156" y="173"/>
                  </a:lnTo>
                  <a:lnTo>
                    <a:pt x="158" y="168"/>
                  </a:lnTo>
                  <a:lnTo>
                    <a:pt x="162" y="162"/>
                  </a:lnTo>
                  <a:lnTo>
                    <a:pt x="164" y="152"/>
                  </a:lnTo>
                  <a:lnTo>
                    <a:pt x="164" y="149"/>
                  </a:lnTo>
                  <a:lnTo>
                    <a:pt x="167" y="152"/>
                  </a:lnTo>
                  <a:lnTo>
                    <a:pt x="173" y="158"/>
                  </a:lnTo>
                  <a:lnTo>
                    <a:pt x="183" y="164"/>
                  </a:lnTo>
                  <a:lnTo>
                    <a:pt x="194" y="164"/>
                  </a:lnTo>
                  <a:lnTo>
                    <a:pt x="200" y="154"/>
                  </a:lnTo>
                  <a:lnTo>
                    <a:pt x="202" y="143"/>
                  </a:lnTo>
                  <a:lnTo>
                    <a:pt x="202" y="133"/>
                  </a:lnTo>
                  <a:lnTo>
                    <a:pt x="204" y="130"/>
                  </a:lnTo>
                  <a:lnTo>
                    <a:pt x="209" y="133"/>
                  </a:lnTo>
                  <a:lnTo>
                    <a:pt x="215" y="137"/>
                  </a:lnTo>
                  <a:lnTo>
                    <a:pt x="223" y="141"/>
                  </a:lnTo>
                  <a:lnTo>
                    <a:pt x="230" y="143"/>
                  </a:lnTo>
                  <a:lnTo>
                    <a:pt x="240" y="147"/>
                  </a:lnTo>
                  <a:lnTo>
                    <a:pt x="247" y="145"/>
                  </a:lnTo>
                  <a:lnTo>
                    <a:pt x="255" y="139"/>
                  </a:lnTo>
                  <a:lnTo>
                    <a:pt x="257" y="133"/>
                  </a:lnTo>
                  <a:lnTo>
                    <a:pt x="259" y="128"/>
                  </a:lnTo>
                  <a:lnTo>
                    <a:pt x="257" y="120"/>
                  </a:lnTo>
                  <a:lnTo>
                    <a:pt x="255" y="111"/>
                  </a:lnTo>
                  <a:lnTo>
                    <a:pt x="253" y="99"/>
                  </a:lnTo>
                  <a:lnTo>
                    <a:pt x="249" y="90"/>
                  </a:lnTo>
                  <a:lnTo>
                    <a:pt x="243" y="78"/>
                  </a:lnTo>
                  <a:lnTo>
                    <a:pt x="242" y="69"/>
                  </a:lnTo>
                  <a:lnTo>
                    <a:pt x="234" y="57"/>
                  </a:lnTo>
                  <a:lnTo>
                    <a:pt x="230" y="46"/>
                  </a:lnTo>
                  <a:lnTo>
                    <a:pt x="226" y="36"/>
                  </a:lnTo>
                  <a:lnTo>
                    <a:pt x="223" y="29"/>
                  </a:lnTo>
                  <a:lnTo>
                    <a:pt x="219" y="21"/>
                  </a:lnTo>
                  <a:lnTo>
                    <a:pt x="217" y="15"/>
                  </a:lnTo>
                  <a:lnTo>
                    <a:pt x="215" y="14"/>
                  </a:lnTo>
                  <a:lnTo>
                    <a:pt x="234" y="2"/>
                  </a:lnTo>
                  <a:lnTo>
                    <a:pt x="234" y="8"/>
                  </a:lnTo>
                  <a:lnTo>
                    <a:pt x="238" y="14"/>
                  </a:lnTo>
                  <a:lnTo>
                    <a:pt x="242" y="21"/>
                  </a:lnTo>
                  <a:lnTo>
                    <a:pt x="243" y="31"/>
                  </a:lnTo>
                  <a:lnTo>
                    <a:pt x="247" y="40"/>
                  </a:lnTo>
                  <a:lnTo>
                    <a:pt x="247" y="46"/>
                  </a:lnTo>
                  <a:lnTo>
                    <a:pt x="251" y="52"/>
                  </a:lnTo>
                  <a:lnTo>
                    <a:pt x="253" y="59"/>
                  </a:lnTo>
                  <a:lnTo>
                    <a:pt x="255" y="67"/>
                  </a:lnTo>
                  <a:lnTo>
                    <a:pt x="257" y="73"/>
                  </a:lnTo>
                  <a:lnTo>
                    <a:pt x="259" y="78"/>
                  </a:lnTo>
                  <a:lnTo>
                    <a:pt x="259" y="84"/>
                  </a:lnTo>
                  <a:lnTo>
                    <a:pt x="261" y="92"/>
                  </a:lnTo>
                  <a:lnTo>
                    <a:pt x="264" y="103"/>
                  </a:lnTo>
                  <a:lnTo>
                    <a:pt x="268" y="116"/>
                  </a:lnTo>
                  <a:lnTo>
                    <a:pt x="270" y="126"/>
                  </a:lnTo>
                  <a:lnTo>
                    <a:pt x="270" y="135"/>
                  </a:lnTo>
                  <a:lnTo>
                    <a:pt x="270" y="143"/>
                  </a:lnTo>
                  <a:lnTo>
                    <a:pt x="270" y="150"/>
                  </a:lnTo>
                  <a:lnTo>
                    <a:pt x="264" y="158"/>
                  </a:lnTo>
                  <a:lnTo>
                    <a:pt x="259" y="160"/>
                  </a:lnTo>
                  <a:lnTo>
                    <a:pt x="249" y="160"/>
                  </a:lnTo>
                  <a:lnTo>
                    <a:pt x="240" y="160"/>
                  </a:lnTo>
                  <a:lnTo>
                    <a:pt x="230" y="156"/>
                  </a:lnTo>
                  <a:lnTo>
                    <a:pt x="223" y="152"/>
                  </a:lnTo>
                  <a:lnTo>
                    <a:pt x="217" y="150"/>
                  </a:lnTo>
                  <a:lnTo>
                    <a:pt x="217" y="150"/>
                  </a:lnTo>
                  <a:lnTo>
                    <a:pt x="215" y="152"/>
                  </a:lnTo>
                  <a:lnTo>
                    <a:pt x="215" y="156"/>
                  </a:lnTo>
                  <a:lnTo>
                    <a:pt x="213" y="162"/>
                  </a:lnTo>
                  <a:lnTo>
                    <a:pt x="211" y="169"/>
                  </a:lnTo>
                  <a:lnTo>
                    <a:pt x="209" y="177"/>
                  </a:lnTo>
                  <a:lnTo>
                    <a:pt x="205" y="185"/>
                  </a:lnTo>
                  <a:lnTo>
                    <a:pt x="202" y="188"/>
                  </a:lnTo>
                  <a:lnTo>
                    <a:pt x="198" y="192"/>
                  </a:lnTo>
                  <a:lnTo>
                    <a:pt x="188" y="188"/>
                  </a:lnTo>
                  <a:lnTo>
                    <a:pt x="183" y="185"/>
                  </a:lnTo>
                  <a:lnTo>
                    <a:pt x="177" y="179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7" y="181"/>
                  </a:lnTo>
                  <a:lnTo>
                    <a:pt x="175" y="187"/>
                  </a:lnTo>
                  <a:lnTo>
                    <a:pt x="175" y="194"/>
                  </a:lnTo>
                  <a:lnTo>
                    <a:pt x="173" y="198"/>
                  </a:lnTo>
                  <a:lnTo>
                    <a:pt x="169" y="206"/>
                  </a:lnTo>
                  <a:lnTo>
                    <a:pt x="166" y="207"/>
                  </a:lnTo>
                  <a:lnTo>
                    <a:pt x="160" y="209"/>
                  </a:lnTo>
                  <a:lnTo>
                    <a:pt x="152" y="207"/>
                  </a:lnTo>
                  <a:lnTo>
                    <a:pt x="147" y="206"/>
                  </a:lnTo>
                  <a:lnTo>
                    <a:pt x="139" y="204"/>
                  </a:lnTo>
                  <a:lnTo>
                    <a:pt x="135" y="202"/>
                  </a:lnTo>
                  <a:lnTo>
                    <a:pt x="126" y="198"/>
                  </a:lnTo>
                  <a:lnTo>
                    <a:pt x="124" y="196"/>
                  </a:lnTo>
                  <a:lnTo>
                    <a:pt x="120" y="202"/>
                  </a:lnTo>
                  <a:lnTo>
                    <a:pt x="116" y="213"/>
                  </a:lnTo>
                  <a:lnTo>
                    <a:pt x="109" y="223"/>
                  </a:lnTo>
                  <a:lnTo>
                    <a:pt x="99" y="225"/>
                  </a:lnTo>
                  <a:lnTo>
                    <a:pt x="95" y="223"/>
                  </a:lnTo>
                  <a:lnTo>
                    <a:pt x="91" y="219"/>
                  </a:lnTo>
                  <a:lnTo>
                    <a:pt x="84" y="213"/>
                  </a:lnTo>
                  <a:lnTo>
                    <a:pt x="78" y="209"/>
                  </a:lnTo>
                  <a:lnTo>
                    <a:pt x="70" y="202"/>
                  </a:lnTo>
                  <a:lnTo>
                    <a:pt x="61" y="196"/>
                  </a:lnTo>
                  <a:lnTo>
                    <a:pt x="53" y="190"/>
                  </a:lnTo>
                  <a:lnTo>
                    <a:pt x="46" y="183"/>
                  </a:lnTo>
                  <a:lnTo>
                    <a:pt x="36" y="175"/>
                  </a:lnTo>
                  <a:lnTo>
                    <a:pt x="29" y="166"/>
                  </a:lnTo>
                  <a:lnTo>
                    <a:pt x="21" y="158"/>
                  </a:lnTo>
                  <a:lnTo>
                    <a:pt x="15" y="152"/>
                  </a:lnTo>
                  <a:lnTo>
                    <a:pt x="8" y="143"/>
                  </a:lnTo>
                  <a:lnTo>
                    <a:pt x="4" y="137"/>
                  </a:lnTo>
                  <a:lnTo>
                    <a:pt x="0" y="130"/>
                  </a:lnTo>
                  <a:lnTo>
                    <a:pt x="2" y="124"/>
                  </a:lnTo>
                  <a:lnTo>
                    <a:pt x="2" y="116"/>
                  </a:lnTo>
                  <a:lnTo>
                    <a:pt x="4" y="111"/>
                  </a:lnTo>
                  <a:lnTo>
                    <a:pt x="4" y="105"/>
                  </a:lnTo>
                  <a:lnTo>
                    <a:pt x="8" y="101"/>
                  </a:lnTo>
                  <a:lnTo>
                    <a:pt x="12" y="93"/>
                  </a:lnTo>
                  <a:lnTo>
                    <a:pt x="21" y="90"/>
                  </a:lnTo>
                  <a:lnTo>
                    <a:pt x="27" y="88"/>
                  </a:lnTo>
                  <a:lnTo>
                    <a:pt x="38" y="88"/>
                  </a:lnTo>
                  <a:lnTo>
                    <a:pt x="48" y="93"/>
                  </a:lnTo>
                  <a:lnTo>
                    <a:pt x="59" y="101"/>
                  </a:lnTo>
                  <a:lnTo>
                    <a:pt x="57" y="99"/>
                  </a:lnTo>
                  <a:lnTo>
                    <a:pt x="55" y="93"/>
                  </a:lnTo>
                  <a:lnTo>
                    <a:pt x="53" y="86"/>
                  </a:lnTo>
                  <a:lnTo>
                    <a:pt x="50" y="78"/>
                  </a:lnTo>
                  <a:lnTo>
                    <a:pt x="48" y="67"/>
                  </a:lnTo>
                  <a:lnTo>
                    <a:pt x="48" y="59"/>
                  </a:lnTo>
                  <a:lnTo>
                    <a:pt x="50" y="52"/>
                  </a:lnTo>
                  <a:lnTo>
                    <a:pt x="53" y="50"/>
                  </a:lnTo>
                  <a:lnTo>
                    <a:pt x="65" y="46"/>
                  </a:lnTo>
                  <a:lnTo>
                    <a:pt x="76" y="46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46"/>
                  </a:lnTo>
                  <a:lnTo>
                    <a:pt x="84" y="40"/>
                  </a:lnTo>
                  <a:lnTo>
                    <a:pt x="84" y="34"/>
                  </a:lnTo>
                  <a:lnTo>
                    <a:pt x="84" y="25"/>
                  </a:lnTo>
                  <a:lnTo>
                    <a:pt x="86" y="19"/>
                  </a:lnTo>
                  <a:lnTo>
                    <a:pt x="88" y="14"/>
                  </a:lnTo>
                  <a:lnTo>
                    <a:pt x="91" y="10"/>
                  </a:lnTo>
                  <a:lnTo>
                    <a:pt x="97" y="8"/>
                  </a:lnTo>
                  <a:lnTo>
                    <a:pt x="103" y="8"/>
                  </a:lnTo>
                  <a:lnTo>
                    <a:pt x="109" y="8"/>
                  </a:lnTo>
                  <a:lnTo>
                    <a:pt x="116" y="10"/>
                  </a:lnTo>
                  <a:lnTo>
                    <a:pt x="126" y="14"/>
                  </a:lnTo>
                  <a:lnTo>
                    <a:pt x="131" y="15"/>
                  </a:lnTo>
                  <a:lnTo>
                    <a:pt x="141" y="0"/>
                  </a:lnTo>
                  <a:lnTo>
                    <a:pt x="173" y="0"/>
                  </a:lnTo>
                  <a:lnTo>
                    <a:pt x="183" y="14"/>
                  </a:lnTo>
                  <a:lnTo>
                    <a:pt x="18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5" name="Freeform 79"/>
            <p:cNvSpPr>
              <a:spLocks/>
            </p:cNvSpPr>
            <p:nvPr/>
          </p:nvSpPr>
          <p:spPr bwMode="auto">
            <a:xfrm>
              <a:off x="3147" y="2526"/>
              <a:ext cx="310" cy="266"/>
            </a:xfrm>
            <a:custGeom>
              <a:avLst/>
              <a:gdLst>
                <a:gd name="T0" fmla="*/ 607 w 620"/>
                <a:gd name="T1" fmla="*/ 4 h 533"/>
                <a:gd name="T2" fmla="*/ 580 w 620"/>
                <a:gd name="T3" fmla="*/ 21 h 533"/>
                <a:gd name="T4" fmla="*/ 557 w 620"/>
                <a:gd name="T5" fmla="*/ 40 h 533"/>
                <a:gd name="T6" fmla="*/ 527 w 620"/>
                <a:gd name="T7" fmla="*/ 61 h 533"/>
                <a:gd name="T8" fmla="*/ 495 w 620"/>
                <a:gd name="T9" fmla="*/ 86 h 533"/>
                <a:gd name="T10" fmla="*/ 458 w 620"/>
                <a:gd name="T11" fmla="*/ 112 h 533"/>
                <a:gd name="T12" fmla="*/ 420 w 620"/>
                <a:gd name="T13" fmla="*/ 141 h 533"/>
                <a:gd name="T14" fmla="*/ 379 w 620"/>
                <a:gd name="T15" fmla="*/ 171 h 533"/>
                <a:gd name="T16" fmla="*/ 335 w 620"/>
                <a:gd name="T17" fmla="*/ 204 h 533"/>
                <a:gd name="T18" fmla="*/ 293 w 620"/>
                <a:gd name="T19" fmla="*/ 236 h 533"/>
                <a:gd name="T20" fmla="*/ 249 w 620"/>
                <a:gd name="T21" fmla="*/ 268 h 533"/>
                <a:gd name="T22" fmla="*/ 208 w 620"/>
                <a:gd name="T23" fmla="*/ 299 h 533"/>
                <a:gd name="T24" fmla="*/ 168 w 620"/>
                <a:gd name="T25" fmla="*/ 329 h 533"/>
                <a:gd name="T26" fmla="*/ 130 w 620"/>
                <a:gd name="T27" fmla="*/ 358 h 533"/>
                <a:gd name="T28" fmla="*/ 97 w 620"/>
                <a:gd name="T29" fmla="*/ 384 h 533"/>
                <a:gd name="T30" fmla="*/ 65 w 620"/>
                <a:gd name="T31" fmla="*/ 407 h 533"/>
                <a:gd name="T32" fmla="*/ 40 w 620"/>
                <a:gd name="T33" fmla="*/ 428 h 533"/>
                <a:gd name="T34" fmla="*/ 21 w 620"/>
                <a:gd name="T35" fmla="*/ 443 h 533"/>
                <a:gd name="T36" fmla="*/ 6 w 620"/>
                <a:gd name="T37" fmla="*/ 455 h 533"/>
                <a:gd name="T38" fmla="*/ 0 w 620"/>
                <a:gd name="T39" fmla="*/ 470 h 533"/>
                <a:gd name="T40" fmla="*/ 12 w 620"/>
                <a:gd name="T41" fmla="*/ 495 h 533"/>
                <a:gd name="T42" fmla="*/ 31 w 620"/>
                <a:gd name="T43" fmla="*/ 519 h 533"/>
                <a:gd name="T44" fmla="*/ 59 w 620"/>
                <a:gd name="T45" fmla="*/ 533 h 533"/>
                <a:gd name="T46" fmla="*/ 74 w 620"/>
                <a:gd name="T47" fmla="*/ 515 h 533"/>
                <a:gd name="T48" fmla="*/ 97 w 620"/>
                <a:gd name="T49" fmla="*/ 496 h 533"/>
                <a:gd name="T50" fmla="*/ 118 w 620"/>
                <a:gd name="T51" fmla="*/ 477 h 533"/>
                <a:gd name="T52" fmla="*/ 147 w 620"/>
                <a:gd name="T53" fmla="*/ 458 h 533"/>
                <a:gd name="T54" fmla="*/ 175 w 620"/>
                <a:gd name="T55" fmla="*/ 434 h 533"/>
                <a:gd name="T56" fmla="*/ 206 w 620"/>
                <a:gd name="T57" fmla="*/ 407 h 533"/>
                <a:gd name="T58" fmla="*/ 242 w 620"/>
                <a:gd name="T59" fmla="*/ 377 h 533"/>
                <a:gd name="T60" fmla="*/ 276 w 620"/>
                <a:gd name="T61" fmla="*/ 350 h 533"/>
                <a:gd name="T62" fmla="*/ 314 w 620"/>
                <a:gd name="T63" fmla="*/ 322 h 533"/>
                <a:gd name="T64" fmla="*/ 350 w 620"/>
                <a:gd name="T65" fmla="*/ 291 h 533"/>
                <a:gd name="T66" fmla="*/ 384 w 620"/>
                <a:gd name="T67" fmla="*/ 261 h 533"/>
                <a:gd name="T68" fmla="*/ 420 w 620"/>
                <a:gd name="T69" fmla="*/ 234 h 533"/>
                <a:gd name="T70" fmla="*/ 451 w 620"/>
                <a:gd name="T71" fmla="*/ 206 h 533"/>
                <a:gd name="T72" fmla="*/ 483 w 620"/>
                <a:gd name="T73" fmla="*/ 181 h 533"/>
                <a:gd name="T74" fmla="*/ 512 w 620"/>
                <a:gd name="T75" fmla="*/ 160 h 533"/>
                <a:gd name="T76" fmla="*/ 535 w 620"/>
                <a:gd name="T77" fmla="*/ 141 h 533"/>
                <a:gd name="T78" fmla="*/ 554 w 620"/>
                <a:gd name="T79" fmla="*/ 124 h 533"/>
                <a:gd name="T80" fmla="*/ 576 w 620"/>
                <a:gd name="T81" fmla="*/ 107 h 533"/>
                <a:gd name="T82" fmla="*/ 576 w 620"/>
                <a:gd name="T83" fmla="*/ 90 h 533"/>
                <a:gd name="T84" fmla="*/ 54 w 620"/>
                <a:gd name="T85" fmla="*/ 504 h 533"/>
                <a:gd name="T86" fmla="*/ 42 w 620"/>
                <a:gd name="T87" fmla="*/ 493 h 533"/>
                <a:gd name="T88" fmla="*/ 27 w 620"/>
                <a:gd name="T89" fmla="*/ 472 h 533"/>
                <a:gd name="T90" fmla="*/ 31 w 620"/>
                <a:gd name="T91" fmla="*/ 451 h 533"/>
                <a:gd name="T92" fmla="*/ 614 w 620"/>
                <a:gd name="T9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0" h="533">
                  <a:moveTo>
                    <a:pt x="614" y="0"/>
                  </a:moveTo>
                  <a:lnTo>
                    <a:pt x="612" y="0"/>
                  </a:lnTo>
                  <a:lnTo>
                    <a:pt x="607" y="4"/>
                  </a:lnTo>
                  <a:lnTo>
                    <a:pt x="597" y="10"/>
                  </a:lnTo>
                  <a:lnTo>
                    <a:pt x="588" y="17"/>
                  </a:lnTo>
                  <a:lnTo>
                    <a:pt x="580" y="21"/>
                  </a:lnTo>
                  <a:lnTo>
                    <a:pt x="573" y="27"/>
                  </a:lnTo>
                  <a:lnTo>
                    <a:pt x="565" y="33"/>
                  </a:lnTo>
                  <a:lnTo>
                    <a:pt x="557" y="40"/>
                  </a:lnTo>
                  <a:lnTo>
                    <a:pt x="546" y="46"/>
                  </a:lnTo>
                  <a:lnTo>
                    <a:pt x="538" y="54"/>
                  </a:lnTo>
                  <a:lnTo>
                    <a:pt x="527" y="61"/>
                  </a:lnTo>
                  <a:lnTo>
                    <a:pt x="517" y="69"/>
                  </a:lnTo>
                  <a:lnTo>
                    <a:pt x="506" y="76"/>
                  </a:lnTo>
                  <a:lnTo>
                    <a:pt x="495" y="86"/>
                  </a:lnTo>
                  <a:lnTo>
                    <a:pt x="481" y="93"/>
                  </a:lnTo>
                  <a:lnTo>
                    <a:pt x="470" y="103"/>
                  </a:lnTo>
                  <a:lnTo>
                    <a:pt x="458" y="112"/>
                  </a:lnTo>
                  <a:lnTo>
                    <a:pt x="445" y="122"/>
                  </a:lnTo>
                  <a:lnTo>
                    <a:pt x="432" y="131"/>
                  </a:lnTo>
                  <a:lnTo>
                    <a:pt x="420" y="141"/>
                  </a:lnTo>
                  <a:lnTo>
                    <a:pt x="405" y="150"/>
                  </a:lnTo>
                  <a:lnTo>
                    <a:pt x="392" y="162"/>
                  </a:lnTo>
                  <a:lnTo>
                    <a:pt x="379" y="171"/>
                  </a:lnTo>
                  <a:lnTo>
                    <a:pt x="365" y="183"/>
                  </a:lnTo>
                  <a:lnTo>
                    <a:pt x="350" y="192"/>
                  </a:lnTo>
                  <a:lnTo>
                    <a:pt x="335" y="204"/>
                  </a:lnTo>
                  <a:lnTo>
                    <a:pt x="322" y="215"/>
                  </a:lnTo>
                  <a:lnTo>
                    <a:pt x="308" y="227"/>
                  </a:lnTo>
                  <a:lnTo>
                    <a:pt x="293" y="236"/>
                  </a:lnTo>
                  <a:lnTo>
                    <a:pt x="278" y="247"/>
                  </a:lnTo>
                  <a:lnTo>
                    <a:pt x="265" y="257"/>
                  </a:lnTo>
                  <a:lnTo>
                    <a:pt x="249" y="268"/>
                  </a:lnTo>
                  <a:lnTo>
                    <a:pt x="236" y="278"/>
                  </a:lnTo>
                  <a:lnTo>
                    <a:pt x="221" y="289"/>
                  </a:lnTo>
                  <a:lnTo>
                    <a:pt x="208" y="299"/>
                  </a:lnTo>
                  <a:lnTo>
                    <a:pt x="194" y="310"/>
                  </a:lnTo>
                  <a:lnTo>
                    <a:pt x="181" y="318"/>
                  </a:lnTo>
                  <a:lnTo>
                    <a:pt x="168" y="329"/>
                  </a:lnTo>
                  <a:lnTo>
                    <a:pt x="154" y="339"/>
                  </a:lnTo>
                  <a:lnTo>
                    <a:pt x="143" y="348"/>
                  </a:lnTo>
                  <a:lnTo>
                    <a:pt x="130" y="358"/>
                  </a:lnTo>
                  <a:lnTo>
                    <a:pt x="118" y="365"/>
                  </a:lnTo>
                  <a:lnTo>
                    <a:pt x="107" y="375"/>
                  </a:lnTo>
                  <a:lnTo>
                    <a:pt x="97" y="384"/>
                  </a:lnTo>
                  <a:lnTo>
                    <a:pt x="86" y="392"/>
                  </a:lnTo>
                  <a:lnTo>
                    <a:pt x="74" y="400"/>
                  </a:lnTo>
                  <a:lnTo>
                    <a:pt x="65" y="407"/>
                  </a:lnTo>
                  <a:lnTo>
                    <a:pt x="57" y="415"/>
                  </a:lnTo>
                  <a:lnTo>
                    <a:pt x="48" y="420"/>
                  </a:lnTo>
                  <a:lnTo>
                    <a:pt x="40" y="428"/>
                  </a:lnTo>
                  <a:lnTo>
                    <a:pt x="33" y="434"/>
                  </a:lnTo>
                  <a:lnTo>
                    <a:pt x="27" y="439"/>
                  </a:lnTo>
                  <a:lnTo>
                    <a:pt x="21" y="443"/>
                  </a:lnTo>
                  <a:lnTo>
                    <a:pt x="16" y="447"/>
                  </a:lnTo>
                  <a:lnTo>
                    <a:pt x="10" y="451"/>
                  </a:lnTo>
                  <a:lnTo>
                    <a:pt x="6" y="455"/>
                  </a:lnTo>
                  <a:lnTo>
                    <a:pt x="2" y="460"/>
                  </a:lnTo>
                  <a:lnTo>
                    <a:pt x="0" y="464"/>
                  </a:lnTo>
                  <a:lnTo>
                    <a:pt x="0" y="470"/>
                  </a:lnTo>
                  <a:lnTo>
                    <a:pt x="6" y="481"/>
                  </a:lnTo>
                  <a:lnTo>
                    <a:pt x="8" y="487"/>
                  </a:lnTo>
                  <a:lnTo>
                    <a:pt x="12" y="495"/>
                  </a:lnTo>
                  <a:lnTo>
                    <a:pt x="16" y="500"/>
                  </a:lnTo>
                  <a:lnTo>
                    <a:pt x="21" y="508"/>
                  </a:lnTo>
                  <a:lnTo>
                    <a:pt x="31" y="519"/>
                  </a:lnTo>
                  <a:lnTo>
                    <a:pt x="42" y="529"/>
                  </a:lnTo>
                  <a:lnTo>
                    <a:pt x="52" y="533"/>
                  </a:lnTo>
                  <a:lnTo>
                    <a:pt x="59" y="533"/>
                  </a:lnTo>
                  <a:lnTo>
                    <a:pt x="61" y="529"/>
                  </a:lnTo>
                  <a:lnTo>
                    <a:pt x="67" y="523"/>
                  </a:lnTo>
                  <a:lnTo>
                    <a:pt x="74" y="515"/>
                  </a:lnTo>
                  <a:lnTo>
                    <a:pt x="86" y="508"/>
                  </a:lnTo>
                  <a:lnTo>
                    <a:pt x="90" y="502"/>
                  </a:lnTo>
                  <a:lnTo>
                    <a:pt x="97" y="496"/>
                  </a:lnTo>
                  <a:lnTo>
                    <a:pt x="103" y="491"/>
                  </a:lnTo>
                  <a:lnTo>
                    <a:pt x="112" y="485"/>
                  </a:lnTo>
                  <a:lnTo>
                    <a:pt x="118" y="477"/>
                  </a:lnTo>
                  <a:lnTo>
                    <a:pt x="128" y="472"/>
                  </a:lnTo>
                  <a:lnTo>
                    <a:pt x="135" y="464"/>
                  </a:lnTo>
                  <a:lnTo>
                    <a:pt x="147" y="458"/>
                  </a:lnTo>
                  <a:lnTo>
                    <a:pt x="154" y="449"/>
                  </a:lnTo>
                  <a:lnTo>
                    <a:pt x="166" y="441"/>
                  </a:lnTo>
                  <a:lnTo>
                    <a:pt x="175" y="434"/>
                  </a:lnTo>
                  <a:lnTo>
                    <a:pt x="187" y="424"/>
                  </a:lnTo>
                  <a:lnTo>
                    <a:pt x="196" y="415"/>
                  </a:lnTo>
                  <a:lnTo>
                    <a:pt x="206" y="407"/>
                  </a:lnTo>
                  <a:lnTo>
                    <a:pt x="219" y="396"/>
                  </a:lnTo>
                  <a:lnTo>
                    <a:pt x="230" y="388"/>
                  </a:lnTo>
                  <a:lnTo>
                    <a:pt x="242" y="377"/>
                  </a:lnTo>
                  <a:lnTo>
                    <a:pt x="253" y="369"/>
                  </a:lnTo>
                  <a:lnTo>
                    <a:pt x="265" y="360"/>
                  </a:lnTo>
                  <a:lnTo>
                    <a:pt x="276" y="350"/>
                  </a:lnTo>
                  <a:lnTo>
                    <a:pt x="289" y="339"/>
                  </a:lnTo>
                  <a:lnTo>
                    <a:pt x="301" y="331"/>
                  </a:lnTo>
                  <a:lnTo>
                    <a:pt x="314" y="322"/>
                  </a:lnTo>
                  <a:lnTo>
                    <a:pt x="327" y="312"/>
                  </a:lnTo>
                  <a:lnTo>
                    <a:pt x="339" y="301"/>
                  </a:lnTo>
                  <a:lnTo>
                    <a:pt x="350" y="291"/>
                  </a:lnTo>
                  <a:lnTo>
                    <a:pt x="362" y="280"/>
                  </a:lnTo>
                  <a:lnTo>
                    <a:pt x="373" y="272"/>
                  </a:lnTo>
                  <a:lnTo>
                    <a:pt x="384" y="261"/>
                  </a:lnTo>
                  <a:lnTo>
                    <a:pt x="398" y="251"/>
                  </a:lnTo>
                  <a:lnTo>
                    <a:pt x="407" y="242"/>
                  </a:lnTo>
                  <a:lnTo>
                    <a:pt x="420" y="234"/>
                  </a:lnTo>
                  <a:lnTo>
                    <a:pt x="430" y="225"/>
                  </a:lnTo>
                  <a:lnTo>
                    <a:pt x="441" y="215"/>
                  </a:lnTo>
                  <a:lnTo>
                    <a:pt x="451" y="206"/>
                  </a:lnTo>
                  <a:lnTo>
                    <a:pt x="462" y="198"/>
                  </a:lnTo>
                  <a:lnTo>
                    <a:pt x="474" y="189"/>
                  </a:lnTo>
                  <a:lnTo>
                    <a:pt x="483" y="181"/>
                  </a:lnTo>
                  <a:lnTo>
                    <a:pt x="493" y="175"/>
                  </a:lnTo>
                  <a:lnTo>
                    <a:pt x="502" y="168"/>
                  </a:lnTo>
                  <a:lnTo>
                    <a:pt x="512" y="160"/>
                  </a:lnTo>
                  <a:lnTo>
                    <a:pt x="519" y="152"/>
                  </a:lnTo>
                  <a:lnTo>
                    <a:pt x="527" y="145"/>
                  </a:lnTo>
                  <a:lnTo>
                    <a:pt x="535" y="141"/>
                  </a:lnTo>
                  <a:lnTo>
                    <a:pt x="540" y="133"/>
                  </a:lnTo>
                  <a:lnTo>
                    <a:pt x="548" y="130"/>
                  </a:lnTo>
                  <a:lnTo>
                    <a:pt x="554" y="124"/>
                  </a:lnTo>
                  <a:lnTo>
                    <a:pt x="561" y="122"/>
                  </a:lnTo>
                  <a:lnTo>
                    <a:pt x="571" y="112"/>
                  </a:lnTo>
                  <a:lnTo>
                    <a:pt x="576" y="107"/>
                  </a:lnTo>
                  <a:lnTo>
                    <a:pt x="582" y="103"/>
                  </a:lnTo>
                  <a:lnTo>
                    <a:pt x="584" y="103"/>
                  </a:lnTo>
                  <a:lnTo>
                    <a:pt x="576" y="90"/>
                  </a:lnTo>
                  <a:lnTo>
                    <a:pt x="59" y="506"/>
                  </a:lnTo>
                  <a:lnTo>
                    <a:pt x="57" y="506"/>
                  </a:lnTo>
                  <a:lnTo>
                    <a:pt x="54" y="504"/>
                  </a:lnTo>
                  <a:lnTo>
                    <a:pt x="52" y="500"/>
                  </a:lnTo>
                  <a:lnTo>
                    <a:pt x="48" y="498"/>
                  </a:lnTo>
                  <a:lnTo>
                    <a:pt x="42" y="493"/>
                  </a:lnTo>
                  <a:lnTo>
                    <a:pt x="36" y="485"/>
                  </a:lnTo>
                  <a:lnTo>
                    <a:pt x="31" y="477"/>
                  </a:lnTo>
                  <a:lnTo>
                    <a:pt x="27" y="472"/>
                  </a:lnTo>
                  <a:lnTo>
                    <a:pt x="27" y="464"/>
                  </a:lnTo>
                  <a:lnTo>
                    <a:pt x="27" y="460"/>
                  </a:lnTo>
                  <a:lnTo>
                    <a:pt x="31" y="451"/>
                  </a:lnTo>
                  <a:lnTo>
                    <a:pt x="33" y="449"/>
                  </a:lnTo>
                  <a:lnTo>
                    <a:pt x="620" y="16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6" name="Freeform 80"/>
            <p:cNvSpPr>
              <a:spLocks/>
            </p:cNvSpPr>
            <p:nvPr/>
          </p:nvSpPr>
          <p:spPr bwMode="auto">
            <a:xfrm>
              <a:off x="3533" y="2285"/>
              <a:ext cx="283" cy="206"/>
            </a:xfrm>
            <a:custGeom>
              <a:avLst/>
              <a:gdLst>
                <a:gd name="T0" fmla="*/ 546 w 567"/>
                <a:gd name="T1" fmla="*/ 0 h 413"/>
                <a:gd name="T2" fmla="*/ 557 w 567"/>
                <a:gd name="T3" fmla="*/ 10 h 413"/>
                <a:gd name="T4" fmla="*/ 567 w 567"/>
                <a:gd name="T5" fmla="*/ 25 h 413"/>
                <a:gd name="T6" fmla="*/ 557 w 567"/>
                <a:gd name="T7" fmla="*/ 31 h 413"/>
                <a:gd name="T8" fmla="*/ 540 w 567"/>
                <a:gd name="T9" fmla="*/ 44 h 413"/>
                <a:gd name="T10" fmla="*/ 525 w 567"/>
                <a:gd name="T11" fmla="*/ 52 h 413"/>
                <a:gd name="T12" fmla="*/ 512 w 567"/>
                <a:gd name="T13" fmla="*/ 63 h 413"/>
                <a:gd name="T14" fmla="*/ 496 w 567"/>
                <a:gd name="T15" fmla="*/ 76 h 413"/>
                <a:gd name="T16" fmla="*/ 479 w 567"/>
                <a:gd name="T17" fmla="*/ 90 h 413"/>
                <a:gd name="T18" fmla="*/ 458 w 567"/>
                <a:gd name="T19" fmla="*/ 103 h 413"/>
                <a:gd name="T20" fmla="*/ 437 w 567"/>
                <a:gd name="T21" fmla="*/ 116 h 413"/>
                <a:gd name="T22" fmla="*/ 415 w 567"/>
                <a:gd name="T23" fmla="*/ 133 h 413"/>
                <a:gd name="T24" fmla="*/ 392 w 567"/>
                <a:gd name="T25" fmla="*/ 151 h 413"/>
                <a:gd name="T26" fmla="*/ 367 w 567"/>
                <a:gd name="T27" fmla="*/ 168 h 413"/>
                <a:gd name="T28" fmla="*/ 344 w 567"/>
                <a:gd name="T29" fmla="*/ 185 h 413"/>
                <a:gd name="T30" fmla="*/ 318 w 567"/>
                <a:gd name="T31" fmla="*/ 204 h 413"/>
                <a:gd name="T32" fmla="*/ 293 w 567"/>
                <a:gd name="T33" fmla="*/ 223 h 413"/>
                <a:gd name="T34" fmla="*/ 268 w 567"/>
                <a:gd name="T35" fmla="*/ 240 h 413"/>
                <a:gd name="T36" fmla="*/ 244 w 567"/>
                <a:gd name="T37" fmla="*/ 257 h 413"/>
                <a:gd name="T38" fmla="*/ 219 w 567"/>
                <a:gd name="T39" fmla="*/ 274 h 413"/>
                <a:gd name="T40" fmla="*/ 196 w 567"/>
                <a:gd name="T41" fmla="*/ 291 h 413"/>
                <a:gd name="T42" fmla="*/ 171 w 567"/>
                <a:gd name="T43" fmla="*/ 306 h 413"/>
                <a:gd name="T44" fmla="*/ 150 w 567"/>
                <a:gd name="T45" fmla="*/ 324 h 413"/>
                <a:gd name="T46" fmla="*/ 129 w 567"/>
                <a:gd name="T47" fmla="*/ 337 h 413"/>
                <a:gd name="T48" fmla="*/ 110 w 567"/>
                <a:gd name="T49" fmla="*/ 352 h 413"/>
                <a:gd name="T50" fmla="*/ 91 w 567"/>
                <a:gd name="T51" fmla="*/ 363 h 413"/>
                <a:gd name="T52" fmla="*/ 76 w 567"/>
                <a:gd name="T53" fmla="*/ 375 h 413"/>
                <a:gd name="T54" fmla="*/ 61 w 567"/>
                <a:gd name="T55" fmla="*/ 386 h 413"/>
                <a:gd name="T56" fmla="*/ 50 w 567"/>
                <a:gd name="T57" fmla="*/ 396 h 413"/>
                <a:gd name="T58" fmla="*/ 34 w 567"/>
                <a:gd name="T59" fmla="*/ 407 h 413"/>
                <a:gd name="T60" fmla="*/ 29 w 567"/>
                <a:gd name="T61" fmla="*/ 413 h 413"/>
                <a:gd name="T62" fmla="*/ 515 w 567"/>
                <a:gd name="T63" fmla="*/ 48 h 413"/>
                <a:gd name="T64" fmla="*/ 512 w 567"/>
                <a:gd name="T65" fmla="*/ 44 h 413"/>
                <a:gd name="T66" fmla="*/ 498 w 567"/>
                <a:gd name="T67" fmla="*/ 46 h 413"/>
                <a:gd name="T68" fmla="*/ 491 w 567"/>
                <a:gd name="T69" fmla="*/ 50 h 413"/>
                <a:gd name="T70" fmla="*/ 474 w 567"/>
                <a:gd name="T71" fmla="*/ 61 h 413"/>
                <a:gd name="T72" fmla="*/ 460 w 567"/>
                <a:gd name="T73" fmla="*/ 69 h 413"/>
                <a:gd name="T74" fmla="*/ 449 w 567"/>
                <a:gd name="T75" fmla="*/ 78 h 413"/>
                <a:gd name="T76" fmla="*/ 434 w 567"/>
                <a:gd name="T77" fmla="*/ 88 h 413"/>
                <a:gd name="T78" fmla="*/ 418 w 567"/>
                <a:gd name="T79" fmla="*/ 99 h 413"/>
                <a:gd name="T80" fmla="*/ 399 w 567"/>
                <a:gd name="T81" fmla="*/ 111 h 413"/>
                <a:gd name="T82" fmla="*/ 382 w 567"/>
                <a:gd name="T83" fmla="*/ 124 h 413"/>
                <a:gd name="T84" fmla="*/ 361 w 567"/>
                <a:gd name="T85" fmla="*/ 137 h 413"/>
                <a:gd name="T86" fmla="*/ 340 w 567"/>
                <a:gd name="T87" fmla="*/ 152 h 413"/>
                <a:gd name="T88" fmla="*/ 320 w 567"/>
                <a:gd name="T89" fmla="*/ 166 h 413"/>
                <a:gd name="T90" fmla="*/ 297 w 567"/>
                <a:gd name="T91" fmla="*/ 181 h 413"/>
                <a:gd name="T92" fmla="*/ 276 w 567"/>
                <a:gd name="T93" fmla="*/ 196 h 413"/>
                <a:gd name="T94" fmla="*/ 255 w 567"/>
                <a:gd name="T95" fmla="*/ 211 h 413"/>
                <a:gd name="T96" fmla="*/ 232 w 567"/>
                <a:gd name="T97" fmla="*/ 227 h 413"/>
                <a:gd name="T98" fmla="*/ 209 w 567"/>
                <a:gd name="T99" fmla="*/ 240 h 413"/>
                <a:gd name="T100" fmla="*/ 188 w 567"/>
                <a:gd name="T101" fmla="*/ 255 h 413"/>
                <a:gd name="T102" fmla="*/ 167 w 567"/>
                <a:gd name="T103" fmla="*/ 270 h 413"/>
                <a:gd name="T104" fmla="*/ 147 w 567"/>
                <a:gd name="T105" fmla="*/ 284 h 413"/>
                <a:gd name="T106" fmla="*/ 128 w 567"/>
                <a:gd name="T107" fmla="*/ 299 h 413"/>
                <a:gd name="T108" fmla="*/ 109 w 567"/>
                <a:gd name="T109" fmla="*/ 312 h 413"/>
                <a:gd name="T110" fmla="*/ 93 w 567"/>
                <a:gd name="T111" fmla="*/ 324 h 413"/>
                <a:gd name="T112" fmla="*/ 76 w 567"/>
                <a:gd name="T113" fmla="*/ 333 h 413"/>
                <a:gd name="T114" fmla="*/ 63 w 567"/>
                <a:gd name="T115" fmla="*/ 343 h 413"/>
                <a:gd name="T116" fmla="*/ 50 w 567"/>
                <a:gd name="T117" fmla="*/ 352 h 413"/>
                <a:gd name="T118" fmla="*/ 40 w 567"/>
                <a:gd name="T119" fmla="*/ 360 h 413"/>
                <a:gd name="T120" fmla="*/ 25 w 567"/>
                <a:gd name="T121" fmla="*/ 369 h 413"/>
                <a:gd name="T122" fmla="*/ 21 w 567"/>
                <a:gd name="T123" fmla="*/ 375 h 413"/>
                <a:gd name="T124" fmla="*/ 0 w 567"/>
                <a:gd name="T125" fmla="*/ 35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7" h="413">
                  <a:moveTo>
                    <a:pt x="0" y="356"/>
                  </a:moveTo>
                  <a:lnTo>
                    <a:pt x="546" y="0"/>
                  </a:lnTo>
                  <a:lnTo>
                    <a:pt x="550" y="2"/>
                  </a:lnTo>
                  <a:lnTo>
                    <a:pt x="557" y="10"/>
                  </a:lnTo>
                  <a:lnTo>
                    <a:pt x="563" y="17"/>
                  </a:lnTo>
                  <a:lnTo>
                    <a:pt x="567" y="25"/>
                  </a:lnTo>
                  <a:lnTo>
                    <a:pt x="563" y="25"/>
                  </a:lnTo>
                  <a:lnTo>
                    <a:pt x="557" y="31"/>
                  </a:lnTo>
                  <a:lnTo>
                    <a:pt x="550" y="35"/>
                  </a:lnTo>
                  <a:lnTo>
                    <a:pt x="540" y="44"/>
                  </a:lnTo>
                  <a:lnTo>
                    <a:pt x="532" y="46"/>
                  </a:lnTo>
                  <a:lnTo>
                    <a:pt x="525" y="52"/>
                  </a:lnTo>
                  <a:lnTo>
                    <a:pt x="519" y="57"/>
                  </a:lnTo>
                  <a:lnTo>
                    <a:pt x="512" y="63"/>
                  </a:lnTo>
                  <a:lnTo>
                    <a:pt x="504" y="69"/>
                  </a:lnTo>
                  <a:lnTo>
                    <a:pt x="496" y="76"/>
                  </a:lnTo>
                  <a:lnTo>
                    <a:pt x="487" y="82"/>
                  </a:lnTo>
                  <a:lnTo>
                    <a:pt x="479" y="90"/>
                  </a:lnTo>
                  <a:lnTo>
                    <a:pt x="468" y="95"/>
                  </a:lnTo>
                  <a:lnTo>
                    <a:pt x="458" y="103"/>
                  </a:lnTo>
                  <a:lnTo>
                    <a:pt x="447" y="109"/>
                  </a:lnTo>
                  <a:lnTo>
                    <a:pt x="437" y="116"/>
                  </a:lnTo>
                  <a:lnTo>
                    <a:pt x="426" y="124"/>
                  </a:lnTo>
                  <a:lnTo>
                    <a:pt x="415" y="133"/>
                  </a:lnTo>
                  <a:lnTo>
                    <a:pt x="403" y="141"/>
                  </a:lnTo>
                  <a:lnTo>
                    <a:pt x="392" y="151"/>
                  </a:lnTo>
                  <a:lnTo>
                    <a:pt x="378" y="158"/>
                  </a:lnTo>
                  <a:lnTo>
                    <a:pt x="367" y="168"/>
                  </a:lnTo>
                  <a:lnTo>
                    <a:pt x="356" y="175"/>
                  </a:lnTo>
                  <a:lnTo>
                    <a:pt x="344" y="185"/>
                  </a:lnTo>
                  <a:lnTo>
                    <a:pt x="331" y="192"/>
                  </a:lnTo>
                  <a:lnTo>
                    <a:pt x="318" y="204"/>
                  </a:lnTo>
                  <a:lnTo>
                    <a:pt x="306" y="211"/>
                  </a:lnTo>
                  <a:lnTo>
                    <a:pt x="293" y="223"/>
                  </a:lnTo>
                  <a:lnTo>
                    <a:pt x="280" y="230"/>
                  </a:lnTo>
                  <a:lnTo>
                    <a:pt x="268" y="240"/>
                  </a:lnTo>
                  <a:lnTo>
                    <a:pt x="255" y="247"/>
                  </a:lnTo>
                  <a:lnTo>
                    <a:pt x="244" y="257"/>
                  </a:lnTo>
                  <a:lnTo>
                    <a:pt x="230" y="265"/>
                  </a:lnTo>
                  <a:lnTo>
                    <a:pt x="219" y="274"/>
                  </a:lnTo>
                  <a:lnTo>
                    <a:pt x="205" y="282"/>
                  </a:lnTo>
                  <a:lnTo>
                    <a:pt x="196" y="291"/>
                  </a:lnTo>
                  <a:lnTo>
                    <a:pt x="183" y="299"/>
                  </a:lnTo>
                  <a:lnTo>
                    <a:pt x="171" y="306"/>
                  </a:lnTo>
                  <a:lnTo>
                    <a:pt x="162" y="314"/>
                  </a:lnTo>
                  <a:lnTo>
                    <a:pt x="150" y="324"/>
                  </a:lnTo>
                  <a:lnTo>
                    <a:pt x="139" y="329"/>
                  </a:lnTo>
                  <a:lnTo>
                    <a:pt x="129" y="337"/>
                  </a:lnTo>
                  <a:lnTo>
                    <a:pt x="120" y="344"/>
                  </a:lnTo>
                  <a:lnTo>
                    <a:pt x="110" y="352"/>
                  </a:lnTo>
                  <a:lnTo>
                    <a:pt x="101" y="358"/>
                  </a:lnTo>
                  <a:lnTo>
                    <a:pt x="91" y="363"/>
                  </a:lnTo>
                  <a:lnTo>
                    <a:pt x="82" y="369"/>
                  </a:lnTo>
                  <a:lnTo>
                    <a:pt x="76" y="375"/>
                  </a:lnTo>
                  <a:lnTo>
                    <a:pt x="69" y="381"/>
                  </a:lnTo>
                  <a:lnTo>
                    <a:pt x="61" y="386"/>
                  </a:lnTo>
                  <a:lnTo>
                    <a:pt x="55" y="390"/>
                  </a:lnTo>
                  <a:lnTo>
                    <a:pt x="50" y="396"/>
                  </a:lnTo>
                  <a:lnTo>
                    <a:pt x="40" y="401"/>
                  </a:lnTo>
                  <a:lnTo>
                    <a:pt x="34" y="407"/>
                  </a:lnTo>
                  <a:lnTo>
                    <a:pt x="31" y="411"/>
                  </a:lnTo>
                  <a:lnTo>
                    <a:pt x="29" y="413"/>
                  </a:lnTo>
                  <a:lnTo>
                    <a:pt x="29" y="392"/>
                  </a:lnTo>
                  <a:lnTo>
                    <a:pt x="515" y="48"/>
                  </a:lnTo>
                  <a:lnTo>
                    <a:pt x="513" y="46"/>
                  </a:lnTo>
                  <a:lnTo>
                    <a:pt x="512" y="44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1" y="50"/>
                  </a:lnTo>
                  <a:lnTo>
                    <a:pt x="483" y="55"/>
                  </a:lnTo>
                  <a:lnTo>
                    <a:pt x="474" y="61"/>
                  </a:lnTo>
                  <a:lnTo>
                    <a:pt x="466" y="65"/>
                  </a:lnTo>
                  <a:lnTo>
                    <a:pt x="460" y="69"/>
                  </a:lnTo>
                  <a:lnTo>
                    <a:pt x="455" y="73"/>
                  </a:lnTo>
                  <a:lnTo>
                    <a:pt x="449" y="78"/>
                  </a:lnTo>
                  <a:lnTo>
                    <a:pt x="441" y="82"/>
                  </a:lnTo>
                  <a:lnTo>
                    <a:pt x="434" y="88"/>
                  </a:lnTo>
                  <a:lnTo>
                    <a:pt x="426" y="93"/>
                  </a:lnTo>
                  <a:lnTo>
                    <a:pt x="418" y="99"/>
                  </a:lnTo>
                  <a:lnTo>
                    <a:pt x="409" y="105"/>
                  </a:lnTo>
                  <a:lnTo>
                    <a:pt x="399" y="111"/>
                  </a:lnTo>
                  <a:lnTo>
                    <a:pt x="390" y="116"/>
                  </a:lnTo>
                  <a:lnTo>
                    <a:pt x="382" y="124"/>
                  </a:lnTo>
                  <a:lnTo>
                    <a:pt x="371" y="130"/>
                  </a:lnTo>
                  <a:lnTo>
                    <a:pt x="361" y="137"/>
                  </a:lnTo>
                  <a:lnTo>
                    <a:pt x="350" y="143"/>
                  </a:lnTo>
                  <a:lnTo>
                    <a:pt x="340" y="152"/>
                  </a:lnTo>
                  <a:lnTo>
                    <a:pt x="329" y="158"/>
                  </a:lnTo>
                  <a:lnTo>
                    <a:pt x="320" y="166"/>
                  </a:lnTo>
                  <a:lnTo>
                    <a:pt x="308" y="173"/>
                  </a:lnTo>
                  <a:lnTo>
                    <a:pt x="297" y="181"/>
                  </a:lnTo>
                  <a:lnTo>
                    <a:pt x="285" y="187"/>
                  </a:lnTo>
                  <a:lnTo>
                    <a:pt x="276" y="196"/>
                  </a:lnTo>
                  <a:lnTo>
                    <a:pt x="264" y="204"/>
                  </a:lnTo>
                  <a:lnTo>
                    <a:pt x="255" y="211"/>
                  </a:lnTo>
                  <a:lnTo>
                    <a:pt x="244" y="219"/>
                  </a:lnTo>
                  <a:lnTo>
                    <a:pt x="232" y="227"/>
                  </a:lnTo>
                  <a:lnTo>
                    <a:pt x="221" y="232"/>
                  </a:lnTo>
                  <a:lnTo>
                    <a:pt x="209" y="240"/>
                  </a:lnTo>
                  <a:lnTo>
                    <a:pt x="200" y="247"/>
                  </a:lnTo>
                  <a:lnTo>
                    <a:pt x="188" y="255"/>
                  </a:lnTo>
                  <a:lnTo>
                    <a:pt x="179" y="263"/>
                  </a:lnTo>
                  <a:lnTo>
                    <a:pt x="167" y="270"/>
                  </a:lnTo>
                  <a:lnTo>
                    <a:pt x="158" y="278"/>
                  </a:lnTo>
                  <a:lnTo>
                    <a:pt x="147" y="284"/>
                  </a:lnTo>
                  <a:lnTo>
                    <a:pt x="137" y="291"/>
                  </a:lnTo>
                  <a:lnTo>
                    <a:pt x="128" y="299"/>
                  </a:lnTo>
                  <a:lnTo>
                    <a:pt x="118" y="305"/>
                  </a:lnTo>
                  <a:lnTo>
                    <a:pt x="109" y="312"/>
                  </a:lnTo>
                  <a:lnTo>
                    <a:pt x="101" y="316"/>
                  </a:lnTo>
                  <a:lnTo>
                    <a:pt x="93" y="324"/>
                  </a:lnTo>
                  <a:lnTo>
                    <a:pt x="84" y="329"/>
                  </a:lnTo>
                  <a:lnTo>
                    <a:pt x="76" y="333"/>
                  </a:lnTo>
                  <a:lnTo>
                    <a:pt x="69" y="337"/>
                  </a:lnTo>
                  <a:lnTo>
                    <a:pt x="63" y="343"/>
                  </a:lnTo>
                  <a:lnTo>
                    <a:pt x="55" y="346"/>
                  </a:lnTo>
                  <a:lnTo>
                    <a:pt x="50" y="352"/>
                  </a:lnTo>
                  <a:lnTo>
                    <a:pt x="44" y="356"/>
                  </a:lnTo>
                  <a:lnTo>
                    <a:pt x="40" y="360"/>
                  </a:lnTo>
                  <a:lnTo>
                    <a:pt x="31" y="365"/>
                  </a:lnTo>
                  <a:lnTo>
                    <a:pt x="25" y="369"/>
                  </a:lnTo>
                  <a:lnTo>
                    <a:pt x="21" y="373"/>
                  </a:lnTo>
                  <a:lnTo>
                    <a:pt x="21" y="375"/>
                  </a:lnTo>
                  <a:lnTo>
                    <a:pt x="0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8" name="Freeform 82"/>
            <p:cNvSpPr>
              <a:spLocks/>
            </p:cNvSpPr>
            <p:nvPr/>
          </p:nvSpPr>
          <p:spPr bwMode="auto">
            <a:xfrm>
              <a:off x="2916" y="2796"/>
              <a:ext cx="161" cy="24"/>
            </a:xfrm>
            <a:custGeom>
              <a:avLst/>
              <a:gdLst>
                <a:gd name="T0" fmla="*/ 0 w 324"/>
                <a:gd name="T1" fmla="*/ 19 h 50"/>
                <a:gd name="T2" fmla="*/ 12 w 324"/>
                <a:gd name="T3" fmla="*/ 25 h 50"/>
                <a:gd name="T4" fmla="*/ 25 w 324"/>
                <a:gd name="T5" fmla="*/ 33 h 50"/>
                <a:gd name="T6" fmla="*/ 44 w 324"/>
                <a:gd name="T7" fmla="*/ 38 h 50"/>
                <a:gd name="T8" fmla="*/ 63 w 324"/>
                <a:gd name="T9" fmla="*/ 42 h 50"/>
                <a:gd name="T10" fmla="*/ 76 w 324"/>
                <a:gd name="T11" fmla="*/ 44 h 50"/>
                <a:gd name="T12" fmla="*/ 92 w 324"/>
                <a:gd name="T13" fmla="*/ 46 h 50"/>
                <a:gd name="T14" fmla="*/ 111 w 324"/>
                <a:gd name="T15" fmla="*/ 48 h 50"/>
                <a:gd name="T16" fmla="*/ 130 w 324"/>
                <a:gd name="T17" fmla="*/ 50 h 50"/>
                <a:gd name="T18" fmla="*/ 151 w 324"/>
                <a:gd name="T19" fmla="*/ 50 h 50"/>
                <a:gd name="T20" fmla="*/ 173 w 324"/>
                <a:gd name="T21" fmla="*/ 48 h 50"/>
                <a:gd name="T22" fmla="*/ 194 w 324"/>
                <a:gd name="T23" fmla="*/ 46 h 50"/>
                <a:gd name="T24" fmla="*/ 213 w 324"/>
                <a:gd name="T25" fmla="*/ 44 h 50"/>
                <a:gd name="T26" fmla="*/ 230 w 324"/>
                <a:gd name="T27" fmla="*/ 40 h 50"/>
                <a:gd name="T28" fmla="*/ 246 w 324"/>
                <a:gd name="T29" fmla="*/ 38 h 50"/>
                <a:gd name="T30" fmla="*/ 261 w 324"/>
                <a:gd name="T31" fmla="*/ 36 h 50"/>
                <a:gd name="T32" fmla="*/ 278 w 324"/>
                <a:gd name="T33" fmla="*/ 34 h 50"/>
                <a:gd name="T34" fmla="*/ 297 w 324"/>
                <a:gd name="T35" fmla="*/ 31 h 50"/>
                <a:gd name="T36" fmla="*/ 310 w 324"/>
                <a:gd name="T37" fmla="*/ 27 h 50"/>
                <a:gd name="T38" fmla="*/ 322 w 324"/>
                <a:gd name="T39" fmla="*/ 23 h 50"/>
                <a:gd name="T40" fmla="*/ 322 w 324"/>
                <a:gd name="T41" fmla="*/ 8 h 50"/>
                <a:gd name="T42" fmla="*/ 312 w 324"/>
                <a:gd name="T43" fmla="*/ 12 h 50"/>
                <a:gd name="T44" fmla="*/ 301 w 324"/>
                <a:gd name="T45" fmla="*/ 14 h 50"/>
                <a:gd name="T46" fmla="*/ 287 w 324"/>
                <a:gd name="T47" fmla="*/ 17 h 50"/>
                <a:gd name="T48" fmla="*/ 270 w 324"/>
                <a:gd name="T49" fmla="*/ 19 h 50"/>
                <a:gd name="T50" fmla="*/ 251 w 324"/>
                <a:gd name="T51" fmla="*/ 25 h 50"/>
                <a:gd name="T52" fmla="*/ 230 w 324"/>
                <a:gd name="T53" fmla="*/ 29 h 50"/>
                <a:gd name="T54" fmla="*/ 208 w 324"/>
                <a:gd name="T55" fmla="*/ 31 h 50"/>
                <a:gd name="T56" fmla="*/ 192 w 324"/>
                <a:gd name="T57" fmla="*/ 31 h 50"/>
                <a:gd name="T58" fmla="*/ 181 w 324"/>
                <a:gd name="T59" fmla="*/ 33 h 50"/>
                <a:gd name="T60" fmla="*/ 168 w 324"/>
                <a:gd name="T61" fmla="*/ 33 h 50"/>
                <a:gd name="T62" fmla="*/ 154 w 324"/>
                <a:gd name="T63" fmla="*/ 34 h 50"/>
                <a:gd name="T64" fmla="*/ 141 w 324"/>
                <a:gd name="T65" fmla="*/ 34 h 50"/>
                <a:gd name="T66" fmla="*/ 128 w 324"/>
                <a:gd name="T67" fmla="*/ 34 h 50"/>
                <a:gd name="T68" fmla="*/ 114 w 324"/>
                <a:gd name="T69" fmla="*/ 33 h 50"/>
                <a:gd name="T70" fmla="*/ 101 w 324"/>
                <a:gd name="T71" fmla="*/ 33 h 50"/>
                <a:gd name="T72" fmla="*/ 88 w 324"/>
                <a:gd name="T73" fmla="*/ 31 h 50"/>
                <a:gd name="T74" fmla="*/ 73 w 324"/>
                <a:gd name="T75" fmla="*/ 29 h 50"/>
                <a:gd name="T76" fmla="*/ 61 w 324"/>
                <a:gd name="T77" fmla="*/ 25 h 50"/>
                <a:gd name="T78" fmla="*/ 48 w 324"/>
                <a:gd name="T79" fmla="*/ 21 h 50"/>
                <a:gd name="T80" fmla="*/ 35 w 324"/>
                <a:gd name="T81" fmla="*/ 17 h 50"/>
                <a:gd name="T82" fmla="*/ 23 w 324"/>
                <a:gd name="T83" fmla="*/ 12 h 50"/>
                <a:gd name="T84" fmla="*/ 0 w 324"/>
                <a:gd name="T85" fmla="*/ 0 h 50"/>
                <a:gd name="T86" fmla="*/ 0 w 324"/>
                <a:gd name="T8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4" h="50">
                  <a:moveTo>
                    <a:pt x="0" y="17"/>
                  </a:moveTo>
                  <a:lnTo>
                    <a:pt x="0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7" y="29"/>
                  </a:lnTo>
                  <a:lnTo>
                    <a:pt x="25" y="33"/>
                  </a:lnTo>
                  <a:lnTo>
                    <a:pt x="35" y="36"/>
                  </a:lnTo>
                  <a:lnTo>
                    <a:pt x="44" y="38"/>
                  </a:lnTo>
                  <a:lnTo>
                    <a:pt x="55" y="40"/>
                  </a:lnTo>
                  <a:lnTo>
                    <a:pt x="63" y="42"/>
                  </a:lnTo>
                  <a:lnTo>
                    <a:pt x="71" y="44"/>
                  </a:lnTo>
                  <a:lnTo>
                    <a:pt x="76" y="44"/>
                  </a:lnTo>
                  <a:lnTo>
                    <a:pt x="84" y="46"/>
                  </a:lnTo>
                  <a:lnTo>
                    <a:pt x="92" y="46"/>
                  </a:lnTo>
                  <a:lnTo>
                    <a:pt x="101" y="48"/>
                  </a:lnTo>
                  <a:lnTo>
                    <a:pt x="111" y="48"/>
                  </a:lnTo>
                  <a:lnTo>
                    <a:pt x="120" y="50"/>
                  </a:lnTo>
                  <a:lnTo>
                    <a:pt x="130" y="50"/>
                  </a:lnTo>
                  <a:lnTo>
                    <a:pt x="141" y="50"/>
                  </a:lnTo>
                  <a:lnTo>
                    <a:pt x="151" y="50"/>
                  </a:lnTo>
                  <a:lnTo>
                    <a:pt x="164" y="50"/>
                  </a:lnTo>
                  <a:lnTo>
                    <a:pt x="173" y="48"/>
                  </a:lnTo>
                  <a:lnTo>
                    <a:pt x="185" y="46"/>
                  </a:lnTo>
                  <a:lnTo>
                    <a:pt x="194" y="46"/>
                  </a:lnTo>
                  <a:lnTo>
                    <a:pt x="206" y="44"/>
                  </a:lnTo>
                  <a:lnTo>
                    <a:pt x="213" y="44"/>
                  </a:lnTo>
                  <a:lnTo>
                    <a:pt x="223" y="42"/>
                  </a:lnTo>
                  <a:lnTo>
                    <a:pt x="230" y="40"/>
                  </a:lnTo>
                  <a:lnTo>
                    <a:pt x="240" y="40"/>
                  </a:lnTo>
                  <a:lnTo>
                    <a:pt x="246" y="38"/>
                  </a:lnTo>
                  <a:lnTo>
                    <a:pt x="253" y="38"/>
                  </a:lnTo>
                  <a:lnTo>
                    <a:pt x="261" y="36"/>
                  </a:lnTo>
                  <a:lnTo>
                    <a:pt x="267" y="36"/>
                  </a:lnTo>
                  <a:lnTo>
                    <a:pt x="278" y="34"/>
                  </a:lnTo>
                  <a:lnTo>
                    <a:pt x="289" y="33"/>
                  </a:lnTo>
                  <a:lnTo>
                    <a:pt x="297" y="31"/>
                  </a:lnTo>
                  <a:lnTo>
                    <a:pt x="305" y="29"/>
                  </a:lnTo>
                  <a:lnTo>
                    <a:pt x="310" y="27"/>
                  </a:lnTo>
                  <a:lnTo>
                    <a:pt x="316" y="25"/>
                  </a:lnTo>
                  <a:lnTo>
                    <a:pt x="322" y="23"/>
                  </a:lnTo>
                  <a:lnTo>
                    <a:pt x="324" y="23"/>
                  </a:lnTo>
                  <a:lnTo>
                    <a:pt x="322" y="8"/>
                  </a:lnTo>
                  <a:lnTo>
                    <a:pt x="318" y="8"/>
                  </a:lnTo>
                  <a:lnTo>
                    <a:pt x="312" y="12"/>
                  </a:lnTo>
                  <a:lnTo>
                    <a:pt x="306" y="12"/>
                  </a:lnTo>
                  <a:lnTo>
                    <a:pt x="301" y="14"/>
                  </a:lnTo>
                  <a:lnTo>
                    <a:pt x="295" y="14"/>
                  </a:lnTo>
                  <a:lnTo>
                    <a:pt x="287" y="17"/>
                  </a:lnTo>
                  <a:lnTo>
                    <a:pt x="278" y="17"/>
                  </a:lnTo>
                  <a:lnTo>
                    <a:pt x="270" y="19"/>
                  </a:lnTo>
                  <a:lnTo>
                    <a:pt x="261" y="23"/>
                  </a:lnTo>
                  <a:lnTo>
                    <a:pt x="251" y="25"/>
                  </a:lnTo>
                  <a:lnTo>
                    <a:pt x="240" y="25"/>
                  </a:lnTo>
                  <a:lnTo>
                    <a:pt x="230" y="29"/>
                  </a:lnTo>
                  <a:lnTo>
                    <a:pt x="219" y="29"/>
                  </a:lnTo>
                  <a:lnTo>
                    <a:pt x="208" y="31"/>
                  </a:lnTo>
                  <a:lnTo>
                    <a:pt x="200" y="31"/>
                  </a:lnTo>
                  <a:lnTo>
                    <a:pt x="192" y="31"/>
                  </a:lnTo>
                  <a:lnTo>
                    <a:pt x="187" y="31"/>
                  </a:lnTo>
                  <a:lnTo>
                    <a:pt x="181" y="33"/>
                  </a:lnTo>
                  <a:lnTo>
                    <a:pt x="173" y="33"/>
                  </a:lnTo>
                  <a:lnTo>
                    <a:pt x="168" y="33"/>
                  </a:lnTo>
                  <a:lnTo>
                    <a:pt x="160" y="33"/>
                  </a:lnTo>
                  <a:lnTo>
                    <a:pt x="154" y="34"/>
                  </a:lnTo>
                  <a:lnTo>
                    <a:pt x="149" y="34"/>
                  </a:lnTo>
                  <a:lnTo>
                    <a:pt x="141" y="34"/>
                  </a:lnTo>
                  <a:lnTo>
                    <a:pt x="133" y="34"/>
                  </a:lnTo>
                  <a:lnTo>
                    <a:pt x="128" y="34"/>
                  </a:lnTo>
                  <a:lnTo>
                    <a:pt x="120" y="33"/>
                  </a:lnTo>
                  <a:lnTo>
                    <a:pt x="114" y="33"/>
                  </a:lnTo>
                  <a:lnTo>
                    <a:pt x="107" y="33"/>
                  </a:lnTo>
                  <a:lnTo>
                    <a:pt x="101" y="33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0" y="29"/>
                  </a:lnTo>
                  <a:lnTo>
                    <a:pt x="73" y="29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4" y="23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35" y="17"/>
                  </a:lnTo>
                  <a:lnTo>
                    <a:pt x="29" y="14"/>
                  </a:lnTo>
                  <a:lnTo>
                    <a:pt x="23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9" name="Freeform 83"/>
            <p:cNvSpPr>
              <a:spLocks/>
            </p:cNvSpPr>
            <p:nvPr/>
          </p:nvSpPr>
          <p:spPr bwMode="auto">
            <a:xfrm>
              <a:off x="2905" y="2810"/>
              <a:ext cx="184" cy="27"/>
            </a:xfrm>
            <a:custGeom>
              <a:avLst/>
              <a:gdLst>
                <a:gd name="T0" fmla="*/ 2 w 367"/>
                <a:gd name="T1" fmla="*/ 11 h 55"/>
                <a:gd name="T2" fmla="*/ 16 w 367"/>
                <a:gd name="T3" fmla="*/ 21 h 55"/>
                <a:gd name="T4" fmla="*/ 35 w 367"/>
                <a:gd name="T5" fmla="*/ 28 h 55"/>
                <a:gd name="T6" fmla="*/ 50 w 367"/>
                <a:gd name="T7" fmla="*/ 36 h 55"/>
                <a:gd name="T8" fmla="*/ 65 w 367"/>
                <a:gd name="T9" fmla="*/ 40 h 55"/>
                <a:gd name="T10" fmla="*/ 78 w 367"/>
                <a:gd name="T11" fmla="*/ 43 h 55"/>
                <a:gd name="T12" fmla="*/ 94 w 367"/>
                <a:gd name="T13" fmla="*/ 47 h 55"/>
                <a:gd name="T14" fmla="*/ 111 w 367"/>
                <a:gd name="T15" fmla="*/ 49 h 55"/>
                <a:gd name="T16" fmla="*/ 132 w 367"/>
                <a:gd name="T17" fmla="*/ 53 h 55"/>
                <a:gd name="T18" fmla="*/ 153 w 367"/>
                <a:gd name="T19" fmla="*/ 53 h 55"/>
                <a:gd name="T20" fmla="*/ 173 w 367"/>
                <a:gd name="T21" fmla="*/ 53 h 55"/>
                <a:gd name="T22" fmla="*/ 196 w 367"/>
                <a:gd name="T23" fmla="*/ 53 h 55"/>
                <a:gd name="T24" fmla="*/ 217 w 367"/>
                <a:gd name="T25" fmla="*/ 49 h 55"/>
                <a:gd name="T26" fmla="*/ 238 w 367"/>
                <a:gd name="T27" fmla="*/ 47 h 55"/>
                <a:gd name="T28" fmla="*/ 257 w 367"/>
                <a:gd name="T29" fmla="*/ 45 h 55"/>
                <a:gd name="T30" fmla="*/ 272 w 367"/>
                <a:gd name="T31" fmla="*/ 43 h 55"/>
                <a:gd name="T32" fmla="*/ 288 w 367"/>
                <a:gd name="T33" fmla="*/ 40 h 55"/>
                <a:gd name="T34" fmla="*/ 303 w 367"/>
                <a:gd name="T35" fmla="*/ 40 h 55"/>
                <a:gd name="T36" fmla="*/ 316 w 367"/>
                <a:gd name="T37" fmla="*/ 38 h 55"/>
                <a:gd name="T38" fmla="*/ 331 w 367"/>
                <a:gd name="T39" fmla="*/ 36 h 55"/>
                <a:gd name="T40" fmla="*/ 348 w 367"/>
                <a:gd name="T41" fmla="*/ 32 h 55"/>
                <a:gd name="T42" fmla="*/ 364 w 367"/>
                <a:gd name="T43" fmla="*/ 28 h 55"/>
                <a:gd name="T44" fmla="*/ 360 w 367"/>
                <a:gd name="T45" fmla="*/ 15 h 55"/>
                <a:gd name="T46" fmla="*/ 348 w 367"/>
                <a:gd name="T47" fmla="*/ 17 h 55"/>
                <a:gd name="T48" fmla="*/ 337 w 367"/>
                <a:gd name="T49" fmla="*/ 21 h 55"/>
                <a:gd name="T50" fmla="*/ 322 w 367"/>
                <a:gd name="T51" fmla="*/ 23 h 55"/>
                <a:gd name="T52" fmla="*/ 305 w 367"/>
                <a:gd name="T53" fmla="*/ 26 h 55"/>
                <a:gd name="T54" fmla="*/ 284 w 367"/>
                <a:gd name="T55" fmla="*/ 32 h 55"/>
                <a:gd name="T56" fmla="*/ 259 w 367"/>
                <a:gd name="T57" fmla="*/ 36 h 55"/>
                <a:gd name="T58" fmla="*/ 234 w 367"/>
                <a:gd name="T59" fmla="*/ 38 h 55"/>
                <a:gd name="T60" fmla="*/ 219 w 367"/>
                <a:gd name="T61" fmla="*/ 38 h 55"/>
                <a:gd name="T62" fmla="*/ 206 w 367"/>
                <a:gd name="T63" fmla="*/ 40 h 55"/>
                <a:gd name="T64" fmla="*/ 192 w 367"/>
                <a:gd name="T65" fmla="*/ 40 h 55"/>
                <a:gd name="T66" fmla="*/ 179 w 367"/>
                <a:gd name="T67" fmla="*/ 40 h 55"/>
                <a:gd name="T68" fmla="*/ 164 w 367"/>
                <a:gd name="T69" fmla="*/ 40 h 55"/>
                <a:gd name="T70" fmla="*/ 149 w 367"/>
                <a:gd name="T71" fmla="*/ 40 h 55"/>
                <a:gd name="T72" fmla="*/ 135 w 367"/>
                <a:gd name="T73" fmla="*/ 38 h 55"/>
                <a:gd name="T74" fmla="*/ 120 w 367"/>
                <a:gd name="T75" fmla="*/ 38 h 55"/>
                <a:gd name="T76" fmla="*/ 105 w 367"/>
                <a:gd name="T77" fmla="*/ 34 h 55"/>
                <a:gd name="T78" fmla="*/ 92 w 367"/>
                <a:gd name="T79" fmla="*/ 32 h 55"/>
                <a:gd name="T80" fmla="*/ 76 w 367"/>
                <a:gd name="T81" fmla="*/ 26 h 55"/>
                <a:gd name="T82" fmla="*/ 63 w 367"/>
                <a:gd name="T83" fmla="*/ 23 h 55"/>
                <a:gd name="T84" fmla="*/ 50 w 367"/>
                <a:gd name="T85" fmla="*/ 17 h 55"/>
                <a:gd name="T86" fmla="*/ 35 w 367"/>
                <a:gd name="T87" fmla="*/ 13 h 55"/>
                <a:gd name="T88" fmla="*/ 21 w 367"/>
                <a:gd name="T89" fmla="*/ 5 h 55"/>
                <a:gd name="T90" fmla="*/ 10 w 367"/>
                <a:gd name="T91" fmla="*/ 0 h 55"/>
                <a:gd name="T92" fmla="*/ 0 w 367"/>
                <a:gd name="T9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7" h="55">
                  <a:moveTo>
                    <a:pt x="0" y="9"/>
                  </a:moveTo>
                  <a:lnTo>
                    <a:pt x="2" y="11"/>
                  </a:lnTo>
                  <a:lnTo>
                    <a:pt x="10" y="17"/>
                  </a:lnTo>
                  <a:lnTo>
                    <a:pt x="16" y="21"/>
                  </a:lnTo>
                  <a:lnTo>
                    <a:pt x="23" y="24"/>
                  </a:lnTo>
                  <a:lnTo>
                    <a:pt x="35" y="28"/>
                  </a:lnTo>
                  <a:lnTo>
                    <a:pt x="46" y="36"/>
                  </a:lnTo>
                  <a:lnTo>
                    <a:pt x="50" y="36"/>
                  </a:lnTo>
                  <a:lnTo>
                    <a:pt x="57" y="38"/>
                  </a:lnTo>
                  <a:lnTo>
                    <a:pt x="65" y="40"/>
                  </a:lnTo>
                  <a:lnTo>
                    <a:pt x="71" y="43"/>
                  </a:lnTo>
                  <a:lnTo>
                    <a:pt x="78" y="43"/>
                  </a:lnTo>
                  <a:lnTo>
                    <a:pt x="86" y="47"/>
                  </a:lnTo>
                  <a:lnTo>
                    <a:pt x="94" y="47"/>
                  </a:lnTo>
                  <a:lnTo>
                    <a:pt x="103" y="49"/>
                  </a:lnTo>
                  <a:lnTo>
                    <a:pt x="111" y="49"/>
                  </a:lnTo>
                  <a:lnTo>
                    <a:pt x="120" y="51"/>
                  </a:lnTo>
                  <a:lnTo>
                    <a:pt x="132" y="53"/>
                  </a:lnTo>
                  <a:lnTo>
                    <a:pt x="141" y="53"/>
                  </a:lnTo>
                  <a:lnTo>
                    <a:pt x="153" y="53"/>
                  </a:lnTo>
                  <a:lnTo>
                    <a:pt x="162" y="53"/>
                  </a:lnTo>
                  <a:lnTo>
                    <a:pt x="173" y="53"/>
                  </a:lnTo>
                  <a:lnTo>
                    <a:pt x="187" y="55"/>
                  </a:lnTo>
                  <a:lnTo>
                    <a:pt x="196" y="53"/>
                  </a:lnTo>
                  <a:lnTo>
                    <a:pt x="208" y="53"/>
                  </a:lnTo>
                  <a:lnTo>
                    <a:pt x="217" y="49"/>
                  </a:lnTo>
                  <a:lnTo>
                    <a:pt x="229" y="49"/>
                  </a:lnTo>
                  <a:lnTo>
                    <a:pt x="238" y="47"/>
                  </a:lnTo>
                  <a:lnTo>
                    <a:pt x="248" y="47"/>
                  </a:lnTo>
                  <a:lnTo>
                    <a:pt x="257" y="45"/>
                  </a:lnTo>
                  <a:lnTo>
                    <a:pt x="267" y="45"/>
                  </a:lnTo>
                  <a:lnTo>
                    <a:pt x="272" y="43"/>
                  </a:lnTo>
                  <a:lnTo>
                    <a:pt x="282" y="43"/>
                  </a:lnTo>
                  <a:lnTo>
                    <a:pt x="288" y="40"/>
                  </a:lnTo>
                  <a:lnTo>
                    <a:pt x="297" y="40"/>
                  </a:lnTo>
                  <a:lnTo>
                    <a:pt x="303" y="40"/>
                  </a:lnTo>
                  <a:lnTo>
                    <a:pt x="310" y="38"/>
                  </a:lnTo>
                  <a:lnTo>
                    <a:pt x="316" y="38"/>
                  </a:lnTo>
                  <a:lnTo>
                    <a:pt x="322" y="38"/>
                  </a:lnTo>
                  <a:lnTo>
                    <a:pt x="331" y="36"/>
                  </a:lnTo>
                  <a:lnTo>
                    <a:pt x="341" y="34"/>
                  </a:lnTo>
                  <a:lnTo>
                    <a:pt x="348" y="32"/>
                  </a:lnTo>
                  <a:lnTo>
                    <a:pt x="356" y="30"/>
                  </a:lnTo>
                  <a:lnTo>
                    <a:pt x="364" y="28"/>
                  </a:lnTo>
                  <a:lnTo>
                    <a:pt x="367" y="28"/>
                  </a:lnTo>
                  <a:lnTo>
                    <a:pt x="360" y="15"/>
                  </a:lnTo>
                  <a:lnTo>
                    <a:pt x="356" y="15"/>
                  </a:lnTo>
                  <a:lnTo>
                    <a:pt x="348" y="17"/>
                  </a:lnTo>
                  <a:lnTo>
                    <a:pt x="343" y="17"/>
                  </a:lnTo>
                  <a:lnTo>
                    <a:pt x="337" y="21"/>
                  </a:lnTo>
                  <a:lnTo>
                    <a:pt x="329" y="21"/>
                  </a:lnTo>
                  <a:lnTo>
                    <a:pt x="322" y="23"/>
                  </a:lnTo>
                  <a:lnTo>
                    <a:pt x="314" y="24"/>
                  </a:lnTo>
                  <a:lnTo>
                    <a:pt x="305" y="26"/>
                  </a:lnTo>
                  <a:lnTo>
                    <a:pt x="293" y="28"/>
                  </a:lnTo>
                  <a:lnTo>
                    <a:pt x="284" y="32"/>
                  </a:lnTo>
                  <a:lnTo>
                    <a:pt x="270" y="32"/>
                  </a:lnTo>
                  <a:lnTo>
                    <a:pt x="259" y="36"/>
                  </a:lnTo>
                  <a:lnTo>
                    <a:pt x="246" y="36"/>
                  </a:lnTo>
                  <a:lnTo>
                    <a:pt x="234" y="38"/>
                  </a:lnTo>
                  <a:lnTo>
                    <a:pt x="227" y="38"/>
                  </a:lnTo>
                  <a:lnTo>
                    <a:pt x="219" y="38"/>
                  </a:lnTo>
                  <a:lnTo>
                    <a:pt x="213" y="38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92" y="40"/>
                  </a:lnTo>
                  <a:lnTo>
                    <a:pt x="185" y="40"/>
                  </a:lnTo>
                  <a:lnTo>
                    <a:pt x="179" y="40"/>
                  </a:lnTo>
                  <a:lnTo>
                    <a:pt x="170" y="40"/>
                  </a:lnTo>
                  <a:lnTo>
                    <a:pt x="164" y="40"/>
                  </a:lnTo>
                  <a:lnTo>
                    <a:pt x="156" y="40"/>
                  </a:lnTo>
                  <a:lnTo>
                    <a:pt x="149" y="40"/>
                  </a:lnTo>
                  <a:lnTo>
                    <a:pt x="141" y="38"/>
                  </a:lnTo>
                  <a:lnTo>
                    <a:pt x="135" y="38"/>
                  </a:lnTo>
                  <a:lnTo>
                    <a:pt x="128" y="38"/>
                  </a:lnTo>
                  <a:lnTo>
                    <a:pt x="120" y="38"/>
                  </a:lnTo>
                  <a:lnTo>
                    <a:pt x="113" y="36"/>
                  </a:lnTo>
                  <a:lnTo>
                    <a:pt x="105" y="34"/>
                  </a:lnTo>
                  <a:lnTo>
                    <a:pt x="97" y="32"/>
                  </a:lnTo>
                  <a:lnTo>
                    <a:pt x="92" y="32"/>
                  </a:lnTo>
                  <a:lnTo>
                    <a:pt x="84" y="28"/>
                  </a:lnTo>
                  <a:lnTo>
                    <a:pt x="76" y="26"/>
                  </a:lnTo>
                  <a:lnTo>
                    <a:pt x="71" y="24"/>
                  </a:lnTo>
                  <a:lnTo>
                    <a:pt x="63" y="23"/>
                  </a:lnTo>
                  <a:lnTo>
                    <a:pt x="56" y="21"/>
                  </a:lnTo>
                  <a:lnTo>
                    <a:pt x="50" y="17"/>
                  </a:lnTo>
                  <a:lnTo>
                    <a:pt x="42" y="15"/>
                  </a:lnTo>
                  <a:lnTo>
                    <a:pt x="35" y="13"/>
                  </a:lnTo>
                  <a:lnTo>
                    <a:pt x="29" y="9"/>
                  </a:lnTo>
                  <a:lnTo>
                    <a:pt x="21" y="5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4" name="Freeform 88"/>
            <p:cNvSpPr>
              <a:spLocks/>
            </p:cNvSpPr>
            <p:nvPr/>
          </p:nvSpPr>
          <p:spPr bwMode="auto">
            <a:xfrm>
              <a:off x="3196" y="2336"/>
              <a:ext cx="64" cy="130"/>
            </a:xfrm>
            <a:custGeom>
              <a:avLst/>
              <a:gdLst>
                <a:gd name="T0" fmla="*/ 57 w 128"/>
                <a:gd name="T1" fmla="*/ 76 h 261"/>
                <a:gd name="T2" fmla="*/ 53 w 128"/>
                <a:gd name="T3" fmla="*/ 74 h 261"/>
                <a:gd name="T4" fmla="*/ 50 w 128"/>
                <a:gd name="T5" fmla="*/ 69 h 261"/>
                <a:gd name="T6" fmla="*/ 52 w 128"/>
                <a:gd name="T7" fmla="*/ 57 h 261"/>
                <a:gd name="T8" fmla="*/ 57 w 128"/>
                <a:gd name="T9" fmla="*/ 55 h 261"/>
                <a:gd name="T10" fmla="*/ 65 w 128"/>
                <a:gd name="T11" fmla="*/ 57 h 261"/>
                <a:gd name="T12" fmla="*/ 69 w 128"/>
                <a:gd name="T13" fmla="*/ 67 h 261"/>
                <a:gd name="T14" fmla="*/ 63 w 128"/>
                <a:gd name="T15" fmla="*/ 74 h 261"/>
                <a:gd name="T16" fmla="*/ 61 w 128"/>
                <a:gd name="T17" fmla="*/ 76 h 261"/>
                <a:gd name="T18" fmla="*/ 61 w 128"/>
                <a:gd name="T19" fmla="*/ 120 h 261"/>
                <a:gd name="T20" fmla="*/ 107 w 128"/>
                <a:gd name="T21" fmla="*/ 25 h 261"/>
                <a:gd name="T22" fmla="*/ 105 w 128"/>
                <a:gd name="T23" fmla="*/ 23 h 261"/>
                <a:gd name="T24" fmla="*/ 101 w 128"/>
                <a:gd name="T25" fmla="*/ 21 h 261"/>
                <a:gd name="T26" fmla="*/ 99 w 128"/>
                <a:gd name="T27" fmla="*/ 15 h 261"/>
                <a:gd name="T28" fmla="*/ 101 w 128"/>
                <a:gd name="T29" fmla="*/ 12 h 261"/>
                <a:gd name="T30" fmla="*/ 101 w 128"/>
                <a:gd name="T31" fmla="*/ 4 h 261"/>
                <a:gd name="T32" fmla="*/ 107 w 128"/>
                <a:gd name="T33" fmla="*/ 2 h 261"/>
                <a:gd name="T34" fmla="*/ 112 w 128"/>
                <a:gd name="T35" fmla="*/ 0 h 261"/>
                <a:gd name="T36" fmla="*/ 122 w 128"/>
                <a:gd name="T37" fmla="*/ 2 h 261"/>
                <a:gd name="T38" fmla="*/ 126 w 128"/>
                <a:gd name="T39" fmla="*/ 4 h 261"/>
                <a:gd name="T40" fmla="*/ 128 w 128"/>
                <a:gd name="T41" fmla="*/ 10 h 261"/>
                <a:gd name="T42" fmla="*/ 128 w 128"/>
                <a:gd name="T43" fmla="*/ 15 h 261"/>
                <a:gd name="T44" fmla="*/ 128 w 128"/>
                <a:gd name="T45" fmla="*/ 21 h 261"/>
                <a:gd name="T46" fmla="*/ 122 w 128"/>
                <a:gd name="T47" fmla="*/ 25 h 261"/>
                <a:gd name="T48" fmla="*/ 114 w 128"/>
                <a:gd name="T49" fmla="*/ 27 h 261"/>
                <a:gd name="T50" fmla="*/ 65 w 128"/>
                <a:gd name="T51" fmla="*/ 122 h 261"/>
                <a:gd name="T52" fmla="*/ 101 w 128"/>
                <a:gd name="T53" fmla="*/ 116 h 261"/>
                <a:gd name="T54" fmla="*/ 99 w 128"/>
                <a:gd name="T55" fmla="*/ 126 h 261"/>
                <a:gd name="T56" fmla="*/ 63 w 128"/>
                <a:gd name="T57" fmla="*/ 133 h 261"/>
                <a:gd name="T58" fmla="*/ 114 w 128"/>
                <a:gd name="T59" fmla="*/ 213 h 261"/>
                <a:gd name="T60" fmla="*/ 110 w 128"/>
                <a:gd name="T61" fmla="*/ 219 h 261"/>
                <a:gd name="T62" fmla="*/ 61 w 128"/>
                <a:gd name="T63" fmla="*/ 135 h 261"/>
                <a:gd name="T64" fmla="*/ 57 w 128"/>
                <a:gd name="T65" fmla="*/ 236 h 261"/>
                <a:gd name="T66" fmla="*/ 59 w 128"/>
                <a:gd name="T67" fmla="*/ 236 h 261"/>
                <a:gd name="T68" fmla="*/ 63 w 128"/>
                <a:gd name="T69" fmla="*/ 240 h 261"/>
                <a:gd name="T70" fmla="*/ 69 w 128"/>
                <a:gd name="T71" fmla="*/ 242 h 261"/>
                <a:gd name="T72" fmla="*/ 71 w 128"/>
                <a:gd name="T73" fmla="*/ 251 h 261"/>
                <a:gd name="T74" fmla="*/ 67 w 128"/>
                <a:gd name="T75" fmla="*/ 257 h 261"/>
                <a:gd name="T76" fmla="*/ 61 w 128"/>
                <a:gd name="T77" fmla="*/ 261 h 261"/>
                <a:gd name="T78" fmla="*/ 52 w 128"/>
                <a:gd name="T79" fmla="*/ 259 h 261"/>
                <a:gd name="T80" fmla="*/ 50 w 128"/>
                <a:gd name="T81" fmla="*/ 251 h 261"/>
                <a:gd name="T82" fmla="*/ 50 w 128"/>
                <a:gd name="T83" fmla="*/ 242 h 261"/>
                <a:gd name="T84" fmla="*/ 53 w 128"/>
                <a:gd name="T85" fmla="*/ 236 h 261"/>
                <a:gd name="T86" fmla="*/ 55 w 128"/>
                <a:gd name="T87" fmla="*/ 236 h 261"/>
                <a:gd name="T88" fmla="*/ 57 w 128"/>
                <a:gd name="T89" fmla="*/ 236 h 261"/>
                <a:gd name="T90" fmla="*/ 50 w 128"/>
                <a:gd name="T91" fmla="*/ 150 h 261"/>
                <a:gd name="T92" fmla="*/ 2 w 128"/>
                <a:gd name="T93" fmla="*/ 245 h 261"/>
                <a:gd name="T94" fmla="*/ 0 w 128"/>
                <a:gd name="T95" fmla="*/ 242 h 261"/>
                <a:gd name="T96" fmla="*/ 55 w 128"/>
                <a:gd name="T97" fmla="*/ 133 h 261"/>
                <a:gd name="T98" fmla="*/ 25 w 128"/>
                <a:gd name="T99" fmla="*/ 143 h 261"/>
                <a:gd name="T100" fmla="*/ 25 w 128"/>
                <a:gd name="T101" fmla="*/ 135 h 261"/>
                <a:gd name="T102" fmla="*/ 55 w 128"/>
                <a:gd name="T103" fmla="*/ 126 h 261"/>
                <a:gd name="T104" fmla="*/ 17 w 128"/>
                <a:gd name="T105" fmla="*/ 63 h 261"/>
                <a:gd name="T106" fmla="*/ 17 w 128"/>
                <a:gd name="T107" fmla="*/ 59 h 261"/>
                <a:gd name="T108" fmla="*/ 21 w 128"/>
                <a:gd name="T109" fmla="*/ 59 h 261"/>
                <a:gd name="T110" fmla="*/ 57 w 128"/>
                <a:gd name="T111" fmla="*/ 122 h 261"/>
                <a:gd name="T112" fmla="*/ 57 w 128"/>
                <a:gd name="T113" fmla="*/ 76 h 261"/>
                <a:gd name="T114" fmla="*/ 57 w 128"/>
                <a:gd name="T115" fmla="*/ 7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1">
                  <a:moveTo>
                    <a:pt x="57" y="76"/>
                  </a:moveTo>
                  <a:lnTo>
                    <a:pt x="53" y="74"/>
                  </a:lnTo>
                  <a:lnTo>
                    <a:pt x="50" y="69"/>
                  </a:lnTo>
                  <a:lnTo>
                    <a:pt x="52" y="57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5" y="23"/>
                  </a:lnTo>
                  <a:lnTo>
                    <a:pt x="101" y="21"/>
                  </a:lnTo>
                  <a:lnTo>
                    <a:pt x="99" y="15"/>
                  </a:lnTo>
                  <a:lnTo>
                    <a:pt x="101" y="12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10"/>
                  </a:lnTo>
                  <a:lnTo>
                    <a:pt x="128" y="15"/>
                  </a:lnTo>
                  <a:lnTo>
                    <a:pt x="128" y="21"/>
                  </a:lnTo>
                  <a:lnTo>
                    <a:pt x="122" y="25"/>
                  </a:lnTo>
                  <a:lnTo>
                    <a:pt x="114" y="27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6"/>
                  </a:lnTo>
                  <a:lnTo>
                    <a:pt x="63" y="133"/>
                  </a:lnTo>
                  <a:lnTo>
                    <a:pt x="114" y="213"/>
                  </a:lnTo>
                  <a:lnTo>
                    <a:pt x="110" y="219"/>
                  </a:lnTo>
                  <a:lnTo>
                    <a:pt x="61" y="135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40"/>
                  </a:lnTo>
                  <a:lnTo>
                    <a:pt x="69" y="242"/>
                  </a:lnTo>
                  <a:lnTo>
                    <a:pt x="71" y="251"/>
                  </a:lnTo>
                  <a:lnTo>
                    <a:pt x="67" y="257"/>
                  </a:lnTo>
                  <a:lnTo>
                    <a:pt x="61" y="261"/>
                  </a:lnTo>
                  <a:lnTo>
                    <a:pt x="52" y="259"/>
                  </a:lnTo>
                  <a:lnTo>
                    <a:pt x="50" y="251"/>
                  </a:lnTo>
                  <a:lnTo>
                    <a:pt x="50" y="242"/>
                  </a:lnTo>
                  <a:lnTo>
                    <a:pt x="53" y="236"/>
                  </a:lnTo>
                  <a:lnTo>
                    <a:pt x="55" y="236"/>
                  </a:lnTo>
                  <a:lnTo>
                    <a:pt x="57" y="236"/>
                  </a:lnTo>
                  <a:lnTo>
                    <a:pt x="50" y="150"/>
                  </a:lnTo>
                  <a:lnTo>
                    <a:pt x="2" y="245"/>
                  </a:lnTo>
                  <a:lnTo>
                    <a:pt x="0" y="242"/>
                  </a:lnTo>
                  <a:lnTo>
                    <a:pt x="55" y="133"/>
                  </a:lnTo>
                  <a:lnTo>
                    <a:pt x="25" y="143"/>
                  </a:lnTo>
                  <a:lnTo>
                    <a:pt x="25" y="135"/>
                  </a:lnTo>
                  <a:lnTo>
                    <a:pt x="55" y="126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6" name="Freeform 90"/>
            <p:cNvSpPr>
              <a:spLocks/>
            </p:cNvSpPr>
            <p:nvPr/>
          </p:nvSpPr>
          <p:spPr bwMode="auto">
            <a:xfrm>
              <a:off x="3194" y="2787"/>
              <a:ext cx="64" cy="129"/>
            </a:xfrm>
            <a:custGeom>
              <a:avLst/>
              <a:gdLst>
                <a:gd name="T0" fmla="*/ 59 w 128"/>
                <a:gd name="T1" fmla="*/ 76 h 259"/>
                <a:gd name="T2" fmla="*/ 54 w 128"/>
                <a:gd name="T3" fmla="*/ 74 h 259"/>
                <a:gd name="T4" fmla="*/ 52 w 128"/>
                <a:gd name="T5" fmla="*/ 67 h 259"/>
                <a:gd name="T6" fmla="*/ 52 w 128"/>
                <a:gd name="T7" fmla="*/ 57 h 259"/>
                <a:gd name="T8" fmla="*/ 59 w 128"/>
                <a:gd name="T9" fmla="*/ 53 h 259"/>
                <a:gd name="T10" fmla="*/ 61 w 128"/>
                <a:gd name="T11" fmla="*/ 53 h 259"/>
                <a:gd name="T12" fmla="*/ 65 w 128"/>
                <a:gd name="T13" fmla="*/ 55 h 259"/>
                <a:gd name="T14" fmla="*/ 67 w 128"/>
                <a:gd name="T15" fmla="*/ 59 h 259"/>
                <a:gd name="T16" fmla="*/ 69 w 128"/>
                <a:gd name="T17" fmla="*/ 67 h 259"/>
                <a:gd name="T18" fmla="*/ 65 w 128"/>
                <a:gd name="T19" fmla="*/ 72 h 259"/>
                <a:gd name="T20" fmla="*/ 61 w 128"/>
                <a:gd name="T21" fmla="*/ 74 h 259"/>
                <a:gd name="T22" fmla="*/ 61 w 128"/>
                <a:gd name="T23" fmla="*/ 118 h 259"/>
                <a:gd name="T24" fmla="*/ 105 w 128"/>
                <a:gd name="T25" fmla="*/ 25 h 259"/>
                <a:gd name="T26" fmla="*/ 103 w 128"/>
                <a:gd name="T27" fmla="*/ 19 h 259"/>
                <a:gd name="T28" fmla="*/ 99 w 128"/>
                <a:gd name="T29" fmla="*/ 10 h 259"/>
                <a:gd name="T30" fmla="*/ 103 w 128"/>
                <a:gd name="T31" fmla="*/ 4 h 259"/>
                <a:gd name="T32" fmla="*/ 107 w 128"/>
                <a:gd name="T33" fmla="*/ 2 h 259"/>
                <a:gd name="T34" fmla="*/ 113 w 128"/>
                <a:gd name="T35" fmla="*/ 0 h 259"/>
                <a:gd name="T36" fmla="*/ 120 w 128"/>
                <a:gd name="T37" fmla="*/ 2 h 259"/>
                <a:gd name="T38" fmla="*/ 126 w 128"/>
                <a:gd name="T39" fmla="*/ 4 h 259"/>
                <a:gd name="T40" fmla="*/ 128 w 128"/>
                <a:gd name="T41" fmla="*/ 8 h 259"/>
                <a:gd name="T42" fmla="*/ 128 w 128"/>
                <a:gd name="T43" fmla="*/ 13 h 259"/>
                <a:gd name="T44" fmla="*/ 126 w 128"/>
                <a:gd name="T45" fmla="*/ 17 h 259"/>
                <a:gd name="T46" fmla="*/ 124 w 128"/>
                <a:gd name="T47" fmla="*/ 23 h 259"/>
                <a:gd name="T48" fmla="*/ 114 w 128"/>
                <a:gd name="T49" fmla="*/ 25 h 259"/>
                <a:gd name="T50" fmla="*/ 65 w 128"/>
                <a:gd name="T51" fmla="*/ 120 h 259"/>
                <a:gd name="T52" fmla="*/ 99 w 128"/>
                <a:gd name="T53" fmla="*/ 112 h 259"/>
                <a:gd name="T54" fmla="*/ 99 w 128"/>
                <a:gd name="T55" fmla="*/ 124 h 259"/>
                <a:gd name="T56" fmla="*/ 65 w 128"/>
                <a:gd name="T57" fmla="*/ 129 h 259"/>
                <a:gd name="T58" fmla="*/ 114 w 128"/>
                <a:gd name="T59" fmla="*/ 211 h 259"/>
                <a:gd name="T60" fmla="*/ 111 w 128"/>
                <a:gd name="T61" fmla="*/ 215 h 259"/>
                <a:gd name="T62" fmla="*/ 61 w 128"/>
                <a:gd name="T63" fmla="*/ 131 h 259"/>
                <a:gd name="T64" fmla="*/ 61 w 128"/>
                <a:gd name="T65" fmla="*/ 236 h 259"/>
                <a:gd name="T66" fmla="*/ 61 w 128"/>
                <a:gd name="T67" fmla="*/ 236 h 259"/>
                <a:gd name="T68" fmla="*/ 65 w 128"/>
                <a:gd name="T69" fmla="*/ 238 h 259"/>
                <a:gd name="T70" fmla="*/ 69 w 128"/>
                <a:gd name="T71" fmla="*/ 240 h 259"/>
                <a:gd name="T72" fmla="*/ 71 w 128"/>
                <a:gd name="T73" fmla="*/ 249 h 259"/>
                <a:gd name="T74" fmla="*/ 67 w 128"/>
                <a:gd name="T75" fmla="*/ 255 h 259"/>
                <a:gd name="T76" fmla="*/ 61 w 128"/>
                <a:gd name="T77" fmla="*/ 259 h 259"/>
                <a:gd name="T78" fmla="*/ 52 w 128"/>
                <a:gd name="T79" fmla="*/ 257 h 259"/>
                <a:gd name="T80" fmla="*/ 50 w 128"/>
                <a:gd name="T81" fmla="*/ 249 h 259"/>
                <a:gd name="T82" fmla="*/ 50 w 128"/>
                <a:gd name="T83" fmla="*/ 240 h 259"/>
                <a:gd name="T84" fmla="*/ 52 w 128"/>
                <a:gd name="T85" fmla="*/ 238 h 259"/>
                <a:gd name="T86" fmla="*/ 54 w 128"/>
                <a:gd name="T87" fmla="*/ 234 h 259"/>
                <a:gd name="T88" fmla="*/ 56 w 128"/>
                <a:gd name="T89" fmla="*/ 236 h 259"/>
                <a:gd name="T90" fmla="*/ 52 w 128"/>
                <a:gd name="T91" fmla="*/ 148 h 259"/>
                <a:gd name="T92" fmla="*/ 4 w 128"/>
                <a:gd name="T93" fmla="*/ 245 h 259"/>
                <a:gd name="T94" fmla="*/ 0 w 128"/>
                <a:gd name="T95" fmla="*/ 240 h 259"/>
                <a:gd name="T96" fmla="*/ 54 w 128"/>
                <a:gd name="T97" fmla="*/ 131 h 259"/>
                <a:gd name="T98" fmla="*/ 27 w 128"/>
                <a:gd name="T99" fmla="*/ 143 h 259"/>
                <a:gd name="T100" fmla="*/ 25 w 128"/>
                <a:gd name="T101" fmla="*/ 131 h 259"/>
                <a:gd name="T102" fmla="*/ 54 w 128"/>
                <a:gd name="T103" fmla="*/ 124 h 259"/>
                <a:gd name="T104" fmla="*/ 19 w 128"/>
                <a:gd name="T105" fmla="*/ 61 h 259"/>
                <a:gd name="T106" fmla="*/ 19 w 128"/>
                <a:gd name="T107" fmla="*/ 57 h 259"/>
                <a:gd name="T108" fmla="*/ 21 w 128"/>
                <a:gd name="T109" fmla="*/ 57 h 259"/>
                <a:gd name="T110" fmla="*/ 59 w 128"/>
                <a:gd name="T111" fmla="*/ 122 h 259"/>
                <a:gd name="T112" fmla="*/ 59 w 128"/>
                <a:gd name="T113" fmla="*/ 76 h 259"/>
                <a:gd name="T114" fmla="*/ 59 w 128"/>
                <a:gd name="T115" fmla="*/ 7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59">
                  <a:moveTo>
                    <a:pt x="59" y="76"/>
                  </a:moveTo>
                  <a:lnTo>
                    <a:pt x="54" y="74"/>
                  </a:lnTo>
                  <a:lnTo>
                    <a:pt x="52" y="67"/>
                  </a:lnTo>
                  <a:lnTo>
                    <a:pt x="52" y="57"/>
                  </a:lnTo>
                  <a:lnTo>
                    <a:pt x="59" y="53"/>
                  </a:lnTo>
                  <a:lnTo>
                    <a:pt x="61" y="53"/>
                  </a:lnTo>
                  <a:lnTo>
                    <a:pt x="65" y="55"/>
                  </a:lnTo>
                  <a:lnTo>
                    <a:pt x="67" y="59"/>
                  </a:lnTo>
                  <a:lnTo>
                    <a:pt x="69" y="67"/>
                  </a:lnTo>
                  <a:lnTo>
                    <a:pt x="65" y="72"/>
                  </a:lnTo>
                  <a:lnTo>
                    <a:pt x="61" y="74"/>
                  </a:lnTo>
                  <a:lnTo>
                    <a:pt x="61" y="118"/>
                  </a:lnTo>
                  <a:lnTo>
                    <a:pt x="105" y="25"/>
                  </a:lnTo>
                  <a:lnTo>
                    <a:pt x="103" y="19"/>
                  </a:lnTo>
                  <a:lnTo>
                    <a:pt x="99" y="10"/>
                  </a:lnTo>
                  <a:lnTo>
                    <a:pt x="103" y="4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20" y="2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4" y="23"/>
                  </a:lnTo>
                  <a:lnTo>
                    <a:pt x="114" y="25"/>
                  </a:lnTo>
                  <a:lnTo>
                    <a:pt x="65" y="120"/>
                  </a:lnTo>
                  <a:lnTo>
                    <a:pt x="99" y="112"/>
                  </a:lnTo>
                  <a:lnTo>
                    <a:pt x="99" y="124"/>
                  </a:lnTo>
                  <a:lnTo>
                    <a:pt x="65" y="129"/>
                  </a:lnTo>
                  <a:lnTo>
                    <a:pt x="114" y="211"/>
                  </a:lnTo>
                  <a:lnTo>
                    <a:pt x="111" y="215"/>
                  </a:lnTo>
                  <a:lnTo>
                    <a:pt x="61" y="131"/>
                  </a:lnTo>
                  <a:lnTo>
                    <a:pt x="61" y="236"/>
                  </a:lnTo>
                  <a:lnTo>
                    <a:pt x="61" y="236"/>
                  </a:lnTo>
                  <a:lnTo>
                    <a:pt x="65" y="238"/>
                  </a:lnTo>
                  <a:lnTo>
                    <a:pt x="69" y="240"/>
                  </a:lnTo>
                  <a:lnTo>
                    <a:pt x="71" y="249"/>
                  </a:lnTo>
                  <a:lnTo>
                    <a:pt x="67" y="255"/>
                  </a:lnTo>
                  <a:lnTo>
                    <a:pt x="61" y="259"/>
                  </a:lnTo>
                  <a:lnTo>
                    <a:pt x="52" y="257"/>
                  </a:lnTo>
                  <a:lnTo>
                    <a:pt x="50" y="249"/>
                  </a:lnTo>
                  <a:lnTo>
                    <a:pt x="50" y="240"/>
                  </a:lnTo>
                  <a:lnTo>
                    <a:pt x="52" y="238"/>
                  </a:lnTo>
                  <a:lnTo>
                    <a:pt x="54" y="234"/>
                  </a:lnTo>
                  <a:lnTo>
                    <a:pt x="56" y="236"/>
                  </a:lnTo>
                  <a:lnTo>
                    <a:pt x="52" y="148"/>
                  </a:lnTo>
                  <a:lnTo>
                    <a:pt x="4" y="245"/>
                  </a:lnTo>
                  <a:lnTo>
                    <a:pt x="0" y="240"/>
                  </a:lnTo>
                  <a:lnTo>
                    <a:pt x="54" y="131"/>
                  </a:lnTo>
                  <a:lnTo>
                    <a:pt x="27" y="143"/>
                  </a:lnTo>
                  <a:lnTo>
                    <a:pt x="25" y="131"/>
                  </a:lnTo>
                  <a:lnTo>
                    <a:pt x="54" y="124"/>
                  </a:lnTo>
                  <a:lnTo>
                    <a:pt x="19" y="61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59" y="122"/>
                  </a:lnTo>
                  <a:lnTo>
                    <a:pt x="59" y="76"/>
                  </a:lnTo>
                  <a:lnTo>
                    <a:pt x="59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7" name="Freeform 91"/>
            <p:cNvSpPr>
              <a:spLocks/>
            </p:cNvSpPr>
            <p:nvPr/>
          </p:nvSpPr>
          <p:spPr bwMode="auto">
            <a:xfrm>
              <a:off x="3196" y="1925"/>
              <a:ext cx="64" cy="130"/>
            </a:xfrm>
            <a:custGeom>
              <a:avLst/>
              <a:gdLst>
                <a:gd name="T0" fmla="*/ 57 w 128"/>
                <a:gd name="T1" fmla="*/ 76 h 260"/>
                <a:gd name="T2" fmla="*/ 53 w 128"/>
                <a:gd name="T3" fmla="*/ 74 h 260"/>
                <a:gd name="T4" fmla="*/ 50 w 128"/>
                <a:gd name="T5" fmla="*/ 68 h 260"/>
                <a:gd name="T6" fmla="*/ 50 w 128"/>
                <a:gd name="T7" fmla="*/ 61 h 260"/>
                <a:gd name="T8" fmla="*/ 52 w 128"/>
                <a:gd name="T9" fmla="*/ 57 h 260"/>
                <a:gd name="T10" fmla="*/ 53 w 128"/>
                <a:gd name="T11" fmla="*/ 55 h 260"/>
                <a:gd name="T12" fmla="*/ 57 w 128"/>
                <a:gd name="T13" fmla="*/ 55 h 260"/>
                <a:gd name="T14" fmla="*/ 65 w 128"/>
                <a:gd name="T15" fmla="*/ 57 h 260"/>
                <a:gd name="T16" fmla="*/ 69 w 128"/>
                <a:gd name="T17" fmla="*/ 66 h 260"/>
                <a:gd name="T18" fmla="*/ 63 w 128"/>
                <a:gd name="T19" fmla="*/ 74 h 260"/>
                <a:gd name="T20" fmla="*/ 61 w 128"/>
                <a:gd name="T21" fmla="*/ 76 h 260"/>
                <a:gd name="T22" fmla="*/ 61 w 128"/>
                <a:gd name="T23" fmla="*/ 120 h 260"/>
                <a:gd name="T24" fmla="*/ 107 w 128"/>
                <a:gd name="T25" fmla="*/ 25 h 260"/>
                <a:gd name="T26" fmla="*/ 101 w 128"/>
                <a:gd name="T27" fmla="*/ 21 h 260"/>
                <a:gd name="T28" fmla="*/ 101 w 128"/>
                <a:gd name="T29" fmla="*/ 11 h 260"/>
                <a:gd name="T30" fmla="*/ 101 w 128"/>
                <a:gd name="T31" fmla="*/ 4 h 260"/>
                <a:gd name="T32" fmla="*/ 107 w 128"/>
                <a:gd name="T33" fmla="*/ 2 h 260"/>
                <a:gd name="T34" fmla="*/ 112 w 128"/>
                <a:gd name="T35" fmla="*/ 0 h 260"/>
                <a:gd name="T36" fmla="*/ 122 w 128"/>
                <a:gd name="T37" fmla="*/ 2 h 260"/>
                <a:gd name="T38" fmla="*/ 126 w 128"/>
                <a:gd name="T39" fmla="*/ 4 h 260"/>
                <a:gd name="T40" fmla="*/ 128 w 128"/>
                <a:gd name="T41" fmla="*/ 9 h 260"/>
                <a:gd name="T42" fmla="*/ 128 w 128"/>
                <a:gd name="T43" fmla="*/ 15 h 260"/>
                <a:gd name="T44" fmla="*/ 128 w 128"/>
                <a:gd name="T45" fmla="*/ 19 h 260"/>
                <a:gd name="T46" fmla="*/ 122 w 128"/>
                <a:gd name="T47" fmla="*/ 25 h 260"/>
                <a:gd name="T48" fmla="*/ 114 w 128"/>
                <a:gd name="T49" fmla="*/ 26 h 260"/>
                <a:gd name="T50" fmla="*/ 65 w 128"/>
                <a:gd name="T51" fmla="*/ 122 h 260"/>
                <a:gd name="T52" fmla="*/ 101 w 128"/>
                <a:gd name="T53" fmla="*/ 116 h 260"/>
                <a:gd name="T54" fmla="*/ 99 w 128"/>
                <a:gd name="T55" fmla="*/ 125 h 260"/>
                <a:gd name="T56" fmla="*/ 63 w 128"/>
                <a:gd name="T57" fmla="*/ 131 h 260"/>
                <a:gd name="T58" fmla="*/ 114 w 128"/>
                <a:gd name="T59" fmla="*/ 213 h 260"/>
                <a:gd name="T60" fmla="*/ 110 w 128"/>
                <a:gd name="T61" fmla="*/ 217 h 260"/>
                <a:gd name="T62" fmla="*/ 61 w 128"/>
                <a:gd name="T63" fmla="*/ 133 h 260"/>
                <a:gd name="T64" fmla="*/ 57 w 128"/>
                <a:gd name="T65" fmla="*/ 236 h 260"/>
                <a:gd name="T66" fmla="*/ 59 w 128"/>
                <a:gd name="T67" fmla="*/ 236 h 260"/>
                <a:gd name="T68" fmla="*/ 63 w 128"/>
                <a:gd name="T69" fmla="*/ 237 h 260"/>
                <a:gd name="T70" fmla="*/ 69 w 128"/>
                <a:gd name="T71" fmla="*/ 243 h 260"/>
                <a:gd name="T72" fmla="*/ 71 w 128"/>
                <a:gd name="T73" fmla="*/ 251 h 260"/>
                <a:gd name="T74" fmla="*/ 67 w 128"/>
                <a:gd name="T75" fmla="*/ 256 h 260"/>
                <a:gd name="T76" fmla="*/ 61 w 128"/>
                <a:gd name="T77" fmla="*/ 260 h 260"/>
                <a:gd name="T78" fmla="*/ 52 w 128"/>
                <a:gd name="T79" fmla="*/ 258 h 260"/>
                <a:gd name="T80" fmla="*/ 50 w 128"/>
                <a:gd name="T81" fmla="*/ 251 h 260"/>
                <a:gd name="T82" fmla="*/ 50 w 128"/>
                <a:gd name="T83" fmla="*/ 239 h 260"/>
                <a:gd name="T84" fmla="*/ 53 w 128"/>
                <a:gd name="T85" fmla="*/ 237 h 260"/>
                <a:gd name="T86" fmla="*/ 55 w 128"/>
                <a:gd name="T87" fmla="*/ 234 h 260"/>
                <a:gd name="T88" fmla="*/ 57 w 128"/>
                <a:gd name="T89" fmla="*/ 236 h 260"/>
                <a:gd name="T90" fmla="*/ 50 w 128"/>
                <a:gd name="T91" fmla="*/ 152 h 260"/>
                <a:gd name="T92" fmla="*/ 2 w 128"/>
                <a:gd name="T93" fmla="*/ 245 h 260"/>
                <a:gd name="T94" fmla="*/ 0 w 128"/>
                <a:gd name="T95" fmla="*/ 243 h 260"/>
                <a:gd name="T96" fmla="*/ 55 w 128"/>
                <a:gd name="T97" fmla="*/ 131 h 260"/>
                <a:gd name="T98" fmla="*/ 25 w 128"/>
                <a:gd name="T99" fmla="*/ 142 h 260"/>
                <a:gd name="T100" fmla="*/ 25 w 128"/>
                <a:gd name="T101" fmla="*/ 133 h 260"/>
                <a:gd name="T102" fmla="*/ 55 w 128"/>
                <a:gd name="T103" fmla="*/ 123 h 260"/>
                <a:gd name="T104" fmla="*/ 17 w 128"/>
                <a:gd name="T105" fmla="*/ 61 h 260"/>
                <a:gd name="T106" fmla="*/ 17 w 128"/>
                <a:gd name="T107" fmla="*/ 59 h 260"/>
                <a:gd name="T108" fmla="*/ 21 w 128"/>
                <a:gd name="T109" fmla="*/ 59 h 260"/>
                <a:gd name="T110" fmla="*/ 57 w 128"/>
                <a:gd name="T111" fmla="*/ 122 h 260"/>
                <a:gd name="T112" fmla="*/ 57 w 128"/>
                <a:gd name="T113" fmla="*/ 76 h 260"/>
                <a:gd name="T114" fmla="*/ 57 w 128"/>
                <a:gd name="T115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0">
                  <a:moveTo>
                    <a:pt x="57" y="76"/>
                  </a:moveTo>
                  <a:lnTo>
                    <a:pt x="53" y="74"/>
                  </a:lnTo>
                  <a:lnTo>
                    <a:pt x="50" y="68"/>
                  </a:lnTo>
                  <a:lnTo>
                    <a:pt x="50" y="61"/>
                  </a:lnTo>
                  <a:lnTo>
                    <a:pt x="52" y="57"/>
                  </a:lnTo>
                  <a:lnTo>
                    <a:pt x="53" y="55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6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1" y="21"/>
                  </a:lnTo>
                  <a:lnTo>
                    <a:pt x="101" y="11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9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5"/>
                  </a:lnTo>
                  <a:lnTo>
                    <a:pt x="63" y="131"/>
                  </a:lnTo>
                  <a:lnTo>
                    <a:pt x="114" y="213"/>
                  </a:lnTo>
                  <a:lnTo>
                    <a:pt x="110" y="217"/>
                  </a:lnTo>
                  <a:lnTo>
                    <a:pt x="61" y="133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37"/>
                  </a:lnTo>
                  <a:lnTo>
                    <a:pt x="69" y="243"/>
                  </a:lnTo>
                  <a:lnTo>
                    <a:pt x="71" y="251"/>
                  </a:lnTo>
                  <a:lnTo>
                    <a:pt x="67" y="256"/>
                  </a:lnTo>
                  <a:lnTo>
                    <a:pt x="61" y="260"/>
                  </a:lnTo>
                  <a:lnTo>
                    <a:pt x="52" y="258"/>
                  </a:lnTo>
                  <a:lnTo>
                    <a:pt x="50" y="251"/>
                  </a:lnTo>
                  <a:lnTo>
                    <a:pt x="50" y="239"/>
                  </a:lnTo>
                  <a:lnTo>
                    <a:pt x="53" y="237"/>
                  </a:lnTo>
                  <a:lnTo>
                    <a:pt x="55" y="234"/>
                  </a:lnTo>
                  <a:lnTo>
                    <a:pt x="57" y="236"/>
                  </a:lnTo>
                  <a:lnTo>
                    <a:pt x="50" y="152"/>
                  </a:lnTo>
                  <a:lnTo>
                    <a:pt x="2" y="245"/>
                  </a:lnTo>
                  <a:lnTo>
                    <a:pt x="0" y="243"/>
                  </a:lnTo>
                  <a:lnTo>
                    <a:pt x="55" y="131"/>
                  </a:lnTo>
                  <a:lnTo>
                    <a:pt x="25" y="142"/>
                  </a:lnTo>
                  <a:lnTo>
                    <a:pt x="25" y="133"/>
                  </a:lnTo>
                  <a:lnTo>
                    <a:pt x="55" y="123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9" name="Freeform 93"/>
            <p:cNvSpPr>
              <a:spLocks/>
            </p:cNvSpPr>
            <p:nvPr/>
          </p:nvSpPr>
          <p:spPr bwMode="auto">
            <a:xfrm>
              <a:off x="2966" y="1924"/>
              <a:ext cx="57" cy="80"/>
            </a:xfrm>
            <a:custGeom>
              <a:avLst/>
              <a:gdLst>
                <a:gd name="T0" fmla="*/ 57 w 114"/>
                <a:gd name="T1" fmla="*/ 8 h 160"/>
                <a:gd name="T2" fmla="*/ 59 w 114"/>
                <a:gd name="T3" fmla="*/ 6 h 160"/>
                <a:gd name="T4" fmla="*/ 59 w 114"/>
                <a:gd name="T5" fmla="*/ 17 h 160"/>
                <a:gd name="T6" fmla="*/ 67 w 114"/>
                <a:gd name="T7" fmla="*/ 6 h 160"/>
                <a:gd name="T8" fmla="*/ 72 w 114"/>
                <a:gd name="T9" fmla="*/ 0 h 160"/>
                <a:gd name="T10" fmla="*/ 65 w 114"/>
                <a:gd name="T11" fmla="*/ 19 h 160"/>
                <a:gd name="T12" fmla="*/ 101 w 114"/>
                <a:gd name="T13" fmla="*/ 13 h 160"/>
                <a:gd name="T14" fmla="*/ 101 w 114"/>
                <a:gd name="T15" fmla="*/ 23 h 160"/>
                <a:gd name="T16" fmla="*/ 63 w 114"/>
                <a:gd name="T17" fmla="*/ 30 h 160"/>
                <a:gd name="T18" fmla="*/ 114 w 114"/>
                <a:gd name="T19" fmla="*/ 112 h 160"/>
                <a:gd name="T20" fmla="*/ 110 w 114"/>
                <a:gd name="T21" fmla="*/ 116 h 160"/>
                <a:gd name="T22" fmla="*/ 63 w 114"/>
                <a:gd name="T23" fmla="*/ 32 h 160"/>
                <a:gd name="T24" fmla="*/ 59 w 114"/>
                <a:gd name="T25" fmla="*/ 135 h 160"/>
                <a:gd name="T26" fmla="*/ 61 w 114"/>
                <a:gd name="T27" fmla="*/ 135 h 160"/>
                <a:gd name="T28" fmla="*/ 65 w 114"/>
                <a:gd name="T29" fmla="*/ 137 h 160"/>
                <a:gd name="T30" fmla="*/ 69 w 114"/>
                <a:gd name="T31" fmla="*/ 141 h 160"/>
                <a:gd name="T32" fmla="*/ 70 w 114"/>
                <a:gd name="T33" fmla="*/ 148 h 160"/>
                <a:gd name="T34" fmla="*/ 67 w 114"/>
                <a:gd name="T35" fmla="*/ 156 h 160"/>
                <a:gd name="T36" fmla="*/ 59 w 114"/>
                <a:gd name="T37" fmla="*/ 160 h 160"/>
                <a:gd name="T38" fmla="*/ 51 w 114"/>
                <a:gd name="T39" fmla="*/ 156 h 160"/>
                <a:gd name="T40" fmla="*/ 50 w 114"/>
                <a:gd name="T41" fmla="*/ 148 h 160"/>
                <a:gd name="T42" fmla="*/ 50 w 114"/>
                <a:gd name="T43" fmla="*/ 139 h 160"/>
                <a:gd name="T44" fmla="*/ 53 w 114"/>
                <a:gd name="T45" fmla="*/ 135 h 160"/>
                <a:gd name="T46" fmla="*/ 53 w 114"/>
                <a:gd name="T47" fmla="*/ 135 h 160"/>
                <a:gd name="T48" fmla="*/ 57 w 114"/>
                <a:gd name="T49" fmla="*/ 135 h 160"/>
                <a:gd name="T50" fmla="*/ 51 w 114"/>
                <a:gd name="T51" fmla="*/ 49 h 160"/>
                <a:gd name="T52" fmla="*/ 2 w 114"/>
                <a:gd name="T53" fmla="*/ 144 h 160"/>
                <a:gd name="T54" fmla="*/ 0 w 114"/>
                <a:gd name="T55" fmla="*/ 141 h 160"/>
                <a:gd name="T56" fmla="*/ 53 w 114"/>
                <a:gd name="T57" fmla="*/ 32 h 160"/>
                <a:gd name="T58" fmla="*/ 27 w 114"/>
                <a:gd name="T59" fmla="*/ 42 h 160"/>
                <a:gd name="T60" fmla="*/ 25 w 114"/>
                <a:gd name="T61" fmla="*/ 32 h 160"/>
                <a:gd name="T62" fmla="*/ 53 w 114"/>
                <a:gd name="T63" fmla="*/ 23 h 160"/>
                <a:gd name="T64" fmla="*/ 46 w 114"/>
                <a:gd name="T65" fmla="*/ 9 h 160"/>
                <a:gd name="T66" fmla="*/ 50 w 114"/>
                <a:gd name="T67" fmla="*/ 9 h 160"/>
                <a:gd name="T68" fmla="*/ 59 w 114"/>
                <a:gd name="T69" fmla="*/ 21 h 160"/>
                <a:gd name="T70" fmla="*/ 57 w 114"/>
                <a:gd name="T71" fmla="*/ 8 h 160"/>
                <a:gd name="T72" fmla="*/ 57 w 114"/>
                <a:gd name="T73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60">
                  <a:moveTo>
                    <a:pt x="57" y="8"/>
                  </a:moveTo>
                  <a:lnTo>
                    <a:pt x="59" y="6"/>
                  </a:lnTo>
                  <a:lnTo>
                    <a:pt x="59" y="17"/>
                  </a:lnTo>
                  <a:lnTo>
                    <a:pt x="67" y="6"/>
                  </a:lnTo>
                  <a:lnTo>
                    <a:pt x="72" y="0"/>
                  </a:lnTo>
                  <a:lnTo>
                    <a:pt x="65" y="19"/>
                  </a:lnTo>
                  <a:lnTo>
                    <a:pt x="101" y="13"/>
                  </a:lnTo>
                  <a:lnTo>
                    <a:pt x="101" y="23"/>
                  </a:lnTo>
                  <a:lnTo>
                    <a:pt x="63" y="30"/>
                  </a:lnTo>
                  <a:lnTo>
                    <a:pt x="114" y="112"/>
                  </a:lnTo>
                  <a:lnTo>
                    <a:pt x="110" y="116"/>
                  </a:lnTo>
                  <a:lnTo>
                    <a:pt x="63" y="32"/>
                  </a:lnTo>
                  <a:lnTo>
                    <a:pt x="59" y="135"/>
                  </a:lnTo>
                  <a:lnTo>
                    <a:pt x="61" y="135"/>
                  </a:lnTo>
                  <a:lnTo>
                    <a:pt x="65" y="137"/>
                  </a:lnTo>
                  <a:lnTo>
                    <a:pt x="69" y="141"/>
                  </a:lnTo>
                  <a:lnTo>
                    <a:pt x="70" y="148"/>
                  </a:lnTo>
                  <a:lnTo>
                    <a:pt x="67" y="156"/>
                  </a:lnTo>
                  <a:lnTo>
                    <a:pt x="59" y="160"/>
                  </a:lnTo>
                  <a:lnTo>
                    <a:pt x="51" y="156"/>
                  </a:lnTo>
                  <a:lnTo>
                    <a:pt x="50" y="148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3" y="135"/>
                  </a:lnTo>
                  <a:lnTo>
                    <a:pt x="57" y="135"/>
                  </a:lnTo>
                  <a:lnTo>
                    <a:pt x="51" y="49"/>
                  </a:lnTo>
                  <a:lnTo>
                    <a:pt x="2" y="144"/>
                  </a:lnTo>
                  <a:lnTo>
                    <a:pt x="0" y="141"/>
                  </a:lnTo>
                  <a:lnTo>
                    <a:pt x="53" y="32"/>
                  </a:lnTo>
                  <a:lnTo>
                    <a:pt x="27" y="42"/>
                  </a:lnTo>
                  <a:lnTo>
                    <a:pt x="25" y="32"/>
                  </a:lnTo>
                  <a:lnTo>
                    <a:pt x="53" y="23"/>
                  </a:lnTo>
                  <a:lnTo>
                    <a:pt x="46" y="9"/>
                  </a:lnTo>
                  <a:lnTo>
                    <a:pt x="50" y="9"/>
                  </a:lnTo>
                  <a:lnTo>
                    <a:pt x="59" y="21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0" name="Freeform 94"/>
            <p:cNvSpPr>
              <a:spLocks/>
            </p:cNvSpPr>
            <p:nvPr/>
          </p:nvSpPr>
          <p:spPr bwMode="auto">
            <a:xfrm>
              <a:off x="2673" y="2318"/>
              <a:ext cx="301" cy="602"/>
            </a:xfrm>
            <a:custGeom>
              <a:avLst/>
              <a:gdLst>
                <a:gd name="T0" fmla="*/ 424 w 600"/>
                <a:gd name="T1" fmla="*/ 11 h 1203"/>
                <a:gd name="T2" fmla="*/ 475 w 600"/>
                <a:gd name="T3" fmla="*/ 34 h 1203"/>
                <a:gd name="T4" fmla="*/ 524 w 600"/>
                <a:gd name="T5" fmla="*/ 74 h 1203"/>
                <a:gd name="T6" fmla="*/ 564 w 600"/>
                <a:gd name="T7" fmla="*/ 133 h 1203"/>
                <a:gd name="T8" fmla="*/ 572 w 600"/>
                <a:gd name="T9" fmla="*/ 198 h 1203"/>
                <a:gd name="T10" fmla="*/ 566 w 600"/>
                <a:gd name="T11" fmla="*/ 236 h 1203"/>
                <a:gd name="T12" fmla="*/ 520 w 600"/>
                <a:gd name="T13" fmla="*/ 241 h 1203"/>
                <a:gd name="T14" fmla="*/ 467 w 600"/>
                <a:gd name="T15" fmla="*/ 249 h 1203"/>
                <a:gd name="T16" fmla="*/ 406 w 600"/>
                <a:gd name="T17" fmla="*/ 268 h 1203"/>
                <a:gd name="T18" fmla="*/ 349 w 600"/>
                <a:gd name="T19" fmla="*/ 306 h 1203"/>
                <a:gd name="T20" fmla="*/ 281 w 600"/>
                <a:gd name="T21" fmla="*/ 365 h 1203"/>
                <a:gd name="T22" fmla="*/ 226 w 600"/>
                <a:gd name="T23" fmla="*/ 412 h 1203"/>
                <a:gd name="T24" fmla="*/ 178 w 600"/>
                <a:gd name="T25" fmla="*/ 454 h 1203"/>
                <a:gd name="T26" fmla="*/ 131 w 600"/>
                <a:gd name="T27" fmla="*/ 500 h 1203"/>
                <a:gd name="T28" fmla="*/ 85 w 600"/>
                <a:gd name="T29" fmla="*/ 549 h 1203"/>
                <a:gd name="T30" fmla="*/ 47 w 600"/>
                <a:gd name="T31" fmla="*/ 606 h 1203"/>
                <a:gd name="T32" fmla="*/ 21 w 600"/>
                <a:gd name="T33" fmla="*/ 665 h 1203"/>
                <a:gd name="T34" fmla="*/ 1 w 600"/>
                <a:gd name="T35" fmla="*/ 730 h 1203"/>
                <a:gd name="T36" fmla="*/ 1 w 600"/>
                <a:gd name="T37" fmla="*/ 796 h 1203"/>
                <a:gd name="T38" fmla="*/ 17 w 600"/>
                <a:gd name="T39" fmla="*/ 859 h 1203"/>
                <a:gd name="T40" fmla="*/ 47 w 600"/>
                <a:gd name="T41" fmla="*/ 918 h 1203"/>
                <a:gd name="T42" fmla="*/ 85 w 600"/>
                <a:gd name="T43" fmla="*/ 971 h 1203"/>
                <a:gd name="T44" fmla="*/ 140 w 600"/>
                <a:gd name="T45" fmla="*/ 1032 h 1203"/>
                <a:gd name="T46" fmla="*/ 214 w 600"/>
                <a:gd name="T47" fmla="*/ 1095 h 1203"/>
                <a:gd name="T48" fmla="*/ 249 w 600"/>
                <a:gd name="T49" fmla="*/ 1129 h 1203"/>
                <a:gd name="T50" fmla="*/ 254 w 600"/>
                <a:gd name="T51" fmla="*/ 1171 h 1203"/>
                <a:gd name="T52" fmla="*/ 304 w 600"/>
                <a:gd name="T53" fmla="*/ 1203 h 1203"/>
                <a:gd name="T54" fmla="*/ 351 w 600"/>
                <a:gd name="T55" fmla="*/ 1190 h 1203"/>
                <a:gd name="T56" fmla="*/ 349 w 600"/>
                <a:gd name="T57" fmla="*/ 1179 h 1203"/>
                <a:gd name="T58" fmla="*/ 290 w 600"/>
                <a:gd name="T59" fmla="*/ 1186 h 1203"/>
                <a:gd name="T60" fmla="*/ 262 w 600"/>
                <a:gd name="T61" fmla="*/ 1125 h 1203"/>
                <a:gd name="T62" fmla="*/ 214 w 600"/>
                <a:gd name="T63" fmla="*/ 1072 h 1203"/>
                <a:gd name="T64" fmla="*/ 142 w 600"/>
                <a:gd name="T65" fmla="*/ 994 h 1203"/>
                <a:gd name="T66" fmla="*/ 102 w 600"/>
                <a:gd name="T67" fmla="*/ 943 h 1203"/>
                <a:gd name="T68" fmla="*/ 70 w 600"/>
                <a:gd name="T69" fmla="*/ 888 h 1203"/>
                <a:gd name="T70" fmla="*/ 43 w 600"/>
                <a:gd name="T71" fmla="*/ 827 h 1203"/>
                <a:gd name="T72" fmla="*/ 32 w 600"/>
                <a:gd name="T73" fmla="*/ 766 h 1203"/>
                <a:gd name="T74" fmla="*/ 36 w 600"/>
                <a:gd name="T75" fmla="*/ 701 h 1203"/>
                <a:gd name="T76" fmla="*/ 57 w 600"/>
                <a:gd name="T77" fmla="*/ 639 h 1203"/>
                <a:gd name="T78" fmla="*/ 91 w 600"/>
                <a:gd name="T79" fmla="*/ 580 h 1203"/>
                <a:gd name="T80" fmla="*/ 136 w 600"/>
                <a:gd name="T81" fmla="*/ 526 h 1203"/>
                <a:gd name="T82" fmla="*/ 186 w 600"/>
                <a:gd name="T83" fmla="*/ 477 h 1203"/>
                <a:gd name="T84" fmla="*/ 237 w 600"/>
                <a:gd name="T85" fmla="*/ 431 h 1203"/>
                <a:gd name="T86" fmla="*/ 285 w 600"/>
                <a:gd name="T87" fmla="*/ 393 h 1203"/>
                <a:gd name="T88" fmla="*/ 346 w 600"/>
                <a:gd name="T89" fmla="*/ 348 h 1203"/>
                <a:gd name="T90" fmla="*/ 397 w 600"/>
                <a:gd name="T91" fmla="*/ 306 h 1203"/>
                <a:gd name="T92" fmla="*/ 452 w 600"/>
                <a:gd name="T93" fmla="*/ 285 h 1203"/>
                <a:gd name="T94" fmla="*/ 509 w 600"/>
                <a:gd name="T95" fmla="*/ 270 h 1203"/>
                <a:gd name="T96" fmla="*/ 564 w 600"/>
                <a:gd name="T97" fmla="*/ 260 h 1203"/>
                <a:gd name="T98" fmla="*/ 595 w 600"/>
                <a:gd name="T99" fmla="*/ 238 h 1203"/>
                <a:gd name="T100" fmla="*/ 598 w 600"/>
                <a:gd name="T101" fmla="*/ 192 h 1203"/>
                <a:gd name="T102" fmla="*/ 587 w 600"/>
                <a:gd name="T103" fmla="*/ 135 h 1203"/>
                <a:gd name="T104" fmla="*/ 555 w 600"/>
                <a:gd name="T105" fmla="*/ 74 h 1203"/>
                <a:gd name="T106" fmla="*/ 490 w 600"/>
                <a:gd name="T107" fmla="*/ 23 h 1203"/>
                <a:gd name="T108" fmla="*/ 433 w 600"/>
                <a:gd name="T109" fmla="*/ 2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0" h="1203">
                  <a:moveTo>
                    <a:pt x="433" y="2"/>
                  </a:moveTo>
                  <a:lnTo>
                    <a:pt x="431" y="0"/>
                  </a:lnTo>
                  <a:lnTo>
                    <a:pt x="425" y="2"/>
                  </a:lnTo>
                  <a:lnTo>
                    <a:pt x="422" y="2"/>
                  </a:lnTo>
                  <a:lnTo>
                    <a:pt x="420" y="9"/>
                  </a:lnTo>
                  <a:lnTo>
                    <a:pt x="420" y="9"/>
                  </a:lnTo>
                  <a:lnTo>
                    <a:pt x="424" y="11"/>
                  </a:lnTo>
                  <a:lnTo>
                    <a:pt x="429" y="13"/>
                  </a:lnTo>
                  <a:lnTo>
                    <a:pt x="437" y="17"/>
                  </a:lnTo>
                  <a:lnTo>
                    <a:pt x="446" y="21"/>
                  </a:lnTo>
                  <a:lnTo>
                    <a:pt x="458" y="25"/>
                  </a:lnTo>
                  <a:lnTo>
                    <a:pt x="462" y="26"/>
                  </a:lnTo>
                  <a:lnTo>
                    <a:pt x="467" y="30"/>
                  </a:lnTo>
                  <a:lnTo>
                    <a:pt x="475" y="34"/>
                  </a:lnTo>
                  <a:lnTo>
                    <a:pt x="481" y="40"/>
                  </a:lnTo>
                  <a:lnTo>
                    <a:pt x="486" y="44"/>
                  </a:lnTo>
                  <a:lnTo>
                    <a:pt x="494" y="49"/>
                  </a:lnTo>
                  <a:lnTo>
                    <a:pt x="501" y="53"/>
                  </a:lnTo>
                  <a:lnTo>
                    <a:pt x="509" y="61"/>
                  </a:lnTo>
                  <a:lnTo>
                    <a:pt x="515" y="66"/>
                  </a:lnTo>
                  <a:lnTo>
                    <a:pt x="524" y="74"/>
                  </a:lnTo>
                  <a:lnTo>
                    <a:pt x="530" y="82"/>
                  </a:lnTo>
                  <a:lnTo>
                    <a:pt x="539" y="89"/>
                  </a:lnTo>
                  <a:lnTo>
                    <a:pt x="545" y="97"/>
                  </a:lnTo>
                  <a:lnTo>
                    <a:pt x="551" y="106"/>
                  </a:lnTo>
                  <a:lnTo>
                    <a:pt x="555" y="114"/>
                  </a:lnTo>
                  <a:lnTo>
                    <a:pt x="560" y="123"/>
                  </a:lnTo>
                  <a:lnTo>
                    <a:pt x="564" y="133"/>
                  </a:lnTo>
                  <a:lnTo>
                    <a:pt x="568" y="142"/>
                  </a:lnTo>
                  <a:lnTo>
                    <a:pt x="570" y="152"/>
                  </a:lnTo>
                  <a:lnTo>
                    <a:pt x="572" y="165"/>
                  </a:lnTo>
                  <a:lnTo>
                    <a:pt x="572" y="173"/>
                  </a:lnTo>
                  <a:lnTo>
                    <a:pt x="572" y="182"/>
                  </a:lnTo>
                  <a:lnTo>
                    <a:pt x="572" y="190"/>
                  </a:lnTo>
                  <a:lnTo>
                    <a:pt x="572" y="198"/>
                  </a:lnTo>
                  <a:lnTo>
                    <a:pt x="572" y="203"/>
                  </a:lnTo>
                  <a:lnTo>
                    <a:pt x="572" y="209"/>
                  </a:lnTo>
                  <a:lnTo>
                    <a:pt x="572" y="215"/>
                  </a:lnTo>
                  <a:lnTo>
                    <a:pt x="572" y="220"/>
                  </a:lnTo>
                  <a:lnTo>
                    <a:pt x="570" y="226"/>
                  </a:lnTo>
                  <a:lnTo>
                    <a:pt x="568" y="232"/>
                  </a:lnTo>
                  <a:lnTo>
                    <a:pt x="566" y="236"/>
                  </a:lnTo>
                  <a:lnTo>
                    <a:pt x="564" y="239"/>
                  </a:lnTo>
                  <a:lnTo>
                    <a:pt x="560" y="239"/>
                  </a:lnTo>
                  <a:lnTo>
                    <a:pt x="553" y="241"/>
                  </a:lnTo>
                  <a:lnTo>
                    <a:pt x="543" y="241"/>
                  </a:lnTo>
                  <a:lnTo>
                    <a:pt x="534" y="241"/>
                  </a:lnTo>
                  <a:lnTo>
                    <a:pt x="528" y="241"/>
                  </a:lnTo>
                  <a:lnTo>
                    <a:pt x="520" y="241"/>
                  </a:lnTo>
                  <a:lnTo>
                    <a:pt x="513" y="243"/>
                  </a:lnTo>
                  <a:lnTo>
                    <a:pt x="507" y="245"/>
                  </a:lnTo>
                  <a:lnTo>
                    <a:pt x="500" y="245"/>
                  </a:lnTo>
                  <a:lnTo>
                    <a:pt x="492" y="245"/>
                  </a:lnTo>
                  <a:lnTo>
                    <a:pt x="484" y="247"/>
                  </a:lnTo>
                  <a:lnTo>
                    <a:pt x="477" y="249"/>
                  </a:lnTo>
                  <a:lnTo>
                    <a:pt x="467" y="249"/>
                  </a:lnTo>
                  <a:lnTo>
                    <a:pt x="460" y="251"/>
                  </a:lnTo>
                  <a:lnTo>
                    <a:pt x="450" y="253"/>
                  </a:lnTo>
                  <a:lnTo>
                    <a:pt x="443" y="257"/>
                  </a:lnTo>
                  <a:lnTo>
                    <a:pt x="433" y="258"/>
                  </a:lnTo>
                  <a:lnTo>
                    <a:pt x="424" y="260"/>
                  </a:lnTo>
                  <a:lnTo>
                    <a:pt x="414" y="264"/>
                  </a:lnTo>
                  <a:lnTo>
                    <a:pt x="406" y="268"/>
                  </a:lnTo>
                  <a:lnTo>
                    <a:pt x="397" y="272"/>
                  </a:lnTo>
                  <a:lnTo>
                    <a:pt x="389" y="276"/>
                  </a:lnTo>
                  <a:lnTo>
                    <a:pt x="380" y="281"/>
                  </a:lnTo>
                  <a:lnTo>
                    <a:pt x="372" y="287"/>
                  </a:lnTo>
                  <a:lnTo>
                    <a:pt x="363" y="293"/>
                  </a:lnTo>
                  <a:lnTo>
                    <a:pt x="355" y="300"/>
                  </a:lnTo>
                  <a:lnTo>
                    <a:pt x="349" y="306"/>
                  </a:lnTo>
                  <a:lnTo>
                    <a:pt x="342" y="315"/>
                  </a:lnTo>
                  <a:lnTo>
                    <a:pt x="332" y="321"/>
                  </a:lnTo>
                  <a:lnTo>
                    <a:pt x="325" y="329"/>
                  </a:lnTo>
                  <a:lnTo>
                    <a:pt x="313" y="338"/>
                  </a:lnTo>
                  <a:lnTo>
                    <a:pt x="304" y="348"/>
                  </a:lnTo>
                  <a:lnTo>
                    <a:pt x="292" y="355"/>
                  </a:lnTo>
                  <a:lnTo>
                    <a:pt x="281" y="365"/>
                  </a:lnTo>
                  <a:lnTo>
                    <a:pt x="270" y="376"/>
                  </a:lnTo>
                  <a:lnTo>
                    <a:pt x="258" y="386"/>
                  </a:lnTo>
                  <a:lnTo>
                    <a:pt x="252" y="391"/>
                  </a:lnTo>
                  <a:lnTo>
                    <a:pt x="245" y="397"/>
                  </a:lnTo>
                  <a:lnTo>
                    <a:pt x="237" y="401"/>
                  </a:lnTo>
                  <a:lnTo>
                    <a:pt x="232" y="407"/>
                  </a:lnTo>
                  <a:lnTo>
                    <a:pt x="226" y="412"/>
                  </a:lnTo>
                  <a:lnTo>
                    <a:pt x="218" y="418"/>
                  </a:lnTo>
                  <a:lnTo>
                    <a:pt x="211" y="424"/>
                  </a:lnTo>
                  <a:lnTo>
                    <a:pt x="205" y="430"/>
                  </a:lnTo>
                  <a:lnTo>
                    <a:pt x="199" y="435"/>
                  </a:lnTo>
                  <a:lnTo>
                    <a:pt x="192" y="441"/>
                  </a:lnTo>
                  <a:lnTo>
                    <a:pt x="184" y="447"/>
                  </a:lnTo>
                  <a:lnTo>
                    <a:pt x="178" y="454"/>
                  </a:lnTo>
                  <a:lnTo>
                    <a:pt x="171" y="460"/>
                  </a:lnTo>
                  <a:lnTo>
                    <a:pt x="163" y="468"/>
                  </a:lnTo>
                  <a:lnTo>
                    <a:pt x="157" y="473"/>
                  </a:lnTo>
                  <a:lnTo>
                    <a:pt x="152" y="481"/>
                  </a:lnTo>
                  <a:lnTo>
                    <a:pt x="144" y="487"/>
                  </a:lnTo>
                  <a:lnTo>
                    <a:pt x="138" y="494"/>
                  </a:lnTo>
                  <a:lnTo>
                    <a:pt x="131" y="500"/>
                  </a:lnTo>
                  <a:lnTo>
                    <a:pt x="123" y="507"/>
                  </a:lnTo>
                  <a:lnTo>
                    <a:pt x="117" y="515"/>
                  </a:lnTo>
                  <a:lnTo>
                    <a:pt x="110" y="521"/>
                  </a:lnTo>
                  <a:lnTo>
                    <a:pt x="104" y="528"/>
                  </a:lnTo>
                  <a:lnTo>
                    <a:pt x="98" y="536"/>
                  </a:lnTo>
                  <a:lnTo>
                    <a:pt x="91" y="544"/>
                  </a:lnTo>
                  <a:lnTo>
                    <a:pt x="85" y="549"/>
                  </a:lnTo>
                  <a:lnTo>
                    <a:pt x="79" y="559"/>
                  </a:lnTo>
                  <a:lnTo>
                    <a:pt x="74" y="566"/>
                  </a:lnTo>
                  <a:lnTo>
                    <a:pt x="66" y="574"/>
                  </a:lnTo>
                  <a:lnTo>
                    <a:pt x="62" y="582"/>
                  </a:lnTo>
                  <a:lnTo>
                    <a:pt x="57" y="589"/>
                  </a:lnTo>
                  <a:lnTo>
                    <a:pt x="53" y="599"/>
                  </a:lnTo>
                  <a:lnTo>
                    <a:pt x="47" y="606"/>
                  </a:lnTo>
                  <a:lnTo>
                    <a:pt x="43" y="614"/>
                  </a:lnTo>
                  <a:lnTo>
                    <a:pt x="38" y="622"/>
                  </a:lnTo>
                  <a:lnTo>
                    <a:pt x="34" y="631"/>
                  </a:lnTo>
                  <a:lnTo>
                    <a:pt x="28" y="639"/>
                  </a:lnTo>
                  <a:lnTo>
                    <a:pt x="26" y="648"/>
                  </a:lnTo>
                  <a:lnTo>
                    <a:pt x="22" y="656"/>
                  </a:lnTo>
                  <a:lnTo>
                    <a:pt x="21" y="665"/>
                  </a:lnTo>
                  <a:lnTo>
                    <a:pt x="17" y="673"/>
                  </a:lnTo>
                  <a:lnTo>
                    <a:pt x="13" y="682"/>
                  </a:lnTo>
                  <a:lnTo>
                    <a:pt x="9" y="692"/>
                  </a:lnTo>
                  <a:lnTo>
                    <a:pt x="9" y="701"/>
                  </a:lnTo>
                  <a:lnTo>
                    <a:pt x="5" y="711"/>
                  </a:lnTo>
                  <a:lnTo>
                    <a:pt x="3" y="720"/>
                  </a:lnTo>
                  <a:lnTo>
                    <a:pt x="1" y="730"/>
                  </a:lnTo>
                  <a:lnTo>
                    <a:pt x="1" y="741"/>
                  </a:lnTo>
                  <a:lnTo>
                    <a:pt x="0" y="749"/>
                  </a:lnTo>
                  <a:lnTo>
                    <a:pt x="0" y="758"/>
                  </a:lnTo>
                  <a:lnTo>
                    <a:pt x="0" y="768"/>
                  </a:lnTo>
                  <a:lnTo>
                    <a:pt x="0" y="777"/>
                  </a:lnTo>
                  <a:lnTo>
                    <a:pt x="0" y="785"/>
                  </a:lnTo>
                  <a:lnTo>
                    <a:pt x="1" y="796"/>
                  </a:lnTo>
                  <a:lnTo>
                    <a:pt x="1" y="804"/>
                  </a:lnTo>
                  <a:lnTo>
                    <a:pt x="5" y="815"/>
                  </a:lnTo>
                  <a:lnTo>
                    <a:pt x="7" y="823"/>
                  </a:lnTo>
                  <a:lnTo>
                    <a:pt x="9" y="833"/>
                  </a:lnTo>
                  <a:lnTo>
                    <a:pt x="11" y="842"/>
                  </a:lnTo>
                  <a:lnTo>
                    <a:pt x="15" y="850"/>
                  </a:lnTo>
                  <a:lnTo>
                    <a:pt x="17" y="859"/>
                  </a:lnTo>
                  <a:lnTo>
                    <a:pt x="21" y="869"/>
                  </a:lnTo>
                  <a:lnTo>
                    <a:pt x="26" y="876"/>
                  </a:lnTo>
                  <a:lnTo>
                    <a:pt x="30" y="886"/>
                  </a:lnTo>
                  <a:lnTo>
                    <a:pt x="34" y="893"/>
                  </a:lnTo>
                  <a:lnTo>
                    <a:pt x="38" y="903"/>
                  </a:lnTo>
                  <a:lnTo>
                    <a:pt x="41" y="909"/>
                  </a:lnTo>
                  <a:lnTo>
                    <a:pt x="47" y="918"/>
                  </a:lnTo>
                  <a:lnTo>
                    <a:pt x="53" y="926"/>
                  </a:lnTo>
                  <a:lnTo>
                    <a:pt x="59" y="933"/>
                  </a:lnTo>
                  <a:lnTo>
                    <a:pt x="62" y="941"/>
                  </a:lnTo>
                  <a:lnTo>
                    <a:pt x="70" y="950"/>
                  </a:lnTo>
                  <a:lnTo>
                    <a:pt x="74" y="956"/>
                  </a:lnTo>
                  <a:lnTo>
                    <a:pt x="79" y="966"/>
                  </a:lnTo>
                  <a:lnTo>
                    <a:pt x="85" y="971"/>
                  </a:lnTo>
                  <a:lnTo>
                    <a:pt x="93" y="979"/>
                  </a:lnTo>
                  <a:lnTo>
                    <a:pt x="98" y="987"/>
                  </a:lnTo>
                  <a:lnTo>
                    <a:pt x="104" y="994"/>
                  </a:lnTo>
                  <a:lnTo>
                    <a:pt x="110" y="1000"/>
                  </a:lnTo>
                  <a:lnTo>
                    <a:pt x="117" y="1007"/>
                  </a:lnTo>
                  <a:lnTo>
                    <a:pt x="129" y="1019"/>
                  </a:lnTo>
                  <a:lnTo>
                    <a:pt x="140" y="1032"/>
                  </a:lnTo>
                  <a:lnTo>
                    <a:pt x="152" y="1042"/>
                  </a:lnTo>
                  <a:lnTo>
                    <a:pt x="163" y="1053"/>
                  </a:lnTo>
                  <a:lnTo>
                    <a:pt x="174" y="1063"/>
                  </a:lnTo>
                  <a:lnTo>
                    <a:pt x="186" y="1072"/>
                  </a:lnTo>
                  <a:lnTo>
                    <a:pt x="195" y="1080"/>
                  </a:lnTo>
                  <a:lnTo>
                    <a:pt x="207" y="1089"/>
                  </a:lnTo>
                  <a:lnTo>
                    <a:pt x="214" y="1095"/>
                  </a:lnTo>
                  <a:lnTo>
                    <a:pt x="222" y="1102"/>
                  </a:lnTo>
                  <a:lnTo>
                    <a:pt x="230" y="1106"/>
                  </a:lnTo>
                  <a:lnTo>
                    <a:pt x="237" y="1112"/>
                  </a:lnTo>
                  <a:lnTo>
                    <a:pt x="247" y="1118"/>
                  </a:lnTo>
                  <a:lnTo>
                    <a:pt x="249" y="1121"/>
                  </a:lnTo>
                  <a:lnTo>
                    <a:pt x="249" y="1123"/>
                  </a:lnTo>
                  <a:lnTo>
                    <a:pt x="249" y="1129"/>
                  </a:lnTo>
                  <a:lnTo>
                    <a:pt x="249" y="1133"/>
                  </a:lnTo>
                  <a:lnTo>
                    <a:pt x="249" y="1139"/>
                  </a:lnTo>
                  <a:lnTo>
                    <a:pt x="249" y="1146"/>
                  </a:lnTo>
                  <a:lnTo>
                    <a:pt x="251" y="1154"/>
                  </a:lnTo>
                  <a:lnTo>
                    <a:pt x="251" y="1160"/>
                  </a:lnTo>
                  <a:lnTo>
                    <a:pt x="252" y="1165"/>
                  </a:lnTo>
                  <a:lnTo>
                    <a:pt x="254" y="1171"/>
                  </a:lnTo>
                  <a:lnTo>
                    <a:pt x="258" y="1179"/>
                  </a:lnTo>
                  <a:lnTo>
                    <a:pt x="262" y="1182"/>
                  </a:lnTo>
                  <a:lnTo>
                    <a:pt x="266" y="1188"/>
                  </a:lnTo>
                  <a:lnTo>
                    <a:pt x="271" y="1194"/>
                  </a:lnTo>
                  <a:lnTo>
                    <a:pt x="279" y="1198"/>
                  </a:lnTo>
                  <a:lnTo>
                    <a:pt x="290" y="1201"/>
                  </a:lnTo>
                  <a:lnTo>
                    <a:pt x="304" y="1203"/>
                  </a:lnTo>
                  <a:lnTo>
                    <a:pt x="309" y="1201"/>
                  </a:lnTo>
                  <a:lnTo>
                    <a:pt x="317" y="1201"/>
                  </a:lnTo>
                  <a:lnTo>
                    <a:pt x="323" y="1201"/>
                  </a:lnTo>
                  <a:lnTo>
                    <a:pt x="328" y="1199"/>
                  </a:lnTo>
                  <a:lnTo>
                    <a:pt x="338" y="1196"/>
                  </a:lnTo>
                  <a:lnTo>
                    <a:pt x="346" y="1192"/>
                  </a:lnTo>
                  <a:lnTo>
                    <a:pt x="351" y="1190"/>
                  </a:lnTo>
                  <a:lnTo>
                    <a:pt x="355" y="1190"/>
                  </a:lnTo>
                  <a:lnTo>
                    <a:pt x="355" y="1188"/>
                  </a:lnTo>
                  <a:lnTo>
                    <a:pt x="357" y="1184"/>
                  </a:lnTo>
                  <a:lnTo>
                    <a:pt x="357" y="1180"/>
                  </a:lnTo>
                  <a:lnTo>
                    <a:pt x="357" y="1177"/>
                  </a:lnTo>
                  <a:lnTo>
                    <a:pt x="351" y="1177"/>
                  </a:lnTo>
                  <a:lnTo>
                    <a:pt x="349" y="1179"/>
                  </a:lnTo>
                  <a:lnTo>
                    <a:pt x="344" y="1182"/>
                  </a:lnTo>
                  <a:lnTo>
                    <a:pt x="338" y="1186"/>
                  </a:lnTo>
                  <a:lnTo>
                    <a:pt x="330" y="1188"/>
                  </a:lnTo>
                  <a:lnTo>
                    <a:pt x="323" y="1192"/>
                  </a:lnTo>
                  <a:lnTo>
                    <a:pt x="311" y="1192"/>
                  </a:lnTo>
                  <a:lnTo>
                    <a:pt x="302" y="1192"/>
                  </a:lnTo>
                  <a:lnTo>
                    <a:pt x="290" y="1186"/>
                  </a:lnTo>
                  <a:lnTo>
                    <a:pt x="281" y="1180"/>
                  </a:lnTo>
                  <a:lnTo>
                    <a:pt x="275" y="1171"/>
                  </a:lnTo>
                  <a:lnTo>
                    <a:pt x="270" y="1161"/>
                  </a:lnTo>
                  <a:lnTo>
                    <a:pt x="266" y="1152"/>
                  </a:lnTo>
                  <a:lnTo>
                    <a:pt x="264" y="1141"/>
                  </a:lnTo>
                  <a:lnTo>
                    <a:pt x="262" y="1133"/>
                  </a:lnTo>
                  <a:lnTo>
                    <a:pt x="262" y="1125"/>
                  </a:lnTo>
                  <a:lnTo>
                    <a:pt x="258" y="1120"/>
                  </a:lnTo>
                  <a:lnTo>
                    <a:pt x="251" y="1110"/>
                  </a:lnTo>
                  <a:lnTo>
                    <a:pt x="243" y="1102"/>
                  </a:lnTo>
                  <a:lnTo>
                    <a:pt x="237" y="1097"/>
                  </a:lnTo>
                  <a:lnTo>
                    <a:pt x="232" y="1089"/>
                  </a:lnTo>
                  <a:lnTo>
                    <a:pt x="224" y="1082"/>
                  </a:lnTo>
                  <a:lnTo>
                    <a:pt x="214" y="1072"/>
                  </a:lnTo>
                  <a:lnTo>
                    <a:pt x="205" y="1063"/>
                  </a:lnTo>
                  <a:lnTo>
                    <a:pt x="194" y="1053"/>
                  </a:lnTo>
                  <a:lnTo>
                    <a:pt x="184" y="1042"/>
                  </a:lnTo>
                  <a:lnTo>
                    <a:pt x="173" y="1030"/>
                  </a:lnTo>
                  <a:lnTo>
                    <a:pt x="163" y="1019"/>
                  </a:lnTo>
                  <a:lnTo>
                    <a:pt x="152" y="1006"/>
                  </a:lnTo>
                  <a:lnTo>
                    <a:pt x="142" y="994"/>
                  </a:lnTo>
                  <a:lnTo>
                    <a:pt x="135" y="985"/>
                  </a:lnTo>
                  <a:lnTo>
                    <a:pt x="131" y="979"/>
                  </a:lnTo>
                  <a:lnTo>
                    <a:pt x="123" y="971"/>
                  </a:lnTo>
                  <a:lnTo>
                    <a:pt x="119" y="966"/>
                  </a:lnTo>
                  <a:lnTo>
                    <a:pt x="114" y="956"/>
                  </a:lnTo>
                  <a:lnTo>
                    <a:pt x="108" y="950"/>
                  </a:lnTo>
                  <a:lnTo>
                    <a:pt x="102" y="943"/>
                  </a:lnTo>
                  <a:lnTo>
                    <a:pt x="98" y="935"/>
                  </a:lnTo>
                  <a:lnTo>
                    <a:pt x="93" y="926"/>
                  </a:lnTo>
                  <a:lnTo>
                    <a:pt x="87" y="920"/>
                  </a:lnTo>
                  <a:lnTo>
                    <a:pt x="81" y="910"/>
                  </a:lnTo>
                  <a:lnTo>
                    <a:pt x="79" y="903"/>
                  </a:lnTo>
                  <a:lnTo>
                    <a:pt x="74" y="895"/>
                  </a:lnTo>
                  <a:lnTo>
                    <a:pt x="70" y="888"/>
                  </a:lnTo>
                  <a:lnTo>
                    <a:pt x="66" y="878"/>
                  </a:lnTo>
                  <a:lnTo>
                    <a:pt x="62" y="871"/>
                  </a:lnTo>
                  <a:lnTo>
                    <a:pt x="59" y="861"/>
                  </a:lnTo>
                  <a:lnTo>
                    <a:pt x="55" y="853"/>
                  </a:lnTo>
                  <a:lnTo>
                    <a:pt x="51" y="844"/>
                  </a:lnTo>
                  <a:lnTo>
                    <a:pt x="47" y="836"/>
                  </a:lnTo>
                  <a:lnTo>
                    <a:pt x="43" y="827"/>
                  </a:lnTo>
                  <a:lnTo>
                    <a:pt x="41" y="819"/>
                  </a:lnTo>
                  <a:lnTo>
                    <a:pt x="40" y="810"/>
                  </a:lnTo>
                  <a:lnTo>
                    <a:pt x="38" y="802"/>
                  </a:lnTo>
                  <a:lnTo>
                    <a:pt x="36" y="791"/>
                  </a:lnTo>
                  <a:lnTo>
                    <a:pt x="34" y="783"/>
                  </a:lnTo>
                  <a:lnTo>
                    <a:pt x="32" y="774"/>
                  </a:lnTo>
                  <a:lnTo>
                    <a:pt x="32" y="766"/>
                  </a:lnTo>
                  <a:lnTo>
                    <a:pt x="32" y="756"/>
                  </a:lnTo>
                  <a:lnTo>
                    <a:pt x="32" y="747"/>
                  </a:lnTo>
                  <a:lnTo>
                    <a:pt x="32" y="737"/>
                  </a:lnTo>
                  <a:lnTo>
                    <a:pt x="34" y="730"/>
                  </a:lnTo>
                  <a:lnTo>
                    <a:pt x="34" y="720"/>
                  </a:lnTo>
                  <a:lnTo>
                    <a:pt x="36" y="711"/>
                  </a:lnTo>
                  <a:lnTo>
                    <a:pt x="36" y="701"/>
                  </a:lnTo>
                  <a:lnTo>
                    <a:pt x="38" y="692"/>
                  </a:lnTo>
                  <a:lnTo>
                    <a:pt x="40" y="682"/>
                  </a:lnTo>
                  <a:lnTo>
                    <a:pt x="43" y="675"/>
                  </a:lnTo>
                  <a:lnTo>
                    <a:pt x="47" y="665"/>
                  </a:lnTo>
                  <a:lnTo>
                    <a:pt x="49" y="658"/>
                  </a:lnTo>
                  <a:lnTo>
                    <a:pt x="53" y="646"/>
                  </a:lnTo>
                  <a:lnTo>
                    <a:pt x="57" y="639"/>
                  </a:lnTo>
                  <a:lnTo>
                    <a:pt x="60" y="629"/>
                  </a:lnTo>
                  <a:lnTo>
                    <a:pt x="66" y="622"/>
                  </a:lnTo>
                  <a:lnTo>
                    <a:pt x="70" y="612"/>
                  </a:lnTo>
                  <a:lnTo>
                    <a:pt x="76" y="606"/>
                  </a:lnTo>
                  <a:lnTo>
                    <a:pt x="79" y="597"/>
                  </a:lnTo>
                  <a:lnTo>
                    <a:pt x="87" y="589"/>
                  </a:lnTo>
                  <a:lnTo>
                    <a:pt x="91" y="580"/>
                  </a:lnTo>
                  <a:lnTo>
                    <a:pt x="97" y="572"/>
                  </a:lnTo>
                  <a:lnTo>
                    <a:pt x="102" y="564"/>
                  </a:lnTo>
                  <a:lnTo>
                    <a:pt x="110" y="557"/>
                  </a:lnTo>
                  <a:lnTo>
                    <a:pt x="116" y="549"/>
                  </a:lnTo>
                  <a:lnTo>
                    <a:pt x="123" y="542"/>
                  </a:lnTo>
                  <a:lnTo>
                    <a:pt x="129" y="534"/>
                  </a:lnTo>
                  <a:lnTo>
                    <a:pt x="136" y="526"/>
                  </a:lnTo>
                  <a:lnTo>
                    <a:pt x="144" y="519"/>
                  </a:lnTo>
                  <a:lnTo>
                    <a:pt x="150" y="511"/>
                  </a:lnTo>
                  <a:lnTo>
                    <a:pt x="157" y="504"/>
                  </a:lnTo>
                  <a:lnTo>
                    <a:pt x="163" y="496"/>
                  </a:lnTo>
                  <a:lnTo>
                    <a:pt x="171" y="490"/>
                  </a:lnTo>
                  <a:lnTo>
                    <a:pt x="178" y="483"/>
                  </a:lnTo>
                  <a:lnTo>
                    <a:pt x="186" y="477"/>
                  </a:lnTo>
                  <a:lnTo>
                    <a:pt x="194" y="469"/>
                  </a:lnTo>
                  <a:lnTo>
                    <a:pt x="201" y="464"/>
                  </a:lnTo>
                  <a:lnTo>
                    <a:pt x="207" y="456"/>
                  </a:lnTo>
                  <a:lnTo>
                    <a:pt x="214" y="450"/>
                  </a:lnTo>
                  <a:lnTo>
                    <a:pt x="222" y="445"/>
                  </a:lnTo>
                  <a:lnTo>
                    <a:pt x="230" y="437"/>
                  </a:lnTo>
                  <a:lnTo>
                    <a:pt x="237" y="431"/>
                  </a:lnTo>
                  <a:lnTo>
                    <a:pt x="243" y="426"/>
                  </a:lnTo>
                  <a:lnTo>
                    <a:pt x="252" y="420"/>
                  </a:lnTo>
                  <a:lnTo>
                    <a:pt x="258" y="414"/>
                  </a:lnTo>
                  <a:lnTo>
                    <a:pt x="264" y="409"/>
                  </a:lnTo>
                  <a:lnTo>
                    <a:pt x="271" y="403"/>
                  </a:lnTo>
                  <a:lnTo>
                    <a:pt x="279" y="399"/>
                  </a:lnTo>
                  <a:lnTo>
                    <a:pt x="285" y="393"/>
                  </a:lnTo>
                  <a:lnTo>
                    <a:pt x="290" y="388"/>
                  </a:lnTo>
                  <a:lnTo>
                    <a:pt x="298" y="382"/>
                  </a:lnTo>
                  <a:lnTo>
                    <a:pt x="304" y="380"/>
                  </a:lnTo>
                  <a:lnTo>
                    <a:pt x="315" y="369"/>
                  </a:lnTo>
                  <a:lnTo>
                    <a:pt x="327" y="361"/>
                  </a:lnTo>
                  <a:lnTo>
                    <a:pt x="336" y="353"/>
                  </a:lnTo>
                  <a:lnTo>
                    <a:pt x="346" y="348"/>
                  </a:lnTo>
                  <a:lnTo>
                    <a:pt x="353" y="340"/>
                  </a:lnTo>
                  <a:lnTo>
                    <a:pt x="361" y="334"/>
                  </a:lnTo>
                  <a:lnTo>
                    <a:pt x="366" y="329"/>
                  </a:lnTo>
                  <a:lnTo>
                    <a:pt x="372" y="327"/>
                  </a:lnTo>
                  <a:lnTo>
                    <a:pt x="380" y="317"/>
                  </a:lnTo>
                  <a:lnTo>
                    <a:pt x="391" y="310"/>
                  </a:lnTo>
                  <a:lnTo>
                    <a:pt x="397" y="306"/>
                  </a:lnTo>
                  <a:lnTo>
                    <a:pt x="405" y="302"/>
                  </a:lnTo>
                  <a:lnTo>
                    <a:pt x="410" y="300"/>
                  </a:lnTo>
                  <a:lnTo>
                    <a:pt x="420" y="296"/>
                  </a:lnTo>
                  <a:lnTo>
                    <a:pt x="425" y="295"/>
                  </a:lnTo>
                  <a:lnTo>
                    <a:pt x="433" y="291"/>
                  </a:lnTo>
                  <a:lnTo>
                    <a:pt x="443" y="289"/>
                  </a:lnTo>
                  <a:lnTo>
                    <a:pt x="452" y="285"/>
                  </a:lnTo>
                  <a:lnTo>
                    <a:pt x="460" y="283"/>
                  </a:lnTo>
                  <a:lnTo>
                    <a:pt x="469" y="279"/>
                  </a:lnTo>
                  <a:lnTo>
                    <a:pt x="477" y="277"/>
                  </a:lnTo>
                  <a:lnTo>
                    <a:pt x="486" y="276"/>
                  </a:lnTo>
                  <a:lnTo>
                    <a:pt x="492" y="274"/>
                  </a:lnTo>
                  <a:lnTo>
                    <a:pt x="501" y="272"/>
                  </a:lnTo>
                  <a:lnTo>
                    <a:pt x="509" y="270"/>
                  </a:lnTo>
                  <a:lnTo>
                    <a:pt x="517" y="268"/>
                  </a:lnTo>
                  <a:lnTo>
                    <a:pt x="524" y="266"/>
                  </a:lnTo>
                  <a:lnTo>
                    <a:pt x="532" y="266"/>
                  </a:lnTo>
                  <a:lnTo>
                    <a:pt x="539" y="264"/>
                  </a:lnTo>
                  <a:lnTo>
                    <a:pt x="545" y="264"/>
                  </a:lnTo>
                  <a:lnTo>
                    <a:pt x="557" y="262"/>
                  </a:lnTo>
                  <a:lnTo>
                    <a:pt x="564" y="260"/>
                  </a:lnTo>
                  <a:lnTo>
                    <a:pt x="570" y="260"/>
                  </a:lnTo>
                  <a:lnTo>
                    <a:pt x="572" y="260"/>
                  </a:lnTo>
                  <a:lnTo>
                    <a:pt x="576" y="258"/>
                  </a:lnTo>
                  <a:lnTo>
                    <a:pt x="583" y="255"/>
                  </a:lnTo>
                  <a:lnTo>
                    <a:pt x="589" y="249"/>
                  </a:lnTo>
                  <a:lnTo>
                    <a:pt x="593" y="241"/>
                  </a:lnTo>
                  <a:lnTo>
                    <a:pt x="595" y="238"/>
                  </a:lnTo>
                  <a:lnTo>
                    <a:pt x="597" y="232"/>
                  </a:lnTo>
                  <a:lnTo>
                    <a:pt x="598" y="226"/>
                  </a:lnTo>
                  <a:lnTo>
                    <a:pt x="600" y="220"/>
                  </a:lnTo>
                  <a:lnTo>
                    <a:pt x="598" y="213"/>
                  </a:lnTo>
                  <a:lnTo>
                    <a:pt x="598" y="205"/>
                  </a:lnTo>
                  <a:lnTo>
                    <a:pt x="598" y="199"/>
                  </a:lnTo>
                  <a:lnTo>
                    <a:pt x="598" y="192"/>
                  </a:lnTo>
                  <a:lnTo>
                    <a:pt x="598" y="184"/>
                  </a:lnTo>
                  <a:lnTo>
                    <a:pt x="597" y="177"/>
                  </a:lnTo>
                  <a:lnTo>
                    <a:pt x="595" y="167"/>
                  </a:lnTo>
                  <a:lnTo>
                    <a:pt x="595" y="161"/>
                  </a:lnTo>
                  <a:lnTo>
                    <a:pt x="593" y="152"/>
                  </a:lnTo>
                  <a:lnTo>
                    <a:pt x="589" y="144"/>
                  </a:lnTo>
                  <a:lnTo>
                    <a:pt x="587" y="135"/>
                  </a:lnTo>
                  <a:lnTo>
                    <a:pt x="583" y="127"/>
                  </a:lnTo>
                  <a:lnTo>
                    <a:pt x="579" y="118"/>
                  </a:lnTo>
                  <a:lnTo>
                    <a:pt x="576" y="110"/>
                  </a:lnTo>
                  <a:lnTo>
                    <a:pt x="572" y="103"/>
                  </a:lnTo>
                  <a:lnTo>
                    <a:pt x="566" y="93"/>
                  </a:lnTo>
                  <a:lnTo>
                    <a:pt x="560" y="84"/>
                  </a:lnTo>
                  <a:lnTo>
                    <a:pt x="555" y="74"/>
                  </a:lnTo>
                  <a:lnTo>
                    <a:pt x="545" y="65"/>
                  </a:lnTo>
                  <a:lnTo>
                    <a:pt x="538" y="59"/>
                  </a:lnTo>
                  <a:lnTo>
                    <a:pt x="528" y="49"/>
                  </a:lnTo>
                  <a:lnTo>
                    <a:pt x="519" y="44"/>
                  </a:lnTo>
                  <a:lnTo>
                    <a:pt x="509" y="36"/>
                  </a:lnTo>
                  <a:lnTo>
                    <a:pt x="501" y="30"/>
                  </a:lnTo>
                  <a:lnTo>
                    <a:pt x="490" y="23"/>
                  </a:lnTo>
                  <a:lnTo>
                    <a:pt x="481" y="19"/>
                  </a:lnTo>
                  <a:lnTo>
                    <a:pt x="471" y="15"/>
                  </a:lnTo>
                  <a:lnTo>
                    <a:pt x="462" y="11"/>
                  </a:lnTo>
                  <a:lnTo>
                    <a:pt x="452" y="6"/>
                  </a:lnTo>
                  <a:lnTo>
                    <a:pt x="446" y="4"/>
                  </a:lnTo>
                  <a:lnTo>
                    <a:pt x="437" y="2"/>
                  </a:lnTo>
                  <a:lnTo>
                    <a:pt x="433" y="2"/>
                  </a:lnTo>
                  <a:lnTo>
                    <a:pt x="4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1" name="Freeform 95"/>
            <p:cNvSpPr>
              <a:spLocks/>
            </p:cNvSpPr>
            <p:nvPr/>
          </p:nvSpPr>
          <p:spPr bwMode="auto">
            <a:xfrm>
              <a:off x="2746" y="2572"/>
              <a:ext cx="171" cy="287"/>
            </a:xfrm>
            <a:custGeom>
              <a:avLst/>
              <a:gdLst>
                <a:gd name="T0" fmla="*/ 163 w 340"/>
                <a:gd name="T1" fmla="*/ 556 h 575"/>
                <a:gd name="T2" fmla="*/ 127 w 340"/>
                <a:gd name="T3" fmla="*/ 514 h 575"/>
                <a:gd name="T4" fmla="*/ 84 w 340"/>
                <a:gd name="T5" fmla="*/ 459 h 575"/>
                <a:gd name="T6" fmla="*/ 59 w 340"/>
                <a:gd name="T7" fmla="*/ 424 h 575"/>
                <a:gd name="T8" fmla="*/ 38 w 340"/>
                <a:gd name="T9" fmla="*/ 388 h 575"/>
                <a:gd name="T10" fmla="*/ 21 w 340"/>
                <a:gd name="T11" fmla="*/ 354 h 575"/>
                <a:gd name="T12" fmla="*/ 9 w 340"/>
                <a:gd name="T13" fmla="*/ 316 h 575"/>
                <a:gd name="T14" fmla="*/ 0 w 340"/>
                <a:gd name="T15" fmla="*/ 280 h 575"/>
                <a:gd name="T16" fmla="*/ 0 w 340"/>
                <a:gd name="T17" fmla="*/ 246 h 575"/>
                <a:gd name="T18" fmla="*/ 8 w 340"/>
                <a:gd name="T19" fmla="*/ 211 h 575"/>
                <a:gd name="T20" fmla="*/ 23 w 340"/>
                <a:gd name="T21" fmla="*/ 179 h 575"/>
                <a:gd name="T22" fmla="*/ 48 w 340"/>
                <a:gd name="T23" fmla="*/ 141 h 575"/>
                <a:gd name="T24" fmla="*/ 101 w 340"/>
                <a:gd name="T25" fmla="*/ 90 h 575"/>
                <a:gd name="T26" fmla="*/ 143 w 340"/>
                <a:gd name="T27" fmla="*/ 61 h 575"/>
                <a:gd name="T28" fmla="*/ 196 w 340"/>
                <a:gd name="T29" fmla="*/ 31 h 575"/>
                <a:gd name="T30" fmla="*/ 243 w 340"/>
                <a:gd name="T31" fmla="*/ 8 h 575"/>
                <a:gd name="T32" fmla="*/ 279 w 340"/>
                <a:gd name="T33" fmla="*/ 2 h 575"/>
                <a:gd name="T34" fmla="*/ 255 w 340"/>
                <a:gd name="T35" fmla="*/ 29 h 575"/>
                <a:gd name="T36" fmla="*/ 226 w 340"/>
                <a:gd name="T37" fmla="*/ 50 h 575"/>
                <a:gd name="T38" fmla="*/ 253 w 340"/>
                <a:gd name="T39" fmla="*/ 86 h 575"/>
                <a:gd name="T40" fmla="*/ 279 w 340"/>
                <a:gd name="T41" fmla="*/ 132 h 575"/>
                <a:gd name="T42" fmla="*/ 297 w 340"/>
                <a:gd name="T43" fmla="*/ 166 h 575"/>
                <a:gd name="T44" fmla="*/ 310 w 340"/>
                <a:gd name="T45" fmla="*/ 206 h 575"/>
                <a:gd name="T46" fmla="*/ 317 w 340"/>
                <a:gd name="T47" fmla="*/ 246 h 575"/>
                <a:gd name="T48" fmla="*/ 325 w 340"/>
                <a:gd name="T49" fmla="*/ 299 h 575"/>
                <a:gd name="T50" fmla="*/ 331 w 340"/>
                <a:gd name="T51" fmla="*/ 352 h 575"/>
                <a:gd name="T52" fmla="*/ 336 w 340"/>
                <a:gd name="T53" fmla="*/ 402 h 575"/>
                <a:gd name="T54" fmla="*/ 338 w 340"/>
                <a:gd name="T55" fmla="*/ 438 h 575"/>
                <a:gd name="T56" fmla="*/ 340 w 340"/>
                <a:gd name="T57" fmla="*/ 462 h 575"/>
                <a:gd name="T58" fmla="*/ 329 w 340"/>
                <a:gd name="T59" fmla="*/ 443 h 575"/>
                <a:gd name="T60" fmla="*/ 321 w 340"/>
                <a:gd name="T61" fmla="*/ 409 h 575"/>
                <a:gd name="T62" fmla="*/ 314 w 340"/>
                <a:gd name="T63" fmla="*/ 358 h 575"/>
                <a:gd name="T64" fmla="*/ 304 w 340"/>
                <a:gd name="T65" fmla="*/ 303 h 575"/>
                <a:gd name="T66" fmla="*/ 297 w 340"/>
                <a:gd name="T67" fmla="*/ 251 h 575"/>
                <a:gd name="T68" fmla="*/ 287 w 340"/>
                <a:gd name="T69" fmla="*/ 211 h 575"/>
                <a:gd name="T70" fmla="*/ 276 w 340"/>
                <a:gd name="T71" fmla="*/ 181 h 575"/>
                <a:gd name="T72" fmla="*/ 245 w 340"/>
                <a:gd name="T73" fmla="*/ 128 h 575"/>
                <a:gd name="T74" fmla="*/ 211 w 340"/>
                <a:gd name="T75" fmla="*/ 78 h 575"/>
                <a:gd name="T76" fmla="*/ 194 w 340"/>
                <a:gd name="T77" fmla="*/ 65 h 575"/>
                <a:gd name="T78" fmla="*/ 148 w 340"/>
                <a:gd name="T79" fmla="*/ 94 h 575"/>
                <a:gd name="T80" fmla="*/ 114 w 340"/>
                <a:gd name="T81" fmla="*/ 122 h 575"/>
                <a:gd name="T82" fmla="*/ 78 w 340"/>
                <a:gd name="T83" fmla="*/ 160 h 575"/>
                <a:gd name="T84" fmla="*/ 48 w 340"/>
                <a:gd name="T85" fmla="*/ 206 h 575"/>
                <a:gd name="T86" fmla="*/ 27 w 340"/>
                <a:gd name="T87" fmla="*/ 257 h 575"/>
                <a:gd name="T88" fmla="*/ 32 w 340"/>
                <a:gd name="T89" fmla="*/ 316 h 575"/>
                <a:gd name="T90" fmla="*/ 44 w 340"/>
                <a:gd name="T91" fmla="*/ 348 h 575"/>
                <a:gd name="T92" fmla="*/ 59 w 340"/>
                <a:gd name="T93" fmla="*/ 383 h 575"/>
                <a:gd name="T94" fmla="*/ 76 w 340"/>
                <a:gd name="T95" fmla="*/ 415 h 575"/>
                <a:gd name="T96" fmla="*/ 99 w 340"/>
                <a:gd name="T97" fmla="*/ 447 h 575"/>
                <a:gd name="T98" fmla="*/ 139 w 340"/>
                <a:gd name="T99" fmla="*/ 500 h 575"/>
                <a:gd name="T100" fmla="*/ 173 w 340"/>
                <a:gd name="T101" fmla="*/ 542 h 575"/>
                <a:gd name="T102" fmla="*/ 184 w 340"/>
                <a:gd name="T10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575">
                  <a:moveTo>
                    <a:pt x="184" y="575"/>
                  </a:moveTo>
                  <a:lnTo>
                    <a:pt x="182" y="571"/>
                  </a:lnTo>
                  <a:lnTo>
                    <a:pt x="175" y="565"/>
                  </a:lnTo>
                  <a:lnTo>
                    <a:pt x="169" y="559"/>
                  </a:lnTo>
                  <a:lnTo>
                    <a:pt x="163" y="556"/>
                  </a:lnTo>
                  <a:lnTo>
                    <a:pt x="158" y="548"/>
                  </a:lnTo>
                  <a:lnTo>
                    <a:pt x="152" y="540"/>
                  </a:lnTo>
                  <a:lnTo>
                    <a:pt x="144" y="531"/>
                  </a:lnTo>
                  <a:lnTo>
                    <a:pt x="135" y="523"/>
                  </a:lnTo>
                  <a:lnTo>
                    <a:pt x="127" y="514"/>
                  </a:lnTo>
                  <a:lnTo>
                    <a:pt x="120" y="504"/>
                  </a:lnTo>
                  <a:lnTo>
                    <a:pt x="110" y="493"/>
                  </a:lnTo>
                  <a:lnTo>
                    <a:pt x="101" y="481"/>
                  </a:lnTo>
                  <a:lnTo>
                    <a:pt x="91" y="470"/>
                  </a:lnTo>
                  <a:lnTo>
                    <a:pt x="84" y="459"/>
                  </a:lnTo>
                  <a:lnTo>
                    <a:pt x="78" y="451"/>
                  </a:lnTo>
                  <a:lnTo>
                    <a:pt x="74" y="443"/>
                  </a:lnTo>
                  <a:lnTo>
                    <a:pt x="68" y="438"/>
                  </a:lnTo>
                  <a:lnTo>
                    <a:pt x="65" y="432"/>
                  </a:lnTo>
                  <a:lnTo>
                    <a:pt x="59" y="424"/>
                  </a:lnTo>
                  <a:lnTo>
                    <a:pt x="55" y="417"/>
                  </a:lnTo>
                  <a:lnTo>
                    <a:pt x="51" y="411"/>
                  </a:lnTo>
                  <a:lnTo>
                    <a:pt x="48" y="403"/>
                  </a:lnTo>
                  <a:lnTo>
                    <a:pt x="44" y="396"/>
                  </a:lnTo>
                  <a:lnTo>
                    <a:pt x="38" y="388"/>
                  </a:lnTo>
                  <a:lnTo>
                    <a:pt x="36" y="381"/>
                  </a:lnTo>
                  <a:lnTo>
                    <a:pt x="32" y="375"/>
                  </a:lnTo>
                  <a:lnTo>
                    <a:pt x="28" y="367"/>
                  </a:lnTo>
                  <a:lnTo>
                    <a:pt x="25" y="362"/>
                  </a:lnTo>
                  <a:lnTo>
                    <a:pt x="21" y="354"/>
                  </a:lnTo>
                  <a:lnTo>
                    <a:pt x="19" y="346"/>
                  </a:lnTo>
                  <a:lnTo>
                    <a:pt x="15" y="339"/>
                  </a:lnTo>
                  <a:lnTo>
                    <a:pt x="11" y="331"/>
                  </a:lnTo>
                  <a:lnTo>
                    <a:pt x="9" y="324"/>
                  </a:lnTo>
                  <a:lnTo>
                    <a:pt x="9" y="316"/>
                  </a:lnTo>
                  <a:lnTo>
                    <a:pt x="6" y="308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" y="288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7"/>
                  </a:lnTo>
                  <a:lnTo>
                    <a:pt x="0" y="259"/>
                  </a:lnTo>
                  <a:lnTo>
                    <a:pt x="0" y="251"/>
                  </a:lnTo>
                  <a:lnTo>
                    <a:pt x="0" y="246"/>
                  </a:lnTo>
                  <a:lnTo>
                    <a:pt x="2" y="238"/>
                  </a:lnTo>
                  <a:lnTo>
                    <a:pt x="4" y="230"/>
                  </a:lnTo>
                  <a:lnTo>
                    <a:pt x="4" y="225"/>
                  </a:lnTo>
                  <a:lnTo>
                    <a:pt x="6" y="217"/>
                  </a:lnTo>
                  <a:lnTo>
                    <a:pt x="8" y="211"/>
                  </a:lnTo>
                  <a:lnTo>
                    <a:pt x="11" y="204"/>
                  </a:lnTo>
                  <a:lnTo>
                    <a:pt x="11" y="196"/>
                  </a:lnTo>
                  <a:lnTo>
                    <a:pt x="15" y="191"/>
                  </a:lnTo>
                  <a:lnTo>
                    <a:pt x="19" y="185"/>
                  </a:lnTo>
                  <a:lnTo>
                    <a:pt x="23" y="179"/>
                  </a:lnTo>
                  <a:lnTo>
                    <a:pt x="27" y="172"/>
                  </a:lnTo>
                  <a:lnTo>
                    <a:pt x="30" y="164"/>
                  </a:lnTo>
                  <a:lnTo>
                    <a:pt x="32" y="158"/>
                  </a:lnTo>
                  <a:lnTo>
                    <a:pt x="38" y="153"/>
                  </a:lnTo>
                  <a:lnTo>
                    <a:pt x="48" y="141"/>
                  </a:lnTo>
                  <a:lnTo>
                    <a:pt x="57" y="132"/>
                  </a:lnTo>
                  <a:lnTo>
                    <a:pt x="67" y="120"/>
                  </a:lnTo>
                  <a:lnTo>
                    <a:pt x="76" y="109"/>
                  </a:lnTo>
                  <a:lnTo>
                    <a:pt x="87" y="99"/>
                  </a:lnTo>
                  <a:lnTo>
                    <a:pt x="101" y="90"/>
                  </a:lnTo>
                  <a:lnTo>
                    <a:pt x="112" y="80"/>
                  </a:lnTo>
                  <a:lnTo>
                    <a:pt x="124" y="73"/>
                  </a:lnTo>
                  <a:lnTo>
                    <a:pt x="129" y="67"/>
                  </a:lnTo>
                  <a:lnTo>
                    <a:pt x="137" y="63"/>
                  </a:lnTo>
                  <a:lnTo>
                    <a:pt x="143" y="61"/>
                  </a:lnTo>
                  <a:lnTo>
                    <a:pt x="150" y="57"/>
                  </a:lnTo>
                  <a:lnTo>
                    <a:pt x="162" y="48"/>
                  </a:lnTo>
                  <a:lnTo>
                    <a:pt x="173" y="42"/>
                  </a:lnTo>
                  <a:lnTo>
                    <a:pt x="184" y="37"/>
                  </a:lnTo>
                  <a:lnTo>
                    <a:pt x="196" y="31"/>
                  </a:lnTo>
                  <a:lnTo>
                    <a:pt x="205" y="25"/>
                  </a:lnTo>
                  <a:lnTo>
                    <a:pt x="217" y="19"/>
                  </a:lnTo>
                  <a:lnTo>
                    <a:pt x="226" y="16"/>
                  </a:lnTo>
                  <a:lnTo>
                    <a:pt x="236" y="12"/>
                  </a:lnTo>
                  <a:lnTo>
                    <a:pt x="243" y="8"/>
                  </a:lnTo>
                  <a:lnTo>
                    <a:pt x="253" y="4"/>
                  </a:lnTo>
                  <a:lnTo>
                    <a:pt x="259" y="2"/>
                  </a:lnTo>
                  <a:lnTo>
                    <a:pt x="264" y="2"/>
                  </a:lnTo>
                  <a:lnTo>
                    <a:pt x="274" y="0"/>
                  </a:lnTo>
                  <a:lnTo>
                    <a:pt x="279" y="2"/>
                  </a:lnTo>
                  <a:lnTo>
                    <a:pt x="279" y="10"/>
                  </a:lnTo>
                  <a:lnTo>
                    <a:pt x="279" y="16"/>
                  </a:lnTo>
                  <a:lnTo>
                    <a:pt x="272" y="23"/>
                  </a:lnTo>
                  <a:lnTo>
                    <a:pt x="262" y="27"/>
                  </a:lnTo>
                  <a:lnTo>
                    <a:pt x="255" y="29"/>
                  </a:lnTo>
                  <a:lnTo>
                    <a:pt x="249" y="31"/>
                  </a:lnTo>
                  <a:lnTo>
                    <a:pt x="241" y="35"/>
                  </a:lnTo>
                  <a:lnTo>
                    <a:pt x="238" y="40"/>
                  </a:lnTo>
                  <a:lnTo>
                    <a:pt x="228" y="46"/>
                  </a:lnTo>
                  <a:lnTo>
                    <a:pt x="226" y="50"/>
                  </a:lnTo>
                  <a:lnTo>
                    <a:pt x="228" y="52"/>
                  </a:lnTo>
                  <a:lnTo>
                    <a:pt x="236" y="63"/>
                  </a:lnTo>
                  <a:lnTo>
                    <a:pt x="240" y="69"/>
                  </a:lnTo>
                  <a:lnTo>
                    <a:pt x="245" y="77"/>
                  </a:lnTo>
                  <a:lnTo>
                    <a:pt x="253" y="86"/>
                  </a:lnTo>
                  <a:lnTo>
                    <a:pt x="259" y="97"/>
                  </a:lnTo>
                  <a:lnTo>
                    <a:pt x="266" y="107"/>
                  </a:lnTo>
                  <a:lnTo>
                    <a:pt x="274" y="120"/>
                  </a:lnTo>
                  <a:lnTo>
                    <a:pt x="276" y="126"/>
                  </a:lnTo>
                  <a:lnTo>
                    <a:pt x="279" y="132"/>
                  </a:lnTo>
                  <a:lnTo>
                    <a:pt x="283" y="139"/>
                  </a:lnTo>
                  <a:lnTo>
                    <a:pt x="287" y="145"/>
                  </a:lnTo>
                  <a:lnTo>
                    <a:pt x="289" y="153"/>
                  </a:lnTo>
                  <a:lnTo>
                    <a:pt x="293" y="160"/>
                  </a:lnTo>
                  <a:lnTo>
                    <a:pt x="297" y="166"/>
                  </a:lnTo>
                  <a:lnTo>
                    <a:pt x="300" y="173"/>
                  </a:lnTo>
                  <a:lnTo>
                    <a:pt x="302" y="181"/>
                  </a:lnTo>
                  <a:lnTo>
                    <a:pt x="304" y="189"/>
                  </a:lnTo>
                  <a:lnTo>
                    <a:pt x="306" y="196"/>
                  </a:lnTo>
                  <a:lnTo>
                    <a:pt x="310" y="206"/>
                  </a:lnTo>
                  <a:lnTo>
                    <a:pt x="312" y="211"/>
                  </a:lnTo>
                  <a:lnTo>
                    <a:pt x="314" y="219"/>
                  </a:lnTo>
                  <a:lnTo>
                    <a:pt x="314" y="229"/>
                  </a:lnTo>
                  <a:lnTo>
                    <a:pt x="317" y="238"/>
                  </a:lnTo>
                  <a:lnTo>
                    <a:pt x="317" y="246"/>
                  </a:lnTo>
                  <a:lnTo>
                    <a:pt x="319" y="257"/>
                  </a:lnTo>
                  <a:lnTo>
                    <a:pt x="321" y="267"/>
                  </a:lnTo>
                  <a:lnTo>
                    <a:pt x="323" y="278"/>
                  </a:lnTo>
                  <a:lnTo>
                    <a:pt x="323" y="288"/>
                  </a:lnTo>
                  <a:lnTo>
                    <a:pt x="325" y="299"/>
                  </a:lnTo>
                  <a:lnTo>
                    <a:pt x="325" y="308"/>
                  </a:lnTo>
                  <a:lnTo>
                    <a:pt x="329" y="320"/>
                  </a:lnTo>
                  <a:lnTo>
                    <a:pt x="329" y="331"/>
                  </a:lnTo>
                  <a:lnTo>
                    <a:pt x="331" y="341"/>
                  </a:lnTo>
                  <a:lnTo>
                    <a:pt x="331" y="352"/>
                  </a:lnTo>
                  <a:lnTo>
                    <a:pt x="335" y="364"/>
                  </a:lnTo>
                  <a:lnTo>
                    <a:pt x="335" y="373"/>
                  </a:lnTo>
                  <a:lnTo>
                    <a:pt x="335" y="381"/>
                  </a:lnTo>
                  <a:lnTo>
                    <a:pt x="335" y="390"/>
                  </a:lnTo>
                  <a:lnTo>
                    <a:pt x="336" y="402"/>
                  </a:lnTo>
                  <a:lnTo>
                    <a:pt x="336" y="409"/>
                  </a:lnTo>
                  <a:lnTo>
                    <a:pt x="338" y="417"/>
                  </a:lnTo>
                  <a:lnTo>
                    <a:pt x="338" y="424"/>
                  </a:lnTo>
                  <a:lnTo>
                    <a:pt x="338" y="432"/>
                  </a:lnTo>
                  <a:lnTo>
                    <a:pt x="338" y="438"/>
                  </a:lnTo>
                  <a:lnTo>
                    <a:pt x="338" y="443"/>
                  </a:lnTo>
                  <a:lnTo>
                    <a:pt x="338" y="449"/>
                  </a:lnTo>
                  <a:lnTo>
                    <a:pt x="340" y="455"/>
                  </a:lnTo>
                  <a:lnTo>
                    <a:pt x="340" y="461"/>
                  </a:lnTo>
                  <a:lnTo>
                    <a:pt x="340" y="462"/>
                  </a:lnTo>
                  <a:lnTo>
                    <a:pt x="310" y="504"/>
                  </a:lnTo>
                  <a:lnTo>
                    <a:pt x="291" y="489"/>
                  </a:lnTo>
                  <a:lnTo>
                    <a:pt x="331" y="455"/>
                  </a:lnTo>
                  <a:lnTo>
                    <a:pt x="329" y="451"/>
                  </a:lnTo>
                  <a:lnTo>
                    <a:pt x="329" y="443"/>
                  </a:lnTo>
                  <a:lnTo>
                    <a:pt x="327" y="438"/>
                  </a:lnTo>
                  <a:lnTo>
                    <a:pt x="325" y="432"/>
                  </a:lnTo>
                  <a:lnTo>
                    <a:pt x="325" y="426"/>
                  </a:lnTo>
                  <a:lnTo>
                    <a:pt x="323" y="419"/>
                  </a:lnTo>
                  <a:lnTo>
                    <a:pt x="321" y="409"/>
                  </a:lnTo>
                  <a:lnTo>
                    <a:pt x="319" y="400"/>
                  </a:lnTo>
                  <a:lnTo>
                    <a:pt x="317" y="390"/>
                  </a:lnTo>
                  <a:lnTo>
                    <a:pt x="317" y="381"/>
                  </a:lnTo>
                  <a:lnTo>
                    <a:pt x="314" y="369"/>
                  </a:lnTo>
                  <a:lnTo>
                    <a:pt x="314" y="358"/>
                  </a:lnTo>
                  <a:lnTo>
                    <a:pt x="312" y="348"/>
                  </a:lnTo>
                  <a:lnTo>
                    <a:pt x="312" y="337"/>
                  </a:lnTo>
                  <a:lnTo>
                    <a:pt x="308" y="326"/>
                  </a:lnTo>
                  <a:lnTo>
                    <a:pt x="306" y="314"/>
                  </a:lnTo>
                  <a:lnTo>
                    <a:pt x="304" y="303"/>
                  </a:lnTo>
                  <a:lnTo>
                    <a:pt x="302" y="293"/>
                  </a:lnTo>
                  <a:lnTo>
                    <a:pt x="300" y="282"/>
                  </a:lnTo>
                  <a:lnTo>
                    <a:pt x="300" y="270"/>
                  </a:lnTo>
                  <a:lnTo>
                    <a:pt x="297" y="261"/>
                  </a:lnTo>
                  <a:lnTo>
                    <a:pt x="297" y="251"/>
                  </a:lnTo>
                  <a:lnTo>
                    <a:pt x="293" y="240"/>
                  </a:lnTo>
                  <a:lnTo>
                    <a:pt x="293" y="232"/>
                  </a:lnTo>
                  <a:lnTo>
                    <a:pt x="291" y="225"/>
                  </a:lnTo>
                  <a:lnTo>
                    <a:pt x="289" y="217"/>
                  </a:lnTo>
                  <a:lnTo>
                    <a:pt x="287" y="211"/>
                  </a:lnTo>
                  <a:lnTo>
                    <a:pt x="285" y="206"/>
                  </a:lnTo>
                  <a:lnTo>
                    <a:pt x="285" y="200"/>
                  </a:lnTo>
                  <a:lnTo>
                    <a:pt x="285" y="198"/>
                  </a:lnTo>
                  <a:lnTo>
                    <a:pt x="279" y="191"/>
                  </a:lnTo>
                  <a:lnTo>
                    <a:pt x="276" y="181"/>
                  </a:lnTo>
                  <a:lnTo>
                    <a:pt x="270" y="172"/>
                  </a:lnTo>
                  <a:lnTo>
                    <a:pt x="266" y="162"/>
                  </a:lnTo>
                  <a:lnTo>
                    <a:pt x="259" y="151"/>
                  </a:lnTo>
                  <a:lnTo>
                    <a:pt x="253" y="139"/>
                  </a:lnTo>
                  <a:lnTo>
                    <a:pt x="245" y="128"/>
                  </a:lnTo>
                  <a:lnTo>
                    <a:pt x="238" y="116"/>
                  </a:lnTo>
                  <a:lnTo>
                    <a:pt x="230" y="105"/>
                  </a:lnTo>
                  <a:lnTo>
                    <a:pt x="222" y="96"/>
                  </a:lnTo>
                  <a:lnTo>
                    <a:pt x="217" y="86"/>
                  </a:lnTo>
                  <a:lnTo>
                    <a:pt x="211" y="78"/>
                  </a:lnTo>
                  <a:lnTo>
                    <a:pt x="205" y="71"/>
                  </a:lnTo>
                  <a:lnTo>
                    <a:pt x="203" y="67"/>
                  </a:lnTo>
                  <a:lnTo>
                    <a:pt x="201" y="63"/>
                  </a:lnTo>
                  <a:lnTo>
                    <a:pt x="200" y="63"/>
                  </a:lnTo>
                  <a:lnTo>
                    <a:pt x="194" y="65"/>
                  </a:lnTo>
                  <a:lnTo>
                    <a:pt x="188" y="69"/>
                  </a:lnTo>
                  <a:lnTo>
                    <a:pt x="179" y="75"/>
                  </a:lnTo>
                  <a:lnTo>
                    <a:pt x="167" y="82"/>
                  </a:lnTo>
                  <a:lnTo>
                    <a:pt x="156" y="90"/>
                  </a:lnTo>
                  <a:lnTo>
                    <a:pt x="148" y="94"/>
                  </a:lnTo>
                  <a:lnTo>
                    <a:pt x="141" y="99"/>
                  </a:lnTo>
                  <a:lnTo>
                    <a:pt x="135" y="105"/>
                  </a:lnTo>
                  <a:lnTo>
                    <a:pt x="129" y="111"/>
                  </a:lnTo>
                  <a:lnTo>
                    <a:pt x="120" y="116"/>
                  </a:lnTo>
                  <a:lnTo>
                    <a:pt x="114" y="122"/>
                  </a:lnTo>
                  <a:lnTo>
                    <a:pt x="106" y="130"/>
                  </a:lnTo>
                  <a:lnTo>
                    <a:pt x="99" y="137"/>
                  </a:lnTo>
                  <a:lnTo>
                    <a:pt x="91" y="145"/>
                  </a:lnTo>
                  <a:lnTo>
                    <a:pt x="86" y="153"/>
                  </a:lnTo>
                  <a:lnTo>
                    <a:pt x="78" y="160"/>
                  </a:lnTo>
                  <a:lnTo>
                    <a:pt x="70" y="170"/>
                  </a:lnTo>
                  <a:lnTo>
                    <a:pt x="65" y="177"/>
                  </a:lnTo>
                  <a:lnTo>
                    <a:pt x="57" y="187"/>
                  </a:lnTo>
                  <a:lnTo>
                    <a:pt x="51" y="196"/>
                  </a:lnTo>
                  <a:lnTo>
                    <a:pt x="48" y="206"/>
                  </a:lnTo>
                  <a:lnTo>
                    <a:pt x="42" y="215"/>
                  </a:lnTo>
                  <a:lnTo>
                    <a:pt x="36" y="225"/>
                  </a:lnTo>
                  <a:lnTo>
                    <a:pt x="32" y="236"/>
                  </a:lnTo>
                  <a:lnTo>
                    <a:pt x="30" y="248"/>
                  </a:lnTo>
                  <a:lnTo>
                    <a:pt x="27" y="257"/>
                  </a:lnTo>
                  <a:lnTo>
                    <a:pt x="27" y="269"/>
                  </a:lnTo>
                  <a:lnTo>
                    <a:pt x="25" y="280"/>
                  </a:lnTo>
                  <a:lnTo>
                    <a:pt x="27" y="293"/>
                  </a:lnTo>
                  <a:lnTo>
                    <a:pt x="28" y="305"/>
                  </a:lnTo>
                  <a:lnTo>
                    <a:pt x="32" y="316"/>
                  </a:lnTo>
                  <a:lnTo>
                    <a:pt x="32" y="322"/>
                  </a:lnTo>
                  <a:lnTo>
                    <a:pt x="36" y="329"/>
                  </a:lnTo>
                  <a:lnTo>
                    <a:pt x="38" y="337"/>
                  </a:lnTo>
                  <a:lnTo>
                    <a:pt x="42" y="343"/>
                  </a:lnTo>
                  <a:lnTo>
                    <a:pt x="44" y="348"/>
                  </a:lnTo>
                  <a:lnTo>
                    <a:pt x="46" y="356"/>
                  </a:lnTo>
                  <a:lnTo>
                    <a:pt x="48" y="364"/>
                  </a:lnTo>
                  <a:lnTo>
                    <a:pt x="51" y="369"/>
                  </a:lnTo>
                  <a:lnTo>
                    <a:pt x="55" y="375"/>
                  </a:lnTo>
                  <a:lnTo>
                    <a:pt x="59" y="383"/>
                  </a:lnTo>
                  <a:lnTo>
                    <a:pt x="61" y="390"/>
                  </a:lnTo>
                  <a:lnTo>
                    <a:pt x="67" y="396"/>
                  </a:lnTo>
                  <a:lnTo>
                    <a:pt x="70" y="402"/>
                  </a:lnTo>
                  <a:lnTo>
                    <a:pt x="74" y="409"/>
                  </a:lnTo>
                  <a:lnTo>
                    <a:pt x="76" y="415"/>
                  </a:lnTo>
                  <a:lnTo>
                    <a:pt x="82" y="422"/>
                  </a:lnTo>
                  <a:lnTo>
                    <a:pt x="86" y="428"/>
                  </a:lnTo>
                  <a:lnTo>
                    <a:pt x="89" y="434"/>
                  </a:lnTo>
                  <a:lnTo>
                    <a:pt x="95" y="440"/>
                  </a:lnTo>
                  <a:lnTo>
                    <a:pt x="99" y="447"/>
                  </a:lnTo>
                  <a:lnTo>
                    <a:pt x="106" y="459"/>
                  </a:lnTo>
                  <a:lnTo>
                    <a:pt x="114" y="470"/>
                  </a:lnTo>
                  <a:lnTo>
                    <a:pt x="124" y="480"/>
                  </a:lnTo>
                  <a:lnTo>
                    <a:pt x="133" y="491"/>
                  </a:lnTo>
                  <a:lnTo>
                    <a:pt x="139" y="500"/>
                  </a:lnTo>
                  <a:lnTo>
                    <a:pt x="146" y="512"/>
                  </a:lnTo>
                  <a:lnTo>
                    <a:pt x="154" y="519"/>
                  </a:lnTo>
                  <a:lnTo>
                    <a:pt x="162" y="529"/>
                  </a:lnTo>
                  <a:lnTo>
                    <a:pt x="167" y="535"/>
                  </a:lnTo>
                  <a:lnTo>
                    <a:pt x="173" y="542"/>
                  </a:lnTo>
                  <a:lnTo>
                    <a:pt x="179" y="546"/>
                  </a:lnTo>
                  <a:lnTo>
                    <a:pt x="184" y="552"/>
                  </a:lnTo>
                  <a:lnTo>
                    <a:pt x="190" y="557"/>
                  </a:lnTo>
                  <a:lnTo>
                    <a:pt x="194" y="561"/>
                  </a:lnTo>
                  <a:lnTo>
                    <a:pt x="184" y="575"/>
                  </a:lnTo>
                  <a:lnTo>
                    <a:pt x="184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3" name="Freeform 97"/>
            <p:cNvSpPr>
              <a:spLocks/>
            </p:cNvSpPr>
            <p:nvPr/>
          </p:nvSpPr>
          <p:spPr bwMode="auto">
            <a:xfrm>
              <a:off x="2966" y="2453"/>
              <a:ext cx="83" cy="25"/>
            </a:xfrm>
            <a:custGeom>
              <a:avLst/>
              <a:gdLst>
                <a:gd name="T0" fmla="*/ 0 w 166"/>
                <a:gd name="T1" fmla="*/ 15 h 49"/>
                <a:gd name="T2" fmla="*/ 4 w 166"/>
                <a:gd name="T3" fmla="*/ 15 h 49"/>
                <a:gd name="T4" fmla="*/ 8 w 166"/>
                <a:gd name="T5" fmla="*/ 15 h 49"/>
                <a:gd name="T6" fmla="*/ 15 w 166"/>
                <a:gd name="T7" fmla="*/ 19 h 49"/>
                <a:gd name="T8" fmla="*/ 23 w 166"/>
                <a:gd name="T9" fmla="*/ 19 h 49"/>
                <a:gd name="T10" fmla="*/ 32 w 166"/>
                <a:gd name="T11" fmla="*/ 21 h 49"/>
                <a:gd name="T12" fmla="*/ 38 w 166"/>
                <a:gd name="T13" fmla="*/ 21 h 49"/>
                <a:gd name="T14" fmla="*/ 44 w 166"/>
                <a:gd name="T15" fmla="*/ 23 h 49"/>
                <a:gd name="T16" fmla="*/ 51 w 166"/>
                <a:gd name="T17" fmla="*/ 25 h 49"/>
                <a:gd name="T18" fmla="*/ 57 w 166"/>
                <a:gd name="T19" fmla="*/ 25 h 49"/>
                <a:gd name="T20" fmla="*/ 63 w 166"/>
                <a:gd name="T21" fmla="*/ 25 h 49"/>
                <a:gd name="T22" fmla="*/ 69 w 166"/>
                <a:gd name="T23" fmla="*/ 25 h 49"/>
                <a:gd name="T24" fmla="*/ 76 w 166"/>
                <a:gd name="T25" fmla="*/ 25 h 49"/>
                <a:gd name="T26" fmla="*/ 84 w 166"/>
                <a:gd name="T27" fmla="*/ 25 h 49"/>
                <a:gd name="T28" fmla="*/ 89 w 166"/>
                <a:gd name="T29" fmla="*/ 25 h 49"/>
                <a:gd name="T30" fmla="*/ 97 w 166"/>
                <a:gd name="T31" fmla="*/ 23 h 49"/>
                <a:gd name="T32" fmla="*/ 105 w 166"/>
                <a:gd name="T33" fmla="*/ 21 h 49"/>
                <a:gd name="T34" fmla="*/ 110 w 166"/>
                <a:gd name="T35" fmla="*/ 21 h 49"/>
                <a:gd name="T36" fmla="*/ 118 w 166"/>
                <a:gd name="T37" fmla="*/ 19 h 49"/>
                <a:gd name="T38" fmla="*/ 124 w 166"/>
                <a:gd name="T39" fmla="*/ 17 h 49"/>
                <a:gd name="T40" fmla="*/ 131 w 166"/>
                <a:gd name="T41" fmla="*/ 15 h 49"/>
                <a:gd name="T42" fmla="*/ 139 w 166"/>
                <a:gd name="T43" fmla="*/ 13 h 49"/>
                <a:gd name="T44" fmla="*/ 145 w 166"/>
                <a:gd name="T45" fmla="*/ 9 h 49"/>
                <a:gd name="T46" fmla="*/ 150 w 166"/>
                <a:gd name="T47" fmla="*/ 7 h 49"/>
                <a:gd name="T48" fmla="*/ 158 w 166"/>
                <a:gd name="T49" fmla="*/ 4 h 49"/>
                <a:gd name="T50" fmla="*/ 166 w 166"/>
                <a:gd name="T51" fmla="*/ 0 h 49"/>
                <a:gd name="T52" fmla="*/ 156 w 166"/>
                <a:gd name="T53" fmla="*/ 32 h 49"/>
                <a:gd name="T54" fmla="*/ 154 w 166"/>
                <a:gd name="T55" fmla="*/ 32 h 49"/>
                <a:gd name="T56" fmla="*/ 150 w 166"/>
                <a:gd name="T57" fmla="*/ 32 h 49"/>
                <a:gd name="T58" fmla="*/ 147 w 166"/>
                <a:gd name="T59" fmla="*/ 34 h 49"/>
                <a:gd name="T60" fmla="*/ 141 w 166"/>
                <a:gd name="T61" fmla="*/ 36 h 49"/>
                <a:gd name="T62" fmla="*/ 133 w 166"/>
                <a:gd name="T63" fmla="*/ 38 h 49"/>
                <a:gd name="T64" fmla="*/ 124 w 166"/>
                <a:gd name="T65" fmla="*/ 42 h 49"/>
                <a:gd name="T66" fmla="*/ 116 w 166"/>
                <a:gd name="T67" fmla="*/ 44 h 49"/>
                <a:gd name="T68" fmla="*/ 107 w 166"/>
                <a:gd name="T69" fmla="*/ 47 h 49"/>
                <a:gd name="T70" fmla="*/ 95 w 166"/>
                <a:gd name="T71" fmla="*/ 47 h 49"/>
                <a:gd name="T72" fmla="*/ 84 w 166"/>
                <a:gd name="T73" fmla="*/ 49 h 49"/>
                <a:gd name="T74" fmla="*/ 70 w 166"/>
                <a:gd name="T75" fmla="*/ 49 h 49"/>
                <a:gd name="T76" fmla="*/ 59 w 166"/>
                <a:gd name="T77" fmla="*/ 49 h 49"/>
                <a:gd name="T78" fmla="*/ 51 w 166"/>
                <a:gd name="T79" fmla="*/ 47 h 49"/>
                <a:gd name="T80" fmla="*/ 46 w 166"/>
                <a:gd name="T81" fmla="*/ 47 h 49"/>
                <a:gd name="T82" fmla="*/ 38 w 166"/>
                <a:gd name="T83" fmla="*/ 45 h 49"/>
                <a:gd name="T84" fmla="*/ 32 w 166"/>
                <a:gd name="T85" fmla="*/ 45 h 49"/>
                <a:gd name="T86" fmla="*/ 19 w 166"/>
                <a:gd name="T87" fmla="*/ 40 h 49"/>
                <a:gd name="T88" fmla="*/ 8 w 166"/>
                <a:gd name="T89" fmla="*/ 36 h 49"/>
                <a:gd name="T90" fmla="*/ 0 w 166"/>
                <a:gd name="T91" fmla="*/ 15 h 49"/>
                <a:gd name="T92" fmla="*/ 0 w 166"/>
                <a:gd name="T9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49">
                  <a:moveTo>
                    <a:pt x="0" y="15"/>
                  </a:moveTo>
                  <a:lnTo>
                    <a:pt x="4" y="15"/>
                  </a:lnTo>
                  <a:lnTo>
                    <a:pt x="8" y="1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3"/>
                  </a:lnTo>
                  <a:lnTo>
                    <a:pt x="51" y="25"/>
                  </a:lnTo>
                  <a:lnTo>
                    <a:pt x="57" y="25"/>
                  </a:lnTo>
                  <a:lnTo>
                    <a:pt x="63" y="25"/>
                  </a:lnTo>
                  <a:lnTo>
                    <a:pt x="69" y="25"/>
                  </a:lnTo>
                  <a:lnTo>
                    <a:pt x="76" y="25"/>
                  </a:lnTo>
                  <a:lnTo>
                    <a:pt x="84" y="25"/>
                  </a:lnTo>
                  <a:lnTo>
                    <a:pt x="89" y="25"/>
                  </a:lnTo>
                  <a:lnTo>
                    <a:pt x="97" y="23"/>
                  </a:lnTo>
                  <a:lnTo>
                    <a:pt x="105" y="21"/>
                  </a:lnTo>
                  <a:lnTo>
                    <a:pt x="110" y="21"/>
                  </a:lnTo>
                  <a:lnTo>
                    <a:pt x="118" y="19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39" y="13"/>
                  </a:lnTo>
                  <a:lnTo>
                    <a:pt x="145" y="9"/>
                  </a:lnTo>
                  <a:lnTo>
                    <a:pt x="150" y="7"/>
                  </a:lnTo>
                  <a:lnTo>
                    <a:pt x="158" y="4"/>
                  </a:lnTo>
                  <a:lnTo>
                    <a:pt x="166" y="0"/>
                  </a:lnTo>
                  <a:lnTo>
                    <a:pt x="156" y="32"/>
                  </a:lnTo>
                  <a:lnTo>
                    <a:pt x="154" y="32"/>
                  </a:lnTo>
                  <a:lnTo>
                    <a:pt x="150" y="32"/>
                  </a:lnTo>
                  <a:lnTo>
                    <a:pt x="147" y="34"/>
                  </a:lnTo>
                  <a:lnTo>
                    <a:pt x="141" y="36"/>
                  </a:lnTo>
                  <a:lnTo>
                    <a:pt x="133" y="38"/>
                  </a:lnTo>
                  <a:lnTo>
                    <a:pt x="124" y="42"/>
                  </a:lnTo>
                  <a:lnTo>
                    <a:pt x="116" y="44"/>
                  </a:lnTo>
                  <a:lnTo>
                    <a:pt x="107" y="47"/>
                  </a:lnTo>
                  <a:lnTo>
                    <a:pt x="95" y="47"/>
                  </a:lnTo>
                  <a:lnTo>
                    <a:pt x="84" y="49"/>
                  </a:lnTo>
                  <a:lnTo>
                    <a:pt x="70" y="49"/>
                  </a:lnTo>
                  <a:lnTo>
                    <a:pt x="59" y="49"/>
                  </a:lnTo>
                  <a:lnTo>
                    <a:pt x="51" y="47"/>
                  </a:lnTo>
                  <a:lnTo>
                    <a:pt x="46" y="47"/>
                  </a:lnTo>
                  <a:lnTo>
                    <a:pt x="38" y="45"/>
                  </a:lnTo>
                  <a:lnTo>
                    <a:pt x="32" y="45"/>
                  </a:lnTo>
                  <a:lnTo>
                    <a:pt x="19" y="40"/>
                  </a:lnTo>
                  <a:lnTo>
                    <a:pt x="8" y="36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4" name="Freeform 98"/>
            <p:cNvSpPr>
              <a:spLocks/>
            </p:cNvSpPr>
            <p:nvPr/>
          </p:nvSpPr>
          <p:spPr bwMode="auto">
            <a:xfrm>
              <a:off x="3161" y="2514"/>
              <a:ext cx="52" cy="87"/>
            </a:xfrm>
            <a:custGeom>
              <a:avLst/>
              <a:gdLst>
                <a:gd name="T0" fmla="*/ 80 w 104"/>
                <a:gd name="T1" fmla="*/ 0 h 173"/>
                <a:gd name="T2" fmla="*/ 80 w 104"/>
                <a:gd name="T3" fmla="*/ 0 h 173"/>
                <a:gd name="T4" fmla="*/ 78 w 104"/>
                <a:gd name="T5" fmla="*/ 4 h 173"/>
                <a:gd name="T6" fmla="*/ 72 w 104"/>
                <a:gd name="T7" fmla="*/ 8 h 173"/>
                <a:gd name="T8" fmla="*/ 68 w 104"/>
                <a:gd name="T9" fmla="*/ 18 h 173"/>
                <a:gd name="T10" fmla="*/ 63 w 104"/>
                <a:gd name="T11" fmla="*/ 25 h 173"/>
                <a:gd name="T12" fmla="*/ 57 w 104"/>
                <a:gd name="T13" fmla="*/ 37 h 173"/>
                <a:gd name="T14" fmla="*/ 53 w 104"/>
                <a:gd name="T15" fmla="*/ 40 h 173"/>
                <a:gd name="T16" fmla="*/ 49 w 104"/>
                <a:gd name="T17" fmla="*/ 48 h 173"/>
                <a:gd name="T18" fmla="*/ 45 w 104"/>
                <a:gd name="T19" fmla="*/ 54 h 173"/>
                <a:gd name="T20" fmla="*/ 44 w 104"/>
                <a:gd name="T21" fmla="*/ 61 h 173"/>
                <a:gd name="T22" fmla="*/ 40 w 104"/>
                <a:gd name="T23" fmla="*/ 67 h 173"/>
                <a:gd name="T24" fmla="*/ 36 w 104"/>
                <a:gd name="T25" fmla="*/ 73 h 173"/>
                <a:gd name="T26" fmla="*/ 32 w 104"/>
                <a:gd name="T27" fmla="*/ 78 h 173"/>
                <a:gd name="T28" fmla="*/ 28 w 104"/>
                <a:gd name="T29" fmla="*/ 86 h 173"/>
                <a:gd name="T30" fmla="*/ 25 w 104"/>
                <a:gd name="T31" fmla="*/ 92 h 173"/>
                <a:gd name="T32" fmla="*/ 23 w 104"/>
                <a:gd name="T33" fmla="*/ 99 h 173"/>
                <a:gd name="T34" fmla="*/ 19 w 104"/>
                <a:gd name="T35" fmla="*/ 105 h 173"/>
                <a:gd name="T36" fmla="*/ 15 w 104"/>
                <a:gd name="T37" fmla="*/ 113 h 173"/>
                <a:gd name="T38" fmla="*/ 13 w 104"/>
                <a:gd name="T39" fmla="*/ 118 h 173"/>
                <a:gd name="T40" fmla="*/ 9 w 104"/>
                <a:gd name="T41" fmla="*/ 126 h 173"/>
                <a:gd name="T42" fmla="*/ 7 w 104"/>
                <a:gd name="T43" fmla="*/ 132 h 173"/>
                <a:gd name="T44" fmla="*/ 6 w 104"/>
                <a:gd name="T45" fmla="*/ 139 h 173"/>
                <a:gd name="T46" fmla="*/ 2 w 104"/>
                <a:gd name="T47" fmla="*/ 149 h 173"/>
                <a:gd name="T48" fmla="*/ 0 w 104"/>
                <a:gd name="T49" fmla="*/ 160 h 173"/>
                <a:gd name="T50" fmla="*/ 23 w 104"/>
                <a:gd name="T51" fmla="*/ 173 h 173"/>
                <a:gd name="T52" fmla="*/ 23 w 104"/>
                <a:gd name="T53" fmla="*/ 172 h 173"/>
                <a:gd name="T54" fmla="*/ 23 w 104"/>
                <a:gd name="T55" fmla="*/ 166 h 173"/>
                <a:gd name="T56" fmla="*/ 25 w 104"/>
                <a:gd name="T57" fmla="*/ 158 h 173"/>
                <a:gd name="T58" fmla="*/ 30 w 104"/>
                <a:gd name="T59" fmla="*/ 151 h 173"/>
                <a:gd name="T60" fmla="*/ 34 w 104"/>
                <a:gd name="T61" fmla="*/ 139 h 173"/>
                <a:gd name="T62" fmla="*/ 40 w 104"/>
                <a:gd name="T63" fmla="*/ 128 h 173"/>
                <a:gd name="T64" fmla="*/ 42 w 104"/>
                <a:gd name="T65" fmla="*/ 120 h 173"/>
                <a:gd name="T66" fmla="*/ 45 w 104"/>
                <a:gd name="T67" fmla="*/ 115 h 173"/>
                <a:gd name="T68" fmla="*/ 47 w 104"/>
                <a:gd name="T69" fmla="*/ 107 h 173"/>
                <a:gd name="T70" fmla="*/ 51 w 104"/>
                <a:gd name="T71" fmla="*/ 101 h 173"/>
                <a:gd name="T72" fmla="*/ 55 w 104"/>
                <a:gd name="T73" fmla="*/ 94 h 173"/>
                <a:gd name="T74" fmla="*/ 57 w 104"/>
                <a:gd name="T75" fmla="*/ 86 h 173"/>
                <a:gd name="T76" fmla="*/ 61 w 104"/>
                <a:gd name="T77" fmla="*/ 78 h 173"/>
                <a:gd name="T78" fmla="*/ 64 w 104"/>
                <a:gd name="T79" fmla="*/ 71 h 173"/>
                <a:gd name="T80" fmla="*/ 68 w 104"/>
                <a:gd name="T81" fmla="*/ 65 h 173"/>
                <a:gd name="T82" fmla="*/ 72 w 104"/>
                <a:gd name="T83" fmla="*/ 58 h 173"/>
                <a:gd name="T84" fmla="*/ 74 w 104"/>
                <a:gd name="T85" fmla="*/ 52 h 173"/>
                <a:gd name="T86" fmla="*/ 78 w 104"/>
                <a:gd name="T87" fmla="*/ 46 h 173"/>
                <a:gd name="T88" fmla="*/ 80 w 104"/>
                <a:gd name="T89" fmla="*/ 39 h 173"/>
                <a:gd name="T90" fmla="*/ 83 w 104"/>
                <a:gd name="T91" fmla="*/ 33 h 173"/>
                <a:gd name="T92" fmla="*/ 87 w 104"/>
                <a:gd name="T93" fmla="*/ 27 h 173"/>
                <a:gd name="T94" fmla="*/ 91 w 104"/>
                <a:gd name="T95" fmla="*/ 23 h 173"/>
                <a:gd name="T96" fmla="*/ 97 w 104"/>
                <a:gd name="T97" fmla="*/ 14 h 173"/>
                <a:gd name="T98" fmla="*/ 104 w 104"/>
                <a:gd name="T99" fmla="*/ 8 h 173"/>
                <a:gd name="T100" fmla="*/ 80 w 104"/>
                <a:gd name="T101" fmla="*/ 0 h 173"/>
                <a:gd name="T102" fmla="*/ 80 w 104"/>
                <a:gd name="T10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73">
                  <a:moveTo>
                    <a:pt x="80" y="0"/>
                  </a:moveTo>
                  <a:lnTo>
                    <a:pt x="80" y="0"/>
                  </a:lnTo>
                  <a:lnTo>
                    <a:pt x="78" y="4"/>
                  </a:lnTo>
                  <a:lnTo>
                    <a:pt x="72" y="8"/>
                  </a:lnTo>
                  <a:lnTo>
                    <a:pt x="68" y="18"/>
                  </a:lnTo>
                  <a:lnTo>
                    <a:pt x="63" y="25"/>
                  </a:lnTo>
                  <a:lnTo>
                    <a:pt x="57" y="37"/>
                  </a:lnTo>
                  <a:lnTo>
                    <a:pt x="53" y="40"/>
                  </a:lnTo>
                  <a:lnTo>
                    <a:pt x="49" y="48"/>
                  </a:lnTo>
                  <a:lnTo>
                    <a:pt x="45" y="54"/>
                  </a:lnTo>
                  <a:lnTo>
                    <a:pt x="44" y="61"/>
                  </a:lnTo>
                  <a:lnTo>
                    <a:pt x="40" y="67"/>
                  </a:lnTo>
                  <a:lnTo>
                    <a:pt x="36" y="73"/>
                  </a:lnTo>
                  <a:lnTo>
                    <a:pt x="32" y="78"/>
                  </a:lnTo>
                  <a:lnTo>
                    <a:pt x="28" y="86"/>
                  </a:lnTo>
                  <a:lnTo>
                    <a:pt x="25" y="92"/>
                  </a:lnTo>
                  <a:lnTo>
                    <a:pt x="23" y="99"/>
                  </a:lnTo>
                  <a:lnTo>
                    <a:pt x="19" y="105"/>
                  </a:lnTo>
                  <a:lnTo>
                    <a:pt x="15" y="113"/>
                  </a:lnTo>
                  <a:lnTo>
                    <a:pt x="13" y="118"/>
                  </a:lnTo>
                  <a:lnTo>
                    <a:pt x="9" y="126"/>
                  </a:lnTo>
                  <a:lnTo>
                    <a:pt x="7" y="132"/>
                  </a:lnTo>
                  <a:lnTo>
                    <a:pt x="6" y="139"/>
                  </a:lnTo>
                  <a:lnTo>
                    <a:pt x="2" y="149"/>
                  </a:lnTo>
                  <a:lnTo>
                    <a:pt x="0" y="160"/>
                  </a:lnTo>
                  <a:lnTo>
                    <a:pt x="23" y="173"/>
                  </a:lnTo>
                  <a:lnTo>
                    <a:pt x="23" y="172"/>
                  </a:lnTo>
                  <a:lnTo>
                    <a:pt x="23" y="166"/>
                  </a:lnTo>
                  <a:lnTo>
                    <a:pt x="25" y="158"/>
                  </a:lnTo>
                  <a:lnTo>
                    <a:pt x="30" y="151"/>
                  </a:lnTo>
                  <a:lnTo>
                    <a:pt x="34" y="139"/>
                  </a:lnTo>
                  <a:lnTo>
                    <a:pt x="40" y="128"/>
                  </a:lnTo>
                  <a:lnTo>
                    <a:pt x="42" y="120"/>
                  </a:lnTo>
                  <a:lnTo>
                    <a:pt x="45" y="115"/>
                  </a:lnTo>
                  <a:lnTo>
                    <a:pt x="47" y="107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57" y="86"/>
                  </a:lnTo>
                  <a:lnTo>
                    <a:pt x="61" y="78"/>
                  </a:lnTo>
                  <a:lnTo>
                    <a:pt x="64" y="71"/>
                  </a:lnTo>
                  <a:lnTo>
                    <a:pt x="68" y="65"/>
                  </a:lnTo>
                  <a:lnTo>
                    <a:pt x="72" y="58"/>
                  </a:lnTo>
                  <a:lnTo>
                    <a:pt x="74" y="52"/>
                  </a:lnTo>
                  <a:lnTo>
                    <a:pt x="78" y="46"/>
                  </a:lnTo>
                  <a:lnTo>
                    <a:pt x="80" y="39"/>
                  </a:lnTo>
                  <a:lnTo>
                    <a:pt x="83" y="33"/>
                  </a:lnTo>
                  <a:lnTo>
                    <a:pt x="87" y="27"/>
                  </a:lnTo>
                  <a:lnTo>
                    <a:pt x="91" y="23"/>
                  </a:lnTo>
                  <a:lnTo>
                    <a:pt x="97" y="14"/>
                  </a:lnTo>
                  <a:lnTo>
                    <a:pt x="104" y="8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5396" name="AutoShape 100"/>
          <p:cNvSpPr>
            <a:spLocks noChangeArrowheads="1"/>
          </p:cNvSpPr>
          <p:nvPr/>
        </p:nvSpPr>
        <p:spPr bwMode="auto">
          <a:xfrm>
            <a:off x="6368757" y="1720311"/>
            <a:ext cx="1339850" cy="1354137"/>
          </a:xfrm>
          <a:prstGeom prst="wedgeEllipseCallout">
            <a:avLst>
              <a:gd name="adj1" fmla="val 24287"/>
              <a:gd name="adj2" fmla="val 6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출력은 어떻게 될까요</a:t>
            </a:r>
            <a:r>
              <a:rPr lang="en-US" altLang="ko-KR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5268A0B-1954-4327-B54C-FFBA344B7B8B}"/>
              </a:ext>
            </a:extLst>
          </p:cNvPr>
          <p:cNvGrpSpPr/>
          <p:nvPr/>
        </p:nvGrpSpPr>
        <p:grpSpPr>
          <a:xfrm>
            <a:off x="4794524" y="4705605"/>
            <a:ext cx="1400346" cy="614151"/>
            <a:chOff x="5038165" y="815788"/>
            <a:chExt cx="3663880" cy="1316231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09B3E27-6C04-46D2-AACF-79A7F3416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8C250BD-9D20-4FA4-8769-A89B63B75D77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Trebuchet MS" panose="020B0603020202020204" pitchFamily="34" charset="0"/>
                  <a:ea typeface="굴림" pitchFamily="50" charset="-127"/>
                </a:rPr>
                <a:t>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5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함수에서 사용하는 공통적인 데이터는 전역 변수로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일부 함수들만 사용하는 데이터는 전역 변수로 하지 말고 함수의 인자로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2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같은 이름의 전역 변수와 지역 변수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820675" y="1721353"/>
            <a:ext cx="7631112" cy="3806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ea typeface="굴림" pitchFamily="50" charset="-127"/>
              </a:rPr>
              <a:t>sum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1;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ea typeface="굴림" pitchFamily="50" charset="-127"/>
              </a:rPr>
              <a:t>sum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지역 변수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 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"sum 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6377" name="Rectangle 57"/>
          <p:cNvSpPr>
            <a:spLocks noChangeArrowheads="1"/>
          </p:cNvSpPr>
          <p:nvPr/>
        </p:nvSpPr>
        <p:spPr bwMode="auto">
          <a:xfrm>
            <a:off x="5360925" y="2545266"/>
            <a:ext cx="3090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전역 변수와 지역 변수가 동일한 이름으로 선언됨</a:t>
            </a:r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2127187" y="2318253"/>
            <a:ext cx="3181350" cy="523875"/>
          </a:xfrm>
          <a:custGeom>
            <a:avLst/>
            <a:gdLst>
              <a:gd name="connsiteX0" fmla="*/ 3181350 w 3181350"/>
              <a:gd name="connsiteY0" fmla="*/ 523875 h 523875"/>
              <a:gd name="connsiteX1" fmla="*/ 3152775 w 3181350"/>
              <a:gd name="connsiteY1" fmla="*/ 466725 h 523875"/>
              <a:gd name="connsiteX2" fmla="*/ 3105150 w 3181350"/>
              <a:gd name="connsiteY2" fmla="*/ 371475 h 523875"/>
              <a:gd name="connsiteX3" fmla="*/ 3076575 w 3181350"/>
              <a:gd name="connsiteY3" fmla="*/ 342900 h 523875"/>
              <a:gd name="connsiteX4" fmla="*/ 3057525 w 3181350"/>
              <a:gd name="connsiteY4" fmla="*/ 304800 h 523875"/>
              <a:gd name="connsiteX5" fmla="*/ 2971800 w 3181350"/>
              <a:gd name="connsiteY5" fmla="*/ 219075 h 523875"/>
              <a:gd name="connsiteX6" fmla="*/ 2962275 w 3181350"/>
              <a:gd name="connsiteY6" fmla="*/ 190500 h 523875"/>
              <a:gd name="connsiteX7" fmla="*/ 2914650 w 3181350"/>
              <a:gd name="connsiteY7" fmla="*/ 133350 h 523875"/>
              <a:gd name="connsiteX8" fmla="*/ 2876550 w 3181350"/>
              <a:gd name="connsiteY8" fmla="*/ 114300 h 523875"/>
              <a:gd name="connsiteX9" fmla="*/ 2800350 w 3181350"/>
              <a:gd name="connsiteY9" fmla="*/ 95250 h 523875"/>
              <a:gd name="connsiteX10" fmla="*/ 2762250 w 3181350"/>
              <a:gd name="connsiteY10" fmla="*/ 76200 h 523875"/>
              <a:gd name="connsiteX11" fmla="*/ 2628900 w 3181350"/>
              <a:gd name="connsiteY11" fmla="*/ 28575 h 523875"/>
              <a:gd name="connsiteX12" fmla="*/ 2600325 w 3181350"/>
              <a:gd name="connsiteY12" fmla="*/ 19050 h 523875"/>
              <a:gd name="connsiteX13" fmla="*/ 2552700 w 3181350"/>
              <a:gd name="connsiteY13" fmla="*/ 0 h 523875"/>
              <a:gd name="connsiteX14" fmla="*/ 2219325 w 3181350"/>
              <a:gd name="connsiteY14" fmla="*/ 9525 h 523875"/>
              <a:gd name="connsiteX15" fmla="*/ 2181225 w 3181350"/>
              <a:gd name="connsiteY15" fmla="*/ 19050 h 523875"/>
              <a:gd name="connsiteX16" fmla="*/ 2066925 w 3181350"/>
              <a:gd name="connsiteY16" fmla="*/ 38100 h 523875"/>
              <a:gd name="connsiteX17" fmla="*/ 990600 w 3181350"/>
              <a:gd name="connsiteY17" fmla="*/ 47625 h 523875"/>
              <a:gd name="connsiteX18" fmla="*/ 885825 w 3181350"/>
              <a:gd name="connsiteY18" fmla="*/ 85725 h 523875"/>
              <a:gd name="connsiteX19" fmla="*/ 847725 w 3181350"/>
              <a:gd name="connsiteY19" fmla="*/ 95250 h 523875"/>
              <a:gd name="connsiteX20" fmla="*/ 733425 w 3181350"/>
              <a:gd name="connsiteY20" fmla="*/ 104775 h 523875"/>
              <a:gd name="connsiteX21" fmla="*/ 666750 w 3181350"/>
              <a:gd name="connsiteY21" fmla="*/ 123825 h 523875"/>
              <a:gd name="connsiteX22" fmla="*/ 638175 w 3181350"/>
              <a:gd name="connsiteY22" fmla="*/ 142875 h 523875"/>
              <a:gd name="connsiteX23" fmla="*/ 600075 w 3181350"/>
              <a:gd name="connsiteY23" fmla="*/ 200025 h 523875"/>
              <a:gd name="connsiteX24" fmla="*/ 485775 w 3181350"/>
              <a:gd name="connsiteY24" fmla="*/ 285750 h 523875"/>
              <a:gd name="connsiteX25" fmla="*/ 447675 w 3181350"/>
              <a:gd name="connsiteY25" fmla="*/ 314325 h 523875"/>
              <a:gd name="connsiteX26" fmla="*/ 419100 w 3181350"/>
              <a:gd name="connsiteY26" fmla="*/ 342900 h 523875"/>
              <a:gd name="connsiteX27" fmla="*/ 381000 w 3181350"/>
              <a:gd name="connsiteY27" fmla="*/ 352425 h 523875"/>
              <a:gd name="connsiteX28" fmla="*/ 352425 w 3181350"/>
              <a:gd name="connsiteY28" fmla="*/ 361950 h 523875"/>
              <a:gd name="connsiteX29" fmla="*/ 247650 w 3181350"/>
              <a:gd name="connsiteY29" fmla="*/ 400050 h 523875"/>
              <a:gd name="connsiteX30" fmla="*/ 0 w 3181350"/>
              <a:gd name="connsiteY30" fmla="*/ 41910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81350" h="523875">
                <a:moveTo>
                  <a:pt x="3181350" y="523875"/>
                </a:moveTo>
                <a:cubicBezTo>
                  <a:pt x="3171825" y="504825"/>
                  <a:pt x="3161588" y="486114"/>
                  <a:pt x="3152775" y="466725"/>
                </a:cubicBezTo>
                <a:cubicBezTo>
                  <a:pt x="3131150" y="419150"/>
                  <a:pt x="3137865" y="415095"/>
                  <a:pt x="3105150" y="371475"/>
                </a:cubicBezTo>
                <a:cubicBezTo>
                  <a:pt x="3097068" y="360699"/>
                  <a:pt x="3084405" y="353861"/>
                  <a:pt x="3076575" y="342900"/>
                </a:cubicBezTo>
                <a:cubicBezTo>
                  <a:pt x="3068322" y="331346"/>
                  <a:pt x="3065668" y="316432"/>
                  <a:pt x="3057525" y="304800"/>
                </a:cubicBezTo>
                <a:cubicBezTo>
                  <a:pt x="3019202" y="250054"/>
                  <a:pt x="3017277" y="253182"/>
                  <a:pt x="2971800" y="219075"/>
                </a:cubicBezTo>
                <a:cubicBezTo>
                  <a:pt x="2968625" y="209550"/>
                  <a:pt x="2966765" y="199480"/>
                  <a:pt x="2962275" y="190500"/>
                </a:cubicBezTo>
                <a:cubicBezTo>
                  <a:pt x="2952992" y="171935"/>
                  <a:pt x="2931034" y="145053"/>
                  <a:pt x="2914650" y="133350"/>
                </a:cubicBezTo>
                <a:cubicBezTo>
                  <a:pt x="2903096" y="125097"/>
                  <a:pt x="2889601" y="119893"/>
                  <a:pt x="2876550" y="114300"/>
                </a:cubicBezTo>
                <a:cubicBezTo>
                  <a:pt x="2850922" y="103317"/>
                  <a:pt x="2828303" y="100841"/>
                  <a:pt x="2800350" y="95250"/>
                </a:cubicBezTo>
                <a:cubicBezTo>
                  <a:pt x="2787650" y="88900"/>
                  <a:pt x="2775225" y="81967"/>
                  <a:pt x="2762250" y="76200"/>
                </a:cubicBezTo>
                <a:cubicBezTo>
                  <a:pt x="2716895" y="56042"/>
                  <a:pt x="2677579" y="44801"/>
                  <a:pt x="2628900" y="28575"/>
                </a:cubicBezTo>
                <a:cubicBezTo>
                  <a:pt x="2619375" y="25400"/>
                  <a:pt x="2609647" y="22779"/>
                  <a:pt x="2600325" y="19050"/>
                </a:cubicBezTo>
                <a:lnTo>
                  <a:pt x="2552700" y="0"/>
                </a:lnTo>
                <a:cubicBezTo>
                  <a:pt x="2441575" y="3175"/>
                  <a:pt x="2330349" y="3831"/>
                  <a:pt x="2219325" y="9525"/>
                </a:cubicBezTo>
                <a:cubicBezTo>
                  <a:pt x="2206251" y="10195"/>
                  <a:pt x="2194092" y="16638"/>
                  <a:pt x="2181225" y="19050"/>
                </a:cubicBezTo>
                <a:cubicBezTo>
                  <a:pt x="2143261" y="26168"/>
                  <a:pt x="2105549" y="37758"/>
                  <a:pt x="2066925" y="38100"/>
                </a:cubicBezTo>
                <a:lnTo>
                  <a:pt x="990600" y="47625"/>
                </a:lnTo>
                <a:cubicBezTo>
                  <a:pt x="945155" y="65803"/>
                  <a:pt x="934739" y="71051"/>
                  <a:pt x="885825" y="85725"/>
                </a:cubicBezTo>
                <a:cubicBezTo>
                  <a:pt x="873286" y="89487"/>
                  <a:pt x="860715" y="93626"/>
                  <a:pt x="847725" y="95250"/>
                </a:cubicBezTo>
                <a:cubicBezTo>
                  <a:pt x="809788" y="99992"/>
                  <a:pt x="771525" y="101600"/>
                  <a:pt x="733425" y="104775"/>
                </a:cubicBezTo>
                <a:cubicBezTo>
                  <a:pt x="721218" y="107827"/>
                  <a:pt x="680415" y="116993"/>
                  <a:pt x="666750" y="123825"/>
                </a:cubicBezTo>
                <a:cubicBezTo>
                  <a:pt x="656511" y="128945"/>
                  <a:pt x="647700" y="136525"/>
                  <a:pt x="638175" y="142875"/>
                </a:cubicBezTo>
                <a:cubicBezTo>
                  <a:pt x="625475" y="161925"/>
                  <a:pt x="619125" y="187325"/>
                  <a:pt x="600075" y="200025"/>
                </a:cubicBezTo>
                <a:cubicBezTo>
                  <a:pt x="538882" y="240820"/>
                  <a:pt x="588433" y="206782"/>
                  <a:pt x="485775" y="285750"/>
                </a:cubicBezTo>
                <a:cubicBezTo>
                  <a:pt x="473192" y="295429"/>
                  <a:pt x="458900" y="303100"/>
                  <a:pt x="447675" y="314325"/>
                </a:cubicBezTo>
                <a:cubicBezTo>
                  <a:pt x="438150" y="323850"/>
                  <a:pt x="430796" y="336217"/>
                  <a:pt x="419100" y="342900"/>
                </a:cubicBezTo>
                <a:cubicBezTo>
                  <a:pt x="407734" y="349395"/>
                  <a:pt x="393587" y="348829"/>
                  <a:pt x="381000" y="352425"/>
                </a:cubicBezTo>
                <a:cubicBezTo>
                  <a:pt x="371346" y="355183"/>
                  <a:pt x="361950" y="358775"/>
                  <a:pt x="352425" y="361950"/>
                </a:cubicBezTo>
                <a:cubicBezTo>
                  <a:pt x="292950" y="406556"/>
                  <a:pt x="334869" y="384658"/>
                  <a:pt x="247650" y="400050"/>
                </a:cubicBezTo>
                <a:cubicBezTo>
                  <a:pt x="83245" y="429063"/>
                  <a:pt x="215125" y="419100"/>
                  <a:pt x="0" y="419100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2451037" y="2899278"/>
            <a:ext cx="2990850" cy="1139135"/>
          </a:xfrm>
          <a:custGeom>
            <a:avLst/>
            <a:gdLst>
              <a:gd name="connsiteX0" fmla="*/ 2990850 w 2990850"/>
              <a:gd name="connsiteY0" fmla="*/ 0 h 1139135"/>
              <a:gd name="connsiteX1" fmla="*/ 2847975 w 2990850"/>
              <a:gd name="connsiteY1" fmla="*/ 9525 h 1139135"/>
              <a:gd name="connsiteX2" fmla="*/ 2600325 w 2990850"/>
              <a:gd name="connsiteY2" fmla="*/ 19050 h 1139135"/>
              <a:gd name="connsiteX3" fmla="*/ 2371725 w 2990850"/>
              <a:gd name="connsiteY3" fmla="*/ 47625 h 1139135"/>
              <a:gd name="connsiteX4" fmla="*/ 2152650 w 2990850"/>
              <a:gd name="connsiteY4" fmla="*/ 57150 h 1139135"/>
              <a:gd name="connsiteX5" fmla="*/ 2076450 w 2990850"/>
              <a:gd name="connsiteY5" fmla="*/ 76200 h 1139135"/>
              <a:gd name="connsiteX6" fmla="*/ 1971675 w 2990850"/>
              <a:gd name="connsiteY6" fmla="*/ 95250 h 1139135"/>
              <a:gd name="connsiteX7" fmla="*/ 1924050 w 2990850"/>
              <a:gd name="connsiteY7" fmla="*/ 114300 h 1139135"/>
              <a:gd name="connsiteX8" fmla="*/ 1857375 w 2990850"/>
              <a:gd name="connsiteY8" fmla="*/ 123825 h 1139135"/>
              <a:gd name="connsiteX9" fmla="*/ 1800225 w 2990850"/>
              <a:gd name="connsiteY9" fmla="*/ 133350 h 1139135"/>
              <a:gd name="connsiteX10" fmla="*/ 1714500 w 2990850"/>
              <a:gd name="connsiteY10" fmla="*/ 171450 h 1139135"/>
              <a:gd name="connsiteX11" fmla="*/ 1666875 w 2990850"/>
              <a:gd name="connsiteY11" fmla="*/ 200025 h 1139135"/>
              <a:gd name="connsiteX12" fmla="*/ 1638300 w 2990850"/>
              <a:gd name="connsiteY12" fmla="*/ 209550 h 1139135"/>
              <a:gd name="connsiteX13" fmla="*/ 1609725 w 2990850"/>
              <a:gd name="connsiteY13" fmla="*/ 228600 h 1139135"/>
              <a:gd name="connsiteX14" fmla="*/ 1543050 w 2990850"/>
              <a:gd name="connsiteY14" fmla="*/ 257175 h 1139135"/>
              <a:gd name="connsiteX15" fmla="*/ 1514475 w 2990850"/>
              <a:gd name="connsiteY15" fmla="*/ 276225 h 1139135"/>
              <a:gd name="connsiteX16" fmla="*/ 1438275 w 2990850"/>
              <a:gd name="connsiteY16" fmla="*/ 314325 h 1139135"/>
              <a:gd name="connsiteX17" fmla="*/ 1409700 w 2990850"/>
              <a:gd name="connsiteY17" fmla="*/ 342900 h 1139135"/>
              <a:gd name="connsiteX18" fmla="*/ 1352550 w 2990850"/>
              <a:gd name="connsiteY18" fmla="*/ 447675 h 1139135"/>
              <a:gd name="connsiteX19" fmla="*/ 1333500 w 2990850"/>
              <a:gd name="connsiteY19" fmla="*/ 495300 h 1139135"/>
              <a:gd name="connsiteX20" fmla="*/ 1304925 w 2990850"/>
              <a:gd name="connsiteY20" fmla="*/ 533400 h 1139135"/>
              <a:gd name="connsiteX21" fmla="*/ 1257300 w 2990850"/>
              <a:gd name="connsiteY21" fmla="*/ 609600 h 1139135"/>
              <a:gd name="connsiteX22" fmla="*/ 1152525 w 2990850"/>
              <a:gd name="connsiteY22" fmla="*/ 695325 h 1139135"/>
              <a:gd name="connsiteX23" fmla="*/ 1066800 w 2990850"/>
              <a:gd name="connsiteY23" fmla="*/ 723900 h 1139135"/>
              <a:gd name="connsiteX24" fmla="*/ 962025 w 2990850"/>
              <a:gd name="connsiteY24" fmla="*/ 742950 h 1139135"/>
              <a:gd name="connsiteX25" fmla="*/ 847725 w 2990850"/>
              <a:gd name="connsiteY25" fmla="*/ 790575 h 1139135"/>
              <a:gd name="connsiteX26" fmla="*/ 819150 w 2990850"/>
              <a:gd name="connsiteY26" fmla="*/ 800100 h 1139135"/>
              <a:gd name="connsiteX27" fmla="*/ 790575 w 2990850"/>
              <a:gd name="connsiteY27" fmla="*/ 809625 h 1139135"/>
              <a:gd name="connsiteX28" fmla="*/ 762000 w 2990850"/>
              <a:gd name="connsiteY28" fmla="*/ 828675 h 1139135"/>
              <a:gd name="connsiteX29" fmla="*/ 685800 w 2990850"/>
              <a:gd name="connsiteY29" fmla="*/ 847725 h 1139135"/>
              <a:gd name="connsiteX30" fmla="*/ 628650 w 2990850"/>
              <a:gd name="connsiteY30" fmla="*/ 876300 h 1139135"/>
              <a:gd name="connsiteX31" fmla="*/ 581025 w 2990850"/>
              <a:gd name="connsiteY31" fmla="*/ 904875 h 1139135"/>
              <a:gd name="connsiteX32" fmla="*/ 514350 w 2990850"/>
              <a:gd name="connsiteY32" fmla="*/ 952500 h 1139135"/>
              <a:gd name="connsiteX33" fmla="*/ 466725 w 2990850"/>
              <a:gd name="connsiteY33" fmla="*/ 981075 h 1139135"/>
              <a:gd name="connsiteX34" fmla="*/ 438150 w 2990850"/>
              <a:gd name="connsiteY34" fmla="*/ 1019175 h 1139135"/>
              <a:gd name="connsiteX35" fmla="*/ 400050 w 2990850"/>
              <a:gd name="connsiteY35" fmla="*/ 1028700 h 1139135"/>
              <a:gd name="connsiteX36" fmla="*/ 371475 w 2990850"/>
              <a:gd name="connsiteY36" fmla="*/ 1047750 h 1139135"/>
              <a:gd name="connsiteX37" fmla="*/ 314325 w 2990850"/>
              <a:gd name="connsiteY37" fmla="*/ 1085850 h 1139135"/>
              <a:gd name="connsiteX38" fmla="*/ 257175 w 2990850"/>
              <a:gd name="connsiteY38" fmla="*/ 1123950 h 1139135"/>
              <a:gd name="connsiteX39" fmla="*/ 0 w 2990850"/>
              <a:gd name="connsiteY39" fmla="*/ 1133475 h 11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990850" h="1139135">
                <a:moveTo>
                  <a:pt x="2990850" y="0"/>
                </a:moveTo>
                <a:lnTo>
                  <a:pt x="2847975" y="9525"/>
                </a:lnTo>
                <a:cubicBezTo>
                  <a:pt x="2765462" y="13550"/>
                  <a:pt x="2682801" y="14337"/>
                  <a:pt x="2600325" y="19050"/>
                </a:cubicBezTo>
                <a:cubicBezTo>
                  <a:pt x="2541433" y="22415"/>
                  <a:pt x="2418456" y="43936"/>
                  <a:pt x="2371725" y="47625"/>
                </a:cubicBezTo>
                <a:cubicBezTo>
                  <a:pt x="2298858" y="53378"/>
                  <a:pt x="2225675" y="53975"/>
                  <a:pt x="2152650" y="57150"/>
                </a:cubicBezTo>
                <a:lnTo>
                  <a:pt x="2076450" y="76200"/>
                </a:lnTo>
                <a:cubicBezTo>
                  <a:pt x="2041837" y="84188"/>
                  <a:pt x="2006680" y="89416"/>
                  <a:pt x="1971675" y="95250"/>
                </a:cubicBezTo>
                <a:cubicBezTo>
                  <a:pt x="1955800" y="101600"/>
                  <a:pt x="1940637" y="110153"/>
                  <a:pt x="1924050" y="114300"/>
                </a:cubicBezTo>
                <a:cubicBezTo>
                  <a:pt x="1902270" y="119745"/>
                  <a:pt x="1879565" y="120411"/>
                  <a:pt x="1857375" y="123825"/>
                </a:cubicBezTo>
                <a:cubicBezTo>
                  <a:pt x="1838287" y="126762"/>
                  <a:pt x="1819275" y="130175"/>
                  <a:pt x="1800225" y="133350"/>
                </a:cubicBezTo>
                <a:cubicBezTo>
                  <a:pt x="1713765" y="198195"/>
                  <a:pt x="1813801" y="131729"/>
                  <a:pt x="1714500" y="171450"/>
                </a:cubicBezTo>
                <a:cubicBezTo>
                  <a:pt x="1697311" y="178326"/>
                  <a:pt x="1683434" y="191746"/>
                  <a:pt x="1666875" y="200025"/>
                </a:cubicBezTo>
                <a:cubicBezTo>
                  <a:pt x="1657895" y="204515"/>
                  <a:pt x="1647280" y="205060"/>
                  <a:pt x="1638300" y="209550"/>
                </a:cubicBezTo>
                <a:cubicBezTo>
                  <a:pt x="1628061" y="214670"/>
                  <a:pt x="1619664" y="222920"/>
                  <a:pt x="1609725" y="228600"/>
                </a:cubicBezTo>
                <a:cubicBezTo>
                  <a:pt x="1470982" y="307882"/>
                  <a:pt x="1649911" y="203745"/>
                  <a:pt x="1543050" y="257175"/>
                </a:cubicBezTo>
                <a:cubicBezTo>
                  <a:pt x="1532811" y="262295"/>
                  <a:pt x="1524525" y="270743"/>
                  <a:pt x="1514475" y="276225"/>
                </a:cubicBezTo>
                <a:cubicBezTo>
                  <a:pt x="1489544" y="289823"/>
                  <a:pt x="1458355" y="294245"/>
                  <a:pt x="1438275" y="314325"/>
                </a:cubicBezTo>
                <a:cubicBezTo>
                  <a:pt x="1428750" y="323850"/>
                  <a:pt x="1418324" y="332552"/>
                  <a:pt x="1409700" y="342900"/>
                </a:cubicBezTo>
                <a:cubicBezTo>
                  <a:pt x="1389630" y="366984"/>
                  <a:pt x="1359223" y="430992"/>
                  <a:pt x="1352550" y="447675"/>
                </a:cubicBezTo>
                <a:cubicBezTo>
                  <a:pt x="1346200" y="463550"/>
                  <a:pt x="1341803" y="480354"/>
                  <a:pt x="1333500" y="495300"/>
                </a:cubicBezTo>
                <a:cubicBezTo>
                  <a:pt x="1325790" y="509177"/>
                  <a:pt x="1313731" y="520191"/>
                  <a:pt x="1304925" y="533400"/>
                </a:cubicBezTo>
                <a:cubicBezTo>
                  <a:pt x="1298729" y="542694"/>
                  <a:pt x="1269140" y="595393"/>
                  <a:pt x="1257300" y="609600"/>
                </a:cubicBezTo>
                <a:cubicBezTo>
                  <a:pt x="1235790" y="635412"/>
                  <a:pt x="1169931" y="689523"/>
                  <a:pt x="1152525" y="695325"/>
                </a:cubicBezTo>
                <a:cubicBezTo>
                  <a:pt x="1123950" y="704850"/>
                  <a:pt x="1096511" y="718948"/>
                  <a:pt x="1066800" y="723900"/>
                </a:cubicBezTo>
                <a:cubicBezTo>
                  <a:pt x="993681" y="736087"/>
                  <a:pt x="1028588" y="729637"/>
                  <a:pt x="962025" y="742950"/>
                </a:cubicBezTo>
                <a:cubicBezTo>
                  <a:pt x="886914" y="780505"/>
                  <a:pt x="925081" y="764790"/>
                  <a:pt x="847725" y="790575"/>
                </a:cubicBezTo>
                <a:lnTo>
                  <a:pt x="819150" y="800100"/>
                </a:lnTo>
                <a:cubicBezTo>
                  <a:pt x="809625" y="803275"/>
                  <a:pt x="798929" y="804056"/>
                  <a:pt x="790575" y="809625"/>
                </a:cubicBezTo>
                <a:cubicBezTo>
                  <a:pt x="781050" y="815975"/>
                  <a:pt x="772239" y="823555"/>
                  <a:pt x="762000" y="828675"/>
                </a:cubicBezTo>
                <a:cubicBezTo>
                  <a:pt x="742474" y="838438"/>
                  <a:pt x="703914" y="844102"/>
                  <a:pt x="685800" y="847725"/>
                </a:cubicBezTo>
                <a:cubicBezTo>
                  <a:pt x="603908" y="902320"/>
                  <a:pt x="707520" y="836865"/>
                  <a:pt x="628650" y="876300"/>
                </a:cubicBezTo>
                <a:cubicBezTo>
                  <a:pt x="612091" y="884579"/>
                  <a:pt x="596724" y="895063"/>
                  <a:pt x="581025" y="904875"/>
                </a:cubicBezTo>
                <a:cubicBezTo>
                  <a:pt x="512868" y="947473"/>
                  <a:pt x="598181" y="896613"/>
                  <a:pt x="514350" y="952500"/>
                </a:cubicBezTo>
                <a:cubicBezTo>
                  <a:pt x="498946" y="962769"/>
                  <a:pt x="482600" y="971550"/>
                  <a:pt x="466725" y="981075"/>
                </a:cubicBezTo>
                <a:cubicBezTo>
                  <a:pt x="457200" y="993775"/>
                  <a:pt x="451068" y="1009948"/>
                  <a:pt x="438150" y="1019175"/>
                </a:cubicBezTo>
                <a:cubicBezTo>
                  <a:pt x="427498" y="1026784"/>
                  <a:pt x="412082" y="1023543"/>
                  <a:pt x="400050" y="1028700"/>
                </a:cubicBezTo>
                <a:cubicBezTo>
                  <a:pt x="389528" y="1033209"/>
                  <a:pt x="380269" y="1040421"/>
                  <a:pt x="371475" y="1047750"/>
                </a:cubicBezTo>
                <a:cubicBezTo>
                  <a:pt x="270010" y="1132304"/>
                  <a:pt x="404717" y="1035632"/>
                  <a:pt x="314325" y="1085850"/>
                </a:cubicBezTo>
                <a:cubicBezTo>
                  <a:pt x="294311" y="1096969"/>
                  <a:pt x="279387" y="1118397"/>
                  <a:pt x="257175" y="1123950"/>
                </a:cubicBezTo>
                <a:cubicBezTo>
                  <a:pt x="148230" y="1151186"/>
                  <a:pt x="232166" y="1133475"/>
                  <a:pt x="0" y="1133475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D9AAB6-4F53-4240-BEFE-56C198FF6953}"/>
              </a:ext>
            </a:extLst>
          </p:cNvPr>
          <p:cNvGrpSpPr/>
          <p:nvPr/>
        </p:nvGrpSpPr>
        <p:grpSpPr>
          <a:xfrm>
            <a:off x="5921166" y="3896883"/>
            <a:ext cx="1590586" cy="584775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E5F8EB-4B63-4D89-AB94-43FB34BC6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9F291F7-D550-46D9-B76E-F932BD744605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Trebuchet MS" panose="020B0603020202020204" pitchFamily="34" charset="0"/>
                  <a:ea typeface="굴림" pitchFamily="50" charset="-127"/>
                </a:rPr>
                <a:t>sum = 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E565DDB-5937-53AE-CCB8-82E172EA8797}"/>
                  </a:ext>
                </a:extLst>
              </p14:cNvPr>
              <p14:cNvContentPartPr/>
              <p14:nvPr/>
            </p14:nvContentPartPr>
            <p14:xfrm>
              <a:off x="2671740" y="4128758"/>
              <a:ext cx="660240" cy="2858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E565DDB-5937-53AE-CCB8-82E172EA87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3740" y="4111118"/>
                <a:ext cx="695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FFF44F0-C32F-63EC-1F93-96C1F45F3805}"/>
                  </a:ext>
                </a:extLst>
              </p14:cNvPr>
              <p14:cNvContentPartPr/>
              <p14:nvPr/>
            </p14:nvContentPartPr>
            <p14:xfrm>
              <a:off x="3175380" y="4281398"/>
              <a:ext cx="144000" cy="1472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FFF44F0-C32F-63EC-1F93-96C1F45F38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7740" y="4263398"/>
                <a:ext cx="179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76195FA-0BEF-22F6-2F00-DF882FA48190}"/>
                  </a:ext>
                </a:extLst>
              </p14:cNvPr>
              <p14:cNvContentPartPr/>
              <p14:nvPr/>
            </p14:nvContentPartPr>
            <p14:xfrm>
              <a:off x="1164420" y="4099238"/>
              <a:ext cx="149040" cy="4921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76195FA-0BEF-22F6-2F00-DF882FA481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6780" y="4081598"/>
                <a:ext cx="1846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B848A49-EC15-D3F4-46CB-F8AA8A7883EA}"/>
                  </a:ext>
                </a:extLst>
              </p14:cNvPr>
              <p14:cNvContentPartPr/>
              <p14:nvPr/>
            </p14:nvContentPartPr>
            <p14:xfrm>
              <a:off x="1209420" y="4095998"/>
              <a:ext cx="113400" cy="1047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B848A49-EC15-D3F4-46CB-F8AA8A7883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780" y="4077998"/>
                <a:ext cx="149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DE571AE9-ECEB-515E-865F-381D38CA5579}"/>
                  </a:ext>
                </a:extLst>
              </p14:cNvPr>
              <p14:cNvContentPartPr/>
              <p14:nvPr/>
            </p14:nvContentPartPr>
            <p14:xfrm>
              <a:off x="1276020" y="4595678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DE571AE9-ECEB-515E-865F-381D38CA55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58380" y="45776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1412B9E4-6C79-6A54-20E8-7066CCF8B82A}"/>
                  </a:ext>
                </a:extLst>
              </p14:cNvPr>
              <p14:cNvContentPartPr/>
              <p14:nvPr/>
            </p14:nvContentPartPr>
            <p14:xfrm>
              <a:off x="823020" y="2886480"/>
              <a:ext cx="164160" cy="152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1412B9E4-6C79-6A54-20E8-7066CCF8B8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020" y="2868840"/>
                <a:ext cx="199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3971A2ED-D24A-8D68-6820-B17BC59A141E}"/>
                  </a:ext>
                </a:extLst>
              </p14:cNvPr>
              <p14:cNvContentPartPr/>
              <p14:nvPr/>
            </p14:nvContentPartPr>
            <p14:xfrm>
              <a:off x="629700" y="2895480"/>
              <a:ext cx="587160" cy="17100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3971A2ED-D24A-8D68-6820-B17BC59A14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2060" y="2877480"/>
                <a:ext cx="622800" cy="17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26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015570-8D0D-9BCE-F6EF-F197EFB8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191" y="3364923"/>
            <a:ext cx="4732857" cy="3054927"/>
          </a:xfrm>
          <a:prstGeom prst="rect">
            <a:avLst/>
          </a:prstGeom>
        </p:spPr>
      </p:pic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생존 시간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/>
              <a:t>정적 할당</a:t>
            </a:r>
            <a:r>
              <a:rPr lang="en-US" altLang="ko-KR" sz="1800" dirty="0"/>
              <a:t>(static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프로그램 실행 시간 동안 계속 메모리 유지</a:t>
            </a:r>
          </a:p>
          <a:p>
            <a:pPr lvl="1">
              <a:lnSpc>
                <a:spcPct val="90000"/>
              </a:lnSpc>
            </a:pP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자동 할당</a:t>
            </a:r>
            <a:r>
              <a:rPr lang="en-US" altLang="ko-KR" sz="1800" dirty="0"/>
              <a:t>(automatic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블록에 들어갈 때 생성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, allocation)</a:t>
            </a:r>
            <a:endParaRPr lang="en-US" altLang="ko-KR" sz="1800" dirty="0"/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블록에서 나올 때 소멸</a:t>
            </a:r>
            <a:r>
              <a:rPr lang="en-US" altLang="ko-KR" sz="1800" dirty="0"/>
              <a:t>(</a:t>
            </a:r>
            <a:r>
              <a:rPr lang="ko-KR" altLang="en-US" sz="1800" dirty="0"/>
              <a:t>반납</a:t>
            </a:r>
            <a:r>
              <a:rPr lang="en-US" altLang="ko-KR" sz="1800" dirty="0"/>
              <a:t>, </a:t>
            </a:r>
            <a:r>
              <a:rPr lang="en-US" altLang="ko-KR" dirty="0"/>
              <a:t>deallocation, free)</a:t>
            </a:r>
          </a:p>
          <a:p>
            <a:pPr lvl="1"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ko-KR" altLang="en-US" dirty="0"/>
              <a:t>동적 할당</a:t>
            </a:r>
            <a:r>
              <a:rPr lang="en-US" altLang="ko-KR" dirty="0"/>
              <a:t>(dynamic allocation)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프로그래머가 할당을 하는 방식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push(), pop()</a:t>
            </a:r>
            <a:endParaRPr lang="ko-KR" altLang="en-US" dirty="0"/>
          </a:p>
          <a:p>
            <a:pPr lvl="1">
              <a:lnSpc>
                <a:spcPct val="90000"/>
              </a:lnSpc>
            </a:pPr>
            <a:endParaRPr lang="ko-KR" altLang="en-US" sz="1800" dirty="0"/>
          </a:p>
          <a:p>
            <a:pPr lvl="1">
              <a:lnSpc>
                <a:spcPct val="90000"/>
              </a:lnSpc>
            </a:pPr>
            <a:endParaRPr lang="ko-KR" altLang="en-US" sz="1800" dirty="0"/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변수의 속성</a:t>
            </a:r>
          </a:p>
        </p:txBody>
      </p:sp>
      <p:sp>
        <p:nvSpPr>
          <p:cNvPr id="479453" name="Rectangle 2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80060" indent="-342900">
              <a:lnSpc>
                <a:spcPct val="90000"/>
              </a:lnSpc>
              <a:spcBef>
                <a:spcPct val="20000"/>
              </a:spcBef>
            </a:pPr>
            <a:r>
              <a:rPr lang="ko-KR" altLang="en-US" dirty="0">
                <a:latin typeface="Trebuchet MS" panose="020B0603020202020204" pitchFamily="34" charset="0"/>
              </a:rPr>
              <a:t>변수의 구성 요소</a:t>
            </a:r>
            <a:r>
              <a:rPr lang="en-US" altLang="ko-KR" dirty="0">
                <a:latin typeface="Trebuchet MS" panose="020B0603020202020204" pitchFamily="34" charset="0"/>
              </a:rPr>
              <a:t>: </a:t>
            </a:r>
            <a:r>
              <a:rPr lang="ko-KR" altLang="en-US" dirty="0">
                <a:latin typeface="Trebuchet MS" panose="020B0603020202020204" pitchFamily="34" charset="0"/>
              </a:rPr>
              <a:t>이름</a:t>
            </a:r>
            <a:r>
              <a:rPr lang="en-US" altLang="ko-KR" dirty="0">
                <a:latin typeface="Trebuchet MS" panose="020B0603020202020204" pitchFamily="34" charset="0"/>
              </a:rPr>
              <a:t>(identifier), </a:t>
            </a:r>
            <a:r>
              <a:rPr lang="ko-KR" altLang="en-US" dirty="0">
                <a:latin typeface="Trebuchet MS" panose="020B0603020202020204" pitchFamily="34" charset="0"/>
              </a:rPr>
              <a:t>값</a:t>
            </a:r>
            <a:r>
              <a:rPr lang="en-US" altLang="ko-KR" dirty="0">
                <a:latin typeface="Trebuchet MS" panose="020B0603020202020204" pitchFamily="34" charset="0"/>
              </a:rPr>
              <a:t>(value), </a:t>
            </a:r>
            <a:r>
              <a:rPr lang="ko-KR" altLang="en-US" dirty="0">
                <a:latin typeface="Trebuchet MS" panose="020B0603020202020204" pitchFamily="34" charset="0"/>
              </a:rPr>
              <a:t>주소</a:t>
            </a:r>
            <a:r>
              <a:rPr lang="en-US" altLang="ko-KR" dirty="0">
                <a:latin typeface="Trebuchet MS" panose="020B0603020202020204" pitchFamily="34" charset="0"/>
              </a:rPr>
              <a:t>(address), </a:t>
            </a:r>
            <a:r>
              <a:rPr lang="ko-KR" altLang="en-US" dirty="0">
                <a:latin typeface="Trebuchet MS" panose="020B0603020202020204" pitchFamily="34" charset="0"/>
              </a:rPr>
              <a:t>속성</a:t>
            </a:r>
          </a:p>
          <a:p>
            <a:pPr marL="480060" indent="-342900">
              <a:lnSpc>
                <a:spcPct val="90000"/>
              </a:lnSpc>
              <a:spcBef>
                <a:spcPct val="20000"/>
              </a:spcBef>
            </a:pPr>
            <a:r>
              <a:rPr lang="ko-KR" altLang="en-US" dirty="0">
                <a:latin typeface="Trebuchet MS" panose="020B0603020202020204" pitchFamily="34" charset="0"/>
              </a:rPr>
              <a:t>속성</a:t>
            </a:r>
            <a:r>
              <a:rPr lang="en-US" altLang="ko-KR" dirty="0">
                <a:latin typeface="Trebuchet MS" panose="020B0603020202020204" pitchFamily="34" charset="0"/>
              </a:rPr>
              <a:t>(attribute): </a:t>
            </a:r>
            <a:r>
              <a:rPr lang="ko-KR" altLang="en-US" dirty="0">
                <a:latin typeface="Trebuchet MS" panose="020B0603020202020204" pitchFamily="34" charset="0"/>
              </a:rPr>
              <a:t>타입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크기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범위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생존 시간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연결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kumimoji="1" lang="ko-KR" altLang="en-US" b="1" dirty="0">
                <a:latin typeface="Trebuchet MS" panose="020B0603020202020204" pitchFamily="34" charset="0"/>
              </a:rPr>
              <a:t>범위</a:t>
            </a:r>
            <a:r>
              <a:rPr kumimoji="1" lang="en-US" altLang="ko-KR" b="1" dirty="0">
                <a:latin typeface="Trebuchet MS" panose="020B0603020202020204" pitchFamily="34" charset="0"/>
              </a:rPr>
              <a:t>(scope) </a:t>
            </a:r>
            <a:r>
              <a:rPr kumimoji="1" lang="en-US" altLang="ko-KR" dirty="0">
                <a:latin typeface="Trebuchet MS" panose="020B0603020202020204" pitchFamily="34" charset="0"/>
              </a:rPr>
              <a:t>: </a:t>
            </a:r>
            <a:r>
              <a:rPr kumimoji="1" lang="ko-KR" altLang="en-US" dirty="0">
                <a:latin typeface="Trebuchet MS" panose="020B0603020202020204" pitchFamily="34" charset="0"/>
              </a:rPr>
              <a:t>변수가 사용 가능한 범위</a:t>
            </a:r>
            <a:r>
              <a:rPr kumimoji="1" lang="en-US" altLang="ko-KR" dirty="0">
                <a:latin typeface="Trebuchet MS" panose="020B0603020202020204" pitchFamily="34" charset="0"/>
              </a:rPr>
              <a:t>, </a:t>
            </a:r>
            <a:r>
              <a:rPr kumimoji="1" lang="ko-KR" altLang="en-US" dirty="0">
                <a:latin typeface="Trebuchet MS" panose="020B0603020202020204" pitchFamily="34" charset="0"/>
              </a:rPr>
              <a:t>가시성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kumimoji="1" lang="ko-KR" altLang="en-US" b="1" dirty="0">
                <a:latin typeface="Trebuchet MS" panose="020B0603020202020204" pitchFamily="34" charset="0"/>
              </a:rPr>
              <a:t>생존 시간</a:t>
            </a:r>
            <a:r>
              <a:rPr kumimoji="1" lang="en-US" altLang="ko-KR" b="1" dirty="0">
                <a:latin typeface="Trebuchet MS" panose="020B0603020202020204" pitchFamily="34" charset="0"/>
              </a:rPr>
              <a:t>(lifetime) </a:t>
            </a:r>
            <a:r>
              <a:rPr kumimoji="1" lang="en-US" altLang="ko-KR" dirty="0">
                <a:latin typeface="Trebuchet MS" panose="020B0603020202020204" pitchFamily="34" charset="0"/>
              </a:rPr>
              <a:t>: </a:t>
            </a:r>
            <a:r>
              <a:rPr kumimoji="1" lang="ko-KR" altLang="en-US" dirty="0">
                <a:latin typeface="Trebuchet MS" panose="020B0603020202020204" pitchFamily="34" charset="0"/>
              </a:rPr>
              <a:t>메모리에 존재하는 시간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kumimoji="1" lang="ko-KR" altLang="en-US" b="1" dirty="0">
                <a:latin typeface="Trebuchet MS" panose="020B0603020202020204" pitchFamily="34" charset="0"/>
              </a:rPr>
              <a:t>연결</a:t>
            </a:r>
            <a:r>
              <a:rPr kumimoji="1" lang="en-US" altLang="ko-KR" b="1" dirty="0">
                <a:latin typeface="Trebuchet MS" panose="020B0603020202020204" pitchFamily="34" charset="0"/>
              </a:rPr>
              <a:t>(linkage)</a:t>
            </a:r>
            <a:r>
              <a:rPr kumimoji="1" lang="en-US" altLang="ko-KR" dirty="0">
                <a:latin typeface="Trebuchet MS" panose="020B0603020202020204" pitchFamily="34" charset="0"/>
              </a:rPr>
              <a:t> : </a:t>
            </a:r>
            <a:r>
              <a:rPr kumimoji="1" lang="ko-KR" altLang="en-US" dirty="0">
                <a:latin typeface="Trebuchet MS" panose="020B0603020202020204" pitchFamily="34" charset="0"/>
              </a:rPr>
              <a:t>다른 영역에 있는 변수와의 연결 관계</a:t>
            </a:r>
            <a:endParaRPr kumimoji="1" lang="ko-KR" alt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endParaRPr lang="ko-KR" altLang="en-US" sz="1800" b="1" dirty="0">
              <a:solidFill>
                <a:schemeClr val="tx2"/>
              </a:solidFill>
              <a:latin typeface="Trebuchet MS" panose="020B0603020202020204" pitchFamily="34" charset="0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A6FFB-0CC1-EC28-9D08-7CEBBA40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14" y="3602679"/>
            <a:ext cx="5985740" cy="23211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생존 시간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생존 시간을 결정하는 요인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변수가 선언된 위치 </a:t>
            </a:r>
            <a:r>
              <a:rPr lang="en-US" altLang="ko-KR" sz="1800" dirty="0">
                <a:latin typeface="Trebuchet MS" pitchFamily="34" charset="0"/>
              </a:rPr>
              <a:t>// </a:t>
            </a:r>
            <a:r>
              <a:rPr lang="ko-KR" altLang="en-US" sz="1800" dirty="0">
                <a:latin typeface="Trebuchet MS" pitchFamily="34" charset="0"/>
              </a:rPr>
              <a:t>함수 안이냐 밖이냐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저장 유형 지정자  </a:t>
            </a:r>
          </a:p>
          <a:p>
            <a:pPr lvl="1">
              <a:lnSpc>
                <a:spcPct val="90000"/>
              </a:lnSpc>
            </a:pPr>
            <a:endParaRPr lang="ko-KR" altLang="en-US" sz="1800" dirty="0"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저장 유형 지정자</a:t>
            </a:r>
            <a:r>
              <a:rPr lang="en-US" altLang="ko-KR" sz="1800" dirty="0">
                <a:latin typeface="Trebuchet MS" pitchFamily="34" charset="0"/>
              </a:rPr>
              <a:t>(storage class specifier)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600" dirty="0">
                <a:latin typeface="Trebuchet MS" pitchFamily="34" charset="0"/>
              </a:rPr>
              <a:t>	// </a:t>
            </a:r>
            <a:r>
              <a:rPr lang="ko-KR" altLang="en-US" sz="1600" dirty="0">
                <a:latin typeface="Trebuchet MS" pitchFamily="34" charset="0"/>
              </a:rPr>
              <a:t>저장 유형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ko-KR" altLang="en-US" sz="1600" dirty="0">
                <a:latin typeface="Trebuchet MS" pitchFamily="34" charset="0"/>
              </a:rPr>
              <a:t>어떤 종류의 메모리를 사용할 것이냐</a:t>
            </a:r>
            <a:endParaRPr lang="en-US" altLang="ko-KR" sz="1600" dirty="0">
              <a:latin typeface="Trebuchet MS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dirty="0">
                <a:latin typeface="Trebuchet MS" pitchFamily="34" charset="0"/>
              </a:rPr>
              <a:t>생존 시간에 영향을 주기도 안주기도 함</a:t>
            </a:r>
            <a:endParaRPr lang="ko-KR" altLang="en-US" sz="1800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auto: </a:t>
            </a:r>
            <a:r>
              <a:rPr lang="ko-KR" altLang="en-US" sz="1800" dirty="0">
                <a:latin typeface="Trebuchet MS" pitchFamily="34" charset="0"/>
              </a:rPr>
              <a:t>지역 변수에만 사용 가능</a:t>
            </a:r>
            <a:r>
              <a:rPr lang="en-US" altLang="ko-KR" sz="1800" dirty="0">
                <a:latin typeface="Trebuchet MS" pitchFamily="34" charset="0"/>
              </a:rPr>
              <a:t>, </a:t>
            </a:r>
            <a:r>
              <a:rPr lang="ko-KR" altLang="en-US" sz="1800" dirty="0">
                <a:latin typeface="Trebuchet MS" pitchFamily="34" charset="0"/>
              </a:rPr>
              <a:t>인자에는 사용 불가</a:t>
            </a:r>
            <a:endParaRPr lang="en-US" altLang="ko-KR" sz="1800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register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static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extern: </a:t>
            </a:r>
            <a:r>
              <a:rPr lang="ko-KR" altLang="en-US" sz="1800" dirty="0">
                <a:latin typeface="Trebuchet MS" pitchFamily="34" charset="0"/>
              </a:rPr>
              <a:t>외부 변수 참조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Trebuchet MS" pitchFamily="34" charset="0"/>
              </a:rPr>
              <a:t>블록 범위 변수</a:t>
            </a:r>
            <a:r>
              <a:rPr lang="en-US" altLang="ko-KR" dirty="0">
                <a:latin typeface="Trebuchet MS" pitchFamily="34" charset="0"/>
              </a:rPr>
              <a:t>(</a:t>
            </a:r>
            <a:r>
              <a:rPr lang="ko-KR" altLang="en-US" dirty="0">
                <a:latin typeface="Trebuchet MS" pitchFamily="34" charset="0"/>
              </a:rPr>
              <a:t>지역 정적 변수</a:t>
            </a:r>
            <a:r>
              <a:rPr lang="en-US" altLang="ko-KR" dirty="0">
                <a:latin typeface="Trebuchet MS" pitchFamily="34" charset="0"/>
              </a:rPr>
              <a:t>, </a:t>
            </a:r>
            <a:r>
              <a:rPr lang="ko-KR" altLang="en-US" dirty="0">
                <a:latin typeface="Trebuchet MS" pitchFamily="34" charset="0"/>
              </a:rPr>
              <a:t>인자 포함</a:t>
            </a:r>
            <a:r>
              <a:rPr lang="en-US" altLang="ko-KR" dirty="0">
                <a:latin typeface="Trebuchet MS" pitchFamily="34" charset="0"/>
              </a:rPr>
              <a:t>)</a:t>
            </a:r>
            <a:r>
              <a:rPr lang="ko-KR" altLang="en-US" dirty="0">
                <a:latin typeface="Trebuchet MS" pitchFamily="34" charset="0"/>
              </a:rPr>
              <a:t>는 참조 불가 </a:t>
            </a:r>
            <a:endParaRPr lang="en-US" altLang="ko-KR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</a:pPr>
            <a:endParaRPr lang="ko-KR" altLang="en-US" sz="1800" dirty="0">
              <a:latin typeface="Trebuchet MS" pitchFamily="34" charset="0"/>
            </a:endParaRPr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3F29D82-0CB8-0DB6-8925-23B2577D6548}"/>
                  </a:ext>
                </a:extLst>
              </p14:cNvPr>
              <p14:cNvContentPartPr/>
              <p14:nvPr/>
            </p14:nvContentPartPr>
            <p14:xfrm>
              <a:off x="2019240" y="4057455"/>
              <a:ext cx="2377440" cy="24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3F29D82-0CB8-0DB6-8925-23B2577D65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40" y="3949815"/>
                <a:ext cx="248508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4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auto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변수를 선언한 위치에서 자동으로 만들어지고 블록을 벗어나게 되며 자동으로 소멸되는 저장 유형을 지정</a:t>
            </a:r>
          </a:p>
          <a:p>
            <a:r>
              <a:rPr lang="ko-KR" altLang="en-US" dirty="0"/>
              <a:t>지역 변수는 </a:t>
            </a:r>
            <a:r>
              <a:rPr lang="en-US" altLang="ko-KR" dirty="0"/>
              <a:t>auto</a:t>
            </a:r>
            <a:r>
              <a:rPr lang="ko-KR" altLang="en-US" dirty="0"/>
              <a:t>가 생략되어도 자동 변수가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059413" y="3119972"/>
            <a:ext cx="7494588" cy="2289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auto 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ko-KR" altLang="en-US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5459963" y="3486684"/>
            <a:ext cx="2863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전부 자동 변수로서 함수가 시작되면 생성되고 끝나면 소멸된다</a:t>
            </a:r>
            <a:r>
              <a:rPr lang="en-US" altLang="ko-KR" sz="16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699398" name="AutoShape 6"/>
          <p:cNvSpPr>
            <a:spLocks/>
          </p:cNvSpPr>
          <p:nvPr/>
        </p:nvSpPr>
        <p:spPr bwMode="auto">
          <a:xfrm>
            <a:off x="1243563" y="3683534"/>
            <a:ext cx="2055813" cy="727075"/>
          </a:xfrm>
          <a:prstGeom prst="borderCallout2">
            <a:avLst>
              <a:gd name="adj1" fmla="val 15722"/>
              <a:gd name="adj2" fmla="val 103708"/>
              <a:gd name="adj3" fmla="val 15722"/>
              <a:gd name="adj4" fmla="val 152431"/>
              <a:gd name="adj5" fmla="val 63102"/>
              <a:gd name="adj6" fmla="val 20401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latin typeface="Trebuchet MS" panose="020B0603020202020204" pitchFamily="34" charset="0"/>
              <a:ea typeface="굴림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E8DF1AE-5236-31A4-CD35-C0C26DA6BC7B}"/>
                  </a:ext>
                </a:extLst>
              </p14:cNvPr>
              <p14:cNvContentPartPr/>
              <p14:nvPr/>
            </p14:nvContentPartPr>
            <p14:xfrm>
              <a:off x="1081860" y="2434320"/>
              <a:ext cx="48992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E8DF1AE-5236-31A4-CD35-C0C26DA6BC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860" y="2326680"/>
                <a:ext cx="5006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09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저장 유형 지정자 </a:t>
            </a:r>
            <a:r>
              <a:rPr lang="en-US" altLang="ko-KR" sz="3600" dirty="0"/>
              <a:t>static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612648" y="1658003"/>
            <a:ext cx="7958784" cy="409331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sub()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0; 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지역 정적 변수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한번만 초기화됨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이전 값 유지</a:t>
            </a:r>
            <a:endParaRPr lang="en-US" altLang="ko-KR" sz="1600" dirty="0">
              <a:solidFill>
                <a:srgbClr val="FF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0;          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지역 자동 변수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함수 호출 시 매번 다시 초기화됨</a:t>
            </a:r>
            <a:endParaRPr lang="en-US" altLang="ko-KR" sz="1600" dirty="0">
              <a:solidFill>
                <a:srgbClr val="FF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scount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%d, 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acount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sub();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sub();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sub();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141D43B-ECB3-4965-AE96-EA7B37A63BD2}"/>
              </a:ext>
            </a:extLst>
          </p:cNvPr>
          <p:cNvGrpSpPr/>
          <p:nvPr/>
        </p:nvGrpSpPr>
        <p:grpSpPr>
          <a:xfrm>
            <a:off x="3810356" y="3919274"/>
            <a:ext cx="2197338" cy="1280723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527A9B-7CB5-46B1-A010-4A7448B3A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F3C4C3-6E9A-4572-AE3B-F2D96050184B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err="1">
                  <a:ea typeface="굴림" pitchFamily="50" charset="-127"/>
                </a:rPr>
                <a:t>scount</a:t>
              </a:r>
              <a:r>
                <a:rPr lang="en-US" altLang="ko-KR" sz="1600" dirty="0">
                  <a:ea typeface="굴림" pitchFamily="50" charset="-127"/>
                </a:rPr>
                <a:t> = 0, </a:t>
              </a:r>
              <a:r>
                <a:rPr lang="en-US" altLang="ko-KR" sz="1600" dirty="0" err="1">
                  <a:ea typeface="굴림" pitchFamily="50" charset="-127"/>
                </a:rPr>
                <a:t>acount</a:t>
              </a:r>
              <a:r>
                <a:rPr lang="en-US" altLang="ko-KR" sz="1600" dirty="0">
                  <a:ea typeface="굴림" pitchFamily="50" charset="-127"/>
                </a:rPr>
                <a:t> = 0</a:t>
              </a:r>
            </a:p>
            <a:p>
              <a:r>
                <a:rPr lang="en-US" altLang="ko-KR" sz="1600" dirty="0" err="1">
                  <a:ea typeface="굴림" pitchFamily="50" charset="-127"/>
                </a:rPr>
                <a:t>scount</a:t>
              </a:r>
              <a:r>
                <a:rPr lang="en-US" altLang="ko-KR" sz="1600" dirty="0">
                  <a:ea typeface="굴림" pitchFamily="50" charset="-127"/>
                </a:rPr>
                <a:t> = 1, </a:t>
              </a:r>
              <a:r>
                <a:rPr lang="en-US" altLang="ko-KR" sz="1600" dirty="0" err="1">
                  <a:ea typeface="굴림" pitchFamily="50" charset="-127"/>
                </a:rPr>
                <a:t>acount</a:t>
              </a:r>
              <a:r>
                <a:rPr lang="en-US" altLang="ko-KR" sz="1600" dirty="0">
                  <a:ea typeface="굴림" pitchFamily="50" charset="-127"/>
                </a:rPr>
                <a:t> = 0</a:t>
              </a:r>
            </a:p>
            <a:p>
              <a:r>
                <a:rPr lang="en-US" altLang="ko-KR" sz="1600" dirty="0" err="1">
                  <a:ea typeface="굴림" pitchFamily="50" charset="-127"/>
                </a:rPr>
                <a:t>scount</a:t>
              </a:r>
              <a:r>
                <a:rPr lang="en-US" altLang="ko-KR" sz="1600" dirty="0">
                  <a:ea typeface="굴림" pitchFamily="50" charset="-127"/>
                </a:rPr>
                <a:t> = 2, </a:t>
              </a:r>
              <a:r>
                <a:rPr lang="en-US" altLang="ko-KR" sz="1600" dirty="0" err="1">
                  <a:ea typeface="굴림" pitchFamily="50" charset="-127"/>
                </a:rPr>
                <a:t>acount</a:t>
              </a:r>
              <a:r>
                <a:rPr lang="en-US" altLang="ko-KR" sz="1600" dirty="0">
                  <a:ea typeface="굴림" pitchFamily="50" charset="-127"/>
                </a:rPr>
                <a:t> = 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20B95E-A349-9199-4BFF-739966FBE176}"/>
              </a:ext>
            </a:extLst>
          </p:cNvPr>
          <p:cNvSpPr txBox="1"/>
          <p:nvPr/>
        </p:nvSpPr>
        <p:spPr>
          <a:xfrm>
            <a:off x="3810356" y="260397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3E1CE78-BE97-3ECE-1D2B-F358A8F0493F}"/>
                  </a:ext>
                </a:extLst>
              </p14:cNvPr>
              <p14:cNvContentPartPr/>
              <p14:nvPr/>
            </p14:nvContentPartPr>
            <p14:xfrm>
              <a:off x="5036460" y="2563920"/>
              <a:ext cx="116064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3E1CE78-BE97-3ECE-1D2B-F358A8F049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2820" y="2456280"/>
                <a:ext cx="1268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5A1925-E235-E6BB-0067-FCB8FFD98232}"/>
                  </a:ext>
                </a:extLst>
              </p14:cNvPr>
              <p14:cNvContentPartPr/>
              <p14:nvPr/>
            </p14:nvContentPartPr>
            <p14:xfrm>
              <a:off x="5029260" y="2815560"/>
              <a:ext cx="26672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5A1925-E235-E6BB-0067-FCB8FFD982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5260" y="2707560"/>
                <a:ext cx="2774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06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초기화와 대입</a:t>
            </a:r>
            <a:endParaRPr lang="en-US" altLang="ko-KR" sz="3600" dirty="0"/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1834696" y="1717824"/>
            <a:ext cx="3062044" cy="115130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f()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n = 0; 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초기화</a:t>
            </a:r>
            <a:endParaRPr lang="en-US" altLang="ko-KR" sz="1600" dirty="0">
              <a:solidFill>
                <a:srgbClr val="00B05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++n;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12CF8F2-900C-5893-1900-86D8A763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96" y="3125743"/>
            <a:ext cx="3062044" cy="13266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g()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k;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k = 0;                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대입</a:t>
            </a:r>
            <a:endParaRPr lang="en-US" altLang="ko-KR" sz="1600" dirty="0">
              <a:solidFill>
                <a:srgbClr val="00B05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++k;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F0170B-5651-C7C8-E4B1-27437803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14" y="1717824"/>
            <a:ext cx="1284518" cy="1151308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f()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1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f()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2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f()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3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61EF82-3BDA-C7EB-8CFD-DD0831F31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137" y="3125743"/>
            <a:ext cx="1284518" cy="132661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g()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1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g()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1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g()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1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88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register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</a:rPr>
              <a:t>레지스터</a:t>
            </a:r>
            <a:r>
              <a:rPr lang="en-US" altLang="ko-KR" dirty="0"/>
              <a:t>(register)</a:t>
            </a:r>
            <a:r>
              <a:rPr lang="ko-KR" altLang="en-US" dirty="0">
                <a:latin typeface="굴림" panose="020B0600000101010101" pitchFamily="50" charset="-127"/>
              </a:rPr>
              <a:t>에 변수를 저장</a:t>
            </a:r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</a:rPr>
              <a:t>요즘 레지스터 선언은 잘 안함</a:t>
            </a:r>
            <a:endParaRPr lang="en-US" altLang="ko-KR" dirty="0">
              <a:latin typeface="굴림" panose="020B0600000101010101" pitchFamily="50" charset="-127"/>
            </a:endParaRPr>
          </a:p>
          <a:p>
            <a:pPr lvl="1"/>
            <a:r>
              <a:rPr lang="ko-KR" altLang="en-US" dirty="0">
                <a:latin typeface="굴림" panose="020B0600000101010101" pitchFamily="50" charset="-127"/>
              </a:rPr>
              <a:t>컴퓨터 성능이 좋고 컴파일러가 알아서 함</a:t>
            </a: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058863" y="2035175"/>
            <a:ext cx="6411912" cy="1071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register 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; 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for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&lt; 100;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sum +=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;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01456" name="Text Box 16"/>
          <p:cNvSpPr txBox="1">
            <a:spLocks noChangeArrowheads="1"/>
          </p:cNvSpPr>
          <p:nvPr/>
        </p:nvSpPr>
        <p:spPr bwMode="auto">
          <a:xfrm>
            <a:off x="5874027" y="4197249"/>
            <a:ext cx="20716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가능하다면 </a:t>
            </a:r>
            <a:r>
              <a:rPr lang="en-US" altLang="ko-KR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CPU</a:t>
            </a:r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안의 레지스터에 변수가 저장됨</a:t>
            </a:r>
          </a:p>
        </p:txBody>
      </p:sp>
      <p:grpSp>
        <p:nvGrpSpPr>
          <p:cNvPr id="701457" name="Group 17"/>
          <p:cNvGrpSpPr>
            <a:grpSpLocks/>
          </p:cNvGrpSpPr>
          <p:nvPr/>
        </p:nvGrpSpPr>
        <p:grpSpPr bwMode="auto">
          <a:xfrm>
            <a:off x="4105275" y="4543425"/>
            <a:ext cx="593725" cy="473075"/>
            <a:chOff x="4627" y="2742"/>
            <a:chExt cx="374" cy="298"/>
          </a:xfrm>
        </p:grpSpPr>
        <p:sp>
          <p:nvSpPr>
            <p:cNvPr id="701458" name="Freeform 18"/>
            <p:cNvSpPr>
              <a:spLocks/>
            </p:cNvSpPr>
            <p:nvPr/>
          </p:nvSpPr>
          <p:spPr bwMode="auto">
            <a:xfrm>
              <a:off x="4627" y="2742"/>
              <a:ext cx="374" cy="298"/>
            </a:xfrm>
            <a:custGeom>
              <a:avLst/>
              <a:gdLst>
                <a:gd name="T0" fmla="*/ 26 w 746"/>
                <a:gd name="T1" fmla="*/ 32 h 595"/>
                <a:gd name="T2" fmla="*/ 387 w 746"/>
                <a:gd name="T3" fmla="*/ 0 h 595"/>
                <a:gd name="T4" fmla="*/ 746 w 746"/>
                <a:gd name="T5" fmla="*/ 128 h 595"/>
                <a:gd name="T6" fmla="*/ 737 w 746"/>
                <a:gd name="T7" fmla="*/ 595 h 595"/>
                <a:gd name="T8" fmla="*/ 240 w 746"/>
                <a:gd name="T9" fmla="*/ 580 h 595"/>
                <a:gd name="T10" fmla="*/ 0 w 746"/>
                <a:gd name="T11" fmla="*/ 394 h 595"/>
                <a:gd name="T12" fmla="*/ 26 w 746"/>
                <a:gd name="T13" fmla="*/ 32 h 595"/>
                <a:gd name="T14" fmla="*/ 26 w 746"/>
                <a:gd name="T15" fmla="*/ 3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6" h="595">
                  <a:moveTo>
                    <a:pt x="26" y="32"/>
                  </a:moveTo>
                  <a:lnTo>
                    <a:pt x="387" y="0"/>
                  </a:lnTo>
                  <a:lnTo>
                    <a:pt x="746" y="128"/>
                  </a:lnTo>
                  <a:lnTo>
                    <a:pt x="737" y="595"/>
                  </a:lnTo>
                  <a:lnTo>
                    <a:pt x="240" y="580"/>
                  </a:lnTo>
                  <a:lnTo>
                    <a:pt x="0" y="394"/>
                  </a:lnTo>
                  <a:lnTo>
                    <a:pt x="26" y="32"/>
                  </a:lnTo>
                  <a:lnTo>
                    <a:pt x="26" y="3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59" name="Freeform 19"/>
            <p:cNvSpPr>
              <a:spLocks/>
            </p:cNvSpPr>
            <p:nvPr/>
          </p:nvSpPr>
          <p:spPr bwMode="auto">
            <a:xfrm>
              <a:off x="4783" y="2777"/>
              <a:ext cx="153" cy="254"/>
            </a:xfrm>
            <a:custGeom>
              <a:avLst/>
              <a:gdLst>
                <a:gd name="T0" fmla="*/ 69 w 308"/>
                <a:gd name="T1" fmla="*/ 0 h 507"/>
                <a:gd name="T2" fmla="*/ 308 w 308"/>
                <a:gd name="T3" fmla="*/ 129 h 507"/>
                <a:gd name="T4" fmla="*/ 306 w 308"/>
                <a:gd name="T5" fmla="*/ 507 h 507"/>
                <a:gd name="T6" fmla="*/ 249 w 308"/>
                <a:gd name="T7" fmla="*/ 507 h 507"/>
                <a:gd name="T8" fmla="*/ 249 w 308"/>
                <a:gd name="T9" fmla="*/ 144 h 507"/>
                <a:gd name="T10" fmla="*/ 0 w 308"/>
                <a:gd name="T11" fmla="*/ 0 h 507"/>
                <a:gd name="T12" fmla="*/ 69 w 308"/>
                <a:gd name="T13" fmla="*/ 0 h 507"/>
                <a:gd name="T14" fmla="*/ 69 w 308"/>
                <a:gd name="T15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507">
                  <a:moveTo>
                    <a:pt x="69" y="0"/>
                  </a:moveTo>
                  <a:lnTo>
                    <a:pt x="308" y="129"/>
                  </a:lnTo>
                  <a:lnTo>
                    <a:pt x="306" y="507"/>
                  </a:lnTo>
                  <a:lnTo>
                    <a:pt x="249" y="507"/>
                  </a:lnTo>
                  <a:lnTo>
                    <a:pt x="249" y="14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6B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60" name="Freeform 20"/>
            <p:cNvSpPr>
              <a:spLocks/>
            </p:cNvSpPr>
            <p:nvPr/>
          </p:nvSpPr>
          <p:spPr bwMode="auto">
            <a:xfrm>
              <a:off x="4672" y="2854"/>
              <a:ext cx="90" cy="124"/>
            </a:xfrm>
            <a:custGeom>
              <a:avLst/>
              <a:gdLst>
                <a:gd name="T0" fmla="*/ 0 w 179"/>
                <a:gd name="T1" fmla="*/ 0 h 249"/>
                <a:gd name="T2" fmla="*/ 179 w 179"/>
                <a:gd name="T3" fmla="*/ 108 h 249"/>
                <a:gd name="T4" fmla="*/ 173 w 179"/>
                <a:gd name="T5" fmla="*/ 249 h 249"/>
                <a:gd name="T6" fmla="*/ 3 w 179"/>
                <a:gd name="T7" fmla="*/ 130 h 249"/>
                <a:gd name="T8" fmla="*/ 0 w 179"/>
                <a:gd name="T9" fmla="*/ 0 h 249"/>
                <a:gd name="T10" fmla="*/ 0 w 179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49">
                  <a:moveTo>
                    <a:pt x="0" y="0"/>
                  </a:moveTo>
                  <a:lnTo>
                    <a:pt x="179" y="108"/>
                  </a:lnTo>
                  <a:lnTo>
                    <a:pt x="173" y="249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1455" name="AutoShape 15"/>
          <p:cNvSpPr>
            <a:spLocks/>
          </p:cNvSpPr>
          <p:nvPr/>
        </p:nvSpPr>
        <p:spPr bwMode="auto">
          <a:xfrm>
            <a:off x="1084587" y="2087149"/>
            <a:ext cx="1609077" cy="246891"/>
          </a:xfrm>
          <a:prstGeom prst="borderCallout2">
            <a:avLst>
              <a:gd name="adj1" fmla="val 34782"/>
              <a:gd name="adj2" fmla="val 103236"/>
              <a:gd name="adj3" fmla="val 34782"/>
              <a:gd name="adj4" fmla="val 137136"/>
              <a:gd name="adj5" fmla="val 1033132"/>
              <a:gd name="adj6" fmla="val 214084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BE48A9-B8FE-D929-82D3-A1F871C2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46" y="4490099"/>
            <a:ext cx="31432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 Lab: </a:t>
            </a:r>
            <a:r>
              <a:rPr lang="ko-KR" altLang="en-US" sz="3600" dirty="0"/>
              <a:t>은행</a:t>
            </a:r>
            <a:r>
              <a:rPr lang="en-US" altLang="ko-KR" sz="3600" dirty="0"/>
              <a:t> </a:t>
            </a:r>
            <a:r>
              <a:rPr lang="ko-KR" altLang="en-US" sz="3600" dirty="0"/>
              <a:t>계좌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612647" y="1582410"/>
            <a:ext cx="8061333" cy="504698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save(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amount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 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amount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가 양수이면 입금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음수이면 출금으로 간주</a:t>
            </a:r>
            <a:endParaRPr lang="en-US" altLang="ko-KR" sz="1400" dirty="0">
              <a:solidFill>
                <a:srgbClr val="008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balance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amount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&gt;= 0)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printf(</a:t>
            </a:r>
            <a:r>
              <a:rPr lang="fr-FR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"%d\t\t"</a:t>
            </a:r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fr-FR" altLang="ko-KR" sz="14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amount</a:t>
            </a:r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printf(</a:t>
            </a:r>
            <a:r>
              <a:rPr lang="fr-FR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"\t%d\t"</a:t>
            </a:r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-</a:t>
            </a:r>
            <a:r>
              <a:rPr lang="fr-FR" altLang="ko-KR" sz="14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amount</a:t>
            </a:r>
            <a:r>
              <a:rPr lang="fr-FR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balance += </a:t>
            </a:r>
            <a:r>
              <a:rPr lang="en-US" altLang="ko-KR" sz="14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amount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balance);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"====================\n"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입금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\t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출금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\t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잔고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"====================\n"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save(10000);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save(50000);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save(-10000);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save(30000);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"====================\n"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kern="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en-US" altLang="ko-KR" sz="1400" kern="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9ED29E-2413-F9E4-3BCE-7CFEFE600310}"/>
              </a:ext>
            </a:extLst>
          </p:cNvPr>
          <p:cNvGrpSpPr/>
          <p:nvPr/>
        </p:nvGrpSpPr>
        <p:grpSpPr>
          <a:xfrm>
            <a:off x="5478298" y="2893378"/>
            <a:ext cx="2657298" cy="2475455"/>
            <a:chOff x="5038165" y="815788"/>
            <a:chExt cx="3663880" cy="13162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0271B73-F0CC-C717-8830-CB8B17CA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787B5D6-824F-39C4-21BC-A077C4D5455A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>
                <a:tabLst>
                  <a:tab pos="717550" algn="l"/>
                  <a:tab pos="1435100" algn="l"/>
                </a:tabLst>
              </a:pP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====================</a:t>
              </a:r>
            </a:p>
            <a:p>
              <a:pPr latinLnBrk="1">
                <a:tabLst>
                  <a:tab pos="717550" algn="l"/>
                  <a:tab pos="1435100" algn="l"/>
                </a:tabLst>
              </a:pPr>
              <a:r>
                <a:rPr lang="ko-KR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입금</a:t>
              </a: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	</a:t>
              </a:r>
              <a:r>
                <a:rPr lang="ko-KR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출금</a:t>
              </a: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	</a:t>
              </a:r>
              <a:r>
                <a:rPr lang="ko-KR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잔고</a:t>
              </a:r>
            </a:p>
            <a:p>
              <a:pPr latinLnBrk="1">
                <a:tabLst>
                  <a:tab pos="717550" algn="l"/>
                  <a:tab pos="1435100" algn="l"/>
                </a:tabLst>
              </a:pP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====================</a:t>
              </a:r>
            </a:p>
            <a:p>
              <a:pPr latinLnBrk="1">
                <a:tabLst>
                  <a:tab pos="717550" algn="l"/>
                  <a:tab pos="1435100" algn="l"/>
                </a:tabLst>
              </a:pP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10000		10000</a:t>
              </a:r>
            </a:p>
            <a:p>
              <a:pPr latinLnBrk="1">
                <a:tabLst>
                  <a:tab pos="717550" algn="l"/>
                  <a:tab pos="1435100" algn="l"/>
                </a:tabLst>
              </a:pP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50000		60000</a:t>
              </a:r>
            </a:p>
            <a:p>
              <a:pPr latinLnBrk="1">
                <a:tabLst>
                  <a:tab pos="717550" algn="l"/>
                  <a:tab pos="1435100" algn="l"/>
                </a:tabLst>
              </a:pP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	10000	50000</a:t>
              </a:r>
            </a:p>
            <a:p>
              <a:pPr latinLnBrk="1">
                <a:tabLst>
                  <a:tab pos="717550" algn="l"/>
                  <a:tab pos="1435100" algn="l"/>
                </a:tabLst>
              </a:pP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30000		80000</a:t>
              </a:r>
            </a:p>
            <a:p>
              <a:pPr latinLnBrk="1">
                <a:tabLst>
                  <a:tab pos="717550" algn="l"/>
                  <a:tab pos="1435100" algn="l"/>
                </a:tabLst>
              </a:pP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====================</a:t>
              </a:r>
              <a:endPara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981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F5A199-2544-DCE1-B9BF-8AF4A254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32" y="1967669"/>
            <a:ext cx="7919831" cy="473223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endParaRPr lang="ko-KR" altLang="en-US" sz="1600" b="0" i="0" u="none" strike="noStrike" baseline="0" dirty="0">
              <a:solidFill>
                <a:srgbClr val="A31515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hw_init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 err="1">
                <a:latin typeface="Trebuchet MS" panose="020B0603020202020204" pitchFamily="34" charset="0"/>
                <a:ea typeface="굴림" panose="020B0600000101010101" pitchFamily="50" charset="-127"/>
              </a:rPr>
              <a:t>hw_init</a:t>
            </a:r>
            <a:r>
              <a:rPr lang="en-US" altLang="ko-KR" sz="16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();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 err="1">
                <a:latin typeface="Trebuchet MS" panose="020B0603020202020204" pitchFamily="34" charset="0"/>
                <a:ea typeface="굴림" panose="020B0600000101010101" pitchFamily="50" charset="-127"/>
              </a:rPr>
              <a:t>hw_init</a:t>
            </a:r>
            <a:r>
              <a:rPr lang="en-US" altLang="ko-KR" sz="16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();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 err="1">
                <a:latin typeface="Trebuchet MS" panose="020B0603020202020204" pitchFamily="34" charset="0"/>
                <a:ea typeface="굴림" panose="020B0600000101010101" pitchFamily="50" charset="-127"/>
              </a:rPr>
              <a:t>hw_init</a:t>
            </a:r>
            <a:r>
              <a:rPr lang="en-US" altLang="ko-KR" sz="16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();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hw_init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 {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static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inited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inited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== 0) {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hw_init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(): </a:t>
            </a:r>
            <a:r>
              <a:rPr lang="ko-KR" altLang="en-US" sz="16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네트워크 장치를 초기화합니다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inited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1;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b="0" i="0" u="none" strike="noStrike" baseline="0" dirty="0" err="1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hw_init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(): </a:t>
            </a:r>
            <a:r>
              <a:rPr lang="ko-KR" altLang="en-US" sz="16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이미 초기화되었으므로 초기화하지 않습니다</a:t>
            </a:r>
            <a:r>
              <a:rPr lang="en-US" altLang="ko-KR" sz="16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R="0" algn="just" rtl="0">
              <a:tabLst>
                <a:tab pos="358775" algn="l"/>
                <a:tab pos="717550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Lab: </a:t>
            </a:r>
            <a:r>
              <a:rPr lang="ko-KR" altLang="en-US" dirty="0"/>
              <a:t>한번만 초기화하기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정적 변수를 사용하여 한번만 초기화 수행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5234DFC-0A42-49B0-9D05-4887957DA8D6}"/>
              </a:ext>
            </a:extLst>
          </p:cNvPr>
          <p:cNvGrpSpPr/>
          <p:nvPr/>
        </p:nvGrpSpPr>
        <p:grpSpPr>
          <a:xfrm>
            <a:off x="3662095" y="3078874"/>
            <a:ext cx="4704238" cy="1159839"/>
            <a:chOff x="5038165" y="815788"/>
            <a:chExt cx="3663880" cy="1316231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29C6B3ED-6F23-4EE3-8C78-107B2B2BF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FBC13D1-0932-4E9B-935B-06EA2B6FB5F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hw_init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( ): 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네트워크 장치를 초기화합니다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</a:p>
            <a:p>
              <a:pPr latinLnBrk="1"/>
              <a:r>
                <a:rPr lang="en-US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hw_init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( ): 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이미 초기화되었으므로 초기화하지 않습니다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</a:p>
            <a:p>
              <a:pPr latinLnBrk="1"/>
              <a:r>
                <a:rPr lang="en-US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hw_init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( ): 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이미 초기화되었으므로 초기화하지 않습니다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32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A2A215-C3E7-5DFA-19CC-39459D47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4171950"/>
            <a:ext cx="6477000" cy="2171700"/>
          </a:xfrm>
          <a:prstGeom prst="rect">
            <a:avLst/>
          </a:prstGeom>
        </p:spPr>
      </p:pic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연결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(linkage)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곳에서 정의된 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찾아서 참조하도록 처리</a:t>
            </a:r>
          </a:p>
          <a:p>
            <a:pPr lvl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연결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(external linkage)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전체에서 연결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소스 파일에서도 연결 가능</a:t>
            </a:r>
          </a:p>
          <a:p>
            <a:pPr lvl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연결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(internal linkage)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파일 내에서 연결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정적 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함수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소스 파일 내에서만 연결 가능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파일 범위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(file scope)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무연결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 linkage)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없음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정적 변수 포함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인자는 연결 불가능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전역 변수는 </a:t>
            </a:r>
            <a:r>
              <a:rPr lang="en-US" altLang="ko-KR" dirty="0"/>
              <a:t>extern</a:t>
            </a:r>
            <a:r>
              <a:rPr lang="ko-KR" altLang="en-US" dirty="0"/>
              <a:t>을 이용하여 다른 소스 파일에서도 참조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54AAC4-B711-597F-3E2E-56179E1A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05" y="2338532"/>
            <a:ext cx="7402495" cy="2830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05487F-6062-2B90-B3C3-F23FE37C6EF2}"/>
              </a:ext>
            </a:extLst>
          </p:cNvPr>
          <p:cNvSpPr txBox="1"/>
          <p:nvPr/>
        </p:nvSpPr>
        <p:spPr>
          <a:xfrm>
            <a:off x="1367328" y="2458044"/>
            <a:ext cx="17262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전역 변수 참조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9AC98-B6A4-3993-9A33-C9E039BF7B8C}"/>
              </a:ext>
            </a:extLst>
          </p:cNvPr>
          <p:cNvSpPr txBox="1"/>
          <p:nvPr/>
        </p:nvSpPr>
        <p:spPr>
          <a:xfrm>
            <a:off x="4133810" y="2458044"/>
            <a:ext cx="17262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전역 변수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4676D-6BC1-8CBF-1183-011807BFE08C}"/>
              </a:ext>
            </a:extLst>
          </p:cNvPr>
          <p:cNvSpPr txBox="1"/>
          <p:nvPr/>
        </p:nvSpPr>
        <p:spPr>
          <a:xfrm>
            <a:off x="6203297" y="2458044"/>
            <a:ext cx="17262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전역 변수 참조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D6595C8-D270-7976-D5A1-8DD5B7C95FB8}"/>
                  </a:ext>
                </a:extLst>
              </p14:cNvPr>
              <p14:cNvContentPartPr/>
              <p14:nvPr/>
            </p14:nvContentPartPr>
            <p14:xfrm>
              <a:off x="1047334" y="1775080"/>
              <a:ext cx="85464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D6595C8-D270-7976-D5A1-8DD5B7C95F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694" y="1667080"/>
                <a:ext cx="962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8DD98E8-966A-946C-ED6C-B2D8F35915EA}"/>
                  </a:ext>
                </a:extLst>
              </p14:cNvPr>
              <p14:cNvContentPartPr/>
              <p14:nvPr/>
            </p14:nvContentPartPr>
            <p14:xfrm>
              <a:off x="2334694" y="1775080"/>
              <a:ext cx="54108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8DD98E8-966A-946C-ED6C-B2D8F3591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0694" y="1667080"/>
                <a:ext cx="64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3BCB9A5-5FC6-F933-D313-21DA8516EEDF}"/>
                  </a:ext>
                </a:extLst>
              </p14:cNvPr>
              <p14:cNvContentPartPr/>
              <p14:nvPr/>
            </p14:nvContentPartPr>
            <p14:xfrm>
              <a:off x="4252054" y="1775080"/>
              <a:ext cx="30945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3BCB9A5-5FC6-F933-D313-21DA8516E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8414" y="1667080"/>
                <a:ext cx="3202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82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 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4F2AEA-F183-86E0-C35F-A4C66505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84" y="2013250"/>
            <a:ext cx="7499926" cy="344498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CE89E98-952B-47DE-AD33-DC7C8C339113}"/>
              </a:ext>
            </a:extLst>
          </p:cNvPr>
          <p:cNvGrpSpPr/>
          <p:nvPr/>
        </p:nvGrpSpPr>
        <p:grpSpPr>
          <a:xfrm>
            <a:off x="3353938" y="5479993"/>
            <a:ext cx="2670817" cy="625039"/>
            <a:chOff x="5038165" y="815788"/>
            <a:chExt cx="3663880" cy="13162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D402220-074E-4C9F-A53F-8B763F962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955CA1-5242-4181-9368-293FE0AF01AD}"/>
                </a:ext>
              </a:extLst>
            </p:cNvPr>
            <p:cNvSpPr/>
            <p:nvPr/>
          </p:nvSpPr>
          <p:spPr>
            <a:xfrm>
              <a:off x="5038165" y="815788"/>
              <a:ext cx="3663880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10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2F122C-90B2-2870-C8E6-0067782C7B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외부 정적 변수는 다른 소스 파일에서 참조 불가능</a:t>
            </a:r>
          </a:p>
        </p:txBody>
      </p:sp>
    </p:spTree>
    <p:extLst>
      <p:ext uri="{BB962C8B-B14F-4D97-AF65-F5344CB8AC3E}">
        <p14:creationId xmlns:p14="http://schemas.microsoft.com/office/powerpoint/2010/main" val="157448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변수의 범위</a:t>
            </a:r>
          </a:p>
        </p:txBody>
      </p:sp>
      <p:grpSp>
        <p:nvGrpSpPr>
          <p:cNvPr id="1034" name="Group 5"/>
          <p:cNvGrpSpPr>
            <a:grpSpLocks/>
          </p:cNvGrpSpPr>
          <p:nvPr/>
        </p:nvGrpSpPr>
        <p:grpSpPr bwMode="auto">
          <a:xfrm>
            <a:off x="519113" y="3717925"/>
            <a:ext cx="2790825" cy="2430463"/>
            <a:chOff x="782" y="1565"/>
            <a:chExt cx="1136" cy="780"/>
          </a:xfrm>
        </p:grpSpPr>
        <p:sp>
          <p:nvSpPr>
            <p:cNvPr id="1103" name="Freeform 6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4" name="Freeform 7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5" name="Freeform 8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" name="Freeform 9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7" name="Freeform 10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8" name="Freeform 11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9" name="Freeform 12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0" name="Freeform 13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1" name="Freeform 14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2" name="Freeform 15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3" name="Freeform 16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4" name="Freeform 17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5" name="Freeform 18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" name="Freeform 19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7" name="Freeform 20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8" name="Freeform 21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9" name="Freeform 22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0" name="Freeform 23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1" name="Freeform 24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2" name="Freeform 25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3" name="Freeform 26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4" name="Freeform 27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5" name="Freeform 28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" name="Freeform 29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" name="Freeform 30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" name="Freeform 31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" name="Freeform 32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" name="Freeform 33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" name="Freeform 34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2" name="Freeform 35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" name="Freeform 36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4" name="Freeform 37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" name="Freeform 38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" name="Freeform 39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" name="Freeform 40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8" name="Freeform 41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9" name="Freeform 42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0" name="Freeform 43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1" name="Freeform 44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2" name="Freeform 45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3" name="Freeform 46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4" name="Freeform 47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5" name="Freeform 48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6" name="Freeform 49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7" name="Freeform 50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8" name="Freeform 51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9" name="Freeform 52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0" name="Freeform 53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1" name="Freeform 54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" name="Freeform 55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" name="Freeform 56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4" name="Freeform 57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" name="Freeform 58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" name="Freeform 59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" name="Freeform 60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8" name="Freeform 61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5" name="Group 62"/>
          <p:cNvGrpSpPr>
            <a:grpSpLocks/>
          </p:cNvGrpSpPr>
          <p:nvPr/>
        </p:nvGrpSpPr>
        <p:grpSpPr bwMode="auto">
          <a:xfrm>
            <a:off x="3579813" y="3762375"/>
            <a:ext cx="2790825" cy="2430463"/>
            <a:chOff x="782" y="1565"/>
            <a:chExt cx="1136" cy="780"/>
          </a:xfrm>
        </p:grpSpPr>
        <p:sp>
          <p:nvSpPr>
            <p:cNvPr id="1047" name="Freeform 63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4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9" name="Freeform 65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0" name="Freeform 66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1" name="Freeform 67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2" name="Freeform 68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3" name="Freeform 69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4" name="Freeform 70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5" name="Freeform 71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6" name="Freeform 72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7" name="Freeform 73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8" name="Freeform 74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9" name="Freeform 75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0" name="Freeform 76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1" name="Freeform 77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2" name="Freeform 78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3" name="Freeform 79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4" name="Freeform 80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" name="Freeform 81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6" name="Freeform 82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7" name="Freeform 83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8" name="Freeform 84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9" name="Freeform 85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0" name="Freeform 86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1" name="Freeform 87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2" name="Freeform 88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3" name="Freeform 89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4" name="Freeform 90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" name="Freeform 91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6" name="Freeform 92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7" name="Freeform 93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8" name="Freeform 94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9" name="Freeform 95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0" name="Freeform 96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1" name="Freeform 97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2" name="Freeform 98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3" name="Freeform 99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4" name="Freeform 100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5" name="Freeform 101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" name="Freeform 102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7" name="Freeform 103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8" name="Freeform 104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9" name="Freeform 105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0" name="Freeform 106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1" name="Freeform 107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2" name="Freeform 108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3" name="Freeform 109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4" name="Freeform 110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" name="Freeform 111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" name="Freeform 112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7" name="Freeform 113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8" name="Freeform 114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9" name="Freeform 115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0" name="Freeform 116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1" name="Freeform 117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2" name="Freeform 118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36" name="Picture 119" descr="MCj035738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527550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20" descr="MCj029755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4527550"/>
            <a:ext cx="14843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4" descr="MC90035985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210050"/>
            <a:ext cx="110172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25"/>
          <p:cNvSpPr txBox="1">
            <a:spLocks noChangeArrowheads="1"/>
          </p:cNvSpPr>
          <p:nvPr/>
        </p:nvSpPr>
        <p:spPr bwMode="auto">
          <a:xfrm>
            <a:off x="1067348" y="3647304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dirty="0"/>
              <a:t>함수</a:t>
            </a:r>
          </a:p>
        </p:txBody>
      </p:sp>
      <p:sp>
        <p:nvSpPr>
          <p:cNvPr id="1040" name="Text Box 126"/>
          <p:cNvSpPr txBox="1">
            <a:spLocks noChangeArrowheads="1"/>
          </p:cNvSpPr>
          <p:nvPr/>
        </p:nvSpPr>
        <p:spPr bwMode="auto">
          <a:xfrm>
            <a:off x="4048648" y="376130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dirty="0"/>
              <a:t>함수</a:t>
            </a:r>
          </a:p>
        </p:txBody>
      </p:sp>
      <p:sp>
        <p:nvSpPr>
          <p:cNvPr id="1041" name="Text Box 127"/>
          <p:cNvSpPr txBox="1">
            <a:spLocks noChangeArrowheads="1"/>
          </p:cNvSpPr>
          <p:nvPr/>
        </p:nvSpPr>
        <p:spPr bwMode="auto">
          <a:xfrm>
            <a:off x="517659" y="6142983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dirty="0">
                <a:solidFill>
                  <a:schemeClr val="tx2"/>
                </a:solidFill>
              </a:rPr>
              <a:t>지역 변수</a:t>
            </a:r>
          </a:p>
        </p:txBody>
      </p:sp>
      <p:sp>
        <p:nvSpPr>
          <p:cNvPr id="1042" name="Line 128"/>
          <p:cNvSpPr>
            <a:spLocks noChangeShapeType="1"/>
          </p:cNvSpPr>
          <p:nvPr/>
        </p:nvSpPr>
        <p:spPr bwMode="auto">
          <a:xfrm flipV="1">
            <a:off x="774834" y="5661971"/>
            <a:ext cx="547688" cy="5095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3" name="Text Box 129"/>
          <p:cNvSpPr txBox="1">
            <a:spLocks noChangeArrowheads="1"/>
          </p:cNvSpPr>
          <p:nvPr/>
        </p:nvSpPr>
        <p:spPr bwMode="auto">
          <a:xfrm>
            <a:off x="3536757" y="614298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dirty="0">
                <a:solidFill>
                  <a:schemeClr val="tx2"/>
                </a:solidFill>
              </a:rPr>
              <a:t>지역 변수</a:t>
            </a:r>
          </a:p>
        </p:txBody>
      </p:sp>
      <p:sp>
        <p:nvSpPr>
          <p:cNvPr id="1044" name="Line 130"/>
          <p:cNvSpPr>
            <a:spLocks noChangeShapeType="1"/>
          </p:cNvSpPr>
          <p:nvPr/>
        </p:nvSpPr>
        <p:spPr bwMode="auto">
          <a:xfrm flipV="1">
            <a:off x="3793932" y="5661970"/>
            <a:ext cx="547688" cy="509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5" name="Text Box 131"/>
          <p:cNvSpPr txBox="1">
            <a:spLocks noChangeArrowheads="1"/>
          </p:cNvSpPr>
          <p:nvPr/>
        </p:nvSpPr>
        <p:spPr bwMode="auto">
          <a:xfrm>
            <a:off x="7513638" y="3641725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전역 변수</a:t>
            </a:r>
          </a:p>
        </p:txBody>
      </p:sp>
      <p:sp>
        <p:nvSpPr>
          <p:cNvPr id="1046" name="Line 132"/>
          <p:cNvSpPr>
            <a:spLocks noChangeShapeType="1"/>
          </p:cNvSpPr>
          <p:nvPr/>
        </p:nvSpPr>
        <p:spPr bwMode="auto">
          <a:xfrm flipH="1">
            <a:off x="7780338" y="3970338"/>
            <a:ext cx="349250" cy="546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310168310"/>
              </p:ext>
            </p:extLst>
          </p:nvPr>
        </p:nvGraphicFramePr>
        <p:xfrm>
          <a:off x="827419" y="1645379"/>
          <a:ext cx="6534150" cy="159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468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CA1CF57-EBE1-8A97-4ACD-982CF4A6EB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범위에 따른 함수의 종류</a:t>
            </a:r>
            <a:endParaRPr lang="en-US" altLang="ko-KR" sz="1600" dirty="0"/>
          </a:p>
          <a:p>
            <a:pPr lvl="1"/>
            <a:r>
              <a:rPr lang="ko-KR" altLang="en-US" sz="1600" dirty="0"/>
              <a:t>전역 함수</a:t>
            </a:r>
            <a:r>
              <a:rPr lang="en-US" altLang="ko-KR" sz="1600" dirty="0"/>
              <a:t>(global function): static </a:t>
            </a:r>
            <a:r>
              <a:rPr lang="ko-KR" altLang="en-US" sz="1600" dirty="0"/>
              <a:t>선언이 없는 함수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/>
              <a:t>외부 연결 가능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소스 파일에서도 참조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정적 함수</a:t>
            </a:r>
            <a:r>
              <a:rPr lang="en-US" altLang="ko-KR" sz="1600" dirty="0"/>
              <a:t>(static function): static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선언된 함수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/>
              <a:t>내부 연결만 가능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소스 파일 내에서만 참조 가능</a:t>
            </a:r>
            <a:endParaRPr lang="en-US" altLang="ko-KR" sz="1600" dirty="0"/>
          </a:p>
          <a:p>
            <a:r>
              <a:rPr lang="ko-KR" altLang="en-US" sz="1600" dirty="0"/>
              <a:t>함수 참조</a:t>
            </a:r>
            <a:r>
              <a:rPr lang="en-US" altLang="ko-KR" sz="1600" dirty="0"/>
              <a:t>: </a:t>
            </a:r>
            <a:r>
              <a:rPr lang="ko-KR" altLang="en-US" sz="1600" dirty="0"/>
              <a:t>함수 원형 사용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extern</a:t>
            </a:r>
            <a:r>
              <a:rPr lang="ko-KR" altLang="en-US" sz="1600" dirty="0"/>
              <a:t> 생략 가능</a:t>
            </a:r>
            <a:endParaRPr lang="en-US" altLang="ko-KR" sz="1600" dirty="0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Trebuchet MS" pitchFamily="34" charset="0"/>
              </a:rPr>
              <a:t>함수 연결</a:t>
            </a:r>
            <a:endParaRPr lang="en-US" altLang="ko-KR" sz="3600" dirty="0">
              <a:latin typeface="Trebuchet MS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7DC76E-89AC-0F78-EF26-76A21353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08" y="3527136"/>
            <a:ext cx="6585050" cy="287236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FF4B52-DDCF-3ED4-7784-39AAB5A24753}"/>
              </a:ext>
            </a:extLst>
          </p:cNvPr>
          <p:cNvGrpSpPr/>
          <p:nvPr/>
        </p:nvGrpSpPr>
        <p:grpSpPr>
          <a:xfrm>
            <a:off x="6174082" y="3429000"/>
            <a:ext cx="2687908" cy="765363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115598-B5C2-5209-AD55-1F3A3CF2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CA3ED7F-B44C-4415-10A3-0278173CC3FF}"/>
                </a:ext>
              </a:extLst>
            </p:cNvPr>
            <p:cNvSpPr/>
            <p:nvPr/>
          </p:nvSpPr>
          <p:spPr>
            <a:xfrm>
              <a:off x="5038165" y="815788"/>
              <a:ext cx="3663880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f2()</a:t>
              </a:r>
              <a:r>
                <a:rPr lang="ko-KR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가 호출되었습니다</a:t>
              </a:r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4226284-6EE7-88A1-D4B8-82584366B981}"/>
                  </a:ext>
                </a:extLst>
              </p14:cNvPr>
              <p14:cNvContentPartPr/>
              <p14:nvPr/>
            </p14:nvContentPartPr>
            <p14:xfrm>
              <a:off x="1073974" y="3373120"/>
              <a:ext cx="387072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4226284-6EE7-88A1-D4B8-82584366B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974" y="3265120"/>
                <a:ext cx="397836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0C32F-4E94-74C1-FC81-17FEB96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변수는 </a:t>
            </a:r>
            <a:r>
              <a:rPr lang="ko-KR" altLang="en-US" dirty="0" err="1"/>
              <a:t>무연결</a:t>
            </a:r>
            <a:r>
              <a:rPr lang="en-US" altLang="ko-KR" dirty="0"/>
              <a:t>(</a:t>
            </a:r>
            <a:r>
              <a:rPr lang="ko-KR" altLang="en-US" dirty="0"/>
              <a:t>연결 불가능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72EAD7-7B88-2173-1A62-4AF7A07B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51179"/>
            <a:ext cx="7631112" cy="31259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just" rtl="0"/>
            <a:r>
              <a:rPr lang="en-US" altLang="ko-KR" sz="1600" b="0" i="0" u="none" strike="noStrike" baseline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R="0" algn="just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 = 50;</a:t>
            </a:r>
          </a:p>
          <a:p>
            <a:pPr marR="0" algn="just" rtl="0"/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R="0" algn="just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R="0" algn="just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R="0" algn="just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 = 100;</a:t>
            </a:r>
          </a:p>
          <a:p>
            <a:pPr marR="0" algn="just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extern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x; </a:t>
            </a:r>
            <a:r>
              <a:rPr lang="en-US" altLang="ko-KR" sz="1600" b="0" i="0" u="none" strike="noStrike" baseline="0" dirty="0">
                <a:solidFill>
                  <a:srgbClr val="00B05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외부 변수 참조</a:t>
            </a:r>
            <a:endParaRPr lang="en-US" altLang="ko-KR" sz="1600" b="0" i="0" u="none" strike="noStrike" baseline="0" dirty="0">
              <a:solidFill>
                <a:srgbClr val="00B05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R="0" algn="just" rtl="0"/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printf(</a:t>
            </a:r>
            <a:r>
              <a:rPr lang="pt-BR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 = %d\n"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x);</a:t>
            </a:r>
          </a:p>
          <a:p>
            <a:pPr marR="0" algn="just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R="0" algn="just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R="0" algn="just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670D3F-E754-98BC-D4A2-C6AAF7C2D813}"/>
              </a:ext>
            </a:extLst>
          </p:cNvPr>
          <p:cNvGrpSpPr/>
          <p:nvPr/>
        </p:nvGrpSpPr>
        <p:grpSpPr>
          <a:xfrm>
            <a:off x="2926679" y="4904090"/>
            <a:ext cx="2397352" cy="753226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D4D17C-4CF5-FE27-8309-72A4C84C5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3BD849-1C73-0590-3393-91765271A678}"/>
                </a:ext>
              </a:extLst>
            </p:cNvPr>
            <p:cNvSpPr/>
            <p:nvPr/>
          </p:nvSpPr>
          <p:spPr>
            <a:xfrm>
              <a:off x="5038165" y="815788"/>
              <a:ext cx="3663880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x = 50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8" name="원호 7">
            <a:extLst>
              <a:ext uri="{FF2B5EF4-FFF2-40B4-BE49-F238E27FC236}">
                <a16:creationId xmlns:a16="http://schemas.microsoft.com/office/drawing/2014/main" id="{68E048D8-C38E-DF0B-1E83-716E12780BFA}"/>
              </a:ext>
            </a:extLst>
          </p:cNvPr>
          <p:cNvSpPr/>
          <p:nvPr/>
        </p:nvSpPr>
        <p:spPr>
          <a:xfrm>
            <a:off x="717848" y="2102265"/>
            <a:ext cx="1982624" cy="2674898"/>
          </a:xfrm>
          <a:prstGeom prst="arc">
            <a:avLst>
              <a:gd name="adj1" fmla="val 16135347"/>
              <a:gd name="adj2" fmla="val 21571667"/>
            </a:avLst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A37B14E0-96C4-220F-CECD-9E0445C8AE3E}"/>
              </a:ext>
            </a:extLst>
          </p:cNvPr>
          <p:cNvSpPr/>
          <p:nvPr/>
        </p:nvSpPr>
        <p:spPr>
          <a:xfrm>
            <a:off x="1777525" y="3038061"/>
            <a:ext cx="922947" cy="803305"/>
          </a:xfrm>
          <a:prstGeom prst="arc">
            <a:avLst>
              <a:gd name="adj1" fmla="val 16135347"/>
              <a:gd name="adj2" fmla="val 21571667"/>
            </a:avLst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68F9CD-5A9E-51DC-E598-FFAF68BF274F}"/>
              </a:ext>
            </a:extLst>
          </p:cNvPr>
          <p:cNvSpPr/>
          <p:nvPr/>
        </p:nvSpPr>
        <p:spPr>
          <a:xfrm>
            <a:off x="2324456" y="2461189"/>
            <a:ext cx="205099" cy="188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DACCF5-BBC2-AADE-D008-3397002DBC8F}"/>
              </a:ext>
            </a:extLst>
          </p:cNvPr>
          <p:cNvCxnSpPr>
            <a:cxnSpLocks/>
          </p:cNvCxnSpPr>
          <p:nvPr/>
        </p:nvCxnSpPr>
        <p:spPr>
          <a:xfrm>
            <a:off x="2469846" y="2996420"/>
            <a:ext cx="59709" cy="2177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EF2F40-BCC4-0DF4-F83E-C4ABFFDE5CCE}"/>
              </a:ext>
            </a:extLst>
          </p:cNvPr>
          <p:cNvCxnSpPr>
            <a:cxnSpLocks/>
          </p:cNvCxnSpPr>
          <p:nvPr/>
        </p:nvCxnSpPr>
        <p:spPr>
          <a:xfrm flipH="1">
            <a:off x="2421783" y="3034340"/>
            <a:ext cx="155833" cy="1553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0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스택</a:t>
            </a:r>
            <a:endParaRPr lang="en-US" altLang="ko-KR" sz="3600" dirty="0"/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0" y="154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98CF690-C7E0-8D57-04A6-2AB55DAD8CA5}"/>
              </a:ext>
            </a:extLst>
          </p:cNvPr>
          <p:cNvSpPr txBox="1">
            <a:spLocks/>
          </p:cNvSpPr>
          <p:nvPr/>
        </p:nvSpPr>
        <p:spPr>
          <a:xfrm>
            <a:off x="497846" y="1611831"/>
            <a:ext cx="7986470" cy="164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tabLst>
                <a:tab pos="229553" algn="l"/>
              </a:tabLst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(stack)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29553" algn="l"/>
              </a:tabLst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stack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top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저장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29553" algn="l"/>
              </a:tabLst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stack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제거하고 반환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29553" algn="l"/>
              </a:tabLst>
            </a:pP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후입선출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(LIFO: Last-In First-Out)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동작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0EBA0E17-CE4D-7B11-A2FA-42D0F8907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94117"/>
              </p:ext>
            </p:extLst>
          </p:nvPr>
        </p:nvGraphicFramePr>
        <p:xfrm>
          <a:off x="7299950" y="1870502"/>
          <a:ext cx="884504" cy="125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04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125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B8B09A-4547-6EAC-F469-51CBE0E7D721}"/>
              </a:ext>
            </a:extLst>
          </p:cNvPr>
          <p:cNvSpPr txBox="1"/>
          <p:nvPr/>
        </p:nvSpPr>
        <p:spPr>
          <a:xfrm>
            <a:off x="7333756" y="1547867"/>
            <a:ext cx="81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22FD7-D9CD-8EF1-D9DA-9D257C73A332}"/>
              </a:ext>
            </a:extLst>
          </p:cNvPr>
          <p:cNvSpPr txBox="1"/>
          <p:nvPr/>
        </p:nvSpPr>
        <p:spPr>
          <a:xfrm>
            <a:off x="7299950" y="3106871"/>
            <a:ext cx="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bottom</a:t>
            </a:r>
            <a:endParaRPr lang="ko-KR" altLang="en-US" dirty="0"/>
          </a:p>
        </p:txBody>
      </p:sp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3E04B991-4E7B-C01D-7814-20374874C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73553"/>
              </p:ext>
            </p:extLst>
          </p:nvPr>
        </p:nvGraphicFramePr>
        <p:xfrm>
          <a:off x="381187" y="4062664"/>
          <a:ext cx="1017241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4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상태</a:t>
                      </a:r>
                      <a:endParaRPr lang="en-US" altLang="ko-KR" sz="15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00FF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(empty)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31204648-FE2D-4CF9-C96F-EC13EFAA7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96200"/>
              </p:ext>
            </p:extLst>
          </p:nvPr>
        </p:nvGraphicFramePr>
        <p:xfrm>
          <a:off x="1575806" y="4062664"/>
          <a:ext cx="1017241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4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push(A)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B8E6E0B4-F6E7-8868-62AD-8BB9F9CA3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51899"/>
              </p:ext>
            </p:extLst>
          </p:nvPr>
        </p:nvGraphicFramePr>
        <p:xfrm>
          <a:off x="2770425" y="4062664"/>
          <a:ext cx="1017241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4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push(B)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D9CB5BD9-7C16-9E07-A5D7-385CD8B85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92802"/>
              </p:ext>
            </p:extLst>
          </p:nvPr>
        </p:nvGraphicFramePr>
        <p:xfrm>
          <a:off x="3965044" y="4062664"/>
          <a:ext cx="1017241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4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push(C)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32CA39FD-B25E-5922-28B9-2617576EE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329"/>
              </p:ext>
            </p:extLst>
          </p:nvPr>
        </p:nvGraphicFramePr>
        <p:xfrm>
          <a:off x="5159663" y="4052586"/>
          <a:ext cx="1017241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4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b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→ 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E4FC5B7D-A253-C67F-902C-0615A83B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60717"/>
              </p:ext>
            </p:extLst>
          </p:nvPr>
        </p:nvGraphicFramePr>
        <p:xfrm>
          <a:off x="6346906" y="4045458"/>
          <a:ext cx="1017241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4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b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→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9528C30-6260-9249-58FC-4C96E23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21133"/>
              </p:ext>
            </p:extLst>
          </p:nvPr>
        </p:nvGraphicFramePr>
        <p:xfrm>
          <a:off x="7534149" y="4045458"/>
          <a:ext cx="1017241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4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b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→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1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CC3D-726F-581F-CAFE-0A279E5D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실행시간 스택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999ABD7-6B85-EF2E-8720-FCB4384C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00" y="1571343"/>
            <a:ext cx="8436896" cy="1124014"/>
          </a:xfrm>
        </p:spPr>
        <p:txBody>
          <a:bodyPr>
            <a:noAutofit/>
          </a:bodyPr>
          <a:lstStyle/>
          <a:p>
            <a:pPr>
              <a:buSzPct val="100000"/>
              <a:tabLst>
                <a:tab pos="229553" algn="l"/>
              </a:tabLst>
            </a:pP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실행시간 스택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(runtime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변수를 관리하는 자료구조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229553" algn="l"/>
              </a:tabLs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진입 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bolck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자동 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229553" algn="l"/>
              </a:tabLs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종료 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bolck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자동 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E1C671A-0A6C-5228-05A2-35554D30461C}"/>
              </a:ext>
            </a:extLst>
          </p:cNvPr>
          <p:cNvSpPr txBox="1">
            <a:spLocks/>
          </p:cNvSpPr>
          <p:nvPr/>
        </p:nvSpPr>
        <p:spPr>
          <a:xfrm>
            <a:off x="1174335" y="2798536"/>
            <a:ext cx="1993666" cy="1364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int m;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f();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g();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return 0;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6E014A5-F250-7F2F-947C-26DCFAB8A262}"/>
              </a:ext>
            </a:extLst>
          </p:cNvPr>
          <p:cNvSpPr txBox="1">
            <a:spLocks/>
          </p:cNvSpPr>
          <p:nvPr/>
        </p:nvSpPr>
        <p:spPr>
          <a:xfrm>
            <a:off x="3605477" y="2798535"/>
            <a:ext cx="1793577" cy="1260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int a;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g();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...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738D11B-9E27-0C6E-0A96-D68B3BE5B5CF}"/>
              </a:ext>
            </a:extLst>
          </p:cNvPr>
          <p:cNvSpPr txBox="1">
            <a:spLocks/>
          </p:cNvSpPr>
          <p:nvPr/>
        </p:nvSpPr>
        <p:spPr>
          <a:xfrm>
            <a:off x="5836530" y="2798535"/>
            <a:ext cx="1793577" cy="1260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int x;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...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CDB139F-0909-282A-CC30-2C798DED5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69510"/>
              </p:ext>
            </p:extLst>
          </p:nvPr>
        </p:nvGraphicFramePr>
        <p:xfrm>
          <a:off x="1357274" y="4397830"/>
          <a:ext cx="784411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41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97CD0D-FEC2-EC00-7DFD-D1210070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24618"/>
              </p:ext>
            </p:extLst>
          </p:nvPr>
        </p:nvGraphicFramePr>
        <p:xfrm>
          <a:off x="2308345" y="4397830"/>
          <a:ext cx="784411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41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main</a:t>
                      </a:r>
                      <a:b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→ 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50A704B6-75B5-C94D-F6E3-44163AEDA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58438"/>
              </p:ext>
            </p:extLst>
          </p:nvPr>
        </p:nvGraphicFramePr>
        <p:xfrm>
          <a:off x="3266673" y="4397830"/>
          <a:ext cx="784411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41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main</a:t>
                      </a:r>
                      <a:b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→ f</a:t>
                      </a:r>
                      <a:b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→ 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5B486EE5-9601-E195-2A16-3C26A3BC9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39170"/>
              </p:ext>
            </p:extLst>
          </p:nvPr>
        </p:nvGraphicFramePr>
        <p:xfrm>
          <a:off x="6181329" y="4397829"/>
          <a:ext cx="738505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main</a:t>
                      </a:r>
                      <a:b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→ 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0CED5141-371C-80A6-7CC5-BCDA9CB8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90459"/>
              </p:ext>
            </p:extLst>
          </p:nvPr>
        </p:nvGraphicFramePr>
        <p:xfrm>
          <a:off x="413940" y="4397832"/>
          <a:ext cx="784411" cy="199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41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main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 전</a:t>
                      </a:r>
                      <a:endParaRPr lang="en-US" altLang="ko-KR" sz="16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A53A58AD-4ECA-2215-B2CE-8F154D541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779"/>
              </p:ext>
            </p:extLst>
          </p:nvPr>
        </p:nvGraphicFramePr>
        <p:xfrm>
          <a:off x="4238225" y="4397830"/>
          <a:ext cx="784411" cy="210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41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>
                        <a:lnSpc>
                          <a:spcPts val="2200"/>
                        </a:lnSpc>
                        <a:spcBef>
                          <a:spcPts val="1200"/>
                        </a:spcBef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g</a:t>
                      </a:r>
                      <a:b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종료</a:t>
                      </a:r>
                      <a:endParaRPr lang="en-US" altLang="ko-KR" sz="16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83C95532-41F4-DBC9-4F7C-C874778A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64085"/>
              </p:ext>
            </p:extLst>
          </p:nvPr>
        </p:nvGraphicFramePr>
        <p:xfrm>
          <a:off x="5209777" y="4397830"/>
          <a:ext cx="784411" cy="210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41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>
                        <a:lnSpc>
                          <a:spcPts val="2200"/>
                        </a:lnSpc>
                        <a:spcBef>
                          <a:spcPts val="1200"/>
                        </a:spcBef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</a:t>
                      </a:r>
                      <a:b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종료</a:t>
                      </a:r>
                      <a:endParaRPr lang="en-US" altLang="ko-KR" sz="16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BF344D52-EA54-8B69-7619-21BC3EB8D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28030"/>
              </p:ext>
            </p:extLst>
          </p:nvPr>
        </p:nvGraphicFramePr>
        <p:xfrm>
          <a:off x="8078433" y="4400139"/>
          <a:ext cx="784411" cy="2097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41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>
                        <a:lnSpc>
                          <a:spcPts val="2200"/>
                        </a:lnSpc>
                        <a:spcBef>
                          <a:spcPts val="1200"/>
                        </a:spcBef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main</a:t>
                      </a:r>
                      <a:br>
                        <a:rPr lang="en-US" altLang="ko-KR" sz="16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en-US" altLang="ko-KR" sz="16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D3256F31-F832-AE2A-413C-4D8EF0315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45829"/>
              </p:ext>
            </p:extLst>
          </p:nvPr>
        </p:nvGraphicFramePr>
        <p:xfrm>
          <a:off x="7133881" y="4397830"/>
          <a:ext cx="784411" cy="210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411">
                  <a:extLst>
                    <a:ext uri="{9D8B030D-6E8A-4147-A177-3AD203B41FA5}">
                      <a16:colId xmlns:a16="http://schemas.microsoft.com/office/drawing/2014/main" val="412021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8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8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6863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2845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>
                        <a:lnSpc>
                          <a:spcPts val="2200"/>
                        </a:lnSpc>
                        <a:spcBef>
                          <a:spcPts val="1200"/>
                        </a:spcBef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g</a:t>
                      </a:r>
                      <a:br>
                        <a:rPr lang="en-US" altLang="ko-KR" sz="16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종료</a:t>
                      </a:r>
                      <a:endParaRPr lang="en-US" altLang="ko-KR" sz="16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85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19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다중 소스 파일 예제</a:t>
            </a:r>
            <a:r>
              <a:rPr lang="en-US" altLang="ko-KR" sz="3600" dirty="0"/>
              <a:t> </a:t>
            </a:r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202450" y="1580147"/>
            <a:ext cx="5882156" cy="12926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</a:t>
            </a:r>
            <a:r>
              <a:rPr lang="en-US" altLang="ko-KR" sz="1300" b="1" dirty="0" err="1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operation.h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: operation module header file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extern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operation_result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;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store operation result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add(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value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);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add value to </a:t>
            </a:r>
            <a:r>
              <a:rPr lang="en-US" altLang="ko-KR" sz="1300" dirty="0" err="1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operation_result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sub(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value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);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subtract value from </a:t>
            </a:r>
            <a:r>
              <a:rPr lang="en-US" altLang="ko-KR" sz="1300" dirty="0" err="1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operation_result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get_count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);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return total operation count</a:t>
            </a:r>
            <a:endParaRPr kumimoji="1"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9F433E8-C2F2-267D-9765-B8A66F389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50" y="2986688"/>
            <a:ext cx="4719928" cy="329320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</a:t>
            </a:r>
            <a:r>
              <a:rPr lang="en-US" altLang="ko-KR" sz="1300" b="1" dirty="0" err="1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operation.c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: operation module source file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#include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"</a:t>
            </a:r>
            <a:r>
              <a:rPr lang="en-US" altLang="ko-KR" sz="1300" dirty="0" err="1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operation.h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"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operation_result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;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global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operation_count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;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external static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perform operation: static function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perform_operation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value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operation_result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+=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value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operation_count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++;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}</a:t>
            </a: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global functions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add(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value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 {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perform_operation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value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); }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sub(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value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 {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perform_operation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(-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value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); }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get_count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 {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operation_count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; }</a:t>
            </a:r>
            <a:endParaRPr kumimoji="1"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C3C8382-E279-8158-E1D5-5B0CAD2B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451" y="2986688"/>
            <a:ext cx="3953099" cy="369331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// </a:t>
            </a:r>
            <a:r>
              <a:rPr lang="en-US" altLang="ko-KR" sz="1300" b="1" dirty="0" err="1">
                <a:solidFill>
                  <a:srgbClr val="008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main.c</a:t>
            </a:r>
            <a:endParaRPr lang="en-US" altLang="ko-KR" sz="1300" b="1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#include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300" dirty="0" err="1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stdio.h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&gt;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#include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"</a:t>
            </a:r>
            <a:r>
              <a:rPr lang="en-US" altLang="ko-KR" sz="1300" dirty="0" err="1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operation.h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"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main()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add(20); add(30); sub(10);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printf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"operation result: %d\n"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operation_result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);</a:t>
            </a: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operation_result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= 100;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add(20); add(30); sub(10);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printf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"operation result: %d\n"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operation_result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);</a:t>
            </a:r>
          </a:p>
          <a:p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printf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"total operation count: %d\n"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get_count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());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 0;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C4746F-5219-E02F-BA09-6ADE830AB99F}"/>
              </a:ext>
            </a:extLst>
          </p:cNvPr>
          <p:cNvGrpSpPr/>
          <p:nvPr/>
        </p:nvGrpSpPr>
        <p:grpSpPr>
          <a:xfrm>
            <a:off x="6327905" y="1748140"/>
            <a:ext cx="2438143" cy="877601"/>
            <a:chOff x="5038165" y="815788"/>
            <a:chExt cx="3663880" cy="13162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180682-209A-5496-021C-E5F2DB08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0905AB0-F8A9-6E86-4DF9-FB63A8024799}"/>
                </a:ext>
              </a:extLst>
            </p:cNvPr>
            <p:cNvSpPr/>
            <p:nvPr/>
          </p:nvSpPr>
          <p:spPr>
            <a:xfrm>
              <a:off x="5038165" y="815788"/>
              <a:ext cx="3663880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3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operation result: 40</a:t>
              </a:r>
            </a:p>
            <a:p>
              <a:pPr latinLnBrk="1"/>
              <a:r>
                <a:rPr lang="en-US" altLang="ko-KR" sz="13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operation result: 140</a:t>
              </a:r>
            </a:p>
            <a:p>
              <a:pPr latinLnBrk="1"/>
              <a:r>
                <a:rPr lang="en-US" altLang="ko-KR" sz="1300" dirty="0">
                  <a:solidFill>
                    <a:schemeClr val="bg1"/>
                  </a:solidFill>
                  <a:latin typeface="Consolas" panose="020B0609020204030204" pitchFamily="49" charset="0"/>
                  <a:ea typeface="굴림" panose="020B0600000101010101" pitchFamily="50" charset="-127"/>
                </a:rPr>
                <a:t>total operation count: 6</a:t>
              </a:r>
              <a:endParaRPr lang="ko-KR" altLang="en-US" sz="1300" dirty="0">
                <a:solidFill>
                  <a:schemeClr val="bg1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62B322C-FA14-3072-470A-914FBD862E77}"/>
              </a:ext>
            </a:extLst>
          </p:cNvPr>
          <p:cNvSpPr txBox="1"/>
          <p:nvPr/>
        </p:nvSpPr>
        <p:spPr>
          <a:xfrm>
            <a:off x="3986072" y="114721"/>
            <a:ext cx="477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&gt; :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특정 헤더파일이 존재하는 곳만 찾기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“ “ :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2026175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21290" y="1591146"/>
            <a:ext cx="8153400" cy="4495800"/>
          </a:xfrm>
        </p:spPr>
        <p:txBody>
          <a:bodyPr/>
          <a:lstStyle/>
          <a:p>
            <a:r>
              <a:rPr lang="ko-KR" altLang="en-US" dirty="0"/>
              <a:t>순환</a:t>
            </a:r>
            <a:r>
              <a:rPr lang="en-US" altLang="ko-KR" dirty="0"/>
              <a:t>/</a:t>
            </a:r>
            <a:r>
              <a:rPr lang="ko-KR" altLang="en-US" dirty="0"/>
              <a:t>재귀</a:t>
            </a:r>
            <a:r>
              <a:rPr lang="en-US" altLang="ko-KR" dirty="0"/>
              <a:t>(recursion): </a:t>
            </a:r>
            <a:r>
              <a:rPr lang="ko-KR" altLang="en-US" dirty="0"/>
              <a:t>함수가 자기 자신을 호출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880029-E3E7-0EC3-754C-85E849C0A8EB}"/>
                  </a:ext>
                </a:extLst>
              </p:cNvPr>
              <p:cNvSpPr txBox="1"/>
              <p:nvPr/>
            </p:nvSpPr>
            <p:spPr>
              <a:xfrm>
                <a:off x="721290" y="2223755"/>
                <a:ext cx="3325423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1                       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!   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880029-E3E7-0EC3-754C-85E849C0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90" y="2223755"/>
                <a:ext cx="3325423" cy="6865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4">
            <a:extLst>
              <a:ext uri="{FF2B5EF4-FFF2-40B4-BE49-F238E27FC236}">
                <a16:creationId xmlns:a16="http://schemas.microsoft.com/office/drawing/2014/main" id="{7382D0A5-6B44-416B-3C32-BBFA029C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876" y="2223755"/>
            <a:ext cx="4571172" cy="156966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/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 factorial(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 n) { </a:t>
            </a:r>
            <a:r>
              <a:rPr kumimoji="1"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MS UI Gothic" pitchFamily="34" charset="-128"/>
              </a:rPr>
              <a:t>// </a:t>
            </a:r>
            <a:r>
              <a:rPr kumimoji="1"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  <a:ea typeface="MS UI Gothic" pitchFamily="34" charset="-128"/>
              </a:rPr>
              <a:t>재귀 함수</a:t>
            </a:r>
            <a:r>
              <a:rPr kumimoji="1"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MS UI Gothic" pitchFamily="34" charset="-128"/>
              </a:rPr>
              <a:t>(recursive fun.)</a:t>
            </a:r>
          </a:p>
          <a:p>
            <a:pPr algn="just" eaLnBrk="1" latinLnBrk="1" hangingPunct="1"/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   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if </a:t>
            </a:r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(n &lt;= 1)</a:t>
            </a:r>
          </a:p>
          <a:p>
            <a:pPr algn="just" eaLnBrk="1" latinLnBrk="1" hangingPunct="1"/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       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return </a:t>
            </a:r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1;                         </a:t>
            </a:r>
            <a:r>
              <a:rPr kumimoji="1"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MS UI Gothic" pitchFamily="34" charset="-128"/>
              </a:rPr>
              <a:t>// </a:t>
            </a:r>
            <a:r>
              <a:rPr kumimoji="1"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  <a:ea typeface="MS UI Gothic" pitchFamily="34" charset="-128"/>
              </a:rPr>
              <a:t>순환 중단</a:t>
            </a:r>
            <a:endParaRPr kumimoji="1" lang="en-US" altLang="ko-KR" sz="1600" dirty="0">
              <a:solidFill>
                <a:srgbClr val="00B050"/>
              </a:solidFill>
              <a:latin typeface="Trebuchet MS" panose="020B0603020202020204" pitchFamily="34" charset="0"/>
              <a:ea typeface="MS UI Gothic" pitchFamily="34" charset="-128"/>
            </a:endParaRPr>
          </a:p>
          <a:p>
            <a:pPr algn="just" eaLnBrk="1" latinLnBrk="1" hangingPunct="1"/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   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else</a:t>
            </a:r>
          </a:p>
          <a:p>
            <a:pPr algn="just" eaLnBrk="1" latinLnBrk="1" hangingPunct="1"/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       </a:t>
            </a:r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return</a:t>
            </a:r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 n * factorial(n-1);  </a:t>
            </a:r>
            <a:r>
              <a:rPr kumimoji="1"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MS UI Gothic" pitchFamily="34" charset="-128"/>
              </a:rPr>
              <a:t>// </a:t>
            </a:r>
            <a:r>
              <a:rPr kumimoji="1"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  <a:ea typeface="MS UI Gothic" pitchFamily="34" charset="-128"/>
              </a:rPr>
              <a:t>순환 호출</a:t>
            </a:r>
            <a:endParaRPr kumimoji="1" lang="en-US" altLang="ko-KR" sz="1600" dirty="0">
              <a:solidFill>
                <a:srgbClr val="00B050"/>
              </a:solidFill>
              <a:latin typeface="Trebuchet MS" panose="020B0603020202020204" pitchFamily="34" charset="0"/>
              <a:ea typeface="MS UI Gothic" pitchFamily="34" charset="-128"/>
            </a:endParaRPr>
          </a:p>
          <a:p>
            <a:pPr algn="just" eaLnBrk="1" latinLnBrk="1" hangingPunct="1"/>
            <a:r>
              <a:rPr kumimoji="1" lang="en-US" altLang="ko-KR" sz="1600" dirty="0">
                <a:latin typeface="Trebuchet MS" panose="020B0603020202020204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2A12FB-23B5-1373-EC96-833A93E671C0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4165360"/>
            <a:ext cx="8061333" cy="17483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2400" dirty="0">
                <a:latin typeface="Trebuchet MS" pitchFamily="34" charset="0"/>
              </a:rPr>
              <a:t>factorial(3) : 3 * </a:t>
            </a:r>
            <a:r>
              <a:rPr lang="en-US" altLang="ko-KR" sz="2400" u="sng" dirty="0">
                <a:latin typeface="Trebuchet MS" pitchFamily="34" charset="0"/>
              </a:rPr>
              <a:t>factorial(2)</a:t>
            </a:r>
            <a:r>
              <a:rPr lang="en-US" altLang="ko-KR" sz="2400" dirty="0">
                <a:latin typeface="Trebuchet MS" pitchFamily="34" charset="0"/>
              </a:rPr>
              <a:t> </a:t>
            </a:r>
            <a:r>
              <a:rPr lang="en-US" altLang="ko-KR" sz="2400" dirty="0">
                <a:latin typeface="Trebuchet MS" pitchFamily="34" charset="0"/>
                <a:sym typeface="Wingdings" panose="05000000000000000000" pitchFamily="2" charset="2"/>
              </a:rPr>
              <a:t> 6</a:t>
            </a:r>
            <a:endParaRPr lang="en-US" altLang="ko-KR" sz="2400" dirty="0">
              <a:latin typeface="Trebuchet MS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400" dirty="0">
                <a:latin typeface="Trebuchet MS" pitchFamily="34" charset="0"/>
              </a:rPr>
              <a:t>                         factorial(2) : 2 * </a:t>
            </a:r>
            <a:r>
              <a:rPr lang="en-US" altLang="ko-KR" sz="2400" u="sng" dirty="0">
                <a:latin typeface="Trebuchet MS" pitchFamily="34" charset="0"/>
              </a:rPr>
              <a:t>factorial(1)</a:t>
            </a:r>
            <a:r>
              <a:rPr lang="en-US" altLang="ko-KR" sz="2400" dirty="0">
                <a:latin typeface="Trebuchet MS" pitchFamily="34" charset="0"/>
              </a:rPr>
              <a:t> </a:t>
            </a:r>
            <a:r>
              <a:rPr lang="en-US" altLang="ko-KR" sz="2400" dirty="0">
                <a:latin typeface="Trebuchet MS" pitchFamily="34" charset="0"/>
                <a:sym typeface="Wingdings" panose="05000000000000000000" pitchFamily="2" charset="2"/>
              </a:rPr>
              <a:t> 2</a:t>
            </a:r>
            <a:endParaRPr lang="en-US" altLang="ko-KR" sz="2400" dirty="0">
              <a:latin typeface="Trebuchet MS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400" dirty="0">
                <a:latin typeface="Trebuchet MS" pitchFamily="34" charset="0"/>
              </a:rPr>
              <a:t>                                                  factorial(1) : </a:t>
            </a:r>
            <a:r>
              <a:rPr lang="en-US" altLang="ko-KR" sz="2400" dirty="0">
                <a:latin typeface="Trebuchet MS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latin typeface="Trebuchet MS" pitchFamily="34" charset="0"/>
              </a:rPr>
              <a:t>1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CCB42FB-8624-41FD-4696-7B3B1D2C42E8}"/>
              </a:ext>
            </a:extLst>
          </p:cNvPr>
          <p:cNvCxnSpPr>
            <a:cxnSpLocks/>
          </p:cNvCxnSpPr>
          <p:nvPr/>
        </p:nvCxnSpPr>
        <p:spPr>
          <a:xfrm>
            <a:off x="3743057" y="4655438"/>
            <a:ext cx="1" cy="27548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FE2C42-B5A4-D569-24A1-76B48C3ECB1A}"/>
              </a:ext>
            </a:extLst>
          </p:cNvPr>
          <p:cNvCxnSpPr>
            <a:cxnSpLocks/>
          </p:cNvCxnSpPr>
          <p:nvPr/>
        </p:nvCxnSpPr>
        <p:spPr>
          <a:xfrm>
            <a:off x="6029057" y="5258308"/>
            <a:ext cx="0" cy="34350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C028C3-BB22-6403-2456-E717DB050294}"/>
              </a:ext>
            </a:extLst>
          </p:cNvPr>
          <p:cNvCxnSpPr>
            <a:cxnSpLocks/>
          </p:cNvCxnSpPr>
          <p:nvPr/>
        </p:nvCxnSpPr>
        <p:spPr>
          <a:xfrm flipH="1" flipV="1">
            <a:off x="6902865" y="5256797"/>
            <a:ext cx="685800" cy="345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E04195-5D63-124F-6154-407BD961879C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655438"/>
            <a:ext cx="2846578" cy="2754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5D0D004-6A75-1C08-16B8-A52840DBC9D2}"/>
                  </a:ext>
                </a:extLst>
              </p14:cNvPr>
              <p14:cNvContentPartPr/>
              <p14:nvPr/>
            </p14:nvContentPartPr>
            <p14:xfrm>
              <a:off x="3382284" y="1762480"/>
              <a:ext cx="236988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5D0D004-6A75-1C08-16B8-A52840DBC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8284" y="1654480"/>
                <a:ext cx="247752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계산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724390"/>
            <a:ext cx="8027150" cy="47705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재귀적인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팩토리얼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함수 계산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factorial(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printf(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"factorial(%d)\n"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&lt;= 1)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 factorial(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&amp;n);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"%d!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n, factorial(n));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E4ADAF-3201-4912-916D-86393B0518B6}"/>
              </a:ext>
            </a:extLst>
          </p:cNvPr>
          <p:cNvGrpSpPr/>
          <p:nvPr/>
        </p:nvGrpSpPr>
        <p:grpSpPr>
          <a:xfrm>
            <a:off x="5641422" y="2322244"/>
            <a:ext cx="2314714" cy="2093870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0EBF87-18F1-472D-BE2C-9EEA52E12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091563-F0B7-4F77-91BD-772E33547228}"/>
                </a:ext>
              </a:extLst>
            </p:cNvPr>
            <p:cNvSpPr/>
            <p:nvPr/>
          </p:nvSpPr>
          <p:spPr>
            <a:xfrm>
              <a:off x="5038165" y="815788"/>
              <a:ext cx="3663880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정수를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5</a:t>
              </a:r>
            </a:p>
            <a:p>
              <a:pPr algn="l"/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factorial(5)</a:t>
              </a:r>
            </a:p>
            <a:p>
              <a:pPr algn="l"/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factorial(4)</a:t>
              </a:r>
            </a:p>
            <a:p>
              <a:pPr algn="l"/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factorial(3)</a:t>
              </a:r>
            </a:p>
            <a:p>
              <a:pPr algn="l"/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factorial(2)</a:t>
              </a:r>
            </a:p>
            <a:p>
              <a:pPr algn="l"/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factorial(1)</a:t>
              </a:r>
            </a:p>
            <a:p>
              <a:pPr algn="l"/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5!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은 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120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입니다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en-US" altLang="ko-KR" sz="11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33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270EF-A363-2B45-1891-E69BE4A5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>
                <a:ea typeface="+mn-ea"/>
              </a:rPr>
              <a:t>점화식</a:t>
            </a:r>
            <a:r>
              <a:rPr lang="en-US" altLang="ko-KR" sz="4400" dirty="0">
                <a:ea typeface="+mn-ea"/>
              </a:rPr>
              <a:t>(recurrent formula)</a:t>
            </a:r>
            <a:endParaRPr lang="ko-KR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8CF935C-FDBB-C10B-6A6E-390194258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48301"/>
            <a:ext cx="3825875" cy="830997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/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f(</a:t>
            </a:r>
            <a:r>
              <a:rPr kumimoji="1"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nt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n) {</a:t>
            </a:r>
          </a:p>
          <a:p>
            <a:pPr algn="just" eaLnBrk="1" latinLnBrk="1" hangingPunct="1"/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    return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(n &lt;= 1) ? 1 : 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  <a:ea typeface="MS UI Gothic" pitchFamily="34" charset="-128"/>
              </a:rPr>
              <a:t>f(n – 1) + (n – 1)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latinLnBrk="1" hangingPunct="1"/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5323F2-54DB-B2AD-5F99-DFE1A0117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778678"/>
            <a:ext cx="2390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조합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8791142-2555-39BE-619A-7524BC82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073" y="3779424"/>
            <a:ext cx="5514975" cy="1077218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/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unsigned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combination(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unsigned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n,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 unsigned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 r) {</a:t>
            </a:r>
          </a:p>
          <a:p>
            <a:pPr algn="just" eaLnBrk="1" latinLnBrk="1" hangingPunct="1"/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    if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(r == 0 || n == r)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1;</a:t>
            </a:r>
          </a:p>
          <a:p>
            <a:pPr algn="just" eaLnBrk="1" latinLnBrk="1" hangingPunct="1"/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    return</a:t>
            </a:r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 combination(n – 1, r) + combination(n – 1, r – 1);   </a:t>
            </a:r>
          </a:p>
          <a:p>
            <a:pPr algn="just" eaLnBrk="1" latinLnBrk="1" hangingPunct="1"/>
            <a:r>
              <a:rPr kumimoji="1"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graphicFrame>
        <p:nvGraphicFramePr>
          <p:cNvPr id="7" name="Object 70">
            <a:extLst>
              <a:ext uri="{FF2B5EF4-FFF2-40B4-BE49-F238E27FC236}">
                <a16:creationId xmlns:a16="http://schemas.microsoft.com/office/drawing/2014/main" id="{FDB380FB-36C4-8B85-9851-3D0CC5EC433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9217045"/>
              </p:ext>
            </p:extLst>
          </p:nvPr>
        </p:nvGraphicFramePr>
        <p:xfrm>
          <a:off x="823914" y="2137977"/>
          <a:ext cx="3240436" cy="127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803240" imgH="711000" progId="Equation.3">
                  <p:embed/>
                </p:oleObj>
              </mc:Choice>
              <mc:Fallback>
                <p:oleObj name="수식" r:id="rId2" imgW="1803240" imgH="711000" progId="Equation.3">
                  <p:embed/>
                  <p:pic>
                    <p:nvPicPr>
                      <p:cNvPr id="7" name="Object 70">
                        <a:extLst>
                          <a:ext uri="{FF2B5EF4-FFF2-40B4-BE49-F238E27FC236}">
                            <a16:creationId xmlns:a16="http://schemas.microsoft.com/office/drawing/2014/main" id="{FDB380FB-36C4-8B85-9851-3D0CC5EC433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4" y="2137977"/>
                        <a:ext cx="3240436" cy="1277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0">
            <a:extLst>
              <a:ext uri="{FF2B5EF4-FFF2-40B4-BE49-F238E27FC236}">
                <a16:creationId xmlns:a16="http://schemas.microsoft.com/office/drawing/2014/main" id="{AC90F694-D086-0E54-CC5E-C2AD36E59B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50448450"/>
              </p:ext>
            </p:extLst>
          </p:nvPr>
        </p:nvGraphicFramePr>
        <p:xfrm>
          <a:off x="841376" y="4186666"/>
          <a:ext cx="3833813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2133360" imgH="711000" progId="Equation.3">
                  <p:embed/>
                </p:oleObj>
              </mc:Choice>
              <mc:Fallback>
                <p:oleObj name="수식" r:id="rId4" imgW="2133360" imgH="711000" progId="Equation.3">
                  <p:embed/>
                  <p:pic>
                    <p:nvPicPr>
                      <p:cNvPr id="8" name="Object 70">
                        <a:extLst>
                          <a:ext uri="{FF2B5EF4-FFF2-40B4-BE49-F238E27FC236}">
                            <a16:creationId xmlns:a16="http://schemas.microsoft.com/office/drawing/2014/main" id="{AC90F694-D086-0E54-CC5E-C2AD36E59B0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6" y="4186666"/>
                        <a:ext cx="3833813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DB791AA5-27A0-3B28-0BE4-A37D6D67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606163"/>
            <a:ext cx="3771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1" lang="ko-KR" altLang="en-US" kern="0" dirty="0">
                <a:latin typeface="굴림" panose="020B0600000101010101" pitchFamily="50" charset="-127"/>
                <a:ea typeface="굴림" panose="020B0600000101010101" pitchFamily="50" charset="-127"/>
              </a:rPr>
              <a:t>수열</a:t>
            </a:r>
            <a:r>
              <a:rPr kumimoji="1" lang="ko-KR" altLang="en-US" kern="0" dirty="0">
                <a:latin typeface="+mj-lt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1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ko-KR" sz="24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Symbol" pitchFamily="18" charset="2"/>
              <a:buChar char="·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457-7A9D-48FA-C3A3-DA13294A76EB}"/>
              </a:ext>
            </a:extLst>
          </p:cNvPr>
          <p:cNvSpPr txBox="1"/>
          <p:nvPr/>
        </p:nvSpPr>
        <p:spPr>
          <a:xfrm>
            <a:off x="5780581" y="5002328"/>
            <a:ext cx="1880075" cy="1446550"/>
          </a:xfrm>
          <a:prstGeom prst="rect">
            <a:avLst/>
          </a:prstGeom>
          <a:solidFill>
            <a:srgbClr val="CCFFCC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파스칼의 삼각형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1   1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1   2   1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1   3   3   1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15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하노이 탑 문제</a:t>
            </a:r>
            <a:r>
              <a:rPr lang="en-US" altLang="ko-KR" dirty="0"/>
              <a:t>(Hanoi Tower Problem)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문제는 막대 </a:t>
            </a:r>
            <a:r>
              <a:rPr lang="en-US" altLang="ko-KR" dirty="0">
                <a:latin typeface="Trebuchet MS" pitchFamily="34" charset="0"/>
              </a:rPr>
              <a:t>A</a:t>
            </a:r>
            <a:r>
              <a:rPr lang="ko-KR" altLang="en-US" dirty="0">
                <a:latin typeface="Trebuchet MS" pitchFamily="34" charset="0"/>
              </a:rPr>
              <a:t>에 쌓여있는 원판 </a:t>
            </a:r>
            <a:r>
              <a:rPr lang="en-US" altLang="ko-KR" dirty="0">
                <a:latin typeface="Trebuchet MS" pitchFamily="34" charset="0"/>
              </a:rPr>
              <a:t>3</a:t>
            </a:r>
            <a:r>
              <a:rPr lang="ko-KR" altLang="en-US" dirty="0">
                <a:latin typeface="Trebuchet MS" pitchFamily="34" charset="0"/>
              </a:rPr>
              <a:t>개를 막대 </a:t>
            </a:r>
            <a:r>
              <a:rPr lang="en-US" altLang="ko-KR" dirty="0">
                <a:latin typeface="Trebuchet MS" pitchFamily="34" charset="0"/>
              </a:rPr>
              <a:t>C</a:t>
            </a:r>
            <a:r>
              <a:rPr lang="ko-KR" altLang="en-US" dirty="0">
                <a:latin typeface="Trebuchet MS" pitchFamily="34" charset="0"/>
              </a:rPr>
              <a:t>로 옮기는 것이다</a:t>
            </a:r>
            <a:r>
              <a:rPr lang="en-US" altLang="ko-KR" dirty="0">
                <a:latin typeface="Trebuchet MS" pitchFamily="34" charset="0"/>
              </a:rPr>
              <a:t>. </a:t>
            </a:r>
            <a:r>
              <a:rPr lang="ko-KR" altLang="en-US" dirty="0">
                <a:latin typeface="Trebuchet MS" pitchFamily="34" charset="0"/>
              </a:rPr>
              <a:t>단 다음의 조건을 지켜야 한다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한 번에 하나의 원판만 이동할 수 있다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맨 위에 있는 원판만 이동할 수 있다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크기가 작은 원판 위에 큰 원판이 쌓일 수 없다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중간의 막대를 임시적으로 이용할 수 있으나 앞의 조건들을 지켜야 한다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</p:txBody>
      </p:sp>
      <p:grpSp>
        <p:nvGrpSpPr>
          <p:cNvPr id="726020" name="Group 4"/>
          <p:cNvGrpSpPr>
            <a:grpSpLocks/>
          </p:cNvGrpSpPr>
          <p:nvPr/>
        </p:nvGrpSpPr>
        <p:grpSpPr bwMode="auto">
          <a:xfrm>
            <a:off x="2276475" y="4508500"/>
            <a:ext cx="4186238" cy="1420813"/>
            <a:chOff x="2460" y="2273"/>
            <a:chExt cx="2058" cy="485"/>
          </a:xfrm>
        </p:grpSpPr>
        <p:grpSp>
          <p:nvGrpSpPr>
            <p:cNvPr id="72602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726022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3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4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726025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6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7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726028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9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6030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1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2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6036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7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8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9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0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1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50E617-E057-3E85-BD09-C1BD01038B2F}"/>
              </a:ext>
            </a:extLst>
          </p:cNvPr>
          <p:cNvGrpSpPr/>
          <p:nvPr/>
        </p:nvGrpSpPr>
        <p:grpSpPr>
          <a:xfrm>
            <a:off x="1093001" y="1628776"/>
            <a:ext cx="3111833" cy="3777676"/>
            <a:chOff x="971550" y="1493838"/>
            <a:chExt cx="2970213" cy="3857625"/>
          </a:xfrm>
        </p:grpSpPr>
        <p:grpSp>
          <p:nvGrpSpPr>
            <p:cNvPr id="729091" name="Group 3"/>
            <p:cNvGrpSpPr>
              <a:grpSpLocks/>
            </p:cNvGrpSpPr>
            <p:nvPr/>
          </p:nvGrpSpPr>
          <p:grpSpPr bwMode="auto">
            <a:xfrm>
              <a:off x="979024" y="1493838"/>
              <a:ext cx="854123" cy="647992"/>
              <a:chOff x="657" y="1480"/>
              <a:chExt cx="1180" cy="1043"/>
            </a:xfrm>
          </p:grpSpPr>
          <p:sp>
            <p:nvSpPr>
              <p:cNvPr id="729092" name="Rectangle 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093" name="Rectangle 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094" name="Group 6"/>
            <p:cNvGrpSpPr>
              <a:grpSpLocks/>
            </p:cNvGrpSpPr>
            <p:nvPr/>
          </p:nvGrpSpPr>
          <p:grpSpPr bwMode="auto">
            <a:xfrm>
              <a:off x="2029595" y="1493838"/>
              <a:ext cx="854123" cy="647992"/>
              <a:chOff x="657" y="1480"/>
              <a:chExt cx="1180" cy="1043"/>
            </a:xfrm>
          </p:grpSpPr>
          <p:sp>
            <p:nvSpPr>
              <p:cNvPr id="729095" name="Rectangle 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096" name="Rectangle 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097" name="Group 9"/>
            <p:cNvGrpSpPr>
              <a:grpSpLocks/>
            </p:cNvGrpSpPr>
            <p:nvPr/>
          </p:nvGrpSpPr>
          <p:grpSpPr bwMode="auto">
            <a:xfrm>
              <a:off x="3079099" y="1493838"/>
              <a:ext cx="854123" cy="647992"/>
              <a:chOff x="657" y="1480"/>
              <a:chExt cx="1180" cy="1043"/>
            </a:xfrm>
          </p:grpSpPr>
          <p:sp>
            <p:nvSpPr>
              <p:cNvPr id="729098" name="Rectangle 1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099" name="Rectangle 1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00" name="AutoShape 12"/>
            <p:cNvSpPr>
              <a:spLocks noChangeArrowheads="1"/>
            </p:cNvSpPr>
            <p:nvPr/>
          </p:nvSpPr>
          <p:spPr bwMode="auto">
            <a:xfrm>
              <a:off x="1141307" y="1916398"/>
              <a:ext cx="527421" cy="869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01" name="AutoShape 13"/>
            <p:cNvSpPr>
              <a:spLocks noChangeArrowheads="1"/>
            </p:cNvSpPr>
            <p:nvPr/>
          </p:nvSpPr>
          <p:spPr bwMode="auto">
            <a:xfrm>
              <a:off x="1077248" y="2001314"/>
              <a:ext cx="661945" cy="8896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02" name="AutoShape 14"/>
            <p:cNvSpPr>
              <a:spLocks noChangeArrowheads="1"/>
            </p:cNvSpPr>
            <p:nvPr/>
          </p:nvSpPr>
          <p:spPr bwMode="auto">
            <a:xfrm>
              <a:off x="1190419" y="1832492"/>
              <a:ext cx="425994" cy="8390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1339891" y="2164070"/>
              <a:ext cx="363002" cy="39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>
              <a:off x="2390462" y="2161037"/>
              <a:ext cx="342717" cy="39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05" name="Text Box 17"/>
            <p:cNvSpPr txBox="1">
              <a:spLocks noChangeArrowheads="1"/>
            </p:cNvSpPr>
            <p:nvPr/>
          </p:nvSpPr>
          <p:spPr bwMode="auto">
            <a:xfrm>
              <a:off x="3439966" y="2156994"/>
              <a:ext cx="354461" cy="397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06" name="AutoShape 18"/>
            <p:cNvSpPr>
              <a:spLocks noChangeArrowheads="1"/>
            </p:cNvSpPr>
            <p:nvPr/>
          </p:nvSpPr>
          <p:spPr bwMode="auto">
            <a:xfrm>
              <a:off x="2191878" y="1916398"/>
              <a:ext cx="527421" cy="8693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07" name="AutoShape 19"/>
            <p:cNvSpPr>
              <a:spLocks noChangeArrowheads="1"/>
            </p:cNvSpPr>
            <p:nvPr/>
          </p:nvSpPr>
          <p:spPr bwMode="auto">
            <a:xfrm>
              <a:off x="2127819" y="2001314"/>
              <a:ext cx="661945" cy="8896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08" name="AutoShape 20"/>
            <p:cNvSpPr>
              <a:spLocks noChangeArrowheads="1"/>
            </p:cNvSpPr>
            <p:nvPr/>
          </p:nvSpPr>
          <p:spPr bwMode="auto">
            <a:xfrm>
              <a:off x="2240990" y="1832492"/>
              <a:ext cx="425994" cy="839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09" name="AutoShape 21"/>
            <p:cNvSpPr>
              <a:spLocks noChangeArrowheads="1"/>
            </p:cNvSpPr>
            <p:nvPr/>
          </p:nvSpPr>
          <p:spPr bwMode="auto">
            <a:xfrm>
              <a:off x="3241382" y="1916398"/>
              <a:ext cx="527421" cy="8693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0" name="AutoShape 22"/>
            <p:cNvSpPr>
              <a:spLocks noChangeArrowheads="1"/>
            </p:cNvSpPr>
            <p:nvPr/>
          </p:nvSpPr>
          <p:spPr bwMode="auto">
            <a:xfrm>
              <a:off x="3177323" y="2001314"/>
              <a:ext cx="663013" cy="8896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1" name="AutoShape 23"/>
            <p:cNvSpPr>
              <a:spLocks noChangeArrowheads="1"/>
            </p:cNvSpPr>
            <p:nvPr/>
          </p:nvSpPr>
          <p:spPr bwMode="auto">
            <a:xfrm>
              <a:off x="3290494" y="1832492"/>
              <a:ext cx="425994" cy="839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112" name="Group 24"/>
            <p:cNvGrpSpPr>
              <a:grpSpLocks/>
            </p:cNvGrpSpPr>
            <p:nvPr/>
          </p:nvGrpSpPr>
          <p:grpSpPr bwMode="auto">
            <a:xfrm>
              <a:off x="987565" y="2405677"/>
              <a:ext cx="854123" cy="647992"/>
              <a:chOff x="657" y="1480"/>
              <a:chExt cx="1180" cy="1043"/>
            </a:xfrm>
          </p:grpSpPr>
          <p:sp>
            <p:nvSpPr>
              <p:cNvPr id="729113" name="Rectangle 2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14" name="Rectangle 2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15" name="Group 27"/>
            <p:cNvGrpSpPr>
              <a:grpSpLocks/>
            </p:cNvGrpSpPr>
            <p:nvPr/>
          </p:nvGrpSpPr>
          <p:grpSpPr bwMode="auto">
            <a:xfrm>
              <a:off x="2038136" y="2405677"/>
              <a:ext cx="854123" cy="647992"/>
              <a:chOff x="657" y="1480"/>
              <a:chExt cx="1180" cy="1043"/>
            </a:xfrm>
          </p:grpSpPr>
          <p:sp>
            <p:nvSpPr>
              <p:cNvPr id="729116" name="Rectangle 2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17" name="Rectangle 2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18" name="Group 30"/>
            <p:cNvGrpSpPr>
              <a:grpSpLocks/>
            </p:cNvGrpSpPr>
            <p:nvPr/>
          </p:nvGrpSpPr>
          <p:grpSpPr bwMode="auto">
            <a:xfrm>
              <a:off x="3087640" y="2405677"/>
              <a:ext cx="854123" cy="647992"/>
              <a:chOff x="657" y="1480"/>
              <a:chExt cx="1180" cy="1043"/>
            </a:xfrm>
          </p:grpSpPr>
          <p:sp>
            <p:nvSpPr>
              <p:cNvPr id="729119" name="Rectangle 3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20" name="Rectangle 3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21" name="AutoShape 33"/>
            <p:cNvSpPr>
              <a:spLocks noChangeArrowheads="1"/>
            </p:cNvSpPr>
            <p:nvPr/>
          </p:nvSpPr>
          <p:spPr bwMode="auto">
            <a:xfrm>
              <a:off x="1149848" y="2828237"/>
              <a:ext cx="527421" cy="869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2" name="AutoShape 34"/>
            <p:cNvSpPr>
              <a:spLocks noChangeArrowheads="1"/>
            </p:cNvSpPr>
            <p:nvPr/>
          </p:nvSpPr>
          <p:spPr bwMode="auto">
            <a:xfrm>
              <a:off x="1085789" y="2913153"/>
              <a:ext cx="661945" cy="8896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3" name="AutoShape 35"/>
            <p:cNvSpPr>
              <a:spLocks noChangeArrowheads="1"/>
            </p:cNvSpPr>
            <p:nvPr/>
          </p:nvSpPr>
          <p:spPr bwMode="auto">
            <a:xfrm>
              <a:off x="3303306" y="2915175"/>
              <a:ext cx="425994" cy="8390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4" name="Text Box 36"/>
            <p:cNvSpPr txBox="1">
              <a:spLocks noChangeArrowheads="1"/>
            </p:cNvSpPr>
            <p:nvPr/>
          </p:nvSpPr>
          <p:spPr bwMode="auto">
            <a:xfrm>
              <a:off x="1347364" y="3074898"/>
              <a:ext cx="364070" cy="397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25" name="Text Box 37"/>
            <p:cNvSpPr txBox="1">
              <a:spLocks noChangeArrowheads="1"/>
            </p:cNvSpPr>
            <p:nvPr/>
          </p:nvSpPr>
          <p:spPr bwMode="auto">
            <a:xfrm>
              <a:off x="2399003" y="3073887"/>
              <a:ext cx="342717" cy="39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26" name="Text Box 38"/>
            <p:cNvSpPr txBox="1">
              <a:spLocks noChangeArrowheads="1"/>
            </p:cNvSpPr>
            <p:nvPr/>
          </p:nvSpPr>
          <p:spPr bwMode="auto">
            <a:xfrm>
              <a:off x="3448507" y="3069844"/>
              <a:ext cx="353393" cy="397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27" name="AutoShape 39"/>
            <p:cNvSpPr>
              <a:spLocks noChangeArrowheads="1"/>
            </p:cNvSpPr>
            <p:nvPr/>
          </p:nvSpPr>
          <p:spPr bwMode="auto">
            <a:xfrm>
              <a:off x="2200420" y="2828237"/>
              <a:ext cx="527421" cy="8693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8" name="AutoShape 40"/>
            <p:cNvSpPr>
              <a:spLocks noChangeArrowheads="1"/>
            </p:cNvSpPr>
            <p:nvPr/>
          </p:nvSpPr>
          <p:spPr bwMode="auto">
            <a:xfrm>
              <a:off x="2136360" y="2913153"/>
              <a:ext cx="661945" cy="8896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9" name="AutoShape 41"/>
            <p:cNvSpPr>
              <a:spLocks noChangeArrowheads="1"/>
            </p:cNvSpPr>
            <p:nvPr/>
          </p:nvSpPr>
          <p:spPr bwMode="auto">
            <a:xfrm>
              <a:off x="2249532" y="2744331"/>
              <a:ext cx="425994" cy="839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0" name="AutoShape 42"/>
            <p:cNvSpPr>
              <a:spLocks noChangeArrowheads="1"/>
            </p:cNvSpPr>
            <p:nvPr/>
          </p:nvSpPr>
          <p:spPr bwMode="auto">
            <a:xfrm>
              <a:off x="3249923" y="2828237"/>
              <a:ext cx="527421" cy="8693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1" name="AutoShape 43"/>
            <p:cNvSpPr>
              <a:spLocks noChangeArrowheads="1"/>
            </p:cNvSpPr>
            <p:nvPr/>
          </p:nvSpPr>
          <p:spPr bwMode="auto">
            <a:xfrm>
              <a:off x="3185864" y="2913153"/>
              <a:ext cx="663013" cy="8896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2" name="AutoShape 44"/>
            <p:cNvSpPr>
              <a:spLocks noChangeArrowheads="1"/>
            </p:cNvSpPr>
            <p:nvPr/>
          </p:nvSpPr>
          <p:spPr bwMode="auto">
            <a:xfrm>
              <a:off x="3299035" y="2744331"/>
              <a:ext cx="425994" cy="839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133" name="Group 45"/>
            <p:cNvGrpSpPr>
              <a:grpSpLocks/>
            </p:cNvGrpSpPr>
            <p:nvPr/>
          </p:nvGrpSpPr>
          <p:grpSpPr bwMode="auto">
            <a:xfrm>
              <a:off x="971550" y="3322571"/>
              <a:ext cx="854123" cy="647992"/>
              <a:chOff x="657" y="1480"/>
              <a:chExt cx="1180" cy="1043"/>
            </a:xfrm>
          </p:grpSpPr>
          <p:sp>
            <p:nvSpPr>
              <p:cNvPr id="729134" name="Rectangle 4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35" name="Rectangle 4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36" name="Group 48"/>
            <p:cNvGrpSpPr>
              <a:grpSpLocks/>
            </p:cNvGrpSpPr>
            <p:nvPr/>
          </p:nvGrpSpPr>
          <p:grpSpPr bwMode="auto">
            <a:xfrm>
              <a:off x="2022121" y="3322571"/>
              <a:ext cx="854123" cy="647992"/>
              <a:chOff x="657" y="1480"/>
              <a:chExt cx="1180" cy="1043"/>
            </a:xfrm>
          </p:grpSpPr>
          <p:sp>
            <p:nvSpPr>
              <p:cNvPr id="729137" name="Rectangle 4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38" name="Rectangle 5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39" name="Group 51"/>
            <p:cNvGrpSpPr>
              <a:grpSpLocks/>
            </p:cNvGrpSpPr>
            <p:nvPr/>
          </p:nvGrpSpPr>
          <p:grpSpPr bwMode="auto">
            <a:xfrm>
              <a:off x="3071625" y="3322571"/>
              <a:ext cx="854123" cy="647992"/>
              <a:chOff x="657" y="1480"/>
              <a:chExt cx="1180" cy="1043"/>
            </a:xfrm>
          </p:grpSpPr>
          <p:sp>
            <p:nvSpPr>
              <p:cNvPr id="729140" name="Rectangle 5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41" name="Rectangle 5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42" name="AutoShape 54"/>
            <p:cNvSpPr>
              <a:spLocks noChangeArrowheads="1"/>
            </p:cNvSpPr>
            <p:nvPr/>
          </p:nvSpPr>
          <p:spPr bwMode="auto">
            <a:xfrm>
              <a:off x="2169458" y="3832068"/>
              <a:ext cx="527421" cy="869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43" name="AutoShape 55"/>
            <p:cNvSpPr>
              <a:spLocks noChangeArrowheads="1"/>
            </p:cNvSpPr>
            <p:nvPr/>
          </p:nvSpPr>
          <p:spPr bwMode="auto">
            <a:xfrm>
              <a:off x="1075112" y="3832068"/>
              <a:ext cx="661945" cy="8896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44" name="AutoShape 56"/>
            <p:cNvSpPr>
              <a:spLocks noChangeArrowheads="1"/>
            </p:cNvSpPr>
            <p:nvPr/>
          </p:nvSpPr>
          <p:spPr bwMode="auto">
            <a:xfrm>
              <a:off x="3287291" y="3832068"/>
              <a:ext cx="425994" cy="8390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45" name="Text Box 57"/>
            <p:cNvSpPr txBox="1">
              <a:spLocks noChangeArrowheads="1"/>
            </p:cNvSpPr>
            <p:nvPr/>
          </p:nvSpPr>
          <p:spPr bwMode="auto">
            <a:xfrm>
              <a:off x="1332417" y="3992803"/>
              <a:ext cx="363002" cy="39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46" name="Text Box 58"/>
            <p:cNvSpPr txBox="1">
              <a:spLocks noChangeArrowheads="1"/>
            </p:cNvSpPr>
            <p:nvPr/>
          </p:nvSpPr>
          <p:spPr bwMode="auto">
            <a:xfrm>
              <a:off x="2382988" y="3990781"/>
              <a:ext cx="342717" cy="397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47" name="Text Box 59"/>
            <p:cNvSpPr txBox="1">
              <a:spLocks noChangeArrowheads="1"/>
            </p:cNvSpPr>
            <p:nvPr/>
          </p:nvSpPr>
          <p:spPr bwMode="auto">
            <a:xfrm>
              <a:off x="3432492" y="3985726"/>
              <a:ext cx="353393" cy="397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48" name="AutoShape 60"/>
            <p:cNvSpPr>
              <a:spLocks noChangeArrowheads="1"/>
            </p:cNvSpPr>
            <p:nvPr/>
          </p:nvSpPr>
          <p:spPr bwMode="auto">
            <a:xfrm>
              <a:off x="2184405" y="3745130"/>
              <a:ext cx="527421" cy="8693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49" name="AutoShape 61"/>
            <p:cNvSpPr>
              <a:spLocks noChangeArrowheads="1"/>
            </p:cNvSpPr>
            <p:nvPr/>
          </p:nvSpPr>
          <p:spPr bwMode="auto">
            <a:xfrm>
              <a:off x="2120346" y="3830046"/>
              <a:ext cx="661945" cy="8896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0" name="AutoShape 62"/>
            <p:cNvSpPr>
              <a:spLocks noChangeArrowheads="1"/>
            </p:cNvSpPr>
            <p:nvPr/>
          </p:nvSpPr>
          <p:spPr bwMode="auto">
            <a:xfrm>
              <a:off x="2233517" y="3661225"/>
              <a:ext cx="425994" cy="839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1" name="AutoShape 63"/>
            <p:cNvSpPr>
              <a:spLocks noChangeArrowheads="1"/>
            </p:cNvSpPr>
            <p:nvPr/>
          </p:nvSpPr>
          <p:spPr bwMode="auto">
            <a:xfrm>
              <a:off x="3233909" y="3745130"/>
              <a:ext cx="527421" cy="8693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2" name="AutoShape 64"/>
            <p:cNvSpPr>
              <a:spLocks noChangeArrowheads="1"/>
            </p:cNvSpPr>
            <p:nvPr/>
          </p:nvSpPr>
          <p:spPr bwMode="auto">
            <a:xfrm>
              <a:off x="3169849" y="3830046"/>
              <a:ext cx="663013" cy="8896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3" name="AutoShape 65"/>
            <p:cNvSpPr>
              <a:spLocks noChangeArrowheads="1"/>
            </p:cNvSpPr>
            <p:nvPr/>
          </p:nvSpPr>
          <p:spPr bwMode="auto">
            <a:xfrm>
              <a:off x="3283021" y="3661225"/>
              <a:ext cx="425994" cy="839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154" name="Group 66"/>
            <p:cNvGrpSpPr>
              <a:grpSpLocks/>
            </p:cNvGrpSpPr>
            <p:nvPr/>
          </p:nvGrpSpPr>
          <p:grpSpPr bwMode="auto">
            <a:xfrm>
              <a:off x="971550" y="4285966"/>
              <a:ext cx="854123" cy="647992"/>
              <a:chOff x="657" y="1480"/>
              <a:chExt cx="1180" cy="1043"/>
            </a:xfrm>
          </p:grpSpPr>
          <p:sp>
            <p:nvSpPr>
              <p:cNvPr id="729155" name="Rectangle 6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56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57" name="Group 69"/>
            <p:cNvGrpSpPr>
              <a:grpSpLocks/>
            </p:cNvGrpSpPr>
            <p:nvPr/>
          </p:nvGrpSpPr>
          <p:grpSpPr bwMode="auto">
            <a:xfrm>
              <a:off x="2022121" y="4285966"/>
              <a:ext cx="854123" cy="647992"/>
              <a:chOff x="657" y="1480"/>
              <a:chExt cx="1180" cy="1043"/>
            </a:xfrm>
          </p:grpSpPr>
          <p:sp>
            <p:nvSpPr>
              <p:cNvPr id="729158" name="Rectangle 7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59" name="Rectangle 7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60" name="Group 72"/>
            <p:cNvGrpSpPr>
              <a:grpSpLocks/>
            </p:cNvGrpSpPr>
            <p:nvPr/>
          </p:nvGrpSpPr>
          <p:grpSpPr bwMode="auto">
            <a:xfrm>
              <a:off x="3071625" y="4285966"/>
              <a:ext cx="854123" cy="647992"/>
              <a:chOff x="657" y="1480"/>
              <a:chExt cx="1180" cy="1043"/>
            </a:xfrm>
          </p:grpSpPr>
          <p:sp>
            <p:nvSpPr>
              <p:cNvPr id="729161" name="Rectangle 7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62" name="Rectangle 7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63" name="AutoShape 75"/>
            <p:cNvSpPr>
              <a:spLocks noChangeArrowheads="1"/>
            </p:cNvSpPr>
            <p:nvPr/>
          </p:nvSpPr>
          <p:spPr bwMode="auto">
            <a:xfrm>
              <a:off x="2188675" y="4795464"/>
              <a:ext cx="527421" cy="869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64" name="AutoShape 76"/>
            <p:cNvSpPr>
              <a:spLocks noChangeArrowheads="1"/>
            </p:cNvSpPr>
            <p:nvPr/>
          </p:nvSpPr>
          <p:spPr bwMode="auto">
            <a:xfrm>
              <a:off x="1075112" y="4795464"/>
              <a:ext cx="661945" cy="8896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65" name="AutoShape 77"/>
            <p:cNvSpPr>
              <a:spLocks noChangeArrowheads="1"/>
            </p:cNvSpPr>
            <p:nvPr/>
          </p:nvSpPr>
          <p:spPr bwMode="auto">
            <a:xfrm>
              <a:off x="2237787" y="4703471"/>
              <a:ext cx="425994" cy="8390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66" name="Text Box 78"/>
            <p:cNvSpPr txBox="1">
              <a:spLocks noChangeArrowheads="1"/>
            </p:cNvSpPr>
            <p:nvPr/>
          </p:nvSpPr>
          <p:spPr bwMode="auto">
            <a:xfrm>
              <a:off x="1332417" y="4954176"/>
              <a:ext cx="363002" cy="397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67" name="Text Box 79"/>
            <p:cNvSpPr txBox="1">
              <a:spLocks noChangeArrowheads="1"/>
            </p:cNvSpPr>
            <p:nvPr/>
          </p:nvSpPr>
          <p:spPr bwMode="auto">
            <a:xfrm>
              <a:off x="2382988" y="4953165"/>
              <a:ext cx="342717" cy="39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68" name="Text Box 80"/>
            <p:cNvSpPr txBox="1">
              <a:spLocks noChangeArrowheads="1"/>
            </p:cNvSpPr>
            <p:nvPr/>
          </p:nvSpPr>
          <p:spPr bwMode="auto">
            <a:xfrm>
              <a:off x="3432492" y="4950133"/>
              <a:ext cx="353393" cy="39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69" name="AutoShape 81"/>
            <p:cNvSpPr>
              <a:spLocks noChangeArrowheads="1"/>
            </p:cNvSpPr>
            <p:nvPr/>
          </p:nvSpPr>
          <p:spPr bwMode="auto">
            <a:xfrm>
              <a:off x="3283021" y="4624620"/>
              <a:ext cx="425994" cy="839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70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</a:t>
            </a:r>
            <a:r>
              <a:rPr lang="en-US" altLang="ko-KR" dirty="0"/>
              <a:t>:</a:t>
            </a:r>
            <a:r>
              <a:rPr lang="ko-KR" altLang="en-US" dirty="0"/>
              <a:t> 원판이</a:t>
            </a:r>
            <a:r>
              <a:rPr lang="en-US" altLang="ko-KR" dirty="0"/>
              <a:t> 3</a:t>
            </a:r>
            <a:r>
              <a:rPr lang="ko-KR" altLang="en-US" dirty="0"/>
              <a:t>개인 경우의 해답</a:t>
            </a:r>
          </a:p>
        </p:txBody>
      </p:sp>
      <p:grpSp>
        <p:nvGrpSpPr>
          <p:cNvPr id="729171" name="Group 83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729172" name="Group 84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729173" name="Rectangle 8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4" name="Rectangle 8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5" name="Group 87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729176" name="Rectangle 8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7" name="Rectangle 8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8" name="Group 90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729179" name="Rectangle 9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80" name="Rectangle 9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81" name="AutoShape 93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2" name="AutoShape 94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3" name="AutoShape 95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4" name="Text Box 96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85" name="Text Box 97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86" name="Text Box 98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87" name="AutoShape 99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8" name="AutoShape 100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9" name="AutoShape 101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190" name="Group 102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729191" name="Rectangle 10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2" name="Rectangle 10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3" name="Group 105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729194" name="Rectangle 10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5" name="Rectangle 10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6" name="Group 108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729197" name="Rectangle 10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8" name="Rectangle 1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99" name="AutoShape 111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0" name="AutoShape 112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1" name="Text Box 113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02" name="Text Box 114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03" name="Text Box 115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04" name="AutoShape 116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5" name="AutoShape 117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6" name="AutoShape 118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7" name="AutoShape 119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8" name="AutoShape 120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09" name="Group 121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729210" name="Rectangle 12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1" name="Rectangle 12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2" name="Group 124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729213" name="Rectangle 12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4" name="Rectangle 12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729216" name="Rectangle 12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7" name="Rectangle 12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18" name="AutoShape 130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19" name="Text Box 131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20" name="Text Box 132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21" name="Text Box 133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22" name="AutoShape 134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3" name="AutoShape 135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4" name="AutoShape 136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25" name="Group 137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729226" name="Rectangle 13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27" name="Rectangle 13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28" name="Group 140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729229" name="Rectangle 14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0" name="Rectangle 14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31" name="Group 143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729232" name="Rectangle 1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3" name="Rectangle 1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34" name="AutoShape 146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5" name="AutoShape 147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6" name="AutoShape 148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7" name="Text Box 149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38" name="Text Box 150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39" name="Text Box 151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40" name="AutoShape 152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1" name="AutoShape 153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2" name="AutoShape 154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3" name="AutoShape 155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8B5962FD-71E5-463E-352D-E290C2CB9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758" y="5584644"/>
            <a:ext cx="470479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1"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ascadia Code" panose="020B0609020000020004" pitchFamily="49" charset="0"/>
              </a:rPr>
              <a:t>원판이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scadia Code" panose="020B0609020000020004" pitchFamily="49" charset="0"/>
              </a:rPr>
              <a:t>n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scadia Code" panose="020B0609020000020004" pitchFamily="49" charset="0"/>
              </a:rPr>
              <a:t>개인 경우의 이동 횟수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scadia Code" panose="020B0609020000020004" pitchFamily="49" charset="0"/>
              </a:rPr>
              <a:t>: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scadia Code" panose="020B0609020000020004" pitchFamily="49" charset="0"/>
              </a:rPr>
              <a:t>2</a:t>
            </a:r>
            <a:r>
              <a:rPr kumimoji="1" lang="en-US" altLang="ko-KR" sz="24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scadia Code" panose="020B0609020000020004" pitchFamily="49" charset="0"/>
              </a:rPr>
              <a:t>n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scadia Code" panose="020B0609020000020004" pitchFamily="49" charset="0"/>
              </a:rPr>
              <a:t> - 1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</a:t>
            </a:r>
            <a:r>
              <a:rPr lang="en-US" altLang="ko-KR" dirty="0"/>
              <a:t> </a:t>
            </a:r>
            <a:r>
              <a:rPr lang="ko-KR" altLang="en-US" dirty="0"/>
              <a:t>변수와 지역 변수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13FD07-63B9-2EC2-8AE5-307E36B3C7C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3538"/>
            <a:ext cx="8153400" cy="4269123"/>
          </a:xfrm>
        </p:spPr>
      </p:pic>
    </p:spTree>
    <p:extLst>
      <p:ext uri="{BB962C8B-B14F-4D97-AF65-F5344CB8AC3E}">
        <p14:creationId xmlns:p14="http://schemas.microsoft.com/office/powerpoint/2010/main" val="81620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알고리즘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3665004" cy="4495800"/>
          </a:xfrm>
        </p:spPr>
        <p:txBody>
          <a:bodyPr/>
          <a:lstStyle/>
          <a:p>
            <a:r>
              <a:rPr lang="en-US" altLang="ko-KR" sz="1800" dirty="0"/>
              <a:t>n-1</a:t>
            </a:r>
            <a:r>
              <a:rPr lang="ko-KR" altLang="en-US" sz="1800" dirty="0"/>
              <a:t>개의 원판을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B</a:t>
            </a:r>
            <a:r>
              <a:rPr lang="ko-KR" altLang="en-US" sz="1800" dirty="0"/>
              <a:t>로 옮기고 </a:t>
            </a:r>
            <a:r>
              <a:rPr lang="en-US" altLang="ko-KR" sz="1800" dirty="0"/>
              <a:t>n</a:t>
            </a:r>
            <a:r>
              <a:rPr lang="ko-KR" altLang="en-US" sz="1800" dirty="0"/>
              <a:t>번째 원판을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옮긴 다음</a:t>
            </a:r>
            <a:r>
              <a:rPr lang="en-US" altLang="ko-KR" sz="1800" dirty="0"/>
              <a:t>, n-1</a:t>
            </a:r>
            <a:r>
              <a:rPr lang="ko-KR" altLang="en-US" sz="1800" dirty="0"/>
              <a:t>개의 원판을 </a:t>
            </a:r>
            <a:r>
              <a:rPr lang="en-US" altLang="ko-KR" sz="1800" dirty="0"/>
              <a:t>B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옮기면 된다</a:t>
            </a:r>
            <a:r>
              <a:rPr lang="en-US" altLang="ko-KR" sz="1800" dirty="0"/>
              <a:t>. </a:t>
            </a:r>
          </a:p>
        </p:txBody>
      </p:sp>
      <p:grpSp>
        <p:nvGrpSpPr>
          <p:cNvPr id="730116" name="Group 4"/>
          <p:cNvGrpSpPr>
            <a:grpSpLocks/>
          </p:cNvGrpSpPr>
          <p:nvPr/>
        </p:nvGrpSpPr>
        <p:grpSpPr bwMode="auto">
          <a:xfrm>
            <a:off x="4478875" y="1642408"/>
            <a:ext cx="4572000" cy="4400550"/>
            <a:chOff x="417" y="-17"/>
            <a:chExt cx="3908" cy="3927"/>
          </a:xfrm>
        </p:grpSpPr>
        <p:grpSp>
          <p:nvGrpSpPr>
            <p:cNvPr id="730117" name="Group 5"/>
            <p:cNvGrpSpPr>
              <a:grpSpLocks/>
            </p:cNvGrpSpPr>
            <p:nvPr/>
          </p:nvGrpSpPr>
          <p:grpSpPr bwMode="auto">
            <a:xfrm>
              <a:off x="1519" y="-17"/>
              <a:ext cx="800" cy="641"/>
              <a:chOff x="657" y="1480"/>
              <a:chExt cx="1180" cy="1043"/>
            </a:xfrm>
          </p:grpSpPr>
          <p:sp>
            <p:nvSpPr>
              <p:cNvPr id="730118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19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0" name="Group 8"/>
            <p:cNvGrpSpPr>
              <a:grpSpLocks/>
            </p:cNvGrpSpPr>
            <p:nvPr/>
          </p:nvGrpSpPr>
          <p:grpSpPr bwMode="auto">
            <a:xfrm>
              <a:off x="2503" y="-17"/>
              <a:ext cx="800" cy="641"/>
              <a:chOff x="657" y="1480"/>
              <a:chExt cx="1180" cy="1043"/>
            </a:xfrm>
          </p:grpSpPr>
          <p:sp>
            <p:nvSpPr>
              <p:cNvPr id="730121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2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3" name="Group 11"/>
            <p:cNvGrpSpPr>
              <a:grpSpLocks/>
            </p:cNvGrpSpPr>
            <p:nvPr/>
          </p:nvGrpSpPr>
          <p:grpSpPr bwMode="auto">
            <a:xfrm>
              <a:off x="3486" y="-17"/>
              <a:ext cx="800" cy="641"/>
              <a:chOff x="657" y="1480"/>
              <a:chExt cx="1180" cy="1043"/>
            </a:xfrm>
          </p:grpSpPr>
          <p:sp>
            <p:nvSpPr>
              <p:cNvPr id="730124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5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26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27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28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29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0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1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2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3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4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5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n-1</a:t>
              </a:r>
              <a:r>
                <a:rPr kumimoji="1"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개의 원판</a:t>
              </a:r>
            </a:p>
          </p:txBody>
        </p:sp>
        <p:sp>
          <p:nvSpPr>
            <p:cNvPr id="730136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1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</a:t>
              </a:r>
              <a:r>
                <a:rPr kumimoji="1"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번째 원판</a:t>
              </a:r>
            </a:p>
          </p:txBody>
        </p:sp>
        <p:sp>
          <p:nvSpPr>
            <p:cNvPr id="730137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38" name="Group 26"/>
            <p:cNvGrpSpPr>
              <a:grpSpLocks/>
            </p:cNvGrpSpPr>
            <p:nvPr/>
          </p:nvGrpSpPr>
          <p:grpSpPr bwMode="auto">
            <a:xfrm>
              <a:off x="1519" y="911"/>
              <a:ext cx="800" cy="641"/>
              <a:chOff x="657" y="1480"/>
              <a:chExt cx="1180" cy="1043"/>
            </a:xfrm>
          </p:grpSpPr>
          <p:sp>
            <p:nvSpPr>
              <p:cNvPr id="730139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0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1" name="Group 29"/>
            <p:cNvGrpSpPr>
              <a:grpSpLocks/>
            </p:cNvGrpSpPr>
            <p:nvPr/>
          </p:nvGrpSpPr>
          <p:grpSpPr bwMode="auto">
            <a:xfrm>
              <a:off x="2503" y="911"/>
              <a:ext cx="800" cy="641"/>
              <a:chOff x="657" y="1480"/>
              <a:chExt cx="1180" cy="1043"/>
            </a:xfrm>
          </p:grpSpPr>
          <p:sp>
            <p:nvSpPr>
              <p:cNvPr id="730142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3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4" name="Group 32"/>
            <p:cNvGrpSpPr>
              <a:grpSpLocks/>
            </p:cNvGrpSpPr>
            <p:nvPr/>
          </p:nvGrpSpPr>
          <p:grpSpPr bwMode="auto">
            <a:xfrm>
              <a:off x="3486" y="911"/>
              <a:ext cx="800" cy="641"/>
              <a:chOff x="657" y="1480"/>
              <a:chExt cx="1180" cy="1043"/>
            </a:xfrm>
          </p:grpSpPr>
          <p:sp>
            <p:nvSpPr>
              <p:cNvPr id="730145" name="Rectangle 3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6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47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48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49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50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1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2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3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4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55" name="Group 43"/>
            <p:cNvGrpSpPr>
              <a:grpSpLocks/>
            </p:cNvGrpSpPr>
            <p:nvPr/>
          </p:nvGrpSpPr>
          <p:grpSpPr bwMode="auto">
            <a:xfrm>
              <a:off x="1519" y="1908"/>
              <a:ext cx="800" cy="641"/>
              <a:chOff x="657" y="1480"/>
              <a:chExt cx="1180" cy="1043"/>
            </a:xfrm>
          </p:grpSpPr>
          <p:sp>
            <p:nvSpPr>
              <p:cNvPr id="730156" name="Rectangle 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57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58" name="Group 46"/>
            <p:cNvGrpSpPr>
              <a:grpSpLocks/>
            </p:cNvGrpSpPr>
            <p:nvPr/>
          </p:nvGrpSpPr>
          <p:grpSpPr bwMode="auto">
            <a:xfrm>
              <a:off x="2503" y="1908"/>
              <a:ext cx="800" cy="641"/>
              <a:chOff x="657" y="1480"/>
              <a:chExt cx="1180" cy="1043"/>
            </a:xfrm>
          </p:grpSpPr>
          <p:sp>
            <p:nvSpPr>
              <p:cNvPr id="730159" name="Rectangle 4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0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61" name="Group 49"/>
            <p:cNvGrpSpPr>
              <a:grpSpLocks/>
            </p:cNvGrpSpPr>
            <p:nvPr/>
          </p:nvGrpSpPr>
          <p:grpSpPr bwMode="auto">
            <a:xfrm>
              <a:off x="3486" y="1908"/>
              <a:ext cx="800" cy="641"/>
              <a:chOff x="657" y="1480"/>
              <a:chExt cx="1180" cy="1043"/>
            </a:xfrm>
          </p:grpSpPr>
          <p:sp>
            <p:nvSpPr>
              <p:cNvPr id="730162" name="Rectangle 5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3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64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65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66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67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8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9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0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1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72" name="Group 60"/>
            <p:cNvGrpSpPr>
              <a:grpSpLocks/>
            </p:cNvGrpSpPr>
            <p:nvPr/>
          </p:nvGrpSpPr>
          <p:grpSpPr bwMode="auto">
            <a:xfrm>
              <a:off x="1558" y="2906"/>
              <a:ext cx="800" cy="641"/>
              <a:chOff x="657" y="1480"/>
              <a:chExt cx="1180" cy="1043"/>
            </a:xfrm>
          </p:grpSpPr>
          <p:sp>
            <p:nvSpPr>
              <p:cNvPr id="730173" name="Rectangle 6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5" name="Group 63"/>
            <p:cNvGrpSpPr>
              <a:grpSpLocks/>
            </p:cNvGrpSpPr>
            <p:nvPr/>
          </p:nvGrpSpPr>
          <p:grpSpPr bwMode="auto">
            <a:xfrm>
              <a:off x="2542" y="2906"/>
              <a:ext cx="800" cy="641"/>
              <a:chOff x="657" y="1480"/>
              <a:chExt cx="1180" cy="1043"/>
            </a:xfrm>
          </p:grpSpPr>
          <p:sp>
            <p:nvSpPr>
              <p:cNvPr id="730176" name="Rectangle 6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7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8" name="Group 66"/>
            <p:cNvGrpSpPr>
              <a:grpSpLocks/>
            </p:cNvGrpSpPr>
            <p:nvPr/>
          </p:nvGrpSpPr>
          <p:grpSpPr bwMode="auto">
            <a:xfrm>
              <a:off x="3525" y="2906"/>
              <a:ext cx="800" cy="641"/>
              <a:chOff x="657" y="1480"/>
              <a:chExt cx="1180" cy="1043"/>
            </a:xfrm>
          </p:grpSpPr>
          <p:sp>
            <p:nvSpPr>
              <p:cNvPr id="730179" name="Rectangle 6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8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8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8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8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8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8133066-DC43-A098-DB83-29586A4976A1}"/>
              </a:ext>
            </a:extLst>
          </p:cNvPr>
          <p:cNvSpPr txBox="1">
            <a:spLocks/>
          </p:cNvSpPr>
          <p:nvPr/>
        </p:nvSpPr>
        <p:spPr>
          <a:xfrm>
            <a:off x="1257648" y="2933326"/>
            <a:ext cx="3596690" cy="33942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latinLnBrk="0">
              <a:spcAft>
                <a:spcPts val="0"/>
              </a:spcAft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하노이 탑 알고리즘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auto" latinLnBrk="0"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n</a:t>
            </a:r>
            <a:r>
              <a:rPr lang="ko-KR" altLang="en-US" sz="1400" dirty="0">
                <a:solidFill>
                  <a:srgbClr val="00B050"/>
                </a:solidFill>
              </a:rPr>
              <a:t>개의 원판을 </a:t>
            </a:r>
            <a:r>
              <a:rPr lang="en-US" altLang="ko-KR" sz="1400" dirty="0">
                <a:solidFill>
                  <a:srgbClr val="00B050"/>
                </a:solidFill>
              </a:rPr>
              <a:t>from</a:t>
            </a:r>
            <a:r>
              <a:rPr lang="ko-KR" altLang="en-US" sz="1400" dirty="0">
                <a:solidFill>
                  <a:srgbClr val="00B050"/>
                </a:solidFill>
              </a:rPr>
              <a:t>에서 </a:t>
            </a:r>
            <a:r>
              <a:rPr lang="en-US" altLang="ko-KR" sz="1400" dirty="0">
                <a:solidFill>
                  <a:srgbClr val="00B050"/>
                </a:solidFill>
              </a:rPr>
              <a:t>to</a:t>
            </a:r>
            <a:r>
              <a:rPr lang="ko-KR" altLang="en-US" sz="1400" dirty="0">
                <a:solidFill>
                  <a:srgbClr val="00B050"/>
                </a:solidFill>
              </a:rPr>
              <a:t>로 이동</a:t>
            </a:r>
            <a:br>
              <a:rPr lang="en-US" altLang="ko-KR" sz="1400" dirty="0">
                <a:solidFill>
                  <a:srgbClr val="00B050"/>
                </a:solidFill>
              </a:rPr>
            </a:b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tmp</a:t>
            </a:r>
            <a:r>
              <a:rPr lang="ko-KR" altLang="en-US" sz="1400" dirty="0">
                <a:solidFill>
                  <a:srgbClr val="00B050"/>
                </a:solidFill>
              </a:rPr>
              <a:t>는 임시 막대 위치</a:t>
            </a:r>
          </a:p>
          <a:p>
            <a:pPr marL="0" indent="0" fontAlgn="auto" latinLnBrk="0">
              <a:spcAft>
                <a:spcPts val="0"/>
              </a:spcAft>
              <a:buNone/>
            </a:pPr>
            <a:r>
              <a:rPr lang="en-US" altLang="ko-KR" sz="1400" dirty="0" err="1"/>
              <a:t>hanoi_tower</a:t>
            </a:r>
            <a:r>
              <a:rPr lang="en-US" altLang="ko-KR" sz="1400" dirty="0"/>
              <a:t>(n, from,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, to)</a:t>
            </a:r>
          </a:p>
          <a:p>
            <a:pPr marL="0" indent="0" fontAlgn="auto" latinLnBrk="0">
              <a:spcAft>
                <a:spcPts val="0"/>
              </a:spcAft>
              <a:buNone/>
            </a:pPr>
            <a:r>
              <a:rPr lang="en-US" altLang="ko-KR" sz="1400" dirty="0"/>
              <a:t>    if (n == 1)</a:t>
            </a:r>
          </a:p>
          <a:p>
            <a:pPr marL="0" indent="0" fontAlgn="auto" latinLnBrk="0">
              <a:spcAft>
                <a:spcPts val="0"/>
              </a:spcAft>
              <a:buNone/>
            </a:pPr>
            <a:r>
              <a:rPr lang="en-US" altLang="ko-KR" sz="1400" dirty="0"/>
              <a:t>       from</a:t>
            </a:r>
            <a:r>
              <a:rPr lang="ko-KR" altLang="en-US" sz="1400" dirty="0"/>
              <a:t>에서 </a:t>
            </a:r>
            <a:r>
              <a:rPr lang="en-US" altLang="ko-KR" sz="1400" dirty="0"/>
              <a:t>to</a:t>
            </a:r>
            <a:r>
              <a:rPr lang="ko-KR" altLang="en-US" sz="1400" dirty="0"/>
              <a:t>로 원판 이동</a:t>
            </a:r>
            <a:endParaRPr lang="en-US" altLang="ko-KR" sz="1400" dirty="0"/>
          </a:p>
          <a:p>
            <a:pPr marL="0" indent="0" fontAlgn="auto" latinLnBrk="0">
              <a:spcAft>
                <a:spcPts val="0"/>
              </a:spcAft>
              <a:buNone/>
            </a:pPr>
            <a:r>
              <a:rPr lang="en-US" altLang="ko-KR" sz="1400" dirty="0"/>
              <a:t>    else</a:t>
            </a:r>
          </a:p>
          <a:p>
            <a:pPr marL="0" indent="0" fontAlgn="auto" latinLnBrk="0">
              <a:spcAft>
                <a:spcPts val="0"/>
              </a:spcAft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hanoi_tower</a:t>
            </a:r>
            <a:r>
              <a:rPr lang="en-US" altLang="ko-KR" sz="1400" dirty="0"/>
              <a:t>(n-1, from, to,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       </a:t>
            </a:r>
            <a:r>
              <a:rPr lang="en-US" altLang="ko-KR" sz="1400" dirty="0">
                <a:solidFill>
                  <a:srgbClr val="00B050"/>
                </a:solidFill>
              </a:rPr>
              <a:t>// n-1</a:t>
            </a:r>
            <a:r>
              <a:rPr lang="ko-KR" altLang="en-US" sz="1400" dirty="0">
                <a:solidFill>
                  <a:srgbClr val="00B050"/>
                </a:solidFill>
              </a:rPr>
              <a:t>개의 원판을 </a:t>
            </a:r>
            <a:r>
              <a:rPr lang="en-US" altLang="ko-KR" sz="1400" dirty="0">
                <a:solidFill>
                  <a:srgbClr val="00B050"/>
                </a:solidFill>
              </a:rPr>
              <a:t>from</a:t>
            </a:r>
            <a:r>
              <a:rPr lang="ko-KR" altLang="en-US" sz="1400" dirty="0">
                <a:solidFill>
                  <a:srgbClr val="00B050"/>
                </a:solidFill>
              </a:rPr>
              <a:t>에서 </a:t>
            </a:r>
            <a:r>
              <a:rPr lang="en-US" altLang="ko-KR" sz="1400" dirty="0" err="1">
                <a:solidFill>
                  <a:srgbClr val="00B050"/>
                </a:solidFill>
              </a:rPr>
              <a:t>tmp</a:t>
            </a:r>
            <a:r>
              <a:rPr lang="ko-KR" altLang="en-US" sz="1400" dirty="0">
                <a:solidFill>
                  <a:srgbClr val="00B050"/>
                </a:solidFill>
              </a:rPr>
              <a:t>로 이동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 fontAlgn="auto" latinLnBrk="0">
              <a:spcAft>
                <a:spcPts val="0"/>
              </a:spcAft>
              <a:buNone/>
            </a:pPr>
            <a:r>
              <a:rPr lang="en-US" altLang="ko-KR" sz="1400" dirty="0"/>
              <a:t>       n</a:t>
            </a:r>
            <a:r>
              <a:rPr lang="ko-KR" altLang="en-US" sz="1400" dirty="0"/>
              <a:t>번째 원판을 </a:t>
            </a:r>
            <a:r>
              <a:rPr lang="en-US" altLang="ko-KR" sz="1400" dirty="0"/>
              <a:t>from</a:t>
            </a:r>
            <a:r>
              <a:rPr lang="ko-KR" altLang="en-US" sz="1400" dirty="0"/>
              <a:t>에 </a:t>
            </a:r>
            <a:r>
              <a:rPr lang="en-US" altLang="ko-KR" sz="1400" dirty="0"/>
              <a:t>to</a:t>
            </a:r>
            <a:r>
              <a:rPr lang="ko-KR" altLang="en-US" sz="1400" dirty="0"/>
              <a:t>로 이동</a:t>
            </a:r>
          </a:p>
          <a:p>
            <a:pPr marL="0" indent="0" fontAlgn="auto" latinLnBrk="0">
              <a:spcAft>
                <a:spcPts val="0"/>
              </a:spcAft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hanoi_tower</a:t>
            </a:r>
            <a:r>
              <a:rPr lang="en-US" altLang="ko-KR" sz="1400" dirty="0"/>
              <a:t>(n-1,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, from, to);</a:t>
            </a:r>
            <a:br>
              <a:rPr lang="en-US" altLang="ko-KR" sz="1400" dirty="0"/>
            </a:br>
            <a:r>
              <a:rPr lang="en-US" altLang="ko-KR" sz="1400" dirty="0"/>
              <a:t>       </a:t>
            </a:r>
            <a:r>
              <a:rPr lang="en-US" altLang="ko-KR" sz="1400" dirty="0">
                <a:solidFill>
                  <a:srgbClr val="00B050"/>
                </a:solidFill>
              </a:rPr>
              <a:t>// n-1</a:t>
            </a:r>
            <a:r>
              <a:rPr lang="ko-KR" altLang="en-US" sz="1400" dirty="0">
                <a:solidFill>
                  <a:srgbClr val="00B050"/>
                </a:solidFill>
              </a:rPr>
              <a:t>개의 원판을 </a:t>
            </a:r>
            <a:r>
              <a:rPr lang="en-US" altLang="ko-KR" sz="1400" dirty="0" err="1">
                <a:solidFill>
                  <a:srgbClr val="00B050"/>
                </a:solidFill>
              </a:rPr>
              <a:t>tmp</a:t>
            </a:r>
            <a:r>
              <a:rPr lang="ko-KR" altLang="en-US" sz="1400" dirty="0">
                <a:solidFill>
                  <a:srgbClr val="00B050"/>
                </a:solidFill>
              </a:rPr>
              <a:t>에서 </a:t>
            </a:r>
            <a:r>
              <a:rPr lang="en-US" altLang="ko-KR" sz="1400" dirty="0">
                <a:solidFill>
                  <a:srgbClr val="00B050"/>
                </a:solidFill>
              </a:rPr>
              <a:t>to</a:t>
            </a:r>
            <a:r>
              <a:rPr lang="ko-KR" altLang="en-US" sz="1400" dirty="0">
                <a:solidFill>
                  <a:srgbClr val="00B050"/>
                </a:solidFill>
              </a:rPr>
              <a:t>로 이동</a:t>
            </a:r>
            <a:endParaRPr lang="en-US" altLang="ko-KR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290321" y="1678980"/>
            <a:ext cx="8563357" cy="4278094"/>
          </a:xfrm>
          <a:prstGeom prst="rect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#include 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stdio.h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endParaRPr kumimoji="1" lang="en-US" altLang="ko-KR" sz="1600" dirty="0">
              <a:latin typeface="Trebuchet MS" pitchFamily="34" charset="0"/>
              <a:ea typeface="Arial Unicode MS" pitchFamily="50" charset="-127"/>
              <a:cs typeface="Arial Unicode MS" pitchFamily="50" charset="-127"/>
            </a:endParaRP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lang="en-US" altLang="ko-KR" sz="1600" dirty="0">
                <a:solidFill>
                  <a:srgbClr val="00B05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// n</a:t>
            </a:r>
            <a:r>
              <a:rPr lang="ko-KR" altLang="en-US" sz="1600" dirty="0">
                <a:solidFill>
                  <a:srgbClr val="00B05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개의 원판을 임시 막대 </a:t>
            </a:r>
            <a:r>
              <a:rPr lang="en-US" altLang="ko-KR" sz="1600" dirty="0" err="1">
                <a:solidFill>
                  <a:srgbClr val="00B05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tmp</a:t>
            </a:r>
            <a:r>
              <a:rPr lang="ko-KR" altLang="en-US" sz="1600" dirty="0">
                <a:solidFill>
                  <a:srgbClr val="00B05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를 사용하여 </a:t>
            </a:r>
            <a:r>
              <a:rPr lang="en-US" altLang="ko-KR" sz="1600" dirty="0">
                <a:solidFill>
                  <a:srgbClr val="00B05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from</a:t>
            </a:r>
            <a:r>
              <a:rPr lang="ko-KR" altLang="en-US" sz="1600" dirty="0">
                <a:solidFill>
                  <a:srgbClr val="00B05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에서 </a:t>
            </a:r>
            <a:r>
              <a:rPr lang="en-US" altLang="ko-KR" sz="1600" dirty="0">
                <a:solidFill>
                  <a:srgbClr val="00B05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to</a:t>
            </a:r>
            <a:r>
              <a:rPr lang="ko-KR" altLang="en-US" sz="1600" dirty="0">
                <a:solidFill>
                  <a:srgbClr val="00B05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로 이동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void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n,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from,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to) {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if 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(n == 1) 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kumimoji="1" lang="ko-KR" altLang="en-US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원판 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1: %c =&gt;</a:t>
            </a:r>
            <a:r>
              <a:rPr kumimoji="1" lang="ko-KR" altLang="en-US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%c\n"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, from, to);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else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{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(n - 1, from, to, 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);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kumimoji="1" lang="ko-KR" altLang="en-US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원판 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%d:</a:t>
            </a:r>
            <a:r>
              <a:rPr kumimoji="1" lang="ko-KR" altLang="en-US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%c</a:t>
            </a:r>
            <a:r>
              <a:rPr kumimoji="1" lang="ko-KR" altLang="en-US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=&gt;</a:t>
            </a:r>
            <a:r>
              <a:rPr kumimoji="1" lang="ko-KR" altLang="en-US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%c\n"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, n, from, to);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(n - 1, 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, from, to);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}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}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endParaRPr kumimoji="1" lang="en-US" altLang="ko-KR" sz="1600" dirty="0">
              <a:latin typeface="Trebuchet MS" pitchFamily="34" charset="0"/>
              <a:ea typeface="Arial Unicode MS" pitchFamily="50" charset="-127"/>
              <a:cs typeface="Arial Unicode MS" pitchFamily="50" charset="-127"/>
            </a:endParaRP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void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) {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(4, 'A', 'B', 'C');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 eaLnBrk="1" latinLnBrk="1" hangingPunct="1">
              <a:tabLst>
                <a:tab pos="361950" algn="l"/>
                <a:tab pos="714375" algn="l"/>
              </a:tabLst>
            </a:pPr>
            <a:r>
              <a:rPr kumimoji="1"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}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360514-66E5-0D87-57C7-31BF466DEFC6}"/>
              </a:ext>
            </a:extLst>
          </p:cNvPr>
          <p:cNvGrpSpPr/>
          <p:nvPr/>
        </p:nvGrpSpPr>
        <p:grpSpPr>
          <a:xfrm>
            <a:off x="6737290" y="2238998"/>
            <a:ext cx="1791412" cy="3590765"/>
            <a:chOff x="5038165" y="926062"/>
            <a:chExt cx="3663880" cy="12059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F85AE88-DCBE-C681-5454-D0A772C65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2053687"/>
              <a:ext cx="745785" cy="7833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09F479-7F79-803A-F65D-86794FFBFA1A}"/>
                </a:ext>
              </a:extLst>
            </p:cNvPr>
            <p:cNvSpPr/>
            <p:nvPr/>
          </p:nvSpPr>
          <p:spPr>
            <a:xfrm>
              <a:off x="5038165" y="926062"/>
              <a:ext cx="3663880" cy="1127625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1: A =&gt; B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2: A =&gt; C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1: B =&gt; C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3: A =&gt; B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1: C =&gt; A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2: C =&gt; B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1: A =&gt; B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4: A =&gt; C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1: B =&gt; C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2: B =&gt; A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1: C =&gt; A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3: B =&gt; C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1: A =&gt; B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2: A =&gt; C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원판 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굴림" panose="020B0600000101010101" pitchFamily="50" charset="-127"/>
                  <a:cs typeface="굴림" panose="020B0600000101010101" pitchFamily="50" charset="-127"/>
                </a:rPr>
                <a:t>1: B =&gt;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55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F07F6-7A8F-3AD4-E2B9-539F335A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하노이 탑</a:t>
            </a:r>
            <a:r>
              <a:rPr lang="en-US" altLang="ko-KR" sz="4400" dirty="0"/>
              <a:t> </a:t>
            </a:r>
            <a:r>
              <a:rPr lang="ko-KR" altLang="en-US" sz="4400" dirty="0"/>
              <a:t>알고리즘 분석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39EFA5-44A3-7160-9AAB-69E5EAF1DB29}"/>
              </a:ext>
            </a:extLst>
          </p:cNvPr>
          <p:cNvSpPr/>
          <p:nvPr/>
        </p:nvSpPr>
        <p:spPr bwMode="auto">
          <a:xfrm>
            <a:off x="4391024" y="2083928"/>
            <a:ext cx="4524375" cy="367665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8242AA-D1E8-E249-7A28-CAF296E6F799}"/>
              </a:ext>
            </a:extLst>
          </p:cNvPr>
          <p:cNvSpPr/>
          <p:nvPr/>
        </p:nvSpPr>
        <p:spPr bwMode="auto">
          <a:xfrm>
            <a:off x="571500" y="2083928"/>
            <a:ext cx="3467100" cy="36766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619E29-0D47-9D12-4CE0-1013C79C74C9}"/>
              </a:ext>
            </a:extLst>
          </p:cNvPr>
          <p:cNvSpPr txBox="1">
            <a:spLocks noChangeArrowheads="1"/>
          </p:cNvSpPr>
          <p:nvPr/>
        </p:nvSpPr>
        <p:spPr>
          <a:xfrm>
            <a:off x="714375" y="1436228"/>
            <a:ext cx="8191500" cy="581025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>
                <a:latin typeface="+mj-lt"/>
              </a:rPr>
              <a:t>이동 횟수</a:t>
            </a:r>
            <a:r>
              <a:rPr lang="en-US" altLang="ko-KR">
                <a:latin typeface="+mj-lt"/>
              </a:rPr>
              <a:t>: </a:t>
            </a:r>
            <a:r>
              <a:rPr lang="en-US" altLang="ko-KR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8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endParaRPr lang="ko-KR" altLang="en-US" b="1" i="1" baseline="-2500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endParaRPr lang="en-US" altLang="ko-KR">
              <a:latin typeface="+mj-lt"/>
            </a:endParaRPr>
          </a:p>
          <a:p>
            <a:pPr fontAlgn="auto">
              <a:spcAft>
                <a:spcPts val="0"/>
              </a:spcAft>
            </a:pPr>
            <a:endParaRPr lang="en-US" altLang="ko-KR">
              <a:latin typeface="+mj-lt"/>
            </a:endParaRPr>
          </a:p>
          <a:p>
            <a:pPr fontAlgn="auto">
              <a:spcAft>
                <a:spcPts val="0"/>
              </a:spcAft>
            </a:pPr>
            <a:endParaRPr lang="en-US" altLang="ko-KR">
              <a:latin typeface="+mj-lt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+mj-lt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269F75F-4832-30DD-E75A-B0C789D57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02121"/>
              </p:ext>
            </p:extLst>
          </p:nvPr>
        </p:nvGraphicFramePr>
        <p:xfrm>
          <a:off x="790575" y="2129966"/>
          <a:ext cx="2959100" cy="344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638000" imgH="1904760" progId="Equation.3">
                  <p:embed/>
                </p:oleObj>
              </mc:Choice>
              <mc:Fallback>
                <p:oleObj name="수식" r:id="rId2" imgW="1638000" imgH="190476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A269F75F-4832-30DD-E75A-B0C789D579B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129966"/>
                        <a:ext cx="2959100" cy="344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5A227C0-9E48-A135-208C-6450C4DCF3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4570550"/>
              </p:ext>
            </p:extLst>
          </p:nvPr>
        </p:nvGraphicFramePr>
        <p:xfrm>
          <a:off x="4533900" y="2369678"/>
          <a:ext cx="4333875" cy="3143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2209680" imgH="1714320" progId="Equation.3">
                  <p:embed/>
                </p:oleObj>
              </mc:Choice>
              <mc:Fallback>
                <p:oleObj name="수식" r:id="rId4" imgW="2209680" imgH="171432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75A227C0-9E48-A135-208C-6450C4DCF3C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369678"/>
                        <a:ext cx="4333875" cy="3143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38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지역 변수</a:t>
            </a:r>
            <a:r>
              <a:rPr lang="en-US" altLang="ko-KR" b="1" dirty="0"/>
              <a:t>(local variable)</a:t>
            </a:r>
            <a:r>
              <a:rPr lang="en-US" altLang="ko-KR" dirty="0"/>
              <a:t>:</a:t>
            </a:r>
            <a:r>
              <a:rPr lang="ko-KR" altLang="en-US" dirty="0"/>
              <a:t> 블록 안에서 선언된 변수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05C8C1-4241-497A-0785-9FE9870C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88" y="2360032"/>
            <a:ext cx="7764623" cy="28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 선언 위치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최신</a:t>
            </a:r>
            <a:r>
              <a:rPr lang="en-US" altLang="ko-KR" dirty="0"/>
              <a:t> </a:t>
            </a:r>
            <a:r>
              <a:rPr lang="ko-KR" altLang="en-US" dirty="0"/>
              <a:t>버전의 </a:t>
            </a:r>
            <a:r>
              <a:rPr lang="en-US" altLang="ko-KR" dirty="0"/>
              <a:t>C</a:t>
            </a:r>
            <a:r>
              <a:rPr lang="ko-KR" altLang="en-US" dirty="0"/>
              <a:t>에서는 블록 안의 어떤 위치에서도 선언 가능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95C4D-2328-73EA-EF0F-D7FDEAF9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194502"/>
            <a:ext cx="8258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이름이 같은 지역 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C658F-5EFD-5427-778A-80C2FCBE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98" y="1979323"/>
            <a:ext cx="58578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지역 변수의 생존 시간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8CE5A1-E3DF-F169-4544-DA9DD21BEAB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77184" y="1794596"/>
            <a:ext cx="4267200" cy="35528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E43696B-7401-C10A-834E-C2D1E289C62B}"/>
                  </a:ext>
                </a:extLst>
              </p14:cNvPr>
              <p14:cNvContentPartPr/>
              <p14:nvPr/>
            </p14:nvContentPartPr>
            <p14:xfrm>
              <a:off x="519916" y="2030457"/>
              <a:ext cx="184680" cy="605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E43696B-7401-C10A-834E-C2D1E289C6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916" y="2012817"/>
                <a:ext cx="22032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74889E8-1575-7B0C-EDB6-FA7F1A025C4D}"/>
                  </a:ext>
                </a:extLst>
              </p14:cNvPr>
              <p14:cNvContentPartPr/>
              <p14:nvPr/>
            </p14:nvContentPartPr>
            <p14:xfrm>
              <a:off x="1376356" y="2011737"/>
              <a:ext cx="10080" cy="1209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74889E8-1575-7B0C-EDB6-FA7F1A025C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8356" y="1993737"/>
                <a:ext cx="4572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194A25-BE18-418B-8432-DDB67C7AC94D}"/>
              </a:ext>
            </a:extLst>
          </p:cNvPr>
          <p:cNvGrpSpPr/>
          <p:nvPr/>
        </p:nvGrpSpPr>
        <p:grpSpPr>
          <a:xfrm>
            <a:off x="683356" y="1607097"/>
            <a:ext cx="2575080" cy="942840"/>
            <a:chOff x="683356" y="1607097"/>
            <a:chExt cx="2575080" cy="9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6F4AA26-85BB-9626-A0EA-06824AC37157}"/>
                    </a:ext>
                  </a:extLst>
                </p14:cNvPr>
                <p14:cNvContentPartPr/>
                <p14:nvPr/>
              </p14:nvContentPartPr>
              <p14:xfrm>
                <a:off x="683356" y="2329257"/>
                <a:ext cx="208080" cy="1821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6F4AA26-85BB-9626-A0EA-06824AC371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356" y="2311257"/>
                  <a:ext cx="243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1D7D8B4-5A90-1EA4-1F71-D7D591CA664E}"/>
                    </a:ext>
                  </a:extLst>
                </p14:cNvPr>
                <p14:cNvContentPartPr/>
                <p14:nvPr/>
              </p14:nvContentPartPr>
              <p14:xfrm>
                <a:off x="914116" y="1953777"/>
                <a:ext cx="79560" cy="596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1D7D8B4-5A90-1EA4-1F71-D7D591CA66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476" y="1935777"/>
                  <a:ext cx="1152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9EB627E-BD39-EA1E-885D-7315BA7DEFB6}"/>
                    </a:ext>
                  </a:extLst>
                </p14:cNvPr>
                <p14:cNvContentPartPr/>
                <p14:nvPr/>
              </p14:nvContentPartPr>
              <p14:xfrm>
                <a:off x="1000876" y="2261577"/>
                <a:ext cx="115200" cy="10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9EB627E-BD39-EA1E-885D-7315BA7DEF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2876" y="2243577"/>
                  <a:ext cx="150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6A0FCB1-A110-4B2C-D392-64E37CE66F55}"/>
                    </a:ext>
                  </a:extLst>
                </p14:cNvPr>
                <p14:cNvContentPartPr/>
                <p14:nvPr/>
              </p14:nvContentPartPr>
              <p14:xfrm>
                <a:off x="1174036" y="1776657"/>
                <a:ext cx="380520" cy="10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6A0FCB1-A110-4B2C-D392-64E37CE66F5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6036" y="1758657"/>
                  <a:ext cx="416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FAADD07-0E32-0C74-E245-8BAFEE4806B7}"/>
                    </a:ext>
                  </a:extLst>
                </p14:cNvPr>
                <p14:cNvContentPartPr/>
                <p14:nvPr/>
              </p14:nvContentPartPr>
              <p14:xfrm>
                <a:off x="1154596" y="1895817"/>
                <a:ext cx="431280" cy="1656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FAADD07-0E32-0C74-E245-8BAFEE4806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6956" y="1878177"/>
                  <a:ext cx="466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D290DB2-6851-0FCB-0330-313B8B772E78}"/>
                    </a:ext>
                  </a:extLst>
                </p14:cNvPr>
                <p14:cNvContentPartPr/>
                <p14:nvPr/>
              </p14:nvContentPartPr>
              <p14:xfrm>
                <a:off x="1203196" y="2116137"/>
                <a:ext cx="421200" cy="1267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D290DB2-6851-0FCB-0330-313B8B772E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85196" y="2098497"/>
                  <a:ext cx="456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F0960A4-3633-88BE-6A7F-1663A9973055}"/>
                    </a:ext>
                  </a:extLst>
                </p14:cNvPr>
                <p14:cNvContentPartPr/>
                <p14:nvPr/>
              </p14:nvContentPartPr>
              <p14:xfrm>
                <a:off x="1307956" y="2261937"/>
                <a:ext cx="404640" cy="202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F0960A4-3633-88BE-6A7F-1663A99730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90316" y="2243937"/>
                  <a:ext cx="440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011EC43-7F04-E015-8ADA-78D6D0E89E73}"/>
                    </a:ext>
                  </a:extLst>
                </p14:cNvPr>
                <p14:cNvContentPartPr/>
                <p14:nvPr/>
              </p14:nvContentPartPr>
              <p14:xfrm>
                <a:off x="1884316" y="1722657"/>
                <a:ext cx="257040" cy="3708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011EC43-7F04-E015-8ADA-78D6D0E89E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66676" y="1705017"/>
                  <a:ext cx="2926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8EEC426-9F1F-2456-69ED-8F3B08A2920B}"/>
                    </a:ext>
                  </a:extLst>
                </p14:cNvPr>
                <p14:cNvContentPartPr/>
                <p14:nvPr/>
              </p14:nvContentPartPr>
              <p14:xfrm>
                <a:off x="1876756" y="1943697"/>
                <a:ext cx="252360" cy="19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8EEC426-9F1F-2456-69ED-8F3B08A292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59116" y="1925697"/>
                  <a:ext cx="28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36B0CF3-7B68-1216-38DD-50E595880450}"/>
                    </a:ext>
                  </a:extLst>
                </p14:cNvPr>
                <p14:cNvContentPartPr/>
                <p14:nvPr/>
              </p14:nvContentPartPr>
              <p14:xfrm>
                <a:off x="2203996" y="1885377"/>
                <a:ext cx="85680" cy="302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36B0CF3-7B68-1216-38DD-50E5958804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85996" y="1867377"/>
                  <a:ext cx="121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7970948-2227-9748-E192-0D66DD578F1E}"/>
                    </a:ext>
                  </a:extLst>
                </p14:cNvPr>
                <p14:cNvContentPartPr/>
                <p14:nvPr/>
              </p14:nvContentPartPr>
              <p14:xfrm>
                <a:off x="2213716" y="1942257"/>
                <a:ext cx="124560" cy="50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7970948-2227-9748-E192-0D66DD578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95716" y="1924617"/>
                  <a:ext cx="160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3CB79EA-0B27-BE55-C34C-0C53F515600F}"/>
                    </a:ext>
                  </a:extLst>
                </p14:cNvPr>
                <p14:cNvContentPartPr/>
                <p14:nvPr/>
              </p14:nvContentPartPr>
              <p14:xfrm>
                <a:off x="2309476" y="1607097"/>
                <a:ext cx="19800" cy="5122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3CB79EA-0B27-BE55-C34C-0C53F515600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91836" y="1589097"/>
                  <a:ext cx="554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14DF801-9C18-7998-19C5-B96CDC98A142}"/>
                    </a:ext>
                  </a:extLst>
                </p14:cNvPr>
                <p14:cNvContentPartPr/>
                <p14:nvPr/>
              </p14:nvContentPartPr>
              <p14:xfrm>
                <a:off x="2088076" y="2213337"/>
                <a:ext cx="437040" cy="145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14DF801-9C18-7998-19C5-B96CDC98A1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70076" y="2195697"/>
                  <a:ext cx="472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7E8C2F4-F230-CE09-A352-B9C78BDA9C6A}"/>
                    </a:ext>
                  </a:extLst>
                </p14:cNvPr>
                <p14:cNvContentPartPr/>
                <p14:nvPr/>
              </p14:nvContentPartPr>
              <p14:xfrm>
                <a:off x="2490196" y="1665057"/>
                <a:ext cx="214560" cy="2386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7E8C2F4-F230-CE09-A352-B9C78BDA9C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72556" y="1647057"/>
                  <a:ext cx="250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5B8B2C4-DE2A-01A2-8A8D-C3D68F5D57F3}"/>
                    </a:ext>
                  </a:extLst>
                </p14:cNvPr>
                <p14:cNvContentPartPr/>
                <p14:nvPr/>
              </p14:nvContentPartPr>
              <p14:xfrm>
                <a:off x="2675596" y="1732377"/>
                <a:ext cx="169920" cy="96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5B8B2C4-DE2A-01A2-8A8D-C3D68F5D57F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57956" y="1714377"/>
                  <a:ext cx="205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23A5DD3-6256-0EB8-F18C-180D3A10C56E}"/>
                    </a:ext>
                  </a:extLst>
                </p14:cNvPr>
                <p14:cNvContentPartPr/>
                <p14:nvPr/>
              </p14:nvContentPartPr>
              <p14:xfrm>
                <a:off x="2358076" y="1915617"/>
                <a:ext cx="900360" cy="115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23A5DD3-6256-0EB8-F18C-180D3A10C5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40436" y="1897617"/>
                  <a:ext cx="936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75FB97C-22B7-7339-72A1-CD94CABE1D5A}"/>
                    </a:ext>
                  </a:extLst>
                </p14:cNvPr>
                <p14:cNvContentPartPr/>
                <p14:nvPr/>
              </p14:nvContentPartPr>
              <p14:xfrm>
                <a:off x="2752996" y="2001657"/>
                <a:ext cx="15480" cy="314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75FB97C-22B7-7339-72A1-CD94CABE1D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34996" y="1984017"/>
                  <a:ext cx="51120" cy="349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654211" y="1745425"/>
            <a:ext cx="7648575" cy="3817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temp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"temp 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temp);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temp++;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   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  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+mj-ea"/>
              </a:rPr>
              <a:t>지역 변수 예제 </a:t>
            </a:r>
          </a:p>
        </p:txBody>
      </p:sp>
      <p:sp>
        <p:nvSpPr>
          <p:cNvPr id="689158" name="AutoShape 6"/>
          <p:cNvSpPr>
            <a:spLocks/>
          </p:cNvSpPr>
          <p:nvPr/>
        </p:nvSpPr>
        <p:spPr bwMode="auto">
          <a:xfrm>
            <a:off x="1639822" y="3900225"/>
            <a:ext cx="1258887" cy="312578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79949"/>
              <a:gd name="adj5" fmla="val -165450"/>
              <a:gd name="adj6" fmla="val 301965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76424" y="3051370"/>
            <a:ext cx="2279384" cy="668756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블록이 시작할 때 마다 </a:t>
            </a:r>
            <a:endParaRPr kumimoji="0" lang="en-US" altLang="ko-KR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생성되어 초기화된다</a:t>
            </a:r>
            <a:r>
              <a:rPr lang="en-US" altLang="ko-KR" sz="1600" ker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6401DE-C5CD-4BDD-BAE4-883577A09019}"/>
              </a:ext>
            </a:extLst>
          </p:cNvPr>
          <p:cNvGrpSpPr/>
          <p:nvPr/>
        </p:nvGrpSpPr>
        <p:grpSpPr>
          <a:xfrm>
            <a:off x="5788152" y="5056632"/>
            <a:ext cx="2977896" cy="1776996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253F7A-42B1-42CA-A30F-AA80FACF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2BBF02-8262-4EF3-B5CF-5C1150F8DC97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ea typeface="굴림" pitchFamily="50" charset="-127"/>
                </a:rPr>
                <a:t>temp = 1 </a:t>
              </a:r>
            </a:p>
            <a:p>
              <a:r>
                <a:rPr lang="en-US" altLang="ko-KR" sz="1600" dirty="0">
                  <a:ea typeface="굴림" pitchFamily="50" charset="-127"/>
                </a:rPr>
                <a:t>temp = 1 </a:t>
              </a:r>
            </a:p>
            <a:p>
              <a:r>
                <a:rPr lang="en-US" altLang="ko-KR" sz="1600" dirty="0">
                  <a:ea typeface="굴림" pitchFamily="50" charset="-127"/>
                </a:rPr>
                <a:t>temp = 1 </a:t>
              </a:r>
            </a:p>
            <a:p>
              <a:r>
                <a:rPr lang="en-US" altLang="ko-KR" sz="1600" dirty="0">
                  <a:ea typeface="굴림" pitchFamily="50" charset="-127"/>
                </a:rPr>
                <a:t>temp = 1 </a:t>
              </a:r>
            </a:p>
            <a:p>
              <a:r>
                <a:rPr lang="en-US" altLang="ko-KR" sz="1600" dirty="0">
                  <a:ea typeface="굴림" pitchFamily="50" charset="-127"/>
                </a:rPr>
                <a:t>temp = 1 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266A9BD-0013-D863-D771-3C9E1DE78481}"/>
                  </a:ext>
                </a:extLst>
              </p14:cNvPr>
              <p14:cNvContentPartPr/>
              <p14:nvPr/>
            </p14:nvContentPartPr>
            <p14:xfrm>
              <a:off x="4456516" y="3638577"/>
              <a:ext cx="191160" cy="576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266A9BD-0013-D863-D771-3C9E1DE784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8516" y="3620937"/>
                <a:ext cx="2268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295F589E-F35C-602F-1EEE-79938BF7613B}"/>
              </a:ext>
            </a:extLst>
          </p:cNvPr>
          <p:cNvGrpSpPr/>
          <p:nvPr/>
        </p:nvGrpSpPr>
        <p:grpSpPr>
          <a:xfrm>
            <a:off x="3156916" y="2559297"/>
            <a:ext cx="2088720" cy="1128960"/>
            <a:chOff x="3156916" y="2559297"/>
            <a:chExt cx="2088720" cy="11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6028A40-F2D9-0821-2067-5C7F74350912}"/>
                    </a:ext>
                  </a:extLst>
                </p14:cNvPr>
                <p14:cNvContentPartPr/>
                <p14:nvPr/>
              </p14:nvContentPartPr>
              <p14:xfrm>
                <a:off x="3156916" y="3503577"/>
                <a:ext cx="169920" cy="972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6028A40-F2D9-0821-2067-5C7F743509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39276" y="3485937"/>
                  <a:ext cx="205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9A95C710-E46D-D278-D836-2291C1ACEF34}"/>
                    </a:ext>
                  </a:extLst>
                </p14:cNvPr>
                <p14:cNvContentPartPr/>
                <p14:nvPr/>
              </p14:nvContentPartPr>
              <p14:xfrm>
                <a:off x="3330076" y="3407097"/>
                <a:ext cx="97200" cy="1807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9A95C710-E46D-D278-D836-2291C1ACEF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2436" y="3389457"/>
                  <a:ext cx="132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329B1F9-C474-5C9D-5A65-0C7484EA07C1}"/>
                    </a:ext>
                  </a:extLst>
                </p14:cNvPr>
                <p14:cNvContentPartPr/>
                <p14:nvPr/>
              </p14:nvContentPartPr>
              <p14:xfrm>
                <a:off x="3551476" y="3328977"/>
                <a:ext cx="253440" cy="359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329B1F9-C474-5C9D-5A65-0C7484EA07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33836" y="3311337"/>
                  <a:ext cx="289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0C0C78D-34C8-9589-1A28-52B358FF1AC1}"/>
                    </a:ext>
                  </a:extLst>
                </p14:cNvPr>
                <p14:cNvContentPartPr/>
                <p14:nvPr/>
              </p14:nvContentPartPr>
              <p14:xfrm>
                <a:off x="4003996" y="3474057"/>
                <a:ext cx="259920" cy="20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0C0C78D-34C8-9589-1A28-52B358FF1AC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996" y="3456057"/>
                  <a:ext cx="295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6B3474F-1B2A-659B-EC07-546115CF6468}"/>
                    </a:ext>
                  </a:extLst>
                </p14:cNvPr>
                <p14:cNvContentPartPr/>
                <p14:nvPr/>
              </p14:nvContentPartPr>
              <p14:xfrm>
                <a:off x="4148356" y="3378297"/>
                <a:ext cx="156600" cy="261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6B3474F-1B2A-659B-EC07-546115CF64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30356" y="3360657"/>
                  <a:ext cx="192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381F88A-4F0D-9EDA-1A25-6726823DFBB5}"/>
                    </a:ext>
                  </a:extLst>
                </p14:cNvPr>
                <p14:cNvContentPartPr/>
                <p14:nvPr/>
              </p14:nvContentPartPr>
              <p14:xfrm>
                <a:off x="4455796" y="3253377"/>
                <a:ext cx="69120" cy="432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381F88A-4F0D-9EDA-1A25-6726823DFB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7796" y="3235377"/>
                  <a:ext cx="104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A754DF4-9D7D-81F0-CDF8-5CE5302108DC}"/>
                    </a:ext>
                  </a:extLst>
                </p14:cNvPr>
                <p14:cNvContentPartPr/>
                <p14:nvPr/>
              </p14:nvContentPartPr>
              <p14:xfrm>
                <a:off x="4629676" y="3426537"/>
                <a:ext cx="36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A754DF4-9D7D-81F0-CDF8-5CE5302108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11676" y="34085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0A47F49-B14B-AEEF-2F18-FEB4DBB94ACB}"/>
                    </a:ext>
                  </a:extLst>
                </p14:cNvPr>
                <p14:cNvContentPartPr/>
                <p14:nvPr/>
              </p14:nvContentPartPr>
              <p14:xfrm>
                <a:off x="4629676" y="3406377"/>
                <a:ext cx="153360" cy="20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0A47F49-B14B-AEEF-2F18-FEB4DBB94A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11676" y="3388377"/>
                  <a:ext cx="18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EB7BE90-3A9C-C404-2718-F980061DE644}"/>
                    </a:ext>
                  </a:extLst>
                </p14:cNvPr>
                <p14:cNvContentPartPr/>
                <p14:nvPr/>
              </p14:nvContentPartPr>
              <p14:xfrm>
                <a:off x="4735516" y="3310977"/>
                <a:ext cx="97920" cy="231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EB7BE90-3A9C-C404-2718-F980061DE64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17516" y="3293337"/>
                  <a:ext cx="133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F0890E3-6565-79CC-00F2-28E263A0BC21}"/>
                    </a:ext>
                  </a:extLst>
                </p14:cNvPr>
                <p14:cNvContentPartPr/>
                <p14:nvPr/>
              </p14:nvContentPartPr>
              <p14:xfrm>
                <a:off x="4975996" y="3164457"/>
                <a:ext cx="269640" cy="502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F0890E3-6565-79CC-00F2-28E263A0BC2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57996" y="3146457"/>
                  <a:ext cx="3052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DDF95D6-CFE8-1DC8-6DA9-8898953F3E5D}"/>
                    </a:ext>
                  </a:extLst>
                </p14:cNvPr>
                <p14:cNvContentPartPr/>
                <p14:nvPr/>
              </p14:nvContentPartPr>
              <p14:xfrm>
                <a:off x="3718516" y="2559297"/>
                <a:ext cx="1363680" cy="530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DDF95D6-CFE8-1DC8-6DA9-8898953F3E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00876" y="2541297"/>
                  <a:ext cx="139932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34F568E-2F38-6546-36CC-4BE69946696D}"/>
                    </a:ext>
                  </a:extLst>
                </p14:cNvPr>
                <p14:cNvContentPartPr/>
                <p14:nvPr/>
              </p14:nvContentPartPr>
              <p14:xfrm>
                <a:off x="3599716" y="2887257"/>
                <a:ext cx="414720" cy="3002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34F568E-2F38-6546-36CC-4BE6994669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82076" y="2869257"/>
                  <a:ext cx="450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F0603FA-BA17-8C8F-3C25-87242FAB4FAD}"/>
                    </a:ext>
                  </a:extLst>
                </p14:cNvPr>
                <p14:cNvContentPartPr/>
                <p14:nvPr/>
              </p14:nvContentPartPr>
              <p14:xfrm>
                <a:off x="4465876" y="3281817"/>
                <a:ext cx="360" cy="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F0603FA-BA17-8C8F-3C25-87242FAB4F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48236" y="32641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9D41672-E82E-036F-62C0-E3E5138B7CB9}"/>
                    </a:ext>
                  </a:extLst>
                </p14:cNvPr>
                <p14:cNvContentPartPr/>
                <p14:nvPr/>
              </p14:nvContentPartPr>
              <p14:xfrm>
                <a:off x="4388476" y="3281817"/>
                <a:ext cx="77760" cy="124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9D41672-E82E-036F-62C0-E3E5138B7C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70476" y="3264177"/>
                  <a:ext cx="113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EDF96C3-7568-B49C-CFBF-139746347AFE}"/>
                    </a:ext>
                  </a:extLst>
                </p14:cNvPr>
                <p14:cNvContentPartPr/>
                <p14:nvPr/>
              </p14:nvContentPartPr>
              <p14:xfrm>
                <a:off x="3619156" y="3406377"/>
                <a:ext cx="129960" cy="222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EDF96C3-7568-B49C-CFBF-139746347A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01156" y="3388737"/>
                  <a:ext cx="165600" cy="258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6697</TotalTime>
  <Words>3052</Words>
  <Application>Microsoft Office PowerPoint</Application>
  <PresentationFormat>화면 슬라이드 쇼(4:3)</PresentationFormat>
  <Paragraphs>614</Paragraphs>
  <Slides>42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돋움</vt:lpstr>
      <vt:lpstr>굴림</vt:lpstr>
      <vt:lpstr>Tw Cen MT</vt:lpstr>
      <vt:lpstr>Cambria Math</vt:lpstr>
      <vt:lpstr>Cascadia Code</vt:lpstr>
      <vt:lpstr>맑은 고딕</vt:lpstr>
      <vt:lpstr>Arial</vt:lpstr>
      <vt:lpstr>Trebuchet MS</vt:lpstr>
      <vt:lpstr>Symbol</vt:lpstr>
      <vt:lpstr>Wingdings</vt:lpstr>
      <vt:lpstr>Times New Roman</vt:lpstr>
      <vt:lpstr>Consolas</vt:lpstr>
      <vt:lpstr>HY엽서L</vt:lpstr>
      <vt:lpstr>가을</vt:lpstr>
      <vt:lpstr>수식</vt:lpstr>
      <vt:lpstr>제 9장 함수와 변수</vt:lpstr>
      <vt:lpstr>변수의 속성</vt:lpstr>
      <vt:lpstr>변수의 범위</vt:lpstr>
      <vt:lpstr>전역 변수와 지역 변수</vt:lpstr>
      <vt:lpstr>지역 변수</vt:lpstr>
      <vt:lpstr>지역 변수 선언 위치</vt:lpstr>
      <vt:lpstr>이름이 같은 지역 변수</vt:lpstr>
      <vt:lpstr>지역 변수의 생존 시간</vt:lpstr>
      <vt:lpstr>지역 변수 예제 </vt:lpstr>
      <vt:lpstr>지역 변수의 초기값</vt:lpstr>
      <vt:lpstr>함수의 매개 변수</vt:lpstr>
      <vt:lpstr>함수의 매개 변수</vt:lpstr>
      <vt:lpstr>외부 변수</vt:lpstr>
      <vt:lpstr>전역 변수의 초기값과 생존 시간</vt:lpstr>
      <vt:lpstr>전역 변수의 초기값</vt:lpstr>
      <vt:lpstr>전역 변수의 사용</vt:lpstr>
      <vt:lpstr>전역 변수의 사용</vt:lpstr>
      <vt:lpstr>같은 이름의 전역 변수와 지역 변수</vt:lpstr>
      <vt:lpstr>생존 시간</vt:lpstr>
      <vt:lpstr>생존 시간</vt:lpstr>
      <vt:lpstr>저장 유형 지정자 auto</vt:lpstr>
      <vt:lpstr>저장 유형 지정자 static</vt:lpstr>
      <vt:lpstr>초기화와 대입</vt:lpstr>
      <vt:lpstr>저장 유형 지정자 register</vt:lpstr>
      <vt:lpstr> Lab: 은행 계좌</vt:lpstr>
      <vt:lpstr> Lab: 한번만 초기화하기</vt:lpstr>
      <vt:lpstr>연결</vt:lpstr>
      <vt:lpstr>외부 연결</vt:lpstr>
      <vt:lpstr>연결 예제</vt:lpstr>
      <vt:lpstr>함수 연결</vt:lpstr>
      <vt:lpstr>지역 변수는 무연결(연결 불가능)</vt:lpstr>
      <vt:lpstr>스택</vt:lpstr>
      <vt:lpstr>실행시간 스택</vt:lpstr>
      <vt:lpstr>다중 소스 파일 예제 </vt:lpstr>
      <vt:lpstr>순환(recursion)이란?</vt:lpstr>
      <vt:lpstr>팩토리얼 계산</vt:lpstr>
      <vt:lpstr>점화식(recurrent formula)</vt:lpstr>
      <vt:lpstr>하노이 탑 문제(Hanoi Tower Problem) </vt:lpstr>
      <vt:lpstr>하노이 탑: 원판이 3개인 경우의 해답</vt:lpstr>
      <vt:lpstr>하노이 탑 알고리즘</vt:lpstr>
      <vt:lpstr>하노이 탑 프로그램</vt:lpstr>
      <vt:lpstr>하노이 탑 알고리즘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한장수</cp:lastModifiedBy>
  <cp:revision>952</cp:revision>
  <dcterms:created xsi:type="dcterms:W3CDTF">2007-06-29T06:43:39Z</dcterms:created>
  <dcterms:modified xsi:type="dcterms:W3CDTF">2024-06-11T06:42:35Z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