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0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48" autoAdjust="0"/>
    <p:restoredTop sz="94660"/>
  </p:normalViewPr>
  <p:slideViewPr>
    <p:cSldViewPr snapToGrid="0">
      <p:cViewPr varScale="1">
        <p:scale>
          <a:sx n="76" d="100"/>
          <a:sy n="76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72CD8-CEC6-4C19-9A94-BD6B10ED0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D4AFD3-7C16-4E50-85D8-85667533B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6344CC-C35D-456F-81FD-3E92D9283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61F8-AEA1-4CE1-88E3-24F996D32F00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BA3DC6-BCA6-4409-99AD-EFAD51981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AD4714-CE26-4AAA-8322-DFFADA9D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679E-7EEF-47EA-854D-8457497E3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198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2A535-DE89-46A8-B694-E9546D2B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93F973-6251-4F3C-BAE1-BCD23C071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1ABC32-A330-44DE-B2B7-605581531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61F8-AEA1-4CE1-88E3-24F996D32F00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D3E2DC-8ED5-4B24-9F7D-21A7A543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E2A0DC-E35F-49FC-B4C6-C8C23F31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679E-7EEF-47EA-854D-8457497E3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58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C139FE-9EA6-482F-A62C-FCB33919C5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534E59-DE73-4E2D-8FF5-98CBAF1A5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DE116C-3700-4DE6-AE1A-1E05EEA4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61F8-AEA1-4CE1-88E3-24F996D32F00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D4A1FE-21CA-4694-BCBF-8C16644CF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DBB8E3-A8ED-4BB2-ABF5-F190378A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679E-7EEF-47EA-854D-8457497E3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29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82EBA-CF5F-4D6C-A4CD-4D2519727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B80145-34A3-4708-8D47-E4E8B9777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22138-BCF3-4F48-AC4F-94EC544DB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61F8-AEA1-4CE1-88E3-24F996D32F00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1DE570-2DC8-46C4-B0B1-176DE1C0B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BB3CF8-1C3D-4C3E-8053-2E535BAC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679E-7EEF-47EA-854D-8457497E3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934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25E47-7923-4189-85CF-D0ECFB165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633DB3-BB63-4D32-B1FB-890AF6CE1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BED1E3-C760-46B1-A5AF-6CA864BE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61F8-AEA1-4CE1-88E3-24F996D32F00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6ECE1F-28AD-42B7-BDBB-5DA5ABE51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2A2AFE-83E5-4F4D-A129-6797D63B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679E-7EEF-47EA-854D-8457497E3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776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31CDE-E7F9-43B4-B82D-5A43820D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EFC48D-383F-4F29-8464-A49DA6D90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E49213-60F6-470A-BA62-F9CCB1330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867215-D270-4811-BAB9-888F29BEF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61F8-AEA1-4CE1-88E3-24F996D32F00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E41D8C-FF02-438B-84C4-BF99959E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E18A35-66C7-48C4-9CA7-3F8DFAD61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679E-7EEF-47EA-854D-8457497E3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33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33362-B71A-49A5-9483-4D7017CD3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F7CB50-5112-445D-A335-3D58151F1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CB9B99-C4CD-42BA-8605-82E31DB2B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2C4145-E113-4C82-99D0-370DD8087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28DABE-794B-4428-BEE6-B02A60862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8AB6B4-4706-444B-8CF4-D5337642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61F8-AEA1-4CE1-88E3-24F996D32F00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714791-1F14-46EB-A7D8-55933063D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37CE05-7A9B-4EB2-AEC2-6097A540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679E-7EEF-47EA-854D-8457497E3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79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E68E4-A964-4AAC-BA17-871F13A64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84971D-5111-4079-9618-86D5D39FB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61F8-AEA1-4CE1-88E3-24F996D32F00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341DC3-4B85-4FB8-9804-996F92F36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BB46FE-F616-431A-B46C-63912DC61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679E-7EEF-47EA-854D-8457497E3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78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6FEF77-88DC-45D8-BD8E-B513B97A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61F8-AEA1-4CE1-88E3-24F996D32F00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1BCA8F-F82E-4C76-B4F8-BBED7680E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B34CE9-E76D-4991-8C41-AB2D63E4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679E-7EEF-47EA-854D-8457497E3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67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81226-2499-4A14-9A0D-604FEE3C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A9824F-2704-4FFD-A700-12C3E6B59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D1DA69-0A98-466D-883B-8D71672A5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B5ED7E-824F-4442-8DAC-B2EB6C6CE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61F8-AEA1-4CE1-88E3-24F996D32F00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AA1C45-DE9A-41B7-8885-6023F169B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5F3E68-DD90-4FAE-8846-BCF8B66AD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679E-7EEF-47EA-854D-8457497E3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95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BA844-0148-4703-BB8E-69ACAA8E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2419FF-F910-48E3-A859-431EE12CC0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089A7B-559C-496B-8DC9-0061656D5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FE7557-4F49-45A5-9DE6-CE92240A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61F8-AEA1-4CE1-88E3-24F996D32F00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EDC4AA-5871-48BF-BE8E-1E57859F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8AC77F-CB20-43B7-B97C-F6C6CAFF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679E-7EEF-47EA-854D-8457497E3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99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93CC94-DD24-48A2-A3A1-B16AF58C4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B2CC5B-09E1-446F-ACCE-8DF74A6B4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8070BF-B213-46AA-A07F-E824E54CD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861F8-AEA1-4CE1-88E3-24F996D32F00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77F154-775E-4CDB-8CD8-BB25B922F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DE0AF7-0503-4E79-BC89-38CCAFD01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6679E-7EEF-47EA-854D-8457497E3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48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0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C592731-8A7B-81EB-E040-D5620D0F2236}"/>
              </a:ext>
            </a:extLst>
          </p:cNvPr>
          <p:cNvSpPr txBox="1"/>
          <p:nvPr/>
        </p:nvSpPr>
        <p:spPr>
          <a:xfrm>
            <a:off x="1298310" y="1745641"/>
            <a:ext cx="9595380" cy="2781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2000" dirty="0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04. </a:t>
            </a:r>
            <a:r>
              <a:rPr lang="zh-CN" altLang="en-US" sz="12000" dirty="0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探索页表</a:t>
            </a:r>
            <a:endParaRPr lang="en-US" altLang="zh-CN" sz="12000" dirty="0">
              <a:solidFill>
                <a:schemeClr val="bg1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关于编写 </a:t>
            </a:r>
            <a:r>
              <a:rPr lang="en-US" altLang="zh-CN" sz="28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x64 Windows 10 </a:t>
            </a:r>
            <a:r>
              <a:rPr lang="zh-CN" altLang="en-US" sz="28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驱动以了解虚拟内存这件事</a:t>
            </a:r>
            <a:endParaRPr lang="en-US" altLang="zh-CN" sz="2800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696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39A11F3-5507-41B7-8D22-AFA27CF94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06642" y="2908345"/>
            <a:ext cx="5714286" cy="76190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7A36E15-C22D-4D15-8756-AE91A6E21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31" y="2882951"/>
            <a:ext cx="812698" cy="812698"/>
          </a:xfrm>
          <a:prstGeom prst="rect">
            <a:avLst/>
          </a:prstGeom>
        </p:spPr>
      </p:pic>
      <p:graphicFrame>
        <p:nvGraphicFramePr>
          <p:cNvPr id="17" name="表格 17">
            <a:extLst>
              <a:ext uri="{FF2B5EF4-FFF2-40B4-BE49-F238E27FC236}">
                <a16:creationId xmlns:a16="http://schemas.microsoft.com/office/drawing/2014/main" id="{63B7CF77-5A33-4481-A9A4-2EEADA0D7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364059"/>
              </p:ext>
            </p:extLst>
          </p:nvPr>
        </p:nvGraphicFramePr>
        <p:xfrm>
          <a:off x="8251115" y="332739"/>
          <a:ext cx="1707780" cy="5913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339">
                  <a:extLst>
                    <a:ext uri="{9D8B030D-6E8A-4147-A177-3AD203B41FA5}">
                      <a16:colId xmlns:a16="http://schemas.microsoft.com/office/drawing/2014/main" val="1263016309"/>
                    </a:ext>
                  </a:extLst>
                </a:gridCol>
                <a:gridCol w="879441">
                  <a:extLst>
                    <a:ext uri="{9D8B030D-6E8A-4147-A177-3AD203B41FA5}">
                      <a16:colId xmlns:a16="http://schemas.microsoft.com/office/drawing/2014/main" val="1380707770"/>
                    </a:ext>
                  </a:extLst>
                </a:gridCol>
              </a:tblGrid>
              <a:tr h="3000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aseline="0" dirty="0"/>
                        <a:t>2</a:t>
                      </a:r>
                      <a:r>
                        <a:rPr lang="en-US" altLang="zh-CN" sz="1800" baseline="30000" dirty="0"/>
                        <a:t>52</a:t>
                      </a:r>
                      <a:endParaRPr lang="zh-CN" altLang="en-US" sz="1800" baseline="30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1628800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r"/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869046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r"/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322189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r"/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574772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r"/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448307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r"/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580461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r"/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687638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r"/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8994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r"/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041071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r"/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717819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r"/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693270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r"/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225779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r"/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329623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r"/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678657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r"/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131103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r"/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089690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r"/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27938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r"/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560130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/>
                        <a:t>0</a:t>
                      </a:r>
                      <a:endParaRPr lang="zh-CN" altLang="en-US" sz="1800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762545"/>
                  </a:ext>
                </a:extLst>
              </a:tr>
            </a:tbl>
          </a:graphicData>
        </a:graphic>
      </p:graphicFrame>
      <p:graphicFrame>
        <p:nvGraphicFramePr>
          <p:cNvPr id="9" name="表格 17">
            <a:extLst>
              <a:ext uri="{FF2B5EF4-FFF2-40B4-BE49-F238E27FC236}">
                <a16:creationId xmlns:a16="http://schemas.microsoft.com/office/drawing/2014/main" id="{281351A7-D463-B620-B783-FB9BD58A5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277463"/>
              </p:ext>
            </p:extLst>
          </p:nvPr>
        </p:nvGraphicFramePr>
        <p:xfrm>
          <a:off x="1773651" y="1308098"/>
          <a:ext cx="1527870" cy="408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935">
                  <a:extLst>
                    <a:ext uri="{9D8B030D-6E8A-4147-A177-3AD203B41FA5}">
                      <a16:colId xmlns:a16="http://schemas.microsoft.com/office/drawing/2014/main" val="1380707770"/>
                    </a:ext>
                  </a:extLst>
                </a:gridCol>
                <a:gridCol w="763935">
                  <a:extLst>
                    <a:ext uri="{9D8B030D-6E8A-4147-A177-3AD203B41FA5}">
                      <a16:colId xmlns:a16="http://schemas.microsoft.com/office/drawing/2014/main" val="613226105"/>
                    </a:ext>
                  </a:extLst>
                </a:gridCol>
              </a:tblGrid>
              <a:tr h="300000"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aseline="0" dirty="0"/>
                        <a:t>2</a:t>
                      </a:r>
                      <a:r>
                        <a:rPr lang="en-US" altLang="zh-CN" sz="1800" baseline="30000" dirty="0"/>
                        <a:t>48</a:t>
                      </a:r>
                      <a:endParaRPr lang="zh-CN" altLang="en-US" sz="1800" baseline="30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1628800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869046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322189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574772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448307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580461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687638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8994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041071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717819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693270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225779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aseline="0" dirty="0"/>
                        <a:t>0</a:t>
                      </a:r>
                      <a:endParaRPr lang="zh-CN" altLang="en-US" sz="1800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762545"/>
                  </a:ext>
                </a:extLst>
              </a:tr>
            </a:tbl>
          </a:graphicData>
        </a:graphic>
      </p:graphicFrame>
      <p:graphicFrame>
        <p:nvGraphicFramePr>
          <p:cNvPr id="10" name="表格 17">
            <a:extLst>
              <a:ext uri="{FF2B5EF4-FFF2-40B4-BE49-F238E27FC236}">
                <a16:creationId xmlns:a16="http://schemas.microsoft.com/office/drawing/2014/main" id="{95BE0DDE-1A98-2880-1DE9-58DB4690A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329663"/>
              </p:ext>
            </p:extLst>
          </p:nvPr>
        </p:nvGraphicFramePr>
        <p:xfrm>
          <a:off x="1773651" y="1304601"/>
          <a:ext cx="1527870" cy="408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935">
                  <a:extLst>
                    <a:ext uri="{9D8B030D-6E8A-4147-A177-3AD203B41FA5}">
                      <a16:colId xmlns:a16="http://schemas.microsoft.com/office/drawing/2014/main" val="1380707770"/>
                    </a:ext>
                  </a:extLst>
                </a:gridCol>
                <a:gridCol w="763935">
                  <a:extLst>
                    <a:ext uri="{9D8B030D-6E8A-4147-A177-3AD203B41FA5}">
                      <a16:colId xmlns:a16="http://schemas.microsoft.com/office/drawing/2014/main" val="613226105"/>
                    </a:ext>
                  </a:extLst>
                </a:gridCol>
              </a:tblGrid>
              <a:tr h="300000"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aseline="0" dirty="0"/>
                        <a:t>2</a:t>
                      </a:r>
                      <a:r>
                        <a:rPr lang="en-US" altLang="zh-CN" sz="1800" baseline="30000" dirty="0"/>
                        <a:t>48</a:t>
                      </a:r>
                      <a:endParaRPr lang="zh-CN" altLang="en-US" sz="1800" baseline="30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1628800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869046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322189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574772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448307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580461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687638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8994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041071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717819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693270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225779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aseline="0" dirty="0"/>
                        <a:t>0</a:t>
                      </a:r>
                      <a:endParaRPr lang="zh-CN" altLang="en-US" sz="1800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762545"/>
                  </a:ext>
                </a:extLst>
              </a:tr>
            </a:tbl>
          </a:graphicData>
        </a:graphic>
      </p:graphicFrame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240EBD64-B4DA-1653-F848-13547B1D9C98}"/>
              </a:ext>
            </a:extLst>
          </p:cNvPr>
          <p:cNvSpPr/>
          <p:nvPr/>
        </p:nvSpPr>
        <p:spPr>
          <a:xfrm>
            <a:off x="2547257" y="1147924"/>
            <a:ext cx="6522098" cy="1315617"/>
          </a:xfrm>
          <a:custGeom>
            <a:avLst/>
            <a:gdLst>
              <a:gd name="connsiteX0" fmla="*/ 0 w 6522098"/>
              <a:gd name="connsiteY0" fmla="*/ 1315617 h 1315617"/>
              <a:gd name="connsiteX1" fmla="*/ 1250302 w 6522098"/>
              <a:gd name="connsiteY1" fmla="*/ 597160 h 1315617"/>
              <a:gd name="connsiteX2" fmla="*/ 3778898 w 6522098"/>
              <a:gd name="connsiteY2" fmla="*/ 849086 h 1315617"/>
              <a:gd name="connsiteX3" fmla="*/ 6522098 w 6522098"/>
              <a:gd name="connsiteY3" fmla="*/ 0 h 131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22098" h="1315617">
                <a:moveTo>
                  <a:pt x="0" y="1315617"/>
                </a:moveTo>
                <a:cubicBezTo>
                  <a:pt x="310243" y="995266"/>
                  <a:pt x="620486" y="674915"/>
                  <a:pt x="1250302" y="597160"/>
                </a:cubicBezTo>
                <a:cubicBezTo>
                  <a:pt x="1880118" y="519405"/>
                  <a:pt x="2900265" y="948613"/>
                  <a:pt x="3778898" y="849086"/>
                </a:cubicBezTo>
                <a:cubicBezTo>
                  <a:pt x="4657531" y="749559"/>
                  <a:pt x="6086669" y="144624"/>
                  <a:pt x="652209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3754EE1D-D6D2-A57D-7CE9-FBA9C5FEA007}"/>
              </a:ext>
            </a:extLst>
          </p:cNvPr>
          <p:cNvSpPr/>
          <p:nvPr/>
        </p:nvSpPr>
        <p:spPr>
          <a:xfrm>
            <a:off x="2524125" y="2994025"/>
            <a:ext cx="6543675" cy="1301123"/>
          </a:xfrm>
          <a:custGeom>
            <a:avLst/>
            <a:gdLst>
              <a:gd name="connsiteX0" fmla="*/ 0 w 6543675"/>
              <a:gd name="connsiteY0" fmla="*/ 990600 h 1301123"/>
              <a:gd name="connsiteX1" fmla="*/ 1752600 w 6543675"/>
              <a:gd name="connsiteY1" fmla="*/ 723900 h 1301123"/>
              <a:gd name="connsiteX2" fmla="*/ 3448050 w 6543675"/>
              <a:gd name="connsiteY2" fmla="*/ 1285875 h 1301123"/>
              <a:gd name="connsiteX3" fmla="*/ 6543675 w 6543675"/>
              <a:gd name="connsiteY3" fmla="*/ 0 h 1301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43675" h="1301123">
                <a:moveTo>
                  <a:pt x="0" y="990600"/>
                </a:moveTo>
                <a:cubicBezTo>
                  <a:pt x="588962" y="832644"/>
                  <a:pt x="1177925" y="674688"/>
                  <a:pt x="1752600" y="723900"/>
                </a:cubicBezTo>
                <a:cubicBezTo>
                  <a:pt x="2327275" y="773112"/>
                  <a:pt x="2649538" y="1406525"/>
                  <a:pt x="3448050" y="1285875"/>
                </a:cubicBezTo>
                <a:cubicBezTo>
                  <a:pt x="4246562" y="1165225"/>
                  <a:pt x="6146800" y="165100"/>
                  <a:pt x="654367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B5A0C6F5-4D07-D66C-F825-C1C6D0BCED23}"/>
              </a:ext>
            </a:extLst>
          </p:cNvPr>
          <p:cNvSpPr/>
          <p:nvPr/>
        </p:nvSpPr>
        <p:spPr>
          <a:xfrm>
            <a:off x="2524125" y="4510515"/>
            <a:ext cx="6543675" cy="1088694"/>
          </a:xfrm>
          <a:custGeom>
            <a:avLst/>
            <a:gdLst>
              <a:gd name="connsiteX0" fmla="*/ 0 w 6505575"/>
              <a:gd name="connsiteY0" fmla="*/ 112285 h 1088694"/>
              <a:gd name="connsiteX1" fmla="*/ 1562100 w 6505575"/>
              <a:gd name="connsiteY1" fmla="*/ 83710 h 1088694"/>
              <a:gd name="connsiteX2" fmla="*/ 4486275 w 6505575"/>
              <a:gd name="connsiteY2" fmla="*/ 1045735 h 1088694"/>
              <a:gd name="connsiteX3" fmla="*/ 6505575 w 6505575"/>
              <a:gd name="connsiteY3" fmla="*/ 940960 h 108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05575" h="1088694">
                <a:moveTo>
                  <a:pt x="0" y="112285"/>
                </a:moveTo>
                <a:cubicBezTo>
                  <a:pt x="407194" y="20210"/>
                  <a:pt x="814388" y="-71865"/>
                  <a:pt x="1562100" y="83710"/>
                </a:cubicBezTo>
                <a:cubicBezTo>
                  <a:pt x="2309812" y="239285"/>
                  <a:pt x="3662363" y="902860"/>
                  <a:pt x="4486275" y="1045735"/>
                </a:cubicBezTo>
                <a:cubicBezTo>
                  <a:pt x="5310187" y="1188610"/>
                  <a:pt x="6300788" y="928260"/>
                  <a:pt x="6505575" y="9409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166C68D3-7597-7956-CCF5-C76B0B222EEA}"/>
              </a:ext>
            </a:extLst>
          </p:cNvPr>
          <p:cNvSpPr/>
          <p:nvPr/>
        </p:nvSpPr>
        <p:spPr>
          <a:xfrm>
            <a:off x="2533650" y="2416817"/>
            <a:ext cx="6553200" cy="2372463"/>
          </a:xfrm>
          <a:custGeom>
            <a:avLst/>
            <a:gdLst>
              <a:gd name="connsiteX0" fmla="*/ 0 w 6553200"/>
              <a:gd name="connsiteY0" fmla="*/ 281933 h 2372463"/>
              <a:gd name="connsiteX1" fmla="*/ 1533525 w 6553200"/>
              <a:gd name="connsiteY1" fmla="*/ 167633 h 2372463"/>
              <a:gd name="connsiteX2" fmla="*/ 4495800 w 6553200"/>
              <a:gd name="connsiteY2" fmla="*/ 2263133 h 2372463"/>
              <a:gd name="connsiteX3" fmla="*/ 6553200 w 6553200"/>
              <a:gd name="connsiteY3" fmla="*/ 2101208 h 2372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53200" h="2372463">
                <a:moveTo>
                  <a:pt x="0" y="281933"/>
                </a:moveTo>
                <a:cubicBezTo>
                  <a:pt x="392112" y="59683"/>
                  <a:pt x="784225" y="-162567"/>
                  <a:pt x="1533525" y="167633"/>
                </a:cubicBezTo>
                <a:cubicBezTo>
                  <a:pt x="2282825" y="497833"/>
                  <a:pt x="3659188" y="1940871"/>
                  <a:pt x="4495800" y="2263133"/>
                </a:cubicBezTo>
                <a:cubicBezTo>
                  <a:pt x="5332412" y="2585395"/>
                  <a:pt x="6284912" y="2091683"/>
                  <a:pt x="6553200" y="21012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A3A5B1C5-6A14-310A-270B-D198E68FC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773274"/>
              </p:ext>
            </p:extLst>
          </p:nvPr>
        </p:nvGraphicFramePr>
        <p:xfrm>
          <a:off x="8251115" y="332739"/>
          <a:ext cx="1707780" cy="5913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339">
                  <a:extLst>
                    <a:ext uri="{9D8B030D-6E8A-4147-A177-3AD203B41FA5}">
                      <a16:colId xmlns:a16="http://schemas.microsoft.com/office/drawing/2014/main" val="1263016309"/>
                    </a:ext>
                  </a:extLst>
                </a:gridCol>
                <a:gridCol w="879441">
                  <a:extLst>
                    <a:ext uri="{9D8B030D-6E8A-4147-A177-3AD203B41FA5}">
                      <a16:colId xmlns:a16="http://schemas.microsoft.com/office/drawing/2014/main" val="1380707770"/>
                    </a:ext>
                  </a:extLst>
                </a:gridCol>
              </a:tblGrid>
              <a:tr h="3000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aseline="0" dirty="0"/>
                        <a:t>2</a:t>
                      </a:r>
                      <a:r>
                        <a:rPr lang="en-US" altLang="zh-CN" sz="1800" baseline="30000" dirty="0"/>
                        <a:t>52</a:t>
                      </a:r>
                      <a:endParaRPr lang="zh-CN" altLang="en-US" sz="1800" baseline="30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1628800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r"/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869046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r"/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322189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r"/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574772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r"/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448307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r"/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580461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r"/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687638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r"/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8994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r"/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041071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r"/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717819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r"/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693270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r"/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225779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r"/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329623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r"/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678657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r"/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131103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r"/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089690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r"/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27938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r"/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560130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/>
                        <a:t>0</a:t>
                      </a:r>
                      <a:endParaRPr lang="zh-CN" altLang="en-US" sz="1800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762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20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0A71337-BD8D-260B-06D1-667821A54772}"/>
              </a:ext>
            </a:extLst>
          </p:cNvPr>
          <p:cNvSpPr/>
          <p:nvPr/>
        </p:nvSpPr>
        <p:spPr>
          <a:xfrm>
            <a:off x="1942847" y="2616978"/>
            <a:ext cx="83953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Pa = </a:t>
            </a:r>
            <a:r>
              <a:rPr lang="en-US" altLang="zh-CN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VaToPa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(</a:t>
            </a:r>
            <a:r>
              <a:rPr lang="en-US" altLang="zh-CN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Va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, </a:t>
            </a:r>
            <a:r>
              <a:rPr lang="en-US" altLang="zh-CN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PageTable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)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4351BB-7EA2-7A07-851F-6C9EA94DB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3539497"/>
            <a:ext cx="3872802" cy="21784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7B0A01C-A638-2A79-43F0-17CADF4FA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900" y="342844"/>
            <a:ext cx="3942726" cy="221778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98C42B5-D887-6A71-009C-9E638019574A}"/>
              </a:ext>
            </a:extLst>
          </p:cNvPr>
          <p:cNvSpPr/>
          <p:nvPr/>
        </p:nvSpPr>
        <p:spPr>
          <a:xfrm>
            <a:off x="3370221" y="2616167"/>
            <a:ext cx="24071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VaToPa</a:t>
            </a:r>
            <a:endParaRPr lang="zh-CN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2628BF6-FB70-F94C-EFDD-E0F1B5F2E356}"/>
              </a:ext>
            </a:extLst>
          </p:cNvPr>
          <p:cNvSpPr/>
          <p:nvPr/>
        </p:nvSpPr>
        <p:spPr>
          <a:xfrm>
            <a:off x="6806142" y="2621554"/>
            <a:ext cx="33024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err="1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PageTable</a:t>
            </a:r>
            <a:endParaRPr lang="zh-CN" altLang="en-US" sz="5400" b="0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662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>
            <a:extLst>
              <a:ext uri="{FF2B5EF4-FFF2-40B4-BE49-F238E27FC236}">
                <a16:creationId xmlns:a16="http://schemas.microsoft.com/office/drawing/2014/main" id="{EAFA2CD5-0D50-F7FC-7548-6599DBCDBDEF}"/>
              </a:ext>
            </a:extLst>
          </p:cNvPr>
          <p:cNvSpPr/>
          <p:nvPr/>
        </p:nvSpPr>
        <p:spPr>
          <a:xfrm>
            <a:off x="10105745" y="1634837"/>
            <a:ext cx="767468" cy="36770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A155C58-D426-E5A5-70BD-250099540599}"/>
              </a:ext>
            </a:extLst>
          </p:cNvPr>
          <p:cNvSpPr/>
          <p:nvPr/>
        </p:nvSpPr>
        <p:spPr>
          <a:xfrm>
            <a:off x="5607432" y="3324702"/>
            <a:ext cx="1243835" cy="1222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CBAFD08-D10B-F251-5634-ECDD096B97CA}"/>
              </a:ext>
            </a:extLst>
          </p:cNvPr>
          <p:cNvSpPr/>
          <p:nvPr/>
        </p:nvSpPr>
        <p:spPr>
          <a:xfrm>
            <a:off x="3565606" y="3241602"/>
            <a:ext cx="1243835" cy="1222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64AB738-702E-D220-517D-0AA1A65757F3}"/>
              </a:ext>
            </a:extLst>
          </p:cNvPr>
          <p:cNvSpPr/>
          <p:nvPr/>
        </p:nvSpPr>
        <p:spPr>
          <a:xfrm>
            <a:off x="3566797" y="3249514"/>
            <a:ext cx="1243835" cy="238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3" name="表格 33">
            <a:extLst>
              <a:ext uri="{FF2B5EF4-FFF2-40B4-BE49-F238E27FC236}">
                <a16:creationId xmlns:a16="http://schemas.microsoft.com/office/drawing/2014/main" id="{ABC2258A-3C82-8054-5BDD-BB7425465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896586"/>
              </p:ext>
            </p:extLst>
          </p:nvPr>
        </p:nvGraphicFramePr>
        <p:xfrm>
          <a:off x="3143835" y="3002506"/>
          <a:ext cx="1664559" cy="1463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8625">
                  <a:extLst>
                    <a:ext uri="{9D8B030D-6E8A-4147-A177-3AD203B41FA5}">
                      <a16:colId xmlns:a16="http://schemas.microsoft.com/office/drawing/2014/main" val="1486128869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3106796499"/>
                    </a:ext>
                  </a:extLst>
                </a:gridCol>
                <a:gridCol w="454884">
                  <a:extLst>
                    <a:ext uri="{9D8B030D-6E8A-4147-A177-3AD203B41FA5}">
                      <a16:colId xmlns:a16="http://schemas.microsoft.com/office/drawing/2014/main" val="13616845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40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12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050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511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730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4537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zh-CN" altLang="en-US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0321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 1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206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0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947809"/>
                  </a:ext>
                </a:extLst>
              </a:tr>
            </a:tbl>
          </a:graphicData>
        </a:graphic>
      </p:graphicFrame>
      <p:sp>
        <p:nvSpPr>
          <p:cNvPr id="54" name="矩形 53">
            <a:extLst>
              <a:ext uri="{FF2B5EF4-FFF2-40B4-BE49-F238E27FC236}">
                <a16:creationId xmlns:a16="http://schemas.microsoft.com/office/drawing/2014/main" id="{4687735C-01F9-AC7B-B7C7-24FF6F4E691D}"/>
              </a:ext>
            </a:extLst>
          </p:cNvPr>
          <p:cNvSpPr/>
          <p:nvPr/>
        </p:nvSpPr>
        <p:spPr>
          <a:xfrm>
            <a:off x="1526210" y="2967038"/>
            <a:ext cx="1243835" cy="1222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B872A35-48E6-3DC7-C343-AF4530EB2222}"/>
              </a:ext>
            </a:extLst>
          </p:cNvPr>
          <p:cNvSpPr/>
          <p:nvPr/>
        </p:nvSpPr>
        <p:spPr>
          <a:xfrm>
            <a:off x="1529871" y="3462319"/>
            <a:ext cx="1243835" cy="238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6" name="表格 33">
            <a:extLst>
              <a:ext uri="{FF2B5EF4-FFF2-40B4-BE49-F238E27FC236}">
                <a16:creationId xmlns:a16="http://schemas.microsoft.com/office/drawing/2014/main" id="{D3776D85-8E20-BD67-30FC-EA4E26279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744340"/>
              </p:ext>
            </p:extLst>
          </p:nvPr>
        </p:nvGraphicFramePr>
        <p:xfrm>
          <a:off x="1105486" y="2726400"/>
          <a:ext cx="1664559" cy="1463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8625">
                  <a:extLst>
                    <a:ext uri="{9D8B030D-6E8A-4147-A177-3AD203B41FA5}">
                      <a16:colId xmlns:a16="http://schemas.microsoft.com/office/drawing/2014/main" val="1486128869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3106796499"/>
                    </a:ext>
                  </a:extLst>
                </a:gridCol>
                <a:gridCol w="454884">
                  <a:extLst>
                    <a:ext uri="{9D8B030D-6E8A-4147-A177-3AD203B41FA5}">
                      <a16:colId xmlns:a16="http://schemas.microsoft.com/office/drawing/2014/main" val="13616845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40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12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050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511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730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4537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zh-CN" altLang="en-US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0321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 1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206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0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947809"/>
                  </a:ext>
                </a:extLst>
              </a:tr>
            </a:tbl>
          </a:graphicData>
        </a:graphic>
      </p:graphicFrame>
      <p:sp>
        <p:nvSpPr>
          <p:cNvPr id="57" name="矩形 56">
            <a:extLst>
              <a:ext uri="{FF2B5EF4-FFF2-40B4-BE49-F238E27FC236}">
                <a16:creationId xmlns:a16="http://schemas.microsoft.com/office/drawing/2014/main" id="{BEC69A3C-4FAD-99E0-D364-1D6C80499795}"/>
              </a:ext>
            </a:extLst>
          </p:cNvPr>
          <p:cNvSpPr/>
          <p:nvPr/>
        </p:nvSpPr>
        <p:spPr>
          <a:xfrm>
            <a:off x="7842331" y="4397693"/>
            <a:ext cx="1243835" cy="1222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E572B7A-D9B7-F103-1CB2-5722A8F01B5E}"/>
              </a:ext>
            </a:extLst>
          </p:cNvPr>
          <p:cNvSpPr/>
          <p:nvPr/>
        </p:nvSpPr>
        <p:spPr>
          <a:xfrm>
            <a:off x="1727156" y="4354341"/>
            <a:ext cx="82311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L1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 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PT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graphicFrame>
        <p:nvGraphicFramePr>
          <p:cNvPr id="59" name="表格 33">
            <a:extLst>
              <a:ext uri="{FF2B5EF4-FFF2-40B4-BE49-F238E27FC236}">
                <a16:creationId xmlns:a16="http://schemas.microsoft.com/office/drawing/2014/main" id="{418A319A-9206-FB60-5AD3-9B1DE64AB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263279"/>
              </p:ext>
            </p:extLst>
          </p:nvPr>
        </p:nvGraphicFramePr>
        <p:xfrm>
          <a:off x="3143836" y="1263360"/>
          <a:ext cx="1664559" cy="1463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8625">
                  <a:extLst>
                    <a:ext uri="{9D8B030D-6E8A-4147-A177-3AD203B41FA5}">
                      <a16:colId xmlns:a16="http://schemas.microsoft.com/office/drawing/2014/main" val="1486128869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3106796499"/>
                    </a:ext>
                  </a:extLst>
                </a:gridCol>
                <a:gridCol w="454884">
                  <a:extLst>
                    <a:ext uri="{9D8B030D-6E8A-4147-A177-3AD203B41FA5}">
                      <a16:colId xmlns:a16="http://schemas.microsoft.com/office/drawing/2014/main" val="13616845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40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12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050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511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730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4537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zh-CN" altLang="en-US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0321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 1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206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0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947809"/>
                  </a:ext>
                </a:extLst>
              </a:tr>
            </a:tbl>
          </a:graphicData>
        </a:graphic>
      </p:graphicFrame>
      <p:graphicFrame>
        <p:nvGraphicFramePr>
          <p:cNvPr id="60" name="表格 33">
            <a:extLst>
              <a:ext uri="{FF2B5EF4-FFF2-40B4-BE49-F238E27FC236}">
                <a16:creationId xmlns:a16="http://schemas.microsoft.com/office/drawing/2014/main" id="{DE160DBD-449D-A9E9-EF14-66DC2369D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512748"/>
              </p:ext>
            </p:extLst>
          </p:nvPr>
        </p:nvGraphicFramePr>
        <p:xfrm>
          <a:off x="5182184" y="4888575"/>
          <a:ext cx="1664559" cy="1463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8625">
                  <a:extLst>
                    <a:ext uri="{9D8B030D-6E8A-4147-A177-3AD203B41FA5}">
                      <a16:colId xmlns:a16="http://schemas.microsoft.com/office/drawing/2014/main" val="1486128869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3106796499"/>
                    </a:ext>
                  </a:extLst>
                </a:gridCol>
                <a:gridCol w="454884">
                  <a:extLst>
                    <a:ext uri="{9D8B030D-6E8A-4147-A177-3AD203B41FA5}">
                      <a16:colId xmlns:a16="http://schemas.microsoft.com/office/drawing/2014/main" val="13616845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40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12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050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511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730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4537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zh-CN" altLang="en-US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0321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 1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206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0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947809"/>
                  </a:ext>
                </a:extLst>
              </a:tr>
            </a:tbl>
          </a:graphicData>
        </a:graphic>
      </p:graphicFrame>
      <p:graphicFrame>
        <p:nvGraphicFramePr>
          <p:cNvPr id="61" name="表格 33">
            <a:extLst>
              <a:ext uri="{FF2B5EF4-FFF2-40B4-BE49-F238E27FC236}">
                <a16:creationId xmlns:a16="http://schemas.microsoft.com/office/drawing/2014/main" id="{19E52CD1-0EC8-E12D-9F95-0EDAEC016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885777"/>
              </p:ext>
            </p:extLst>
          </p:nvPr>
        </p:nvGraphicFramePr>
        <p:xfrm>
          <a:off x="5182184" y="1077885"/>
          <a:ext cx="1664559" cy="1463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8625">
                  <a:extLst>
                    <a:ext uri="{9D8B030D-6E8A-4147-A177-3AD203B41FA5}">
                      <a16:colId xmlns:a16="http://schemas.microsoft.com/office/drawing/2014/main" val="1486128869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3106796499"/>
                    </a:ext>
                  </a:extLst>
                </a:gridCol>
                <a:gridCol w="454884">
                  <a:extLst>
                    <a:ext uri="{9D8B030D-6E8A-4147-A177-3AD203B41FA5}">
                      <a16:colId xmlns:a16="http://schemas.microsoft.com/office/drawing/2014/main" val="13616845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40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12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050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511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730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4537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zh-CN" altLang="en-US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0321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 1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206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0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947809"/>
                  </a:ext>
                </a:extLst>
              </a:tr>
            </a:tbl>
          </a:graphicData>
        </a:graphic>
      </p:graphicFrame>
      <p:graphicFrame>
        <p:nvGraphicFramePr>
          <p:cNvPr id="62" name="表格 33">
            <a:extLst>
              <a:ext uri="{FF2B5EF4-FFF2-40B4-BE49-F238E27FC236}">
                <a16:creationId xmlns:a16="http://schemas.microsoft.com/office/drawing/2014/main" id="{FBFA030B-9E42-A319-6576-DA8B25CF9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350186"/>
              </p:ext>
            </p:extLst>
          </p:nvPr>
        </p:nvGraphicFramePr>
        <p:xfrm>
          <a:off x="7398411" y="2540925"/>
          <a:ext cx="1664559" cy="1463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8625">
                  <a:extLst>
                    <a:ext uri="{9D8B030D-6E8A-4147-A177-3AD203B41FA5}">
                      <a16:colId xmlns:a16="http://schemas.microsoft.com/office/drawing/2014/main" val="1486128869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3106796499"/>
                    </a:ext>
                  </a:extLst>
                </a:gridCol>
                <a:gridCol w="454884">
                  <a:extLst>
                    <a:ext uri="{9D8B030D-6E8A-4147-A177-3AD203B41FA5}">
                      <a16:colId xmlns:a16="http://schemas.microsoft.com/office/drawing/2014/main" val="13616845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40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12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050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511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730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4537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zh-CN" altLang="en-US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0321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 1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206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0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947809"/>
                  </a:ext>
                </a:extLst>
              </a:tr>
            </a:tbl>
          </a:graphicData>
        </a:graphic>
      </p:graphicFrame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AAFC9229-A53B-DD98-CDD9-0ECB14BF8A4C}"/>
              </a:ext>
            </a:extLst>
          </p:cNvPr>
          <p:cNvCxnSpPr>
            <a:cxnSpLocks/>
          </p:cNvCxnSpPr>
          <p:nvPr/>
        </p:nvCxnSpPr>
        <p:spPr>
          <a:xfrm flipV="1">
            <a:off x="1937765" y="2726400"/>
            <a:ext cx="1586485" cy="81690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A047F0AD-AB22-E11D-DE4B-A01EF669CEAF}"/>
              </a:ext>
            </a:extLst>
          </p:cNvPr>
          <p:cNvCxnSpPr/>
          <p:nvPr/>
        </p:nvCxnSpPr>
        <p:spPr>
          <a:xfrm>
            <a:off x="1937765" y="4076700"/>
            <a:ext cx="1586485" cy="388846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曲线 64">
            <a:extLst>
              <a:ext uri="{FF2B5EF4-FFF2-40B4-BE49-F238E27FC236}">
                <a16:creationId xmlns:a16="http://schemas.microsoft.com/office/drawing/2014/main" id="{19B90F66-FFF0-4312-E76A-23A27D68DBF6}"/>
              </a:ext>
            </a:extLst>
          </p:cNvPr>
          <p:cNvCxnSpPr>
            <a:cxnSpLocks/>
          </p:cNvCxnSpPr>
          <p:nvPr/>
        </p:nvCxnSpPr>
        <p:spPr>
          <a:xfrm>
            <a:off x="4033265" y="1705183"/>
            <a:ext cx="1529335" cy="83574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6EF20F72-9A8A-EEAA-CE7E-67E575327A2D}"/>
              </a:ext>
            </a:extLst>
          </p:cNvPr>
          <p:cNvCxnSpPr/>
          <p:nvPr/>
        </p:nvCxnSpPr>
        <p:spPr>
          <a:xfrm rot="16200000" flipH="1">
            <a:off x="3631900" y="4420914"/>
            <a:ext cx="2274915" cy="1586486"/>
          </a:xfrm>
          <a:prstGeom prst="curvedConnector3">
            <a:avLst>
              <a:gd name="adj1" fmla="val 9898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19CC251A-AE84-392B-56F7-E5422CAA28F6}"/>
              </a:ext>
            </a:extLst>
          </p:cNvPr>
          <p:cNvSpPr/>
          <p:nvPr/>
        </p:nvSpPr>
        <p:spPr>
          <a:xfrm>
            <a:off x="3621710" y="6393418"/>
            <a:ext cx="82311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L2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 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PT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1F18498-7A1A-76E9-C1FB-C01383418E10}"/>
              </a:ext>
            </a:extLst>
          </p:cNvPr>
          <p:cNvSpPr/>
          <p:nvPr/>
        </p:nvSpPr>
        <p:spPr>
          <a:xfrm>
            <a:off x="5817795" y="6402217"/>
            <a:ext cx="82311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L3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 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PT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782C70C7-AEA2-8D3A-ECBC-AFBB8859F0F8}"/>
              </a:ext>
            </a:extLst>
          </p:cNvPr>
          <p:cNvSpPr/>
          <p:nvPr/>
        </p:nvSpPr>
        <p:spPr>
          <a:xfrm>
            <a:off x="7856145" y="6364117"/>
            <a:ext cx="82311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L4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 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PT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cxnSp>
        <p:nvCxnSpPr>
          <p:cNvPr id="70" name="连接符: 曲线 69">
            <a:extLst>
              <a:ext uri="{FF2B5EF4-FFF2-40B4-BE49-F238E27FC236}">
                <a16:creationId xmlns:a16="http://schemas.microsoft.com/office/drawing/2014/main" id="{555426E8-951E-BE81-E89B-41C23182F5DB}"/>
              </a:ext>
            </a:extLst>
          </p:cNvPr>
          <p:cNvCxnSpPr/>
          <p:nvPr/>
        </p:nvCxnSpPr>
        <p:spPr>
          <a:xfrm>
            <a:off x="6014463" y="3714750"/>
            <a:ext cx="1767462" cy="289215"/>
          </a:xfrm>
          <a:prstGeom prst="curvedConnector3">
            <a:avLst>
              <a:gd name="adj1" fmla="val 7119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DEB121FF-3EBF-A554-5370-95D4E8F83FAD}"/>
              </a:ext>
            </a:extLst>
          </p:cNvPr>
          <p:cNvSpPr/>
          <p:nvPr/>
        </p:nvSpPr>
        <p:spPr>
          <a:xfrm>
            <a:off x="647859" y="4942564"/>
            <a:ext cx="63671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CR3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cxnSp>
        <p:nvCxnSpPr>
          <p:cNvPr id="72" name="连接符: 曲线 71">
            <a:extLst>
              <a:ext uri="{FF2B5EF4-FFF2-40B4-BE49-F238E27FC236}">
                <a16:creationId xmlns:a16="http://schemas.microsoft.com/office/drawing/2014/main" id="{EF5BBB44-62F8-9223-27C5-A7F6348D415D}"/>
              </a:ext>
            </a:extLst>
          </p:cNvPr>
          <p:cNvCxnSpPr>
            <a:stCxn id="71" idx="0"/>
          </p:cNvCxnSpPr>
          <p:nvPr/>
        </p:nvCxnSpPr>
        <p:spPr>
          <a:xfrm rot="5400000" flipH="1" flipV="1">
            <a:off x="869651" y="4286005"/>
            <a:ext cx="753124" cy="559994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表格 33">
            <a:extLst>
              <a:ext uri="{FF2B5EF4-FFF2-40B4-BE49-F238E27FC236}">
                <a16:creationId xmlns:a16="http://schemas.microsoft.com/office/drawing/2014/main" id="{91DB28F2-258A-13E8-C9C4-B99DF4325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133556"/>
              </p:ext>
            </p:extLst>
          </p:nvPr>
        </p:nvGraphicFramePr>
        <p:xfrm>
          <a:off x="9663538" y="1159932"/>
          <a:ext cx="1209675" cy="53644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8625">
                  <a:extLst>
                    <a:ext uri="{9D8B030D-6E8A-4147-A177-3AD203B41FA5}">
                      <a16:colId xmlns:a16="http://schemas.microsoft.com/office/drawing/2014/main" val="1486128869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3106796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730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4537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801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311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0633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3100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491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150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3063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127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13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966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844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3471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51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786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6479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480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416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zh-CN" altLang="en-US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728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 1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7211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0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1563720"/>
                  </a:ext>
                </a:extLst>
              </a:tr>
            </a:tbl>
          </a:graphicData>
        </a:graphic>
      </p:graphicFrame>
      <p:sp>
        <p:nvSpPr>
          <p:cNvPr id="74" name="左大括号 73">
            <a:extLst>
              <a:ext uri="{FF2B5EF4-FFF2-40B4-BE49-F238E27FC236}">
                <a16:creationId xmlns:a16="http://schemas.microsoft.com/office/drawing/2014/main" id="{B0F8D93F-862E-930D-9DF7-B73026AE50DF}"/>
              </a:ext>
            </a:extLst>
          </p:cNvPr>
          <p:cNvSpPr/>
          <p:nvPr/>
        </p:nvSpPr>
        <p:spPr>
          <a:xfrm rot="10800000">
            <a:off x="10873213" y="1805941"/>
            <a:ext cx="318357" cy="3359271"/>
          </a:xfrm>
          <a:prstGeom prst="leftBrace">
            <a:avLst>
              <a:gd name="adj1" fmla="val 8333"/>
              <a:gd name="adj2" fmla="val 497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E4AB71BB-35B1-DCFD-2C2A-00A560D653DA}"/>
              </a:ext>
            </a:extLst>
          </p:cNvPr>
          <p:cNvSpPr/>
          <p:nvPr/>
        </p:nvSpPr>
        <p:spPr>
          <a:xfrm>
            <a:off x="11109125" y="3324702"/>
            <a:ext cx="849913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   2</a:t>
            </a:r>
            <a:r>
              <a:rPr lang="en-US" altLang="zh-CN" sz="14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12</a:t>
            </a:r>
            <a:r>
              <a:rPr lang="en-US" altLang="zh-CN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 B</a:t>
            </a:r>
          </a:p>
          <a:p>
            <a:r>
              <a:rPr lang="en-US" altLang="zh-CN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= 4096B</a:t>
            </a:r>
          </a:p>
          <a:p>
            <a:r>
              <a:rPr lang="en-US" altLang="zh-CN" sz="1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= 4KB</a:t>
            </a:r>
            <a:endParaRPr lang="zh-CN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626C0DEB-AD70-FE8B-ABED-446D2F55BD94}"/>
              </a:ext>
            </a:extLst>
          </p:cNvPr>
          <p:cNvSpPr/>
          <p:nvPr/>
        </p:nvSpPr>
        <p:spPr>
          <a:xfrm>
            <a:off x="395433" y="383588"/>
            <a:ext cx="1955150" cy="297455"/>
          </a:xfrm>
          <a:prstGeom prst="rect">
            <a:avLst/>
          </a:prstGeom>
          <a:solidFill>
            <a:srgbClr val="328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VPN 1</a:t>
            </a:r>
            <a:endParaRPr lang="zh-CN" altLang="en-US" dirty="0"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2F437039-BB00-1582-1DB9-6579CE8F86D0}"/>
              </a:ext>
            </a:extLst>
          </p:cNvPr>
          <p:cNvSpPr/>
          <p:nvPr/>
        </p:nvSpPr>
        <p:spPr>
          <a:xfrm>
            <a:off x="2358159" y="385002"/>
            <a:ext cx="1953666" cy="297455"/>
          </a:xfrm>
          <a:prstGeom prst="rect">
            <a:avLst/>
          </a:prstGeom>
          <a:solidFill>
            <a:srgbClr val="66C2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VPN 2</a:t>
            </a:r>
            <a:endParaRPr lang="zh-CN" altLang="en-US" dirty="0"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626E06E-35F1-FA50-3794-C18A4935C562}"/>
              </a:ext>
            </a:extLst>
          </p:cNvPr>
          <p:cNvSpPr/>
          <p:nvPr/>
        </p:nvSpPr>
        <p:spPr>
          <a:xfrm>
            <a:off x="4319401" y="389673"/>
            <a:ext cx="1953666" cy="297455"/>
          </a:xfrm>
          <a:prstGeom prst="rect">
            <a:avLst/>
          </a:prstGeom>
          <a:solidFill>
            <a:srgbClr val="FDAE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VPN 3</a:t>
            </a:r>
            <a:endParaRPr lang="zh-CN" altLang="en-US" dirty="0"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2A8161E1-E000-ADDB-F360-BEFC4C1E22EF}"/>
              </a:ext>
            </a:extLst>
          </p:cNvPr>
          <p:cNvSpPr/>
          <p:nvPr/>
        </p:nvSpPr>
        <p:spPr>
          <a:xfrm>
            <a:off x="6272279" y="389673"/>
            <a:ext cx="1952091" cy="297455"/>
          </a:xfrm>
          <a:prstGeom prst="rect">
            <a:avLst/>
          </a:prstGeom>
          <a:solidFill>
            <a:srgbClr val="D53E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VPN 4</a:t>
            </a:r>
            <a:endParaRPr lang="zh-CN" altLang="en-US" dirty="0"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811E2FCA-87C6-070C-B8A4-9C32CFFDD537}"/>
              </a:ext>
            </a:extLst>
          </p:cNvPr>
          <p:cNvSpPr/>
          <p:nvPr/>
        </p:nvSpPr>
        <p:spPr>
          <a:xfrm>
            <a:off x="8224370" y="389673"/>
            <a:ext cx="2953973" cy="297455"/>
          </a:xfrm>
          <a:prstGeom prst="rect">
            <a:avLst/>
          </a:prstGeom>
          <a:solidFill>
            <a:srgbClr val="5E4F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VPO</a:t>
            </a:r>
            <a:endParaRPr lang="zh-CN" altLang="en-US" dirty="0"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8613863-84A0-52F4-1781-8A1178EF9BFD}"/>
              </a:ext>
            </a:extLst>
          </p:cNvPr>
          <p:cNvSpPr/>
          <p:nvPr/>
        </p:nvSpPr>
        <p:spPr>
          <a:xfrm>
            <a:off x="1218418" y="60310"/>
            <a:ext cx="31130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9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8A07911E-0A76-802D-2CD9-02651D2DCD3F}"/>
              </a:ext>
            </a:extLst>
          </p:cNvPr>
          <p:cNvSpPr/>
          <p:nvPr/>
        </p:nvSpPr>
        <p:spPr>
          <a:xfrm>
            <a:off x="3213532" y="75409"/>
            <a:ext cx="31130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9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0767015-A25F-D749-741C-341ABF07FFAE}"/>
              </a:ext>
            </a:extLst>
          </p:cNvPr>
          <p:cNvSpPr/>
          <p:nvPr/>
        </p:nvSpPr>
        <p:spPr>
          <a:xfrm>
            <a:off x="5602908" y="3807487"/>
            <a:ext cx="1243835" cy="238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404A50D7-7A72-4C26-8B30-D267788D9532}"/>
              </a:ext>
            </a:extLst>
          </p:cNvPr>
          <p:cNvSpPr/>
          <p:nvPr/>
        </p:nvSpPr>
        <p:spPr>
          <a:xfrm>
            <a:off x="5123485" y="77587"/>
            <a:ext cx="31130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9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8A251023-846F-AAEC-8667-E3B54C45B26D}"/>
              </a:ext>
            </a:extLst>
          </p:cNvPr>
          <p:cNvSpPr/>
          <p:nvPr/>
        </p:nvSpPr>
        <p:spPr>
          <a:xfrm>
            <a:off x="7109496" y="52962"/>
            <a:ext cx="31130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9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17D414B-0BAF-262B-4C01-8EF6CF5E8231}"/>
              </a:ext>
            </a:extLst>
          </p:cNvPr>
          <p:cNvSpPr/>
          <p:nvPr/>
        </p:nvSpPr>
        <p:spPr>
          <a:xfrm>
            <a:off x="9475171" y="52962"/>
            <a:ext cx="43794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12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49A47F0-73C3-1055-9C70-209598D6F7BE}"/>
              </a:ext>
            </a:extLst>
          </p:cNvPr>
          <p:cNvSpPr/>
          <p:nvPr/>
        </p:nvSpPr>
        <p:spPr>
          <a:xfrm>
            <a:off x="7835107" y="4650491"/>
            <a:ext cx="1243835" cy="238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8" name="表格 33">
            <a:extLst>
              <a:ext uri="{FF2B5EF4-FFF2-40B4-BE49-F238E27FC236}">
                <a16:creationId xmlns:a16="http://schemas.microsoft.com/office/drawing/2014/main" id="{8230A9BC-BF69-30E6-AB6D-7C91D829B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670232"/>
              </p:ext>
            </p:extLst>
          </p:nvPr>
        </p:nvGraphicFramePr>
        <p:xfrm>
          <a:off x="5182184" y="3075967"/>
          <a:ext cx="1664559" cy="1463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8625">
                  <a:extLst>
                    <a:ext uri="{9D8B030D-6E8A-4147-A177-3AD203B41FA5}">
                      <a16:colId xmlns:a16="http://schemas.microsoft.com/office/drawing/2014/main" val="1486128869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3106796499"/>
                    </a:ext>
                  </a:extLst>
                </a:gridCol>
                <a:gridCol w="454884">
                  <a:extLst>
                    <a:ext uri="{9D8B030D-6E8A-4147-A177-3AD203B41FA5}">
                      <a16:colId xmlns:a16="http://schemas.microsoft.com/office/drawing/2014/main" val="13616845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40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12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050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511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730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4537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zh-CN" altLang="en-US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0321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 1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206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0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947809"/>
                  </a:ext>
                </a:extLst>
              </a:tr>
            </a:tbl>
          </a:graphicData>
        </a:graphic>
      </p:graphicFrame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BAD65F72-D2C4-F9BA-795F-8443E4808396}"/>
              </a:ext>
            </a:extLst>
          </p:cNvPr>
          <p:cNvCxnSpPr>
            <a:cxnSpLocks/>
          </p:cNvCxnSpPr>
          <p:nvPr/>
        </p:nvCxnSpPr>
        <p:spPr>
          <a:xfrm>
            <a:off x="3976114" y="3352801"/>
            <a:ext cx="1586486" cy="1186206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表格 33">
            <a:extLst>
              <a:ext uri="{FF2B5EF4-FFF2-40B4-BE49-F238E27FC236}">
                <a16:creationId xmlns:a16="http://schemas.microsoft.com/office/drawing/2014/main" id="{7F2A4125-322A-3E29-8610-11BC73B96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166936"/>
              </p:ext>
            </p:extLst>
          </p:nvPr>
        </p:nvGraphicFramePr>
        <p:xfrm>
          <a:off x="7398410" y="4157055"/>
          <a:ext cx="1664559" cy="1463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8625">
                  <a:extLst>
                    <a:ext uri="{9D8B030D-6E8A-4147-A177-3AD203B41FA5}">
                      <a16:colId xmlns:a16="http://schemas.microsoft.com/office/drawing/2014/main" val="1486128869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3106796499"/>
                    </a:ext>
                  </a:extLst>
                </a:gridCol>
                <a:gridCol w="454884">
                  <a:extLst>
                    <a:ext uri="{9D8B030D-6E8A-4147-A177-3AD203B41FA5}">
                      <a16:colId xmlns:a16="http://schemas.microsoft.com/office/drawing/2014/main" val="13616845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40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12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050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511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730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4537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zh-CN" altLang="en-US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0321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 1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206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zh-CN" sz="1000" dirty="0">
                          <a:latin typeface="思源宋体 CN Medium" panose="02020500000000000000" pitchFamily="18" charset="-122"/>
                          <a:ea typeface="思源宋体 CN Medium" panose="02020500000000000000" pitchFamily="18" charset="-122"/>
                        </a:rPr>
                        <a:t>0</a:t>
                      </a: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思源宋体 CN Medium" panose="02020500000000000000" pitchFamily="18" charset="-122"/>
                        <a:ea typeface="思源宋体 CN Medium" panose="02020500000000000000" pitchFamily="18" charset="-122"/>
                      </a:endParaRPr>
                    </a:p>
                  </a:txBody>
                  <a:tcPr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947809"/>
                  </a:ext>
                </a:extLst>
              </a:tr>
            </a:tbl>
          </a:graphicData>
        </a:graphic>
      </p:graphicFrame>
      <p:cxnSp>
        <p:nvCxnSpPr>
          <p:cNvPr id="91" name="连接符: 曲线 90">
            <a:extLst>
              <a:ext uri="{FF2B5EF4-FFF2-40B4-BE49-F238E27FC236}">
                <a16:creationId xmlns:a16="http://schemas.microsoft.com/office/drawing/2014/main" id="{8C833DE8-5FAF-2FB3-4864-6C9911FCA862}"/>
              </a:ext>
            </a:extLst>
          </p:cNvPr>
          <p:cNvCxnSpPr>
            <a:cxnSpLocks/>
          </p:cNvCxnSpPr>
          <p:nvPr/>
        </p:nvCxnSpPr>
        <p:spPr>
          <a:xfrm>
            <a:off x="5936390" y="3935903"/>
            <a:ext cx="1845535" cy="1684192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连接符: 曲线 91">
            <a:extLst>
              <a:ext uri="{FF2B5EF4-FFF2-40B4-BE49-F238E27FC236}">
                <a16:creationId xmlns:a16="http://schemas.microsoft.com/office/drawing/2014/main" id="{508E52B3-D244-3A92-5594-3F84415B070D}"/>
              </a:ext>
            </a:extLst>
          </p:cNvPr>
          <p:cNvCxnSpPr/>
          <p:nvPr/>
        </p:nvCxnSpPr>
        <p:spPr>
          <a:xfrm>
            <a:off x="8321964" y="4723673"/>
            <a:ext cx="1708727" cy="494872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76F5D4CA-7B9F-1AF6-7BB6-115817CAE7AB}"/>
              </a:ext>
            </a:extLst>
          </p:cNvPr>
          <p:cNvCxnSpPr>
            <a:cxnSpLocks/>
            <a:stCxn id="80" idx="2"/>
          </p:cNvCxnSpPr>
          <p:nvPr/>
        </p:nvCxnSpPr>
        <p:spPr>
          <a:xfrm rot="16200000" flipH="1">
            <a:off x="8622358" y="1766127"/>
            <a:ext cx="2562386" cy="404388"/>
          </a:xfrm>
          <a:prstGeom prst="bentConnector3">
            <a:avLst>
              <a:gd name="adj1" fmla="val 100104"/>
            </a:avLst>
          </a:prstGeom>
          <a:ln w="19050">
            <a:solidFill>
              <a:srgbClr val="5E4F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6A8BB4FB-B066-3DB3-FFA0-147AF8FD9AD1}"/>
              </a:ext>
            </a:extLst>
          </p:cNvPr>
          <p:cNvSpPr/>
          <p:nvPr/>
        </p:nvSpPr>
        <p:spPr>
          <a:xfrm>
            <a:off x="1131751" y="2573417"/>
            <a:ext cx="1993517" cy="177193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02D0586-E7F0-4D8C-888C-0F0E42A76F40}"/>
              </a:ext>
            </a:extLst>
          </p:cNvPr>
          <p:cNvSpPr/>
          <p:nvPr/>
        </p:nvSpPr>
        <p:spPr>
          <a:xfrm>
            <a:off x="1273346" y="3386037"/>
            <a:ext cx="1767725" cy="384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98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9D295378-A342-AB9C-6866-9BA160CBB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487133"/>
              </p:ext>
            </p:extLst>
          </p:nvPr>
        </p:nvGraphicFramePr>
        <p:xfrm>
          <a:off x="1247774" y="1981200"/>
          <a:ext cx="9696451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341">
                  <a:extLst>
                    <a:ext uri="{9D8B030D-6E8A-4147-A177-3AD203B41FA5}">
                      <a16:colId xmlns:a16="http://schemas.microsoft.com/office/drawing/2014/main" val="3446096605"/>
                    </a:ext>
                  </a:extLst>
                </a:gridCol>
                <a:gridCol w="5497717">
                  <a:extLst>
                    <a:ext uri="{9D8B030D-6E8A-4147-A177-3AD203B41FA5}">
                      <a16:colId xmlns:a16="http://schemas.microsoft.com/office/drawing/2014/main" val="3253678276"/>
                    </a:ext>
                  </a:extLst>
                </a:gridCol>
                <a:gridCol w="2427393">
                  <a:extLst>
                    <a:ext uri="{9D8B030D-6E8A-4147-A177-3AD203B41FA5}">
                      <a16:colId xmlns:a16="http://schemas.microsoft.com/office/drawing/2014/main" val="379367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缩写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英文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中文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592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latin typeface="等距更纱黑体 SC Semibold" panose="02000709000000000000" pitchFamily="49" charset="-122"/>
                          <a:ea typeface="等距更纱黑体 SC Semibold" panose="02000709000000000000" pitchFamily="49" charset="-122"/>
                          <a:cs typeface="等距更纱黑体 SC Semibold" panose="02000709000000000000" pitchFamily="49" charset="-122"/>
                        </a:rPr>
                        <a:t>PPN</a:t>
                      </a:r>
                      <a:endParaRPr lang="zh-CN" altLang="en-US" sz="3200" dirty="0">
                        <a:latin typeface="等距更纱黑体 SC Semibold" panose="02000709000000000000" pitchFamily="49" charset="-122"/>
                        <a:ea typeface="等距更纱黑体 SC Semibold" panose="02000709000000000000" pitchFamily="49" charset="-122"/>
                        <a:cs typeface="等距更纱黑体 SC Semibold" panose="02000709000000000000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latin typeface="等距更纱黑体 SC Semibold" panose="02000709000000000000" pitchFamily="49" charset="-122"/>
                          <a:ea typeface="等距更纱黑体 SC Semibold" panose="02000709000000000000" pitchFamily="49" charset="-122"/>
                          <a:cs typeface="等距更纱黑体 SC Semibold" panose="02000709000000000000" pitchFamily="49" charset="-122"/>
                        </a:rPr>
                        <a:t>Physical  Page  Number</a:t>
                      </a:r>
                      <a:endParaRPr lang="zh-CN" altLang="en-US" sz="3200" dirty="0">
                        <a:latin typeface="等距更纱黑体 SC Semibold" panose="02000709000000000000" pitchFamily="49" charset="-122"/>
                        <a:ea typeface="等距更纱黑体 SC Semibold" panose="02000709000000000000" pitchFamily="49" charset="-122"/>
                        <a:cs typeface="等距更纱黑体 SC Semibold" panose="02000709000000000000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latin typeface="等距更纱黑体 SC Semibold" panose="02000709000000000000" pitchFamily="49" charset="-122"/>
                          <a:ea typeface="等距更纱黑体 SC Semibold" panose="02000709000000000000" pitchFamily="49" charset="-122"/>
                          <a:cs typeface="等距更纱黑体 SC Semibold" panose="02000709000000000000" pitchFamily="49" charset="-122"/>
                        </a:rPr>
                        <a:t>物理页号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788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latin typeface="等距更纱黑体 SC Semibold" panose="02000709000000000000" pitchFamily="49" charset="-122"/>
                          <a:ea typeface="等距更纱黑体 SC Semibold" panose="02000709000000000000" pitchFamily="49" charset="-122"/>
                          <a:cs typeface="等距更纱黑体 SC Semibold" panose="02000709000000000000" pitchFamily="49" charset="-122"/>
                        </a:rPr>
                        <a:t>PP0</a:t>
                      </a:r>
                      <a:endParaRPr lang="zh-CN" altLang="en-US" sz="3200" dirty="0">
                        <a:latin typeface="等距更纱黑体 SC Semibold" panose="02000709000000000000" pitchFamily="49" charset="-122"/>
                        <a:ea typeface="等距更纱黑体 SC Semibold" panose="02000709000000000000" pitchFamily="49" charset="-122"/>
                        <a:cs typeface="等距更纱黑体 SC Semibold" panose="02000709000000000000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latin typeface="等距更纱黑体 SC Semibold" panose="02000709000000000000" pitchFamily="49" charset="-122"/>
                          <a:ea typeface="等距更纱黑体 SC Semibold" panose="02000709000000000000" pitchFamily="49" charset="-122"/>
                          <a:cs typeface="等距更纱黑体 SC Semibold" panose="02000709000000000000" pitchFamily="49" charset="-122"/>
                        </a:rPr>
                        <a:t>Physical  Page  Offset</a:t>
                      </a:r>
                      <a:endParaRPr lang="zh-CN" altLang="en-US" sz="3200" dirty="0">
                        <a:latin typeface="等距更纱黑体 SC Semibold" panose="02000709000000000000" pitchFamily="49" charset="-122"/>
                        <a:ea typeface="等距更纱黑体 SC Semibold" panose="02000709000000000000" pitchFamily="49" charset="-122"/>
                        <a:cs typeface="等距更纱黑体 SC Semibold" panose="02000709000000000000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latin typeface="等距更纱黑体 SC Semibold" panose="02000709000000000000" pitchFamily="49" charset="-122"/>
                          <a:ea typeface="等距更纱黑体 SC Semibold" panose="02000709000000000000" pitchFamily="49" charset="-122"/>
                          <a:cs typeface="等距更纱黑体 SC Semibold" panose="02000709000000000000" pitchFamily="49" charset="-122"/>
                        </a:rPr>
                        <a:t>物理页偏移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086756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B17EA229-CF65-B4E1-12DF-8AE919EDA1C5}"/>
              </a:ext>
            </a:extLst>
          </p:cNvPr>
          <p:cNvSpPr/>
          <p:nvPr/>
        </p:nvSpPr>
        <p:spPr>
          <a:xfrm>
            <a:off x="4933193" y="1543809"/>
            <a:ext cx="1333849" cy="28955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91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C481493E-6684-2743-2695-9DFBF2566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857191"/>
              </p:ext>
            </p:extLst>
          </p:nvPr>
        </p:nvGraphicFramePr>
        <p:xfrm>
          <a:off x="787400" y="3429000"/>
          <a:ext cx="1080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295106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863466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055088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078191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640695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892578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110554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927916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923092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5867779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694727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311182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744541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629765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916457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136056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493798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351532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77688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518654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47387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377935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359626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49072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32743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633564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2060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835478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97562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79283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291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987352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91380721-FA08-8E3B-D9B6-440511925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998070"/>
              </p:ext>
            </p:extLst>
          </p:nvPr>
        </p:nvGraphicFramePr>
        <p:xfrm>
          <a:off x="787400" y="3429000"/>
          <a:ext cx="1080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295106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863466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055088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078191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640695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892578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110554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927916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923092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5867779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694727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311182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744541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629765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916457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136056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493798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351532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77688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518654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47387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377935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359626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49072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32743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633564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2060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835478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97562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79283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291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987352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250FA9AB-15AF-255A-A9AF-F78DBB93C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618389"/>
              </p:ext>
            </p:extLst>
          </p:nvPr>
        </p:nvGraphicFramePr>
        <p:xfrm>
          <a:off x="787400" y="3058160"/>
          <a:ext cx="1080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295106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863466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055088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078191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640695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892578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110554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927916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923092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5867779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694727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311182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744541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629765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916457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136056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493798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351532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77688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518654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47387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377935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359626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49072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32743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633564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2060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835478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97562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79283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291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2987352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E0567B11-F0B3-9C1D-0AB4-6B9968658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180913"/>
              </p:ext>
            </p:extLst>
          </p:nvPr>
        </p:nvGraphicFramePr>
        <p:xfrm>
          <a:off x="787400" y="3058160"/>
          <a:ext cx="1080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295106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863466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055088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078191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640695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892578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110554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927916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923092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5867779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694727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311182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744541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629765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916457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136056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493798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351532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77688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518654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47387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377935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359626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49072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32743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633564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2060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835478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97562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79283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291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2987352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C42A81AB-F995-31AA-5895-6F2F032E4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995573"/>
              </p:ext>
            </p:extLst>
          </p:nvPr>
        </p:nvGraphicFramePr>
        <p:xfrm>
          <a:off x="787400" y="3058160"/>
          <a:ext cx="1080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295106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863466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055088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078191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640695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892578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110554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927916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923092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5867779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694727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311182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744541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629765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916457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136056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493798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351532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77688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518654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47387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377935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359626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49072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32743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633564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20609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835478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97562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79283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291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2987352"/>
                  </a:ext>
                </a:extLst>
              </a:tr>
            </a:tbl>
          </a:graphicData>
        </a:graphic>
      </p:graphicFrame>
      <p:sp>
        <p:nvSpPr>
          <p:cNvPr id="17" name="箭头: 下 16">
            <a:extLst>
              <a:ext uri="{FF2B5EF4-FFF2-40B4-BE49-F238E27FC236}">
                <a16:creationId xmlns:a16="http://schemas.microsoft.com/office/drawing/2014/main" id="{E948883C-469E-0A95-1E89-A0B254A38A75}"/>
              </a:ext>
            </a:extLst>
          </p:cNvPr>
          <p:cNvSpPr/>
          <p:nvPr/>
        </p:nvSpPr>
        <p:spPr>
          <a:xfrm rot="10800000">
            <a:off x="7204529" y="3799840"/>
            <a:ext cx="484632" cy="370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5F123999-565B-6945-6CEE-EC502A417A2A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537960" y="3799840"/>
            <a:ext cx="908885" cy="370840"/>
          </a:xfrm>
          <a:prstGeom prst="bentConnector4">
            <a:avLst>
              <a:gd name="adj1" fmla="val 619"/>
              <a:gd name="adj2" fmla="val 93835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38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6">
            <a:extLst>
              <a:ext uri="{FF2B5EF4-FFF2-40B4-BE49-F238E27FC236}">
                <a16:creationId xmlns:a16="http://schemas.microsoft.com/office/drawing/2014/main" id="{F75F2B64-0521-2CA0-44F8-713E898AE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243341"/>
              </p:ext>
            </p:extLst>
          </p:nvPr>
        </p:nvGraphicFramePr>
        <p:xfrm>
          <a:off x="3073400" y="1240366"/>
          <a:ext cx="60452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876">
                  <a:extLst>
                    <a:ext uri="{9D8B030D-6E8A-4147-A177-3AD203B41FA5}">
                      <a16:colId xmlns:a16="http://schemas.microsoft.com/office/drawing/2014/main" val="1762158927"/>
                    </a:ext>
                  </a:extLst>
                </a:gridCol>
                <a:gridCol w="4373324">
                  <a:extLst>
                    <a:ext uri="{9D8B030D-6E8A-4147-A177-3AD203B41FA5}">
                      <a16:colId xmlns:a16="http://schemas.microsoft.com/office/drawing/2014/main" val="240139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3200" b="0" dirty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页号</a:t>
                      </a: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0" dirty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= </a:t>
                      </a:r>
                      <a:r>
                        <a:rPr lang="zh-CN" altLang="en-US" sz="3200" b="0" dirty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页的首地址 </a:t>
                      </a:r>
                      <a:r>
                        <a:rPr lang="en-US" altLang="zh-CN" sz="3200" b="0" dirty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 </a:t>
                      </a:r>
                      <a:r>
                        <a:rPr lang="zh-CN" altLang="en-US" sz="3200" b="0" dirty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页大小</a:t>
                      </a: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60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b="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352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b="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31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b="0" baseline="3000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882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b="0" baseline="3000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1443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FEA6ACD6-B87C-88B1-4575-4B1D48F5821C}"/>
              </a:ext>
            </a:extLst>
          </p:cNvPr>
          <p:cNvSpPr txBox="1"/>
          <p:nvPr/>
        </p:nvSpPr>
        <p:spPr>
          <a:xfrm>
            <a:off x="3073399" y="5042639"/>
            <a:ext cx="17908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r>
              <a:rPr lang="en-US" altLang="zh-CN" sz="4000" baseline="30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12</a:t>
            </a:r>
            <a:r>
              <a:rPr lang="en-US" altLang="zh-CN" sz="4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=4K</a:t>
            </a:r>
            <a:endParaRPr lang="zh-CN" altLang="en-US" sz="4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A75AF45-C854-EEED-9268-0E1E81A6DFB2}"/>
              </a:ext>
            </a:extLst>
          </p:cNvPr>
          <p:cNvSpPr txBox="1"/>
          <p:nvPr/>
        </p:nvSpPr>
        <p:spPr>
          <a:xfrm>
            <a:off x="5200562" y="5049448"/>
            <a:ext cx="1877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r>
              <a:rPr lang="en-US" altLang="zh-CN" sz="4000" baseline="30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21</a:t>
            </a:r>
            <a:r>
              <a:rPr lang="en-US" altLang="zh-CN" sz="4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=2M</a:t>
            </a:r>
            <a:endParaRPr lang="zh-CN" altLang="en-US" sz="4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76AD11D-BAC9-8C67-30EB-499FDBA02570}"/>
              </a:ext>
            </a:extLst>
          </p:cNvPr>
          <p:cNvSpPr txBox="1"/>
          <p:nvPr/>
        </p:nvSpPr>
        <p:spPr>
          <a:xfrm>
            <a:off x="7327725" y="5049448"/>
            <a:ext cx="18101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r>
              <a:rPr lang="en-US" altLang="zh-CN" sz="4000" baseline="30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30</a:t>
            </a:r>
            <a:r>
              <a:rPr lang="en-US" altLang="zh-CN" sz="4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=1G</a:t>
            </a:r>
            <a:endParaRPr lang="zh-CN" altLang="en-US" sz="4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aphicFrame>
        <p:nvGraphicFramePr>
          <p:cNvPr id="20" name="表格 6">
            <a:extLst>
              <a:ext uri="{FF2B5EF4-FFF2-40B4-BE49-F238E27FC236}">
                <a16:creationId xmlns:a16="http://schemas.microsoft.com/office/drawing/2014/main" id="{34E7E4FD-2A65-1269-8D65-EA860107D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523523"/>
              </p:ext>
            </p:extLst>
          </p:nvPr>
        </p:nvGraphicFramePr>
        <p:xfrm>
          <a:off x="3073397" y="954986"/>
          <a:ext cx="60452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876">
                  <a:extLst>
                    <a:ext uri="{9D8B030D-6E8A-4147-A177-3AD203B41FA5}">
                      <a16:colId xmlns:a16="http://schemas.microsoft.com/office/drawing/2014/main" val="1762158927"/>
                    </a:ext>
                  </a:extLst>
                </a:gridCol>
                <a:gridCol w="4373324">
                  <a:extLst>
                    <a:ext uri="{9D8B030D-6E8A-4147-A177-3AD203B41FA5}">
                      <a16:colId xmlns:a16="http://schemas.microsoft.com/office/drawing/2014/main" val="240139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zh-CN" altLang="en-US" sz="3200" b="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60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b="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352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b="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31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b="0" baseline="3000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882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= </a:t>
                      </a:r>
                      <a:r>
                        <a:rPr lang="zh-CN" altLang="en-US" sz="3200" b="0" dirty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页的首地址 </a:t>
                      </a:r>
                      <a:r>
                        <a:rPr lang="en-US" altLang="zh-CN" sz="3200" b="0" dirty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&gt;&gt; 12</a:t>
                      </a:r>
                      <a:endParaRPr lang="zh-CN" altLang="en-US" sz="3200" b="0" baseline="3000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1443"/>
                  </a:ext>
                </a:extLst>
              </a:tr>
            </a:tbl>
          </a:graphicData>
        </a:graphic>
      </p:graphicFrame>
      <p:graphicFrame>
        <p:nvGraphicFramePr>
          <p:cNvPr id="21" name="表格 6">
            <a:extLst>
              <a:ext uri="{FF2B5EF4-FFF2-40B4-BE49-F238E27FC236}">
                <a16:creationId xmlns:a16="http://schemas.microsoft.com/office/drawing/2014/main" id="{84E3AA38-0103-2FD0-A8CF-557D471C5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866970"/>
              </p:ext>
            </p:extLst>
          </p:nvPr>
        </p:nvGraphicFramePr>
        <p:xfrm>
          <a:off x="3073399" y="1180449"/>
          <a:ext cx="60452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876">
                  <a:extLst>
                    <a:ext uri="{9D8B030D-6E8A-4147-A177-3AD203B41FA5}">
                      <a16:colId xmlns:a16="http://schemas.microsoft.com/office/drawing/2014/main" val="1762158927"/>
                    </a:ext>
                  </a:extLst>
                </a:gridCol>
                <a:gridCol w="4373324">
                  <a:extLst>
                    <a:ext uri="{9D8B030D-6E8A-4147-A177-3AD203B41FA5}">
                      <a16:colId xmlns:a16="http://schemas.microsoft.com/office/drawing/2014/main" val="240139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zh-CN" altLang="en-US" sz="3200" b="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60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= </a:t>
                      </a:r>
                      <a:r>
                        <a:rPr lang="zh-CN" altLang="en-US" sz="3200" b="0" dirty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页的首地址 </a:t>
                      </a:r>
                      <a:r>
                        <a:rPr lang="en-US" altLang="zh-CN" sz="3200" b="0" dirty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 4K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352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b="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31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b="0" baseline="3000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882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b="0" baseline="3000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1443"/>
                  </a:ext>
                </a:extLst>
              </a:tr>
            </a:tbl>
          </a:graphicData>
        </a:graphic>
      </p:graphicFrame>
      <p:graphicFrame>
        <p:nvGraphicFramePr>
          <p:cNvPr id="22" name="表格 6">
            <a:extLst>
              <a:ext uri="{FF2B5EF4-FFF2-40B4-BE49-F238E27FC236}">
                <a16:creationId xmlns:a16="http://schemas.microsoft.com/office/drawing/2014/main" id="{886CBFDD-AD65-8A32-F84A-2C736C074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05820"/>
              </p:ext>
            </p:extLst>
          </p:nvPr>
        </p:nvGraphicFramePr>
        <p:xfrm>
          <a:off x="3073399" y="1097676"/>
          <a:ext cx="60452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876">
                  <a:extLst>
                    <a:ext uri="{9D8B030D-6E8A-4147-A177-3AD203B41FA5}">
                      <a16:colId xmlns:a16="http://schemas.microsoft.com/office/drawing/2014/main" val="1762158927"/>
                    </a:ext>
                  </a:extLst>
                </a:gridCol>
                <a:gridCol w="4373324">
                  <a:extLst>
                    <a:ext uri="{9D8B030D-6E8A-4147-A177-3AD203B41FA5}">
                      <a16:colId xmlns:a16="http://schemas.microsoft.com/office/drawing/2014/main" val="240139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zh-CN" altLang="en-US" sz="3200" b="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60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b="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352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= </a:t>
                      </a:r>
                      <a:r>
                        <a:rPr lang="zh-CN" altLang="en-US" sz="3200" b="0" dirty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页的首地址 </a:t>
                      </a:r>
                      <a:r>
                        <a:rPr lang="en-US" altLang="zh-CN" sz="3200" b="0" dirty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 4096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31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b="0" baseline="3000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882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b="0" baseline="3000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1443"/>
                  </a:ext>
                </a:extLst>
              </a:tr>
            </a:tbl>
          </a:graphicData>
        </a:graphic>
      </p:graphicFrame>
      <p:graphicFrame>
        <p:nvGraphicFramePr>
          <p:cNvPr id="23" name="表格 6">
            <a:extLst>
              <a:ext uri="{FF2B5EF4-FFF2-40B4-BE49-F238E27FC236}">
                <a16:creationId xmlns:a16="http://schemas.microsoft.com/office/drawing/2014/main" id="{F1AA06AF-0A21-62E3-DF8F-68E4AAC87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856778"/>
              </p:ext>
            </p:extLst>
          </p:nvPr>
        </p:nvGraphicFramePr>
        <p:xfrm>
          <a:off x="3073398" y="1014903"/>
          <a:ext cx="60452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876">
                  <a:extLst>
                    <a:ext uri="{9D8B030D-6E8A-4147-A177-3AD203B41FA5}">
                      <a16:colId xmlns:a16="http://schemas.microsoft.com/office/drawing/2014/main" val="1762158927"/>
                    </a:ext>
                  </a:extLst>
                </a:gridCol>
                <a:gridCol w="4373324">
                  <a:extLst>
                    <a:ext uri="{9D8B030D-6E8A-4147-A177-3AD203B41FA5}">
                      <a16:colId xmlns:a16="http://schemas.microsoft.com/office/drawing/2014/main" val="240139779"/>
                    </a:ext>
                  </a:extLst>
                </a:gridCol>
              </a:tblGrid>
              <a:tr h="141577">
                <a:tc>
                  <a:txBody>
                    <a:bodyPr/>
                    <a:lstStyle/>
                    <a:p>
                      <a:pPr algn="r"/>
                      <a:endParaRPr lang="zh-CN" altLang="en-US" sz="3200" b="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606669"/>
                  </a:ext>
                </a:extLst>
              </a:tr>
              <a:tr h="141577"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b="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3522117"/>
                  </a:ext>
                </a:extLst>
              </a:tr>
              <a:tr h="141577"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b="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312801"/>
                  </a:ext>
                </a:extLst>
              </a:tr>
              <a:tr h="141577"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= </a:t>
                      </a:r>
                      <a:r>
                        <a:rPr lang="zh-CN" altLang="en-US" sz="3200" b="0" dirty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页的首地址 </a:t>
                      </a:r>
                      <a:r>
                        <a:rPr lang="en-US" altLang="zh-CN" sz="3200" b="0" dirty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 2</a:t>
                      </a:r>
                      <a:r>
                        <a:rPr lang="en-US" altLang="zh-CN" sz="3200" b="0" baseline="30000" dirty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12</a:t>
                      </a:r>
                      <a:endParaRPr lang="zh-CN" altLang="en-US" sz="3200" b="0" baseline="3000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882913"/>
                  </a:ext>
                </a:extLst>
              </a:tr>
              <a:tr h="141577"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b="0" baseline="3000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1443"/>
                  </a:ext>
                </a:extLst>
              </a:tr>
            </a:tbl>
          </a:graphicData>
        </a:graphic>
      </p:graphicFrame>
      <p:graphicFrame>
        <p:nvGraphicFramePr>
          <p:cNvPr id="24" name="表格 12">
            <a:extLst>
              <a:ext uri="{FF2B5EF4-FFF2-40B4-BE49-F238E27FC236}">
                <a16:creationId xmlns:a16="http://schemas.microsoft.com/office/drawing/2014/main" id="{FDD02FCF-4533-0D3C-EDA6-ED4417D91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41895"/>
              </p:ext>
            </p:extLst>
          </p:nvPr>
        </p:nvGraphicFramePr>
        <p:xfrm>
          <a:off x="2222500" y="426459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2800">
                  <a:extLst>
                    <a:ext uri="{9D8B030D-6E8A-4147-A177-3AD203B41FA5}">
                      <a16:colId xmlns:a16="http://schemas.microsoft.com/office/drawing/2014/main" val="262375379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511362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思源宋体" panose="02020400000000000000" pitchFamily="18" charset="-122"/>
                          <a:ea typeface="思源宋体" panose="02020400000000000000" pitchFamily="18" charset="-122"/>
                        </a:rPr>
                        <a:t>52-2</a:t>
                      </a:r>
                      <a:r>
                        <a:rPr lang="en-US" altLang="zh-CN" baseline="30000" dirty="0">
                          <a:solidFill>
                            <a:schemeClr val="tx1"/>
                          </a:solidFill>
                          <a:latin typeface="思源宋体" panose="02020400000000000000" pitchFamily="18" charset="-122"/>
                          <a:ea typeface="思源宋体" panose="02020400000000000000" pitchFamily="18" charset="-122"/>
                        </a:rPr>
                        <a:t>n</a:t>
                      </a:r>
                      <a:endParaRPr lang="zh-CN" altLang="en-US" baseline="30000" dirty="0">
                        <a:solidFill>
                          <a:schemeClr val="tx1"/>
                        </a:solidFill>
                        <a:latin typeface="思源宋体" panose="02020400000000000000" pitchFamily="18" charset="-122"/>
                        <a:ea typeface="思源宋体" panose="020204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思源宋体" panose="02020400000000000000" pitchFamily="18" charset="-122"/>
                          <a:ea typeface="思源宋体" panose="02020400000000000000" pitchFamily="18" charset="-122"/>
                        </a:rPr>
                        <a:t>2</a:t>
                      </a:r>
                      <a:r>
                        <a:rPr lang="en-US" altLang="zh-CN" baseline="30000" dirty="0">
                          <a:solidFill>
                            <a:schemeClr val="tx1"/>
                          </a:solidFill>
                          <a:latin typeface="思源宋体" panose="02020400000000000000" pitchFamily="18" charset="-122"/>
                          <a:ea typeface="思源宋体" panose="02020400000000000000" pitchFamily="18" charset="-122"/>
                        </a:rPr>
                        <a:t>n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思源宋体" panose="02020400000000000000" pitchFamily="18" charset="-122"/>
                        <a:ea typeface="思源宋体" panose="02020400000000000000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53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16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195</Words>
  <Application>Microsoft Office PowerPoint</Application>
  <PresentationFormat>宽屏</PresentationFormat>
  <Paragraphs>112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等距更纱黑体 SC Semibold</vt:lpstr>
      <vt:lpstr>等线</vt:lpstr>
      <vt:lpstr>等线 Light</vt:lpstr>
      <vt:lpstr>思源黑体 CN ExtraLight</vt:lpstr>
      <vt:lpstr>思源黑体 CN Heavy</vt:lpstr>
      <vt:lpstr>思源黑体 CN Medium</vt:lpstr>
      <vt:lpstr>思源黑体 CN Normal</vt:lpstr>
      <vt:lpstr>思源宋体</vt:lpstr>
      <vt:lpstr>思源宋体 CN Medium</vt:lpstr>
      <vt:lpstr>思源宋体 Heavy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John</dc:creator>
  <cp:lastModifiedBy>John</cp:lastModifiedBy>
  <cp:revision>42</cp:revision>
  <dcterms:created xsi:type="dcterms:W3CDTF">2022-07-18T16:10:03Z</dcterms:created>
  <dcterms:modified xsi:type="dcterms:W3CDTF">2022-08-04T14:21:45Z</dcterms:modified>
</cp:coreProperties>
</file>