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4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2" d="100"/>
        <a:sy n="19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31818"/>
            <a:ext cx="7772400" cy="32586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16115"/>
            <a:ext cx="6858000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9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98328"/>
            <a:ext cx="1971675" cy="793208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98328"/>
            <a:ext cx="5800725" cy="793208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3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333478"/>
            <a:ext cx="7886700" cy="38934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263769"/>
            <a:ext cx="7886700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91640"/>
            <a:ext cx="3886200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91640"/>
            <a:ext cx="3886200" cy="59387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47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98330"/>
            <a:ext cx="7886700" cy="1809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94476"/>
            <a:ext cx="3868340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418964"/>
            <a:ext cx="3868340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94476"/>
            <a:ext cx="3887391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418964"/>
            <a:ext cx="3887391" cy="5028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4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9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23993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47654"/>
            <a:ext cx="4629150" cy="6651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23993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47654"/>
            <a:ext cx="4629150" cy="66515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3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98330"/>
            <a:ext cx="78867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91640"/>
            <a:ext cx="78867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21AD5-0056-44F5-8819-A1BF0C8BE7C1}" type="datetimeFigureOut">
              <a:rPr lang="zh-CN" altLang="en-US" smtClean="0"/>
              <a:t>2022/8/16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675243"/>
            <a:ext cx="30861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14862-56B2-43DE-A45B-325F06371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4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EF9B3EF-F2B2-4B47-CEA7-B6A62B67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20298"/>
              </p:ext>
            </p:extLst>
          </p:nvPr>
        </p:nvGraphicFramePr>
        <p:xfrm>
          <a:off x="562917" y="1440113"/>
          <a:ext cx="801816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28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3540012761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841000979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956737872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905452995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4091504199"/>
                    </a:ext>
                  </a:extLst>
                </a:gridCol>
                <a:gridCol w="638765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  <a:gridCol w="638765">
                  <a:extLst>
                    <a:ext uri="{9D8B030D-6E8A-4147-A177-3AD203B41FA5}">
                      <a16:colId xmlns:a16="http://schemas.microsoft.com/office/drawing/2014/main" val="234684553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1890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4KB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4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2081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C1A4A9-E21D-733E-F567-F4E7D3C2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03176"/>
              </p:ext>
            </p:extLst>
          </p:nvPr>
        </p:nvGraphicFramePr>
        <p:xfrm>
          <a:off x="524813" y="3148330"/>
          <a:ext cx="80181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28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3540012761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841000979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956737872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905452995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1215758">
                  <a:extLst>
                    <a:ext uri="{9D8B030D-6E8A-4147-A177-3AD203B41FA5}">
                      <a16:colId xmlns:a16="http://schemas.microsoft.com/office/drawing/2014/main" val="4091504199"/>
                    </a:ext>
                  </a:extLst>
                </a:gridCol>
                <a:gridCol w="638764">
                  <a:extLst>
                    <a:ext uri="{9D8B030D-6E8A-4147-A177-3AD203B41FA5}">
                      <a16:colId xmlns:a16="http://schemas.microsoft.com/office/drawing/2014/main" val="234684553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1890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2MB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4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6580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35ED04A-23D4-F4DF-C94D-851713D0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038870"/>
              </p:ext>
            </p:extLst>
          </p:nvPr>
        </p:nvGraphicFramePr>
        <p:xfrm>
          <a:off x="524813" y="4839971"/>
          <a:ext cx="801816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28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708228">
                  <a:extLst>
                    <a:ext uri="{9D8B030D-6E8A-4147-A177-3AD203B41FA5}">
                      <a16:colId xmlns:a16="http://schemas.microsoft.com/office/drawing/2014/main" val="3540012761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841000979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956737872"/>
                    </a:ext>
                  </a:extLst>
                </a:gridCol>
                <a:gridCol w="576994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2369747">
                  <a:extLst>
                    <a:ext uri="{9D8B030D-6E8A-4147-A177-3AD203B41FA5}">
                      <a16:colId xmlns:a16="http://schemas.microsoft.com/office/drawing/2014/main" val="3905452995"/>
                    </a:ext>
                  </a:extLst>
                </a:gridCol>
                <a:gridCol w="638765">
                  <a:extLst>
                    <a:ext uri="{9D8B030D-6E8A-4147-A177-3AD203B41FA5}">
                      <a16:colId xmlns:a16="http://schemas.microsoft.com/office/drawing/2014/main" val="2346845530"/>
                    </a:ext>
                  </a:extLst>
                </a:gridCol>
              </a:tblGrid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63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29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1890"/>
                  </a:ext>
                </a:extLst>
              </a:tr>
              <a:tr h="34560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1GB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4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134337"/>
                  </a:ext>
                </a:extLst>
              </a:tr>
            </a:tbl>
          </a:graphicData>
        </a:graphic>
      </p:graphicFrame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13E426C-3E25-61E5-BEF8-D4C4A1889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151948"/>
              </p:ext>
            </p:extLst>
          </p:nvPr>
        </p:nvGraphicFramePr>
        <p:xfrm>
          <a:off x="792480" y="7317807"/>
          <a:ext cx="358521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654">
                  <a:extLst>
                    <a:ext uri="{9D8B030D-6E8A-4147-A177-3AD203B41FA5}">
                      <a16:colId xmlns:a16="http://schemas.microsoft.com/office/drawing/2014/main" val="3440374513"/>
                    </a:ext>
                  </a:extLst>
                </a:gridCol>
                <a:gridCol w="2713556">
                  <a:extLst>
                    <a:ext uri="{9D8B030D-6E8A-4147-A177-3AD203B41FA5}">
                      <a16:colId xmlns:a16="http://schemas.microsoft.com/office/drawing/2014/main" val="414412194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Sign 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EXTension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8975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Virtual Page Number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029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Virtual Page Offset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8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1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74</Words>
  <Application>Microsoft Office PowerPoint</Application>
  <PresentationFormat>自定义</PresentationFormat>
  <Paragraphs>69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更纱黑体 SC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23</cp:revision>
  <dcterms:created xsi:type="dcterms:W3CDTF">2022-08-16T02:49:05Z</dcterms:created>
  <dcterms:modified xsi:type="dcterms:W3CDTF">2022-08-16T06:38:16Z</dcterms:modified>
</cp:coreProperties>
</file>