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E144-7DBB-FD4A-87F7-1699C7BAE519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6289-3ADD-1D41-A614-A0899B21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E144-7DBB-FD4A-87F7-1699C7BAE519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6289-3ADD-1D41-A614-A0899B21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8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E144-7DBB-FD4A-87F7-1699C7BAE519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6289-3ADD-1D41-A614-A0899B21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5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E144-7DBB-FD4A-87F7-1699C7BAE519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6289-3ADD-1D41-A614-A0899B21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1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E144-7DBB-FD4A-87F7-1699C7BAE519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6289-3ADD-1D41-A614-A0899B21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0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E144-7DBB-FD4A-87F7-1699C7BAE519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6289-3ADD-1D41-A614-A0899B21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8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E144-7DBB-FD4A-87F7-1699C7BAE519}" type="datetimeFigureOut">
              <a:rPr lang="en-US" smtClean="0"/>
              <a:t>7/16/19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6289-3ADD-1D41-A614-A0899B21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E144-7DBB-FD4A-87F7-1699C7BAE519}" type="datetimeFigureOut">
              <a:rPr lang="en-US" smtClean="0"/>
              <a:t>7/16/19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6289-3ADD-1D41-A614-A0899B21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3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E144-7DBB-FD4A-87F7-1699C7BAE519}" type="datetimeFigureOut">
              <a:rPr lang="en-US" smtClean="0"/>
              <a:t>7/16/19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6289-3ADD-1D41-A614-A0899B21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E144-7DBB-FD4A-87F7-1699C7BAE519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6289-3ADD-1D41-A614-A0899B21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12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E144-7DBB-FD4A-87F7-1699C7BAE519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6289-3ADD-1D41-A614-A0899B21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7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EE144-7DBB-FD4A-87F7-1699C7BAE519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76289-3ADD-1D41-A614-A0899B21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8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875"/>
          <a:stretch/>
        </p:blipFill>
        <p:spPr>
          <a:xfrm>
            <a:off x="3048000" y="0"/>
            <a:ext cx="9144000" cy="63865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0416" r="30155" b="17084"/>
          <a:stretch/>
        </p:blipFill>
        <p:spPr>
          <a:xfrm rot="5400000">
            <a:off x="-1050132" y="1050132"/>
            <a:ext cx="6386513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19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wanyuk</cp:lastModifiedBy>
  <cp:revision>4</cp:revision>
  <dcterms:created xsi:type="dcterms:W3CDTF">2019-04-22T10:51:23Z</dcterms:created>
  <dcterms:modified xsi:type="dcterms:W3CDTF">2019-07-16T04:10:01Z</dcterms:modified>
</cp:coreProperties>
</file>