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218"/>
    <a:srgbClr val="16B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CEED-7920-8845-B4B1-D7F8EB12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3B7F6-642B-2041-92CA-09598E51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8C7F-5BDE-6241-BC2B-9F82132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4190-D53B-BB4F-AD0F-F584A7D7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66EF-920B-3F4A-A90D-646C0D8F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25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26C6-13F7-DF42-BF4F-F1A6C511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DF20-FC84-CF4D-A350-80517ECE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6401-D181-0A4F-92DE-97CF037A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9A26-226B-114A-9B78-92598A5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2539-FF29-334B-8369-929828E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93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A7287-3647-D94B-A918-D1A2F1A9F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76324-CB43-CD49-8968-F08635576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698D-AC06-C142-917D-573DEA4E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E2B4-C838-9E49-97E2-6718D8AC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22BD-082D-4844-A106-8C17B8E8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8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63A0-3F9C-D042-9640-CBF4769C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23D3-163D-3A49-9A04-EF863556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42A4-EE2B-7F48-A302-DEE61E4E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1550-D63F-FA45-AB7C-A8AF6D28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D750-E8FF-2F43-83CD-ECC9C58B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65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A74-39D6-114B-B214-1F047958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3FC6-8500-BA43-829D-599C5B1F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A971-7D8A-1041-A7AC-633154B1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F7C6-1D28-F841-87FC-08754E93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34C6-297C-E847-BBD5-D82CACED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73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E9D5-5ABC-FA43-9433-EE26D19C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021E-63F2-754B-AC93-BAC7261CA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BBA34-A9F2-5B45-8C15-980E37AA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6048-79EF-254E-B56F-B59B5955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9158-56B1-F64A-83CE-A2164345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962E-FD33-8442-866C-6F07F84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30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A9DA-360E-C74C-B819-D1E897B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49C2B-6108-194F-89D0-A50A7A30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72713-8F1C-7D4A-901F-AB7395BC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3DF9-F6CA-6046-B43F-DE7F94E9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E939-BA61-1948-AF37-4FFB165F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C142-5EC7-4D4A-9FED-D1A1C34C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91681-52B8-784B-A25A-B60B058C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4258F-36E4-3B4E-B138-010130A9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82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7E1-4552-3646-A0FD-98FD7F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C2D61-482F-9945-BEBD-BD996EB5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2F2EE-8339-0940-81BA-0AEE6099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2C61C-A81B-424A-993C-F63A4232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24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9747F-C9F2-8347-9204-3660C4ED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44A2C-A991-D147-B680-281A4529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A5A8-7EE4-844A-A2A4-C9C247C6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06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52B8-40A6-8E42-B6DF-60F7D6A7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31C6-A31B-3F41-A36C-5CA7EDD1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8A5D2-FDCE-EC49-A418-EBD2AADF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3094-DE71-6541-8528-78884989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58D98-F3F7-DB48-A1AF-6C8EDAD2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51D71-A84D-7C4D-8393-25F2CC8C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6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96E7-81D7-5648-BF86-307289C6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69D2D-61D3-684C-8270-2D25A5B2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C8EEB-B6D2-3244-9384-F1FD92CD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7BB9-EFD5-904F-AF20-39BB1055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E272D-A666-074E-9761-7AB36E56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1600-DA48-E143-B17B-3B11C34A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68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8C3BA-A9BA-014B-BF7E-06A5A15C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0FCCF-114E-E44C-ACF9-7E49A458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D664-55F2-5443-8237-B3F9CA2BF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9CDA-D8A5-464A-8DF7-E57E8725DFF3}" type="datetimeFigureOut">
              <a:rPr lang="en-NL" smtClean="0"/>
              <a:t>28/03/2020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A6D9-7B42-8849-8CB5-D13C46F03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B4E4-7269-0B43-BF49-DA4B5C022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27F1E-12FA-FB47-B3E9-FF61AAEC09D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8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en.wikipedia.org/wiki/File:System-search.svg" TargetMode="External"/><Relationship Id="rId7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iff"/><Relationship Id="rId11" Type="http://schemas.openxmlformats.org/officeDocument/2006/relationships/image" Target="../media/image7.tiff"/><Relationship Id="rId5" Type="http://schemas.openxmlformats.org/officeDocument/2006/relationships/hyperlink" Target="https://simple.wikipedia.org/wiki/File:Emblem-notice.svg" TargetMode="External"/><Relationship Id="rId10" Type="http://schemas.openxmlformats.org/officeDocument/2006/relationships/image" Target="../media/image6.tiff"/><Relationship Id="rId4" Type="http://schemas.openxmlformats.org/officeDocument/2006/relationships/image" Target="../media/image2.png"/><Relationship Id="rId9" Type="http://schemas.openxmlformats.org/officeDocument/2006/relationships/hyperlink" Target="https://tex.stackexchange.com/questions/383292/all-uses-of-latex-i-never-use-latex-except-f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383292/all-uses-of-latex-i-never-use-latex-except-fo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12A54D-2564-5345-B36F-BC853431AEB1}"/>
              </a:ext>
            </a:extLst>
          </p:cNvPr>
          <p:cNvSpPr/>
          <p:nvPr/>
        </p:nvSpPr>
        <p:spPr>
          <a:xfrm>
            <a:off x="1429407" y="1040524"/>
            <a:ext cx="2480441" cy="12612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FD6A55-2D5F-8E44-849E-1E9AB300ADC1}"/>
              </a:ext>
            </a:extLst>
          </p:cNvPr>
          <p:cNvSpPr/>
          <p:nvPr/>
        </p:nvSpPr>
        <p:spPr>
          <a:xfrm>
            <a:off x="1429407" y="2798379"/>
            <a:ext cx="2480441" cy="12612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5">
                    <a:lumMod val="75000"/>
                  </a:schemeClr>
                </a:solidFill>
              </a:rPr>
              <a:t>Inform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E50FAB-DCF9-F241-BB2C-28F0F5E4799F}"/>
              </a:ext>
            </a:extLst>
          </p:cNvPr>
          <p:cNvSpPr/>
          <p:nvPr/>
        </p:nvSpPr>
        <p:spPr>
          <a:xfrm>
            <a:off x="1429407" y="4556234"/>
            <a:ext cx="2480441" cy="12612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3600" dirty="0">
                <a:solidFill>
                  <a:schemeClr val="accent4">
                    <a:lumMod val="75000"/>
                  </a:schemeClr>
                </a:solidFill>
              </a:rPr>
              <a:t>Sell</a:t>
            </a:r>
          </a:p>
        </p:txBody>
      </p:sp>
      <p:pic>
        <p:nvPicPr>
          <p:cNvPr id="8" name="Picture 7" descr="A picture containing black, sitting, white, table&#10;&#10;Description automatically generated">
            <a:extLst>
              <a:ext uri="{FF2B5EF4-FFF2-40B4-BE49-F238E27FC236}">
                <a16:creationId xmlns:a16="http://schemas.microsoft.com/office/drawing/2014/main" id="{3B7A80BD-4649-7E42-BA37-776B2726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853322" y="1145770"/>
            <a:ext cx="1056526" cy="1056526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1CDDCEA2-1190-D14D-AF7F-E2B2C2BDD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19887" y="2934019"/>
            <a:ext cx="989961" cy="989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9F9B31-9A64-CE44-95AA-FFDA6E598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65168" y="4660320"/>
            <a:ext cx="1053070" cy="1053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102010-2A4F-9542-AC64-19AF37546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328" y="2401243"/>
            <a:ext cx="2733619" cy="205551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6E20A-8E92-F24F-AE5C-E41966056814}"/>
              </a:ext>
            </a:extLst>
          </p:cNvPr>
          <p:cNvCxnSpPr>
            <a:cxnSpLocks/>
          </p:cNvCxnSpPr>
          <p:nvPr/>
        </p:nvCxnSpPr>
        <p:spPr>
          <a:xfrm flipV="1">
            <a:off x="4151870" y="4267200"/>
            <a:ext cx="1093739" cy="67550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9CFAC9-EE9E-4543-B68C-2E8928A0905C}"/>
              </a:ext>
            </a:extLst>
          </p:cNvPr>
          <p:cNvCxnSpPr>
            <a:cxnSpLocks/>
          </p:cNvCxnSpPr>
          <p:nvPr/>
        </p:nvCxnSpPr>
        <p:spPr>
          <a:xfrm flipV="1">
            <a:off x="4151870" y="3425568"/>
            <a:ext cx="1093739" cy="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5D0DA7-34EA-3245-865C-20EEE8C54A3F}"/>
              </a:ext>
            </a:extLst>
          </p:cNvPr>
          <p:cNvCxnSpPr>
            <a:cxnSpLocks/>
          </p:cNvCxnSpPr>
          <p:nvPr/>
        </p:nvCxnSpPr>
        <p:spPr>
          <a:xfrm>
            <a:off x="4151870" y="1923393"/>
            <a:ext cx="1093739" cy="66054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997691-8BE2-8440-BDEA-6CA2B7403FEE}"/>
              </a:ext>
            </a:extLst>
          </p:cNvPr>
          <p:cNvSpPr txBox="1"/>
          <p:nvPr/>
        </p:nvSpPr>
        <p:spPr>
          <a:xfrm>
            <a:off x="5850219" y="457337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Happy Customers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52D13B-812B-1844-8EFE-D6A50EE132A5}"/>
              </a:ext>
            </a:extLst>
          </p:cNvPr>
          <p:cNvGrpSpPr/>
          <p:nvPr/>
        </p:nvGrpSpPr>
        <p:grpSpPr>
          <a:xfrm>
            <a:off x="8408760" y="4213074"/>
            <a:ext cx="2817339" cy="1947562"/>
            <a:chOff x="8738557" y="4205771"/>
            <a:chExt cx="2817339" cy="1947562"/>
          </a:xfrm>
        </p:grpSpPr>
        <p:pic>
          <p:nvPicPr>
            <p:cNvPr id="24" name="Picture 2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683B8C8-CF63-9B45-B79C-F81BAC78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173444" y="4205771"/>
              <a:ext cx="1947562" cy="19475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924513-551D-2E44-BD25-62AC0D2E036F}"/>
                </a:ext>
              </a:extLst>
            </p:cNvPr>
            <p:cNvSpPr txBox="1"/>
            <p:nvPr/>
          </p:nvSpPr>
          <p:spPr>
            <a:xfrm>
              <a:off x="9754041" y="5463923"/>
              <a:ext cx="78636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" dirty="0">
                  <a:solidFill>
                    <a:schemeClr val="bg1"/>
                  </a:solidFill>
                </a:rPr>
                <a:t>Company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91FF162-B038-3E42-A4D2-36A9165F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53265" y="4780871"/>
              <a:ext cx="575873" cy="398681"/>
            </a:xfrm>
            <a:prstGeom prst="rect">
              <a:avLst/>
            </a:prstGeom>
          </p:spPr>
        </p:pic>
        <p:sp>
          <p:nvSpPr>
            <p:cNvPr id="27" name="Curved Up Ribbon 26">
              <a:extLst>
                <a:ext uri="{FF2B5EF4-FFF2-40B4-BE49-F238E27FC236}">
                  <a16:creationId xmlns:a16="http://schemas.microsoft.com/office/drawing/2014/main" id="{4F6A0AF8-8DE3-A645-B144-DFDC6740B86B}"/>
                </a:ext>
              </a:extLst>
            </p:cNvPr>
            <p:cNvSpPr/>
            <p:nvPr/>
          </p:nvSpPr>
          <p:spPr>
            <a:xfrm>
              <a:off x="8738557" y="5040538"/>
              <a:ext cx="2817339" cy="678247"/>
            </a:xfrm>
            <a:prstGeom prst="ellipseRibbon2">
              <a:avLst>
                <a:gd name="adj1" fmla="val 25000"/>
                <a:gd name="adj2" fmla="val 68430"/>
                <a:gd name="adj3" fmla="val 1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chemeClr val="tx1"/>
                  </a:solidFill>
                </a:rPr>
                <a:t>TesTee</a:t>
              </a:r>
              <a:endParaRPr lang="en-NL" sz="11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899F78E-D339-ED47-A563-78798A59B8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73653" y="4957416"/>
            <a:ext cx="1960088" cy="1511948"/>
          </a:xfrm>
          <a:prstGeom prst="rect">
            <a:avLst/>
          </a:prstGeom>
        </p:spPr>
      </p:pic>
      <p:sp>
        <p:nvSpPr>
          <p:cNvPr id="30" name="Bent Arrow 29">
            <a:extLst>
              <a:ext uri="{FF2B5EF4-FFF2-40B4-BE49-F238E27FC236}">
                <a16:creationId xmlns:a16="http://schemas.microsoft.com/office/drawing/2014/main" id="{50007347-603F-DA41-83D4-7A384F61A45D}"/>
              </a:ext>
            </a:extLst>
          </p:cNvPr>
          <p:cNvSpPr/>
          <p:nvPr/>
        </p:nvSpPr>
        <p:spPr>
          <a:xfrm rot="5400000">
            <a:off x="8900965" y="3014269"/>
            <a:ext cx="742293" cy="1564893"/>
          </a:xfrm>
          <a:prstGeom prst="bentArrow">
            <a:avLst>
              <a:gd name="adj1" fmla="val 12843"/>
              <a:gd name="adj2" fmla="val 25000"/>
              <a:gd name="adj3" fmla="val 18921"/>
              <a:gd name="adj4" fmla="val 49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in a white shirt&#10;&#10;Description automatically generated">
            <a:extLst>
              <a:ext uri="{FF2B5EF4-FFF2-40B4-BE49-F238E27FC236}">
                <a16:creationId xmlns:a16="http://schemas.microsoft.com/office/drawing/2014/main" id="{25F89557-00EA-D341-BB05-4B442529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38969" y="719438"/>
            <a:ext cx="1947562" cy="194756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A188F-6785-1049-A723-A0989130FD5F}"/>
              </a:ext>
            </a:extLst>
          </p:cNvPr>
          <p:cNvGrpSpPr/>
          <p:nvPr/>
        </p:nvGrpSpPr>
        <p:grpSpPr>
          <a:xfrm>
            <a:off x="815913" y="1361480"/>
            <a:ext cx="2817339" cy="1947562"/>
            <a:chOff x="4336878" y="2794000"/>
            <a:chExt cx="2817339" cy="1947562"/>
          </a:xfrm>
        </p:grpSpPr>
        <p:pic>
          <p:nvPicPr>
            <p:cNvPr id="9" name="Picture 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C6DF1AFC-AC50-E74D-BBC3-0C563A946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771765" y="2794000"/>
              <a:ext cx="1947562" cy="19475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904C40-1561-F549-9DE3-618F935A03FC}"/>
                </a:ext>
              </a:extLst>
            </p:cNvPr>
            <p:cNvSpPr txBox="1"/>
            <p:nvPr/>
          </p:nvSpPr>
          <p:spPr>
            <a:xfrm>
              <a:off x="5352362" y="4052152"/>
              <a:ext cx="78636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200" dirty="0">
                  <a:solidFill>
                    <a:schemeClr val="bg1"/>
                  </a:solidFill>
                </a:rPr>
                <a:t>Company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0795697-3BCC-4F4B-A146-F0613D66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1586" y="3369100"/>
              <a:ext cx="575873" cy="398681"/>
            </a:xfrm>
            <a:prstGeom prst="rect">
              <a:avLst/>
            </a:prstGeom>
          </p:spPr>
        </p:pic>
        <p:sp>
          <p:nvSpPr>
            <p:cNvPr id="13" name="Curved Up Ribbon 12">
              <a:extLst>
                <a:ext uri="{FF2B5EF4-FFF2-40B4-BE49-F238E27FC236}">
                  <a16:creationId xmlns:a16="http://schemas.microsoft.com/office/drawing/2014/main" id="{A7998A34-9A1F-594C-997F-64CAFD364D55}"/>
                </a:ext>
              </a:extLst>
            </p:cNvPr>
            <p:cNvSpPr/>
            <p:nvPr/>
          </p:nvSpPr>
          <p:spPr>
            <a:xfrm>
              <a:off x="4336878" y="3628767"/>
              <a:ext cx="2817339" cy="678247"/>
            </a:xfrm>
            <a:prstGeom prst="ellipseRibbon2">
              <a:avLst>
                <a:gd name="adj1" fmla="val 25000"/>
                <a:gd name="adj2" fmla="val 68430"/>
                <a:gd name="adj3" fmla="val 1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chemeClr val="tx1"/>
                  </a:solidFill>
                </a:rPr>
                <a:t>TesTee</a:t>
              </a:r>
              <a:endParaRPr lang="en-NL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323BFF-5977-EE46-9D36-6F2E0110F69F}"/>
              </a:ext>
            </a:extLst>
          </p:cNvPr>
          <p:cNvSpPr txBox="1"/>
          <p:nvPr/>
        </p:nvSpPr>
        <p:spPr>
          <a:xfrm>
            <a:off x="3422823" y="605480"/>
            <a:ext cx="1332000" cy="756000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ctr"/>
            <a:r>
              <a:rPr lang="en-NL" sz="1400" dirty="0"/>
              <a:t>- TesTee -</a:t>
            </a:r>
          </a:p>
          <a:p>
            <a:pPr algn="ctr"/>
            <a:r>
              <a:rPr lang="en-NL" sz="1400" dirty="0"/>
              <a:t>Quality Brand</a:t>
            </a:r>
          </a:p>
          <a:p>
            <a:pPr marL="285750" indent="-285750" algn="ctr">
              <a:buFontTx/>
              <a:buChar char="-"/>
            </a:pPr>
            <a:r>
              <a:rPr lang="en-NL" sz="1400" dirty="0"/>
              <a:t>- Company -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921B02-2858-8A49-995C-F386B5BAE6DB}"/>
              </a:ext>
            </a:extLst>
          </p:cNvPr>
          <p:cNvGrpSpPr/>
          <p:nvPr/>
        </p:nvGrpSpPr>
        <p:grpSpPr>
          <a:xfrm rot="20448880">
            <a:off x="4101080" y="3030462"/>
            <a:ext cx="5667011" cy="1943724"/>
            <a:chOff x="4101080" y="3030462"/>
            <a:chExt cx="5667011" cy="1943724"/>
          </a:xfrm>
        </p:grpSpPr>
        <p:sp>
          <p:nvSpPr>
            <p:cNvPr id="22" name="Bent Up Arrow 21">
              <a:extLst>
                <a:ext uri="{FF2B5EF4-FFF2-40B4-BE49-F238E27FC236}">
                  <a16:creationId xmlns:a16="http://schemas.microsoft.com/office/drawing/2014/main" id="{F1D5697F-D691-6B4F-826A-ECB0E87F7795}"/>
                </a:ext>
              </a:extLst>
            </p:cNvPr>
            <p:cNvSpPr/>
            <p:nvPr/>
          </p:nvSpPr>
          <p:spPr>
            <a:xfrm rot="2783379">
              <a:off x="8203399" y="3136914"/>
              <a:ext cx="1671144" cy="1458240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390B86B7-B69D-3A46-BADD-21C1CC378B52}"/>
                </a:ext>
              </a:extLst>
            </p:cNvPr>
            <p:cNvSpPr/>
            <p:nvPr/>
          </p:nvSpPr>
          <p:spPr>
            <a:xfrm rot="19178380">
              <a:off x="6020728" y="3369126"/>
              <a:ext cx="2280745" cy="1345324"/>
            </a:xfrm>
            <a:prstGeom prst="corner">
              <a:avLst>
                <a:gd name="adj1" fmla="val 33065"/>
                <a:gd name="adj2" fmla="val 359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56E359-E3C3-C748-A888-45188D7BBE93}"/>
                </a:ext>
              </a:extLst>
            </p:cNvPr>
            <p:cNvSpPr/>
            <p:nvPr/>
          </p:nvSpPr>
          <p:spPr>
            <a:xfrm rot="19595528">
              <a:off x="4101080" y="4529464"/>
              <a:ext cx="2424892" cy="4447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62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 Kranenburg</dc:creator>
  <cp:lastModifiedBy>Arjan Kranenburg</cp:lastModifiedBy>
  <cp:revision>10</cp:revision>
  <dcterms:created xsi:type="dcterms:W3CDTF">2020-03-27T10:47:03Z</dcterms:created>
  <dcterms:modified xsi:type="dcterms:W3CDTF">2020-03-28T14:57:20Z</dcterms:modified>
</cp:coreProperties>
</file>