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2" r:id="rId5"/>
    <p:sldId id="260" r:id="rId6"/>
    <p:sldId id="263" r:id="rId7"/>
    <p:sldId id="268" r:id="rId8"/>
    <p:sldId id="265" r:id="rId9"/>
    <p:sldId id="264" r:id="rId10"/>
    <p:sldId id="270" r:id="rId11"/>
    <p:sldId id="271" r:id="rId12"/>
    <p:sldId id="273" r:id="rId13"/>
    <p:sldId id="274" r:id="rId14"/>
    <p:sldId id="282" r:id="rId15"/>
    <p:sldId id="285" r:id="rId16"/>
    <p:sldId id="28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4F67-21F5-4F87-B649-B9416C3C5EEF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D818-AB82-47B8-87E7-852F4F0328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5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4F67-21F5-4F87-B649-B9416C3C5EEF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D818-AB82-47B8-87E7-852F4F032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48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4F67-21F5-4F87-B649-B9416C3C5EEF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D818-AB82-47B8-87E7-852F4F032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96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4F67-21F5-4F87-B649-B9416C3C5EEF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D818-AB82-47B8-87E7-852F4F032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28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4F67-21F5-4F87-B649-B9416C3C5EEF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D818-AB82-47B8-87E7-852F4F0328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4F67-21F5-4F87-B649-B9416C3C5EEF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D818-AB82-47B8-87E7-852F4F032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5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4F67-21F5-4F87-B649-B9416C3C5EEF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D818-AB82-47B8-87E7-852F4F032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28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4F67-21F5-4F87-B649-B9416C3C5EEF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D818-AB82-47B8-87E7-852F4F032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79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4F67-21F5-4F87-B649-B9416C3C5EEF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D818-AB82-47B8-87E7-852F4F032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99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F54F67-21F5-4F87-B649-B9416C3C5EEF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0D818-AB82-47B8-87E7-852F4F032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67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4F67-21F5-4F87-B649-B9416C3C5EEF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D818-AB82-47B8-87E7-852F4F032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12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F54F67-21F5-4F87-B649-B9416C3C5EEF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30D818-AB82-47B8-87E7-852F4F0328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62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dirty="0" smtClean="0"/>
              <a:t>Trabalho de Paradigmas </a:t>
            </a:r>
            <a:r>
              <a:rPr lang="pt-BR" sz="6600" smtClean="0"/>
              <a:t>de </a:t>
            </a:r>
            <a:r>
              <a:rPr lang="pt-BR" sz="6600" smtClean="0"/>
              <a:t>Linguagens </a:t>
            </a:r>
            <a:r>
              <a:rPr lang="pt-BR" sz="6600" dirty="0" smtClean="0"/>
              <a:t>de Programação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25112"/>
            <a:ext cx="9144000" cy="204520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Alunos: Alan Willy </a:t>
            </a:r>
            <a:r>
              <a:rPr lang="pt-BR" dirty="0" err="1" smtClean="0"/>
              <a:t>Leiser</a:t>
            </a:r>
            <a:endParaRPr lang="pt-BR" dirty="0" smtClean="0"/>
          </a:p>
          <a:p>
            <a:pPr algn="l"/>
            <a:r>
              <a:rPr lang="pt-BR" dirty="0" smtClean="0"/>
              <a:t>	Luan Victor</a:t>
            </a:r>
          </a:p>
          <a:p>
            <a:pPr algn="l"/>
            <a:r>
              <a:rPr lang="pt-BR" dirty="0" smtClean="0"/>
              <a:t>	Matheus </a:t>
            </a:r>
            <a:r>
              <a:rPr lang="pt-BR" dirty="0" err="1" smtClean="0"/>
              <a:t>Matiazzo</a:t>
            </a:r>
            <a:endParaRPr lang="pt-BR" dirty="0" smtClean="0"/>
          </a:p>
          <a:p>
            <a:pPr algn="l"/>
            <a:r>
              <a:rPr lang="pt-BR" dirty="0" err="1" smtClean="0"/>
              <a:t>Professor:Evandro</a:t>
            </a:r>
            <a:r>
              <a:rPr lang="pt-BR" dirty="0" smtClean="0"/>
              <a:t> </a:t>
            </a:r>
            <a:r>
              <a:rPr lang="pt-BR" dirty="0" err="1" smtClean="0"/>
              <a:t>Baccarin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39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Implementação QRY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51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Leitura do GEO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17" y="2375731"/>
            <a:ext cx="9366126" cy="2933967"/>
          </a:xfrm>
        </p:spPr>
      </p:pic>
    </p:spTree>
    <p:extLst>
      <p:ext uri="{BB962C8B-B14F-4D97-AF65-F5344CB8AC3E}">
        <p14:creationId xmlns:p14="http://schemas.microsoft.com/office/powerpoint/2010/main" val="49466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Chamada dos comandos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51811"/>
            <a:ext cx="4645000" cy="3657202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88" y="2051811"/>
            <a:ext cx="4644414" cy="36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3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734" t="26445" r="51500" b="46889"/>
          <a:stretch/>
        </p:blipFill>
        <p:spPr>
          <a:xfrm>
            <a:off x="1046284" y="2241074"/>
            <a:ext cx="10741093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1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TRNS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8" y="1607592"/>
            <a:ext cx="10897224" cy="3642816"/>
          </a:xfrm>
        </p:spPr>
      </p:pic>
    </p:spTree>
    <p:extLst>
      <p:ext uri="{BB962C8B-B14F-4D97-AF65-F5344CB8AC3E}">
        <p14:creationId xmlns:p14="http://schemas.microsoft.com/office/powerpoint/2010/main" val="13706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610" t="29407" r="50333" b="43185"/>
          <a:stretch/>
        </p:blipFill>
        <p:spPr>
          <a:xfrm>
            <a:off x="1078119" y="2287537"/>
            <a:ext cx="10096721" cy="33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2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Demonstração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97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Implementar um script em </a:t>
            </a:r>
            <a:r>
              <a:rPr lang="pt-BR" sz="4000" dirty="0" err="1" smtClean="0"/>
              <a:t>Racket</a:t>
            </a:r>
            <a:r>
              <a:rPr lang="pt-BR" sz="4000" dirty="0" smtClean="0"/>
              <a:t> que gere casos de testes para a fase III do trabalho de Estrutura de dados.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766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Implementação GEO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44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Implentação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Cores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5" y="3021752"/>
            <a:ext cx="11741350" cy="195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2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Implentação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 da quantidade de figuras, quadras e prédios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484" t="21555" r="64750" b="64991"/>
          <a:stretch/>
        </p:blipFill>
        <p:spPr>
          <a:xfrm>
            <a:off x="1817048" y="3012980"/>
            <a:ext cx="8557904" cy="19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0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Implentação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Gerando quadra e equipamentos urbanos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918" t="16324" r="54798" b="66404"/>
          <a:stretch/>
        </p:blipFill>
        <p:spPr>
          <a:xfrm>
            <a:off x="2760785" y="2480410"/>
            <a:ext cx="6618731" cy="15208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3250" t="79081" r="30139" b="14445"/>
          <a:stretch/>
        </p:blipFill>
        <p:spPr>
          <a:xfrm>
            <a:off x="486932" y="4409629"/>
            <a:ext cx="11218135" cy="6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3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Ajuste para impressão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144" t="45259" r="75583" b="36932"/>
          <a:stretch/>
        </p:blipFill>
        <p:spPr>
          <a:xfrm>
            <a:off x="1255902" y="2107636"/>
            <a:ext cx="5061215" cy="22763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44" t="63552" r="75583" b="9695"/>
          <a:stretch/>
        </p:blipFill>
        <p:spPr>
          <a:xfrm>
            <a:off x="6043036" y="1917395"/>
            <a:ext cx="4865030" cy="32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 prédios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8" y="2285077"/>
            <a:ext cx="11286364" cy="31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5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Implementação e Impressão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 circulo e retângulo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485" t="20222" r="14000" b="26390"/>
          <a:stretch/>
        </p:blipFill>
        <p:spPr>
          <a:xfrm>
            <a:off x="1362808" y="2280664"/>
            <a:ext cx="9990992" cy="359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685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</TotalTime>
  <Words>80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Retrospectiva</vt:lpstr>
      <vt:lpstr>Trabalho de Paradigmas de Linguagens de Programação</vt:lpstr>
      <vt:lpstr>Objetivo</vt:lpstr>
      <vt:lpstr>Implementação GEO</vt:lpstr>
      <vt:lpstr>Implentação</vt:lpstr>
      <vt:lpstr>Implentação</vt:lpstr>
      <vt:lpstr>Implentação</vt:lpstr>
      <vt:lpstr>Ajuste para impressão</vt:lpstr>
      <vt:lpstr>Implementação</vt:lpstr>
      <vt:lpstr>Implementação e Impressão</vt:lpstr>
      <vt:lpstr>Implementação QRY</vt:lpstr>
      <vt:lpstr>Leitura do GEO</vt:lpstr>
      <vt:lpstr>Chamada dos comandos</vt:lpstr>
      <vt:lpstr>O?</vt:lpstr>
      <vt:lpstr>TRNS</vt:lpstr>
      <vt:lpstr>FH</vt:lpstr>
      <vt:lpstr>Demonstração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Paradigmas de Lógica de Programação</dc:title>
  <dc:creator>Alan</dc:creator>
  <cp:lastModifiedBy>Alan</cp:lastModifiedBy>
  <cp:revision>24</cp:revision>
  <dcterms:created xsi:type="dcterms:W3CDTF">2019-08-04T02:31:24Z</dcterms:created>
  <dcterms:modified xsi:type="dcterms:W3CDTF">2019-08-05T14:52:59Z</dcterms:modified>
</cp:coreProperties>
</file>