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3" r:id="rId3"/>
    <p:sldId id="262" r:id="rId4"/>
    <p:sldId id="264" r:id="rId5"/>
    <p:sldId id="268" r:id="rId6"/>
    <p:sldId id="259" r:id="rId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C2DB2-E660-4164-B93E-D478E070A549}" v="21" dt="2024-03-27T07:56:54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DOYE Awa [EIFFAGE INFRASTRUCTURES]" userId="804e0aa1-645a-4646-9e84-6502960886bf" providerId="ADAL" clId="{16DC2DB2-E660-4164-B93E-D478E070A549}"/>
    <pc:docChg chg="custSel delSld modSld modMainMaster">
      <pc:chgData name="NDOYE Awa [EIFFAGE INFRASTRUCTURES]" userId="804e0aa1-645a-4646-9e84-6502960886bf" providerId="ADAL" clId="{16DC2DB2-E660-4164-B93E-D478E070A549}" dt="2024-03-27T07:56:54.885" v="50"/>
      <pc:docMkLst>
        <pc:docMk/>
      </pc:docMkLst>
      <pc:sldChg chg="modTransition">
        <pc:chgData name="NDOYE Awa [EIFFAGE INFRASTRUCTURES]" userId="804e0aa1-645a-4646-9e84-6502960886bf" providerId="ADAL" clId="{16DC2DB2-E660-4164-B93E-D478E070A549}" dt="2024-03-27T07:55:21.908" v="45"/>
        <pc:sldMkLst>
          <pc:docMk/>
          <pc:sldMk cId="1487700712" sldId="256"/>
        </pc:sldMkLst>
      </pc:sldChg>
      <pc:sldChg chg="modTransition">
        <pc:chgData name="NDOYE Awa [EIFFAGE INFRASTRUCTURES]" userId="804e0aa1-645a-4646-9e84-6502960886bf" providerId="ADAL" clId="{16DC2DB2-E660-4164-B93E-D478E070A549}" dt="2024-03-27T07:56:54.885" v="50"/>
        <pc:sldMkLst>
          <pc:docMk/>
          <pc:sldMk cId="4209322005" sldId="259"/>
        </pc:sldMkLst>
      </pc:sldChg>
      <pc:sldChg chg="del">
        <pc:chgData name="NDOYE Awa [EIFFAGE INFRASTRUCTURES]" userId="804e0aa1-645a-4646-9e84-6502960886bf" providerId="ADAL" clId="{16DC2DB2-E660-4164-B93E-D478E070A549}" dt="2024-03-27T07:45:58.254" v="9" actId="2696"/>
        <pc:sldMkLst>
          <pc:docMk/>
          <pc:sldMk cId="3501347425" sldId="260"/>
        </pc:sldMkLst>
      </pc:sldChg>
      <pc:sldChg chg="delSp modSp mod modTransition">
        <pc:chgData name="NDOYE Awa [EIFFAGE INFRASTRUCTURES]" userId="804e0aa1-645a-4646-9e84-6502960886bf" providerId="ADAL" clId="{16DC2DB2-E660-4164-B93E-D478E070A549}" dt="2024-03-27T07:55:21.908" v="45"/>
        <pc:sldMkLst>
          <pc:docMk/>
          <pc:sldMk cId="513484383" sldId="262"/>
        </pc:sldMkLst>
        <pc:picChg chg="mod">
          <ac:chgData name="NDOYE Awa [EIFFAGE INFRASTRUCTURES]" userId="804e0aa1-645a-4646-9e84-6502960886bf" providerId="ADAL" clId="{16DC2DB2-E660-4164-B93E-D478E070A549}" dt="2024-03-27T07:48:53.315" v="29" actId="14100"/>
          <ac:picMkLst>
            <pc:docMk/>
            <pc:sldMk cId="513484383" sldId="262"/>
            <ac:picMk id="5" creationId="{858B1AC1-4745-4CDE-6822-C3E6DC6D8C63}"/>
          </ac:picMkLst>
        </pc:picChg>
        <pc:picChg chg="mod">
          <ac:chgData name="NDOYE Awa [EIFFAGE INFRASTRUCTURES]" userId="804e0aa1-645a-4646-9e84-6502960886bf" providerId="ADAL" clId="{16DC2DB2-E660-4164-B93E-D478E070A549}" dt="2024-03-27T07:48:55.750" v="30" actId="1076"/>
          <ac:picMkLst>
            <pc:docMk/>
            <pc:sldMk cId="513484383" sldId="262"/>
            <ac:picMk id="6" creationId="{3F48E22A-5499-1134-7B69-D7F1016927F6}"/>
          </ac:picMkLst>
        </pc:picChg>
        <pc:picChg chg="del mod">
          <ac:chgData name="NDOYE Awa [EIFFAGE INFRASTRUCTURES]" userId="804e0aa1-645a-4646-9e84-6502960886bf" providerId="ADAL" clId="{16DC2DB2-E660-4164-B93E-D478E070A549}" dt="2024-03-27T07:46:50.601" v="10" actId="21"/>
          <ac:picMkLst>
            <pc:docMk/>
            <pc:sldMk cId="513484383" sldId="262"/>
            <ac:picMk id="7" creationId="{1B261009-AC33-1796-8A2F-398FF0F7276E}"/>
          </ac:picMkLst>
        </pc:picChg>
      </pc:sldChg>
      <pc:sldChg chg="addSp delSp modSp mod modTransition">
        <pc:chgData name="NDOYE Awa [EIFFAGE INFRASTRUCTURES]" userId="804e0aa1-645a-4646-9e84-6502960886bf" providerId="ADAL" clId="{16DC2DB2-E660-4164-B93E-D478E070A549}" dt="2024-03-27T07:55:21.908" v="45"/>
        <pc:sldMkLst>
          <pc:docMk/>
          <pc:sldMk cId="2131704243" sldId="263"/>
        </pc:sldMkLst>
        <pc:picChg chg="add del mod">
          <ac:chgData name="NDOYE Awa [EIFFAGE INFRASTRUCTURES]" userId="804e0aa1-645a-4646-9e84-6502960886bf" providerId="ADAL" clId="{16DC2DB2-E660-4164-B93E-D478E070A549}" dt="2024-03-27T07:48:15.055" v="18" actId="478"/>
          <ac:picMkLst>
            <pc:docMk/>
            <pc:sldMk cId="2131704243" sldId="263"/>
            <ac:picMk id="4" creationId="{722CB1F5-2DA1-406E-21F3-F50C0EF37A06}"/>
          </ac:picMkLst>
        </pc:picChg>
        <pc:picChg chg="add mod">
          <ac:chgData name="NDOYE Awa [EIFFAGE INFRASTRUCTURES]" userId="804e0aa1-645a-4646-9e84-6502960886bf" providerId="ADAL" clId="{16DC2DB2-E660-4164-B93E-D478E070A549}" dt="2024-03-27T07:48:26.844" v="23" actId="14100"/>
          <ac:picMkLst>
            <pc:docMk/>
            <pc:sldMk cId="2131704243" sldId="263"/>
            <ac:picMk id="6" creationId="{61BFB852-255C-0FFB-F2C6-4AC7BBA1A968}"/>
          </ac:picMkLst>
        </pc:picChg>
        <pc:picChg chg="add mod">
          <ac:chgData name="NDOYE Awa [EIFFAGE INFRASTRUCTURES]" userId="804e0aa1-645a-4646-9e84-6502960886bf" providerId="ADAL" clId="{16DC2DB2-E660-4164-B93E-D478E070A549}" dt="2024-03-27T07:48:30.021" v="24" actId="14100"/>
          <ac:picMkLst>
            <pc:docMk/>
            <pc:sldMk cId="2131704243" sldId="263"/>
            <ac:picMk id="7" creationId="{1B261009-AC33-1796-8A2F-398FF0F7276E}"/>
          </ac:picMkLst>
        </pc:picChg>
      </pc:sldChg>
      <pc:sldChg chg="delSp modSp mod modTransition">
        <pc:chgData name="NDOYE Awa [EIFFAGE INFRASTRUCTURES]" userId="804e0aa1-645a-4646-9e84-6502960886bf" providerId="ADAL" clId="{16DC2DB2-E660-4164-B93E-D478E070A549}" dt="2024-03-27T07:55:21.908" v="45"/>
        <pc:sldMkLst>
          <pc:docMk/>
          <pc:sldMk cId="2476814950" sldId="264"/>
        </pc:sldMkLst>
        <pc:picChg chg="del mod">
          <ac:chgData name="NDOYE Awa [EIFFAGE INFRASTRUCTURES]" userId="804e0aa1-645a-4646-9e84-6502960886bf" providerId="ADAL" clId="{16DC2DB2-E660-4164-B93E-D478E070A549}" dt="2024-03-27T07:47:02.449" v="14" actId="21"/>
          <ac:picMkLst>
            <pc:docMk/>
            <pc:sldMk cId="2476814950" sldId="264"/>
            <ac:picMk id="7" creationId="{722CB1F5-2DA1-406E-21F3-F50C0EF37A06}"/>
          </ac:picMkLst>
        </pc:picChg>
        <pc:picChg chg="mod">
          <ac:chgData name="NDOYE Awa [EIFFAGE INFRASTRUCTURES]" userId="804e0aa1-645a-4646-9e84-6502960886bf" providerId="ADAL" clId="{16DC2DB2-E660-4164-B93E-D478E070A549}" dt="2024-03-27T07:44:50.292" v="0" actId="1076"/>
          <ac:picMkLst>
            <pc:docMk/>
            <pc:sldMk cId="2476814950" sldId="264"/>
            <ac:picMk id="9" creationId="{58392672-4290-3223-956D-613641C09F2E}"/>
          </ac:picMkLst>
        </pc:picChg>
        <pc:picChg chg="mod">
          <ac:chgData name="NDOYE Awa [EIFFAGE INFRASTRUCTURES]" userId="804e0aa1-645a-4646-9e84-6502960886bf" providerId="ADAL" clId="{16DC2DB2-E660-4164-B93E-D478E070A549}" dt="2024-03-27T07:49:03.724" v="33" actId="14100"/>
          <ac:picMkLst>
            <pc:docMk/>
            <pc:sldMk cId="2476814950" sldId="264"/>
            <ac:picMk id="11" creationId="{56DF7962-826F-7380-29FA-DF7555B88407}"/>
          </ac:picMkLst>
        </pc:picChg>
      </pc:sldChg>
      <pc:sldChg chg="modTransition">
        <pc:chgData name="NDOYE Awa [EIFFAGE INFRASTRUCTURES]" userId="804e0aa1-645a-4646-9e84-6502960886bf" providerId="ADAL" clId="{16DC2DB2-E660-4164-B93E-D478E070A549}" dt="2024-03-27T07:55:21.908" v="45"/>
        <pc:sldMkLst>
          <pc:docMk/>
          <pc:sldMk cId="100677347" sldId="268"/>
        </pc:sldMkLst>
      </pc:sldChg>
      <pc:sldChg chg="del">
        <pc:chgData name="NDOYE Awa [EIFFAGE INFRASTRUCTURES]" userId="804e0aa1-645a-4646-9e84-6502960886bf" providerId="ADAL" clId="{16DC2DB2-E660-4164-B93E-D478E070A549}" dt="2024-03-27T07:45:40.134" v="8" actId="47"/>
        <pc:sldMkLst>
          <pc:docMk/>
          <pc:sldMk cId="2965925158" sldId="269"/>
        </pc:sldMkLst>
      </pc:sldChg>
      <pc:sldMasterChg chg="modTransition modSldLayout">
        <pc:chgData name="NDOYE Awa [EIFFAGE INFRASTRUCTURES]" userId="804e0aa1-645a-4646-9e84-6502960886bf" providerId="ADAL" clId="{16DC2DB2-E660-4164-B93E-D478E070A549}" dt="2024-03-27T07:55:21.908" v="45"/>
        <pc:sldMasterMkLst>
          <pc:docMk/>
          <pc:sldMasterMk cId="82855549" sldId="2147483672"/>
        </pc:sldMasterMkLst>
        <pc:sldLayoutChg chg="modTransition">
          <pc:chgData name="NDOYE Awa [EIFFAGE INFRASTRUCTURES]" userId="804e0aa1-645a-4646-9e84-6502960886bf" providerId="ADAL" clId="{16DC2DB2-E660-4164-B93E-D478E070A549}" dt="2024-03-27T07:55:21.908" v="45"/>
          <pc:sldLayoutMkLst>
            <pc:docMk/>
            <pc:sldMasterMk cId="82855549" sldId="2147483672"/>
            <pc:sldLayoutMk cId="2103018600" sldId="2147483673"/>
          </pc:sldLayoutMkLst>
        </pc:sldLayoutChg>
        <pc:sldLayoutChg chg="modTransition">
          <pc:chgData name="NDOYE Awa [EIFFAGE INFRASTRUCTURES]" userId="804e0aa1-645a-4646-9e84-6502960886bf" providerId="ADAL" clId="{16DC2DB2-E660-4164-B93E-D478E070A549}" dt="2024-03-27T07:55:21.908" v="45"/>
          <pc:sldLayoutMkLst>
            <pc:docMk/>
            <pc:sldMasterMk cId="82855549" sldId="2147483672"/>
            <pc:sldLayoutMk cId="2739981630" sldId="2147483674"/>
          </pc:sldLayoutMkLst>
        </pc:sldLayoutChg>
        <pc:sldLayoutChg chg="modTransition">
          <pc:chgData name="NDOYE Awa [EIFFAGE INFRASTRUCTURES]" userId="804e0aa1-645a-4646-9e84-6502960886bf" providerId="ADAL" clId="{16DC2DB2-E660-4164-B93E-D478E070A549}" dt="2024-03-27T07:55:21.908" v="45"/>
          <pc:sldLayoutMkLst>
            <pc:docMk/>
            <pc:sldMasterMk cId="82855549" sldId="2147483672"/>
            <pc:sldLayoutMk cId="3909290883" sldId="2147483675"/>
          </pc:sldLayoutMkLst>
        </pc:sldLayoutChg>
        <pc:sldLayoutChg chg="modTransition">
          <pc:chgData name="NDOYE Awa [EIFFAGE INFRASTRUCTURES]" userId="804e0aa1-645a-4646-9e84-6502960886bf" providerId="ADAL" clId="{16DC2DB2-E660-4164-B93E-D478E070A549}" dt="2024-03-27T07:55:21.908" v="45"/>
          <pc:sldLayoutMkLst>
            <pc:docMk/>
            <pc:sldMasterMk cId="82855549" sldId="2147483672"/>
            <pc:sldLayoutMk cId="3687167401" sldId="2147483676"/>
          </pc:sldLayoutMkLst>
        </pc:sldLayoutChg>
        <pc:sldLayoutChg chg="modTransition">
          <pc:chgData name="NDOYE Awa [EIFFAGE INFRASTRUCTURES]" userId="804e0aa1-645a-4646-9e84-6502960886bf" providerId="ADAL" clId="{16DC2DB2-E660-4164-B93E-D478E070A549}" dt="2024-03-27T07:55:21.908" v="45"/>
          <pc:sldLayoutMkLst>
            <pc:docMk/>
            <pc:sldMasterMk cId="82855549" sldId="2147483672"/>
            <pc:sldLayoutMk cId="1428574024" sldId="2147483677"/>
          </pc:sldLayoutMkLst>
        </pc:sldLayoutChg>
        <pc:sldLayoutChg chg="modTransition">
          <pc:chgData name="NDOYE Awa [EIFFAGE INFRASTRUCTURES]" userId="804e0aa1-645a-4646-9e84-6502960886bf" providerId="ADAL" clId="{16DC2DB2-E660-4164-B93E-D478E070A549}" dt="2024-03-27T07:55:21.908" v="45"/>
          <pc:sldLayoutMkLst>
            <pc:docMk/>
            <pc:sldMasterMk cId="82855549" sldId="2147483672"/>
            <pc:sldLayoutMk cId="1164318277" sldId="2147483678"/>
          </pc:sldLayoutMkLst>
        </pc:sldLayoutChg>
        <pc:sldLayoutChg chg="modTransition">
          <pc:chgData name="NDOYE Awa [EIFFAGE INFRASTRUCTURES]" userId="804e0aa1-645a-4646-9e84-6502960886bf" providerId="ADAL" clId="{16DC2DB2-E660-4164-B93E-D478E070A549}" dt="2024-03-27T07:55:21.908" v="45"/>
          <pc:sldLayoutMkLst>
            <pc:docMk/>
            <pc:sldMasterMk cId="82855549" sldId="2147483672"/>
            <pc:sldLayoutMk cId="3412690406" sldId="2147483679"/>
          </pc:sldLayoutMkLst>
        </pc:sldLayoutChg>
        <pc:sldLayoutChg chg="modTransition">
          <pc:chgData name="NDOYE Awa [EIFFAGE INFRASTRUCTURES]" userId="804e0aa1-645a-4646-9e84-6502960886bf" providerId="ADAL" clId="{16DC2DB2-E660-4164-B93E-D478E070A549}" dt="2024-03-27T07:55:21.908" v="45"/>
          <pc:sldLayoutMkLst>
            <pc:docMk/>
            <pc:sldMasterMk cId="82855549" sldId="2147483672"/>
            <pc:sldLayoutMk cId="2923296207" sldId="2147483680"/>
          </pc:sldLayoutMkLst>
        </pc:sldLayoutChg>
        <pc:sldLayoutChg chg="modTransition">
          <pc:chgData name="NDOYE Awa [EIFFAGE INFRASTRUCTURES]" userId="804e0aa1-645a-4646-9e84-6502960886bf" providerId="ADAL" clId="{16DC2DB2-E660-4164-B93E-D478E070A549}" dt="2024-03-27T07:55:21.908" v="45"/>
          <pc:sldLayoutMkLst>
            <pc:docMk/>
            <pc:sldMasterMk cId="82855549" sldId="2147483672"/>
            <pc:sldLayoutMk cId="1280803729" sldId="2147483681"/>
          </pc:sldLayoutMkLst>
        </pc:sldLayoutChg>
        <pc:sldLayoutChg chg="modTransition">
          <pc:chgData name="NDOYE Awa [EIFFAGE INFRASTRUCTURES]" userId="804e0aa1-645a-4646-9e84-6502960886bf" providerId="ADAL" clId="{16DC2DB2-E660-4164-B93E-D478E070A549}" dt="2024-03-27T07:55:21.908" v="45"/>
          <pc:sldLayoutMkLst>
            <pc:docMk/>
            <pc:sldMasterMk cId="82855549" sldId="2147483672"/>
            <pc:sldLayoutMk cId="3454701141" sldId="2147483682"/>
          </pc:sldLayoutMkLst>
        </pc:sldLayoutChg>
        <pc:sldLayoutChg chg="modTransition">
          <pc:chgData name="NDOYE Awa [EIFFAGE INFRASTRUCTURES]" userId="804e0aa1-645a-4646-9e84-6502960886bf" providerId="ADAL" clId="{16DC2DB2-E660-4164-B93E-D478E070A549}" dt="2024-03-27T07:55:21.908" v="45"/>
          <pc:sldLayoutMkLst>
            <pc:docMk/>
            <pc:sldMasterMk cId="82855549" sldId="2147483672"/>
            <pc:sldLayoutMk cId="4291526879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b="1" i="0" dirty="0">
              <a:solidFill>
                <a:schemeClr val="accent1">
                  <a:lumMod val="50000"/>
                </a:schemeClr>
              </a:solidFill>
            </a:rPr>
            <a:t>MongoDB</a:t>
          </a:r>
          <a:r>
            <a:rPr lang="fr-FR" b="0" i="0" dirty="0"/>
            <a:t> </a:t>
          </a:r>
          <a:endParaRPr lang="fr-F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0BEF68B8-1228-47BB-83B5-7B9CD1E3F84E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sz="1700" b="1" i="0" kern="1200" dirty="0">
              <a:solidFill>
                <a:srgbClr val="1A3260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SQL </a:t>
          </a:r>
          <a:endParaRPr lang="fr-FR" sz="1700" b="1" i="0" kern="1200" noProof="0" dirty="0">
            <a:solidFill>
              <a:srgbClr val="1A3260">
                <a:lumMod val="50000"/>
              </a:srgbClr>
            </a:solidFill>
            <a:latin typeface="Gill Sans MT" panose="020B0502020104020203"/>
            <a:ea typeface="+mn-ea"/>
            <a:cs typeface="+mn-cs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E6E3C172-0D04-4ABE-9D4E-025A19B9EA7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b="0" i="0" dirty="0"/>
            <a:t>Stockage de données non structurées ou semi-structurées.</a:t>
          </a:r>
          <a:endParaRPr lang="fr-FR" noProof="0" dirty="0"/>
        </a:p>
      </dgm:t>
    </dgm:pt>
    <dgm:pt modelId="{58D5AF4D-B682-47B0-A902-69EF46D9B8B6}" type="parTrans" cxnId="{565129C9-03A8-49B4-99E3-76E04C36A21A}">
      <dgm:prSet/>
      <dgm:spPr/>
      <dgm:t>
        <a:bodyPr/>
        <a:lstStyle/>
        <a:p>
          <a:endParaRPr lang="fr-FR"/>
        </a:p>
      </dgm:t>
    </dgm:pt>
    <dgm:pt modelId="{754A4018-1DA0-41FE-9EFC-71CE6877F986}" type="sibTrans" cxnId="{565129C9-03A8-49B4-99E3-76E04C36A21A}">
      <dgm:prSet/>
      <dgm:spPr/>
      <dgm:t>
        <a:bodyPr/>
        <a:lstStyle/>
        <a:p>
          <a:endParaRPr lang="fr-FR"/>
        </a:p>
      </dgm:t>
    </dgm:pt>
    <dgm:pt modelId="{DC7AF21B-06B1-4DB3-9B17-2E1E49AA36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0" dirty="0"/>
            <a:t>Applications Web modernes avec des besoins de scalabilité et de flexibilité.</a:t>
          </a:r>
        </a:p>
      </dgm:t>
    </dgm:pt>
    <dgm:pt modelId="{E3D58F9B-92EB-40F9-A6B1-E2FEA7A05CC4}" type="parTrans" cxnId="{4CBA3778-50A7-4F57-AA82-4C14BB84F9BD}">
      <dgm:prSet/>
      <dgm:spPr/>
      <dgm:t>
        <a:bodyPr/>
        <a:lstStyle/>
        <a:p>
          <a:endParaRPr lang="fr-FR"/>
        </a:p>
      </dgm:t>
    </dgm:pt>
    <dgm:pt modelId="{3AB1A778-CDCB-42CD-BD5A-0A209D016C12}" type="sibTrans" cxnId="{4CBA3778-50A7-4F57-AA82-4C14BB84F9BD}">
      <dgm:prSet/>
      <dgm:spPr/>
      <dgm:t>
        <a:bodyPr/>
        <a:lstStyle/>
        <a:p>
          <a:endParaRPr lang="fr-FR"/>
        </a:p>
      </dgm:t>
    </dgm:pt>
    <dgm:pt modelId="{E4DF3310-E5B7-4ACE-86EC-0347173FDF10}">
      <dgm:prSet phldrT="[Text]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fr-FR" sz="1300" b="0" i="0" kern="1200" dirty="0"/>
            <a:t>Applications nécessitant une intégrité et une cohérence élevées des données.</a:t>
          </a:r>
          <a:endParaRPr lang="fr-FR" sz="1300" kern="1200" noProof="0" dirty="0"/>
        </a:p>
      </dgm:t>
    </dgm:pt>
    <dgm:pt modelId="{63DBB3F0-5569-4942-BF21-796C2980D37F}" type="parTrans" cxnId="{6C0D78F7-131E-4765-974F-0F5C70C954CE}">
      <dgm:prSet/>
      <dgm:spPr/>
      <dgm:t>
        <a:bodyPr/>
        <a:lstStyle/>
        <a:p>
          <a:endParaRPr lang="fr-FR"/>
        </a:p>
      </dgm:t>
    </dgm:pt>
    <dgm:pt modelId="{C749D4AF-E143-4BB2-8B83-B4A04550436C}" type="sibTrans" cxnId="{6C0D78F7-131E-4765-974F-0F5C70C954CE}">
      <dgm:prSet/>
      <dgm:spPr/>
      <dgm:t>
        <a:bodyPr/>
        <a:lstStyle/>
        <a:p>
          <a:endParaRPr lang="fr-FR"/>
        </a:p>
      </dgm:t>
    </dgm:pt>
    <dgm:pt modelId="{EC8F1A2E-2C19-4709-B453-4BD9585E09C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300" b="0" i="0" kern="1200" dirty="0"/>
            <a:t>Systèmes nécessitant des transactions complexes et des opérations de jointure.</a:t>
          </a:r>
        </a:p>
      </dgm:t>
    </dgm:pt>
    <dgm:pt modelId="{D60D0E50-D71E-4C6C-BCD6-1A9172A9DB0E}" type="parTrans" cxnId="{F3B1408C-A0FF-40E8-B3E6-F02579796DA2}">
      <dgm:prSet/>
      <dgm:spPr/>
      <dgm:t>
        <a:bodyPr/>
        <a:lstStyle/>
        <a:p>
          <a:endParaRPr lang="fr-FR"/>
        </a:p>
      </dgm:t>
    </dgm:pt>
    <dgm:pt modelId="{7C0D3B34-AADF-406A-8176-C1728071311E}" type="sibTrans" cxnId="{F3B1408C-A0FF-40E8-B3E6-F02579796DA2}">
      <dgm:prSet/>
      <dgm:spPr/>
      <dgm:t>
        <a:bodyPr/>
        <a:lstStyle/>
        <a:p>
          <a:endParaRPr lang="fr-F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 custScaleY="120007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C9B24D1-99D2-4003-B838-382A094AD8A0}" type="pres">
      <dgm:prSet presAssocID="{0BEF68B8-1228-47BB-83B5-7B9CD1E3F84E}" presName="text_2" presStyleLbl="node1" presStyleIdx="1" presStyleCnt="2" custScaleY="112969">
        <dgm:presLayoutVars>
          <dgm:bulletEnabled val="1"/>
        </dgm:presLayoutVars>
      </dgm:prSet>
      <dgm:spPr/>
    </dgm:pt>
    <dgm:pt modelId="{7D3ACB9B-5F54-4D24-BFEC-0B56356607CF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98552263-A0A0-4F20-A8D7-BDA92F00F08F}" type="presOf" srcId="{E6E3C172-0D04-4ABE-9D4E-025A19B9EA72}" destId="{58319267-C71E-43C9-94E1-827D0616C7A7}" srcOrd="0" destOrd="1" presId="urn:microsoft.com/office/officeart/2008/layout/VerticalCurvedList"/>
    <dgm:cxn modelId="{7759F546-8103-4CB1-8E80-BEAD86C4EADD}" type="presOf" srcId="{0BEF68B8-1228-47BB-83B5-7B9CD1E3F84E}" destId="{9C9B24D1-99D2-4003-B838-382A094AD8A0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83903953-A09C-43FB-A1B6-07A71C393FFD}" type="presOf" srcId="{754A4018-1DA0-41FE-9EFC-71CE6877F986}" destId="{D79B43FC-100B-4A0D-A4D5-0D2D04B99064}" srcOrd="0" destOrd="0" presId="urn:microsoft.com/office/officeart/2008/layout/VerticalCurvedList"/>
    <dgm:cxn modelId="{4CBA3778-50A7-4F57-AA82-4C14BB84F9BD}" srcId="{6750AC01-D39D-4F3A-9DC8-2A211EE986A2}" destId="{DC7AF21B-06B1-4DB3-9B17-2E1E49AA3669}" srcOrd="1" destOrd="0" parTransId="{E3D58F9B-92EB-40F9-A6B1-E2FEA7A05CC4}" sibTransId="{3AB1A778-CDCB-42CD-BD5A-0A209D016C12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3B1408C-A0FF-40E8-B3E6-F02579796DA2}" srcId="{0BEF68B8-1228-47BB-83B5-7B9CD1E3F84E}" destId="{EC8F1A2E-2C19-4709-B453-4BD9585E09C3}" srcOrd="1" destOrd="0" parTransId="{D60D0E50-D71E-4C6C-BCD6-1A9172A9DB0E}" sibTransId="{7C0D3B34-AADF-406A-8176-C1728071311E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78BC7E9B-32DC-4D5C-B6B9-E94246516DC5}" type="presOf" srcId="{DC7AF21B-06B1-4DB3-9B17-2E1E49AA3669}" destId="{58319267-C71E-43C9-94E1-827D0616C7A7}" srcOrd="0" destOrd="2" presId="urn:microsoft.com/office/officeart/2008/layout/VerticalCurvedList"/>
    <dgm:cxn modelId="{92C89AA5-90DE-42D3-A9A7-0A9654ABBA71}" type="presOf" srcId="{E4DF3310-E5B7-4ACE-86EC-0347173FDF10}" destId="{9C9B24D1-99D2-4003-B838-382A094AD8A0}" srcOrd="0" destOrd="1" presId="urn:microsoft.com/office/officeart/2008/layout/VerticalCurvedList"/>
    <dgm:cxn modelId="{565129C9-03A8-49B4-99E3-76E04C36A21A}" srcId="{6750AC01-D39D-4F3A-9DC8-2A211EE986A2}" destId="{E6E3C172-0D04-4ABE-9D4E-025A19B9EA72}" srcOrd="0" destOrd="0" parTransId="{58D5AF4D-B682-47B0-A902-69EF46D9B8B6}" sibTransId="{754A4018-1DA0-41FE-9EFC-71CE6877F986}"/>
    <dgm:cxn modelId="{68C29FDF-AB97-4707-92E5-7A813021EFEC}" type="presOf" srcId="{EC8F1A2E-2C19-4709-B453-4BD9585E09C3}" destId="{9C9B24D1-99D2-4003-B838-382A094AD8A0}" srcOrd="0" destOrd="2" presId="urn:microsoft.com/office/officeart/2008/layout/VerticalCurvedList"/>
    <dgm:cxn modelId="{6C0D78F7-131E-4765-974F-0F5C70C954CE}" srcId="{0BEF68B8-1228-47BB-83B5-7B9CD1E3F84E}" destId="{E4DF3310-E5B7-4ACE-86EC-0347173FDF10}" srcOrd="0" destOrd="0" parTransId="{63DBB3F0-5569-4942-BF21-796C2980D37F}" sibTransId="{C749D4AF-E143-4BB2-8B83-B4A04550436C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AF7B154E-1DC9-4E63-AE88-A248460A6970}" type="presParOf" srcId="{90561C55-3C6E-4D53-85E1-2C50BCDDA392}" destId="{9C9B24D1-99D2-4003-B838-382A094AD8A0}" srcOrd="3" destOrd="0" presId="urn:microsoft.com/office/officeart/2008/layout/VerticalCurvedList"/>
    <dgm:cxn modelId="{7610AECD-86C9-49BD-8498-685843995E74}" type="presParOf" srcId="{90561C55-3C6E-4D53-85E1-2C50BCDDA392}" destId="{7D3ACB9B-5F54-4D24-BFEC-0B56356607CF}" srcOrd="4" destOrd="0" presId="urn:microsoft.com/office/officeart/2008/layout/VerticalCurvedList"/>
    <dgm:cxn modelId="{4AB09C79-3A99-4317-8FD2-2DB3B3239DEA}" type="presParOf" srcId="{7D3ACB9B-5F54-4D24-BFEC-0B56356607CF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00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55140" y="407293"/>
          <a:ext cx="6180307" cy="12218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50800" rIns="50800" bIns="50800" numCol="1" spcCol="1270" rtlCol="0" anchor="t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>
              <a:solidFill>
                <a:schemeClr val="accent1">
                  <a:lumMod val="50000"/>
                </a:schemeClr>
              </a:solidFill>
            </a:rPr>
            <a:t>MongoDB</a:t>
          </a:r>
          <a:r>
            <a:rPr lang="fr-FR" sz="2000" b="0" i="0" kern="1200" dirty="0"/>
            <a:t> </a:t>
          </a:r>
          <a:endParaRPr lang="fr-FR" sz="2000" kern="1200" noProof="0" dirty="0"/>
        </a:p>
        <a:p>
          <a:pPr marL="171450" lvl="1" indent="-171450" algn="l" defTabSz="7112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0" i="0" kern="1200" dirty="0"/>
            <a:t>Stockage de données non structurées ou semi-structurées.</a:t>
          </a:r>
          <a:endParaRPr lang="fr-FR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600" b="0" i="0" kern="1200" dirty="0"/>
            <a:t>Applications Web modernes avec des besoins de scalabilité et de flexibilité.</a:t>
          </a:r>
        </a:p>
      </dsp:txBody>
      <dsp:txXfrm>
        <a:off x="655140" y="407293"/>
        <a:ext cx="6180307" cy="1221846"/>
      </dsp:txXfrm>
    </dsp:sp>
    <dsp:sp modelId="{07CB3071-D555-47DA-A36A-69EB91531FD8}">
      <dsp:nvSpPr>
        <dsp:cNvPr id="0" name=""/>
        <dsp:cNvSpPr/>
      </dsp:nvSpPr>
      <dsp:spPr>
        <a:xfrm>
          <a:off x="18799" y="381875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B24D1-99D2-4003-B838-382A094AD8A0}">
      <dsp:nvSpPr>
        <dsp:cNvPr id="0" name=""/>
        <dsp:cNvSpPr/>
      </dsp:nvSpPr>
      <dsp:spPr>
        <a:xfrm>
          <a:off x="655140" y="1970626"/>
          <a:ext cx="6180307" cy="11501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43180" rIns="43180" bIns="43180" numCol="1" spcCol="1270" rtlCol="0" anchor="t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>
              <a:solidFill>
                <a:srgbClr val="1A3260">
                  <a:lumMod val="50000"/>
                </a:srgbClr>
              </a:solidFill>
              <a:latin typeface="Gill Sans MT" panose="020B0502020104020203"/>
              <a:ea typeface="+mn-ea"/>
              <a:cs typeface="+mn-cs"/>
            </a:rPr>
            <a:t>SQL </a:t>
          </a:r>
          <a:endParaRPr lang="fr-FR" sz="1700" b="1" i="0" kern="1200" noProof="0" dirty="0">
            <a:solidFill>
              <a:srgbClr val="1A3260">
                <a:lumMod val="50000"/>
              </a:srgbClr>
            </a:solidFill>
            <a:latin typeface="Gill Sans MT" panose="020B0502020104020203"/>
            <a:ea typeface="+mn-ea"/>
            <a:cs typeface="+mn-cs"/>
          </a:endParaRP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300" b="0" i="0" kern="1200" dirty="0"/>
            <a:t>Applications nécessitant une intégrité et une cohérence élevées des données.</a:t>
          </a:r>
          <a:endParaRPr lang="fr-FR" sz="1300" kern="1200" noProof="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300" b="0" i="0" kern="1200" dirty="0"/>
            <a:t>Systèmes nécessitant des transactions complexes et des opérations de jointure.</a:t>
          </a:r>
        </a:p>
      </dsp:txBody>
      <dsp:txXfrm>
        <a:off x="655140" y="1970626"/>
        <a:ext cx="6180307" cy="1150189"/>
      </dsp:txXfrm>
    </dsp:sp>
    <dsp:sp modelId="{3F8116AC-FAC3-4E95-9865-93CCFEB191B9}">
      <dsp:nvSpPr>
        <dsp:cNvPr id="0" name=""/>
        <dsp:cNvSpPr/>
      </dsp:nvSpPr>
      <dsp:spPr>
        <a:xfrm>
          <a:off x="18799" y="1909379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26/03/2024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26/03/2024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F3B20A7-A3FE-46B9-84EA-B4257BA7E60C}" type="datetime1">
              <a:rPr lang="fr-FR" noProof="0" smtClean="0"/>
              <a:t>26/03/2024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E3FBB-57D2-4FB3-B51E-0FDE8CEE6791}" type="datetime1">
              <a:rPr lang="fr-FR" noProof="0" smtClean="0"/>
              <a:t>26/03/2024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9F9435-70D7-42BA-8564-5EC34B97B69E}" type="datetime1">
              <a:rPr lang="fr-FR" noProof="0" smtClean="0"/>
              <a:t>26/03/2024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B34D2F-0B02-482E-ABD2-95D8C2FF2A58}" type="datetime1">
              <a:rPr lang="fr-FR" noProof="0" smtClean="0"/>
              <a:t>26/03/2024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26ECFBB-4871-428F-B4AE-1EF357E63674}" type="datetime1">
              <a:rPr lang="fr-FR" noProof="0" smtClean="0"/>
              <a:t>26/03/2024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517F14-0D9C-452E-A596-36902551AE9C}" type="datetime1">
              <a:rPr lang="fr-FR" noProof="0" smtClean="0"/>
              <a:t>26/03/2024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BF800-A62B-4735-B9A7-5450007C0A78}" type="datetime1">
              <a:rPr lang="fr-FR" noProof="0" smtClean="0"/>
              <a:t>26/03/2024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267E0-A979-4430-94B4-54611641D8EE}" type="datetime1">
              <a:rPr lang="fr-FR" noProof="0" smtClean="0"/>
              <a:t>26/03/2024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A73B6-B077-488D-82CF-3056D5BAC73E}" type="datetime1">
              <a:rPr lang="fr-FR" noProof="0" smtClean="0"/>
              <a:t>26/03/2024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F108A3-3495-404B-9869-1BA62DF0E465}" type="datetime1">
              <a:rPr lang="fr-FR" noProof="0" smtClean="0"/>
              <a:t>26/03/2024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B550F6-4238-41AE-B6F4-4D375745C983}" type="datetime1">
              <a:rPr lang="fr-FR" noProof="0" smtClean="0"/>
              <a:t>26/03/2024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BBB97F02-5EDD-4BF6-BE41-AB41D1FEABF8}" type="datetime1">
              <a:rPr lang="fr-FR" noProof="0" smtClean="0"/>
              <a:t>26/03/2024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6000" dirty="0">
                <a:solidFill>
                  <a:schemeClr val="bg1"/>
                </a:solidFill>
              </a:rPr>
              <a:t>COMPARAISON SQL VS NosQL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717244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>
                <a:solidFill>
                  <a:srgbClr val="7CEBFF"/>
                </a:solidFill>
              </a:rPr>
              <a:t>gomycode</a:t>
            </a:r>
            <a:r>
              <a:rPr lang="fr-FR" dirty="0">
                <a:solidFill>
                  <a:srgbClr val="7CEBFF"/>
                </a:solidFill>
              </a:rPr>
              <a:t> Checkpoint </a:t>
            </a:r>
          </a:p>
          <a:p>
            <a:pPr algn="r" rtl="0"/>
            <a:r>
              <a:rPr lang="fr-FR" sz="1400" dirty="0" err="1">
                <a:solidFill>
                  <a:srgbClr val="7CEBFF"/>
                </a:solidFill>
              </a:rPr>
              <a:t>awa</a:t>
            </a:r>
            <a:r>
              <a:rPr lang="fr-FR" sz="1400" dirty="0">
                <a:solidFill>
                  <a:srgbClr val="7CEBFF"/>
                </a:solidFill>
              </a:rPr>
              <a:t> </a:t>
            </a:r>
            <a:r>
              <a:rPr lang="fr-FR" sz="1400" dirty="0" err="1">
                <a:solidFill>
                  <a:srgbClr val="7CEBFF"/>
                </a:solidFill>
              </a:rPr>
              <a:t>ndoye</a:t>
            </a:r>
            <a:r>
              <a:rPr lang="fr-FR" sz="1400" dirty="0">
                <a:solidFill>
                  <a:srgbClr val="7CEBFF"/>
                </a:solidFill>
              </a:rPr>
              <a:t> – 26.03.2024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0B76B-3179-185F-0E5D-200604CC7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621556"/>
          </a:xfrm>
        </p:spPr>
        <p:txBody>
          <a:bodyPr>
            <a:normAutofit fontScale="90000"/>
          </a:bodyPr>
          <a:lstStyle/>
          <a:p>
            <a:r>
              <a:rPr lang="fr-FR" dirty="0"/>
              <a:t>COMPARAISON ENTRE MongoDB et 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15CD59-AD17-A8BF-57A4-5DDDC1D53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1641988"/>
            <a:ext cx="10993546" cy="147501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/>
              <a:t>Introduction aux bases de données NoSQL et 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/>
              <a:t>Présentation des bases de données MongoDB et SQL</a:t>
            </a:r>
          </a:p>
          <a:p>
            <a:endParaRPr lang="fr-FR" dirty="0"/>
          </a:p>
        </p:txBody>
      </p:sp>
      <p:pic>
        <p:nvPicPr>
          <p:cNvPr id="7" name="Image 6" descr="Une image contenant Police, texte, logo, Graphique&#10;&#10;Description générée automatiquement">
            <a:extLst>
              <a:ext uri="{FF2B5EF4-FFF2-40B4-BE49-F238E27FC236}">
                <a16:creationId xmlns:a16="http://schemas.microsoft.com/office/drawing/2014/main" id="{1B261009-AC33-1796-8A2F-398FF0F7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94" y="4059658"/>
            <a:ext cx="4316386" cy="1156354"/>
          </a:xfrm>
          <a:prstGeom prst="rect">
            <a:avLst/>
          </a:prstGeom>
        </p:spPr>
      </p:pic>
      <p:pic>
        <p:nvPicPr>
          <p:cNvPr id="6" name="Image 5" descr="Une image contenant texte, capture d’écran, Graphique, graphisme&#10;&#10;Description générée automatiquement">
            <a:extLst>
              <a:ext uri="{FF2B5EF4-FFF2-40B4-BE49-F238E27FC236}">
                <a16:creationId xmlns:a16="http://schemas.microsoft.com/office/drawing/2014/main" id="{61BFB852-255C-0FFB-F2C6-4AC7BBA1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685" y="3568187"/>
            <a:ext cx="3387036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04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1833B-CB7B-11EB-9F10-80BB67E3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fr-FR"/>
              <a:t>Présentation : MongoDB</a:t>
            </a:r>
          </a:p>
        </p:txBody>
      </p:sp>
      <p:pic>
        <p:nvPicPr>
          <p:cNvPr id="5" name="Image 4" descr="Une image contenant texte, capture d’écran, Police, nombre">
            <a:extLst>
              <a:ext uri="{FF2B5EF4-FFF2-40B4-BE49-F238E27FC236}">
                <a16:creationId xmlns:a16="http://schemas.microsoft.com/office/drawing/2014/main" id="{858B1AC1-4745-4CDE-6822-C3E6DC6D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301957"/>
            <a:ext cx="5590354" cy="2653501"/>
          </a:xfrm>
          <a:prstGeom prst="rect">
            <a:avLst/>
          </a:prstGeom>
          <a:noFill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4DEF22-0007-0CCF-F413-1AB7774B1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fr-FR" dirty="0"/>
              <a:t>NoSQL </a:t>
            </a:r>
            <a:r>
              <a:rPr lang="fr-FR" dirty="0" err="1"/>
              <a:t>Database</a:t>
            </a:r>
            <a:endParaRPr lang="fr-FR" dirty="0"/>
          </a:p>
          <a:p>
            <a:r>
              <a:rPr lang="fr-FR" dirty="0"/>
              <a:t>Base de données orientée documents</a:t>
            </a:r>
          </a:p>
          <a:p>
            <a:r>
              <a:rPr lang="fr-FR" dirty="0"/>
              <a:t>Stockage des données sous forme de documents JSON (BSON).</a:t>
            </a:r>
          </a:p>
          <a:p>
            <a:r>
              <a:rPr lang="fr-FR" dirty="0"/>
              <a:t>Utilisation de collections pour regrouper les documents.</a:t>
            </a:r>
          </a:p>
          <a:p>
            <a:r>
              <a:rPr lang="fr-FR" dirty="0"/>
              <a:t>Architecture flexible et évolutive.</a:t>
            </a:r>
          </a:p>
          <a:p>
            <a:r>
              <a:rPr lang="fr-FR" dirty="0"/>
              <a:t>Supporte la réplication et le partitionnement automatique.</a:t>
            </a:r>
          </a:p>
          <a:p>
            <a:endParaRPr lang="fr-FR" dirty="0"/>
          </a:p>
        </p:txBody>
      </p:sp>
      <p:pic>
        <p:nvPicPr>
          <p:cNvPr id="6" name="Image 5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3F48E22A-5499-1134-7B69-D7F101692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63" y="5058656"/>
            <a:ext cx="4578171" cy="141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84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1833B-CB7B-11EB-9F10-80BB67E3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fr-FR"/>
              <a:t>Présentation : </a:t>
            </a:r>
            <a:r>
              <a:rPr lang="fr-FR" err="1"/>
              <a:t>sql</a:t>
            </a:r>
            <a:r>
              <a:rPr lang="fr-FR"/>
              <a:t> (</a:t>
            </a:r>
            <a:r>
              <a:rPr lang="fr-FR" err="1"/>
              <a:t>Structured</a:t>
            </a:r>
            <a:r>
              <a:rPr lang="fr-FR"/>
              <a:t> </a:t>
            </a:r>
            <a:r>
              <a:rPr lang="fr-FR" err="1"/>
              <a:t>Query</a:t>
            </a:r>
            <a:r>
              <a:rPr lang="fr-FR"/>
              <a:t> </a:t>
            </a:r>
            <a:r>
              <a:rPr lang="fr-FR" err="1"/>
              <a:t>Language</a:t>
            </a:r>
            <a:r>
              <a:rPr lang="fr-FR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4DEF22-0007-0CCF-F413-1AB7774B1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dirty="0"/>
              <a:t>Base de données relationnelle.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dirty="0"/>
              <a:t>Stockage des données dans des tables structurées avec des lignes et des colonnes.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dirty="0"/>
              <a:t>Utilisation de schémas pour définir la structure des données.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dirty="0"/>
              <a:t>Prise en charge des transactions ACID (Atomicité, Cohérence, Isolation, Durabilité).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dirty="0"/>
              <a:t>Capacité à effectuer des jointures complexes entre les tables.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dirty="0"/>
              <a:t>Contraintes de clés étrangères pour maintenir l'intégrité des données.</a:t>
            </a:r>
          </a:p>
          <a:p>
            <a:pPr>
              <a:lnSpc>
                <a:spcPct val="90000"/>
              </a:lnSpc>
            </a:pPr>
            <a:endParaRPr lang="fr-FR" dirty="0"/>
          </a:p>
        </p:txBody>
      </p:sp>
      <p:pic>
        <p:nvPicPr>
          <p:cNvPr id="9" name="Image 8" descr="Une image contenant texte, capture d’écran, Police, diagramme">
            <a:extLst>
              <a:ext uri="{FF2B5EF4-FFF2-40B4-BE49-F238E27FC236}">
                <a16:creationId xmlns:a16="http://schemas.microsoft.com/office/drawing/2014/main" id="{58392672-4290-3223-956D-613641C09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969" y="2142634"/>
            <a:ext cx="4133838" cy="3832228"/>
          </a:xfrm>
          <a:prstGeom prst="rect">
            <a:avLst/>
          </a:prstGeom>
          <a:noFill/>
        </p:spPr>
      </p:pic>
      <p:pic>
        <p:nvPicPr>
          <p:cNvPr id="11" name="Image 10" descr="Une image contenant texte, capture d’écran, Appareil de présentation, multimédia&#10;&#10;Description générée automatiquement">
            <a:extLst>
              <a:ext uri="{FF2B5EF4-FFF2-40B4-BE49-F238E27FC236}">
                <a16:creationId xmlns:a16="http://schemas.microsoft.com/office/drawing/2014/main" id="{56DF7962-826F-7380-29FA-DF7555B88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9" y="2228002"/>
            <a:ext cx="2534175" cy="120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14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1833B-CB7B-11EB-9F10-80BB67E3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solidFill>
                  <a:srgbClr val="ECECEC"/>
                </a:solidFill>
                <a:latin typeface="Söhne"/>
              </a:rPr>
              <a:t>Comparaison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4DEF22-0007-0CCF-F413-1AB7774B1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Modèle de données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800" dirty="0"/>
              <a:t>MongoDB utilise un modèle orienté document, ce qui permet une flexibilité dans la structure des données.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800" dirty="0"/>
              <a:t>SQL utilise un modèle relationnel avec des tables, ce qui garantit une structure rigide mais bien définie.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Scalabilité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800" dirty="0"/>
              <a:t>MongoDB est hautement évolutif grâce à son architecture distribuée et à la réplication automatique.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800" dirty="0"/>
              <a:t>SQL nécessite souvent une planification minutieuse pour la mise à l'échelle, notamment en ce qui concerne le partitionnement des données.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Flexibilité du schéma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800" dirty="0"/>
              <a:t>MongoDB permet une évolution dynamique du schéma, ce qui facilite les changements de structure des données.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800" dirty="0"/>
              <a:t>SQL impose souvent des contraintes de schéma strictes, ce qui peut rendre les modifications plus complexes.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677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d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CAS D’UTILISATION</a:t>
            </a:r>
          </a:p>
        </p:txBody>
      </p:sp>
      <p:graphicFrame>
        <p:nvGraphicFramePr>
          <p:cNvPr id="6" name="Espace réservé d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97902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rsonnalis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0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{AAA3E33B-8245-47FD-8D3A-85B8496AD45A}tf56390039_win32</Template>
  <TotalTime>1013</TotalTime>
  <Words>311</Words>
  <Application>Microsoft Office PowerPoint</Application>
  <PresentationFormat>Grand écran</PresentationFormat>
  <Paragraphs>41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Gill Sans MT</vt:lpstr>
      <vt:lpstr>Söhne</vt:lpstr>
      <vt:lpstr>Wingdings</vt:lpstr>
      <vt:lpstr>Wingdings 2</vt:lpstr>
      <vt:lpstr>Personnalisé</vt:lpstr>
      <vt:lpstr>COMPARAISON SQL VS NosQL</vt:lpstr>
      <vt:lpstr>COMPARAISON ENTRE MongoDB et SQL</vt:lpstr>
      <vt:lpstr>Présentation : MongoDB</vt:lpstr>
      <vt:lpstr>Présentation : sql (Structured Query Language)</vt:lpstr>
      <vt:lpstr>Comparaison</vt:lpstr>
      <vt:lpstr>CAS D’UTILISATION</vt:lpstr>
    </vt:vector>
  </TitlesOfParts>
  <Company>Eiffage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COMPARAISON SQL VS NosQL</dc:title>
  <dc:creator>NDOYE Awa [EIFFAGE INFRASTRUCTURES]</dc:creator>
  <cp:lastModifiedBy>NDOYE Awa [EIFFAGE INFRASTRUCTURES]</cp:lastModifiedBy>
  <cp:revision>1</cp:revision>
  <dcterms:created xsi:type="dcterms:W3CDTF">2024-03-26T15:03:50Z</dcterms:created>
  <dcterms:modified xsi:type="dcterms:W3CDTF">2024-03-27T07:57:01Z</dcterms:modified>
</cp:coreProperties>
</file>