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67" autoAdjust="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BB04-1428-4409-B640-05660EE2A21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4999-D856-49BC-87BD-CC796D3CEA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DevOps Flow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Continues Development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Continues Integration 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Continues Deployment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Continues Testing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Continues Monitoring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Monitoring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rgbClr val="C00000"/>
                </a:solidFill>
              </a:rPr>
              <a:t>Prometheus (Mainly used)</a:t>
            </a:r>
          </a:p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rgbClr val="C00000"/>
                </a:solidFill>
              </a:rPr>
              <a:t>Nagios</a:t>
            </a:r>
          </a:p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rgbClr val="C00000"/>
                </a:solidFill>
              </a:rPr>
              <a:t>Zabbix</a:t>
            </a:r>
            <a:endParaRPr lang="en-US" sz="4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Priority tool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Ansible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</a:rPr>
              <a:t>Kubernetes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Jenkins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</a:rPr>
              <a:t>Docker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AWS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 Priority 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Git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Maven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SonarQube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Prometheus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C00000"/>
                </a:solidFill>
              </a:rPr>
              <a:t>Sonatype</a:t>
            </a:r>
            <a:r>
              <a:rPr lang="en-US" dirty="0" smtClean="0">
                <a:solidFill>
                  <a:srgbClr val="C00000"/>
                </a:solidFill>
              </a:rPr>
              <a:t> NEXUS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Development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/>
              <a:t>Developers uses various tools to develop the code. Development code get push on to source code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Visual studio Management, Eclipse .</a:t>
            </a:r>
            <a:endParaRPr lang="en-US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/>
              <a:t>Most of the cases </a:t>
            </a:r>
            <a:r>
              <a:rPr lang="en-US" dirty="0" err="1"/>
              <a:t>devops</a:t>
            </a:r>
            <a:r>
              <a:rPr lang="en-US" dirty="0"/>
              <a:t> engineers </a:t>
            </a:r>
            <a:r>
              <a:rPr lang="en-US" u="sng" dirty="0">
                <a:solidFill>
                  <a:srgbClr val="FF0000"/>
                </a:solidFill>
              </a:rPr>
              <a:t>doesn’t write application </a:t>
            </a:r>
            <a:r>
              <a:rPr lang="en-US" u="sng" dirty="0" smtClean="0">
                <a:solidFill>
                  <a:srgbClr val="FF0000"/>
                </a:solidFill>
              </a:rPr>
              <a:t>code.</a:t>
            </a:r>
            <a:endParaRPr lang="en-US" u="sng" dirty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err="1"/>
              <a:t>Devops</a:t>
            </a:r>
            <a:r>
              <a:rPr lang="en-US" dirty="0"/>
              <a:t> engineers are responsible to maintain the using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7030A0"/>
                </a:solidFill>
              </a:rPr>
              <a:t>source code </a:t>
            </a:r>
            <a:r>
              <a:rPr lang="en-US" dirty="0">
                <a:solidFill>
                  <a:srgbClr val="7030A0"/>
                </a:solidFill>
              </a:rPr>
              <a:t>management </a:t>
            </a:r>
            <a:r>
              <a:rPr lang="en-US" dirty="0" smtClean="0">
                <a:solidFill>
                  <a:srgbClr val="7030A0"/>
                </a:solidFill>
              </a:rPr>
              <a:t>tools</a:t>
            </a:r>
            <a:r>
              <a:rPr lang="en-US" dirty="0" smtClean="0"/>
              <a:t>”.</a:t>
            </a:r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ource code management tools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Git </a:t>
            </a:r>
            <a:r>
              <a:rPr lang="en-US" sz="4000" dirty="0" smtClean="0">
                <a:solidFill>
                  <a:srgbClr val="002060"/>
                </a:solidFill>
              </a:rPr>
              <a:t>(Majority)</a:t>
            </a:r>
          </a:p>
          <a:p>
            <a:pPr lvl="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2060"/>
                </a:solidFill>
              </a:rPr>
              <a:t> big-bucket</a:t>
            </a:r>
          </a:p>
          <a:p>
            <a:pPr lvl="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2060"/>
                </a:solidFill>
              </a:rPr>
              <a:t> mercurial</a:t>
            </a:r>
          </a:p>
          <a:p>
            <a:pPr lvl="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2060"/>
                </a:solidFill>
              </a:rPr>
              <a:t> perforce</a:t>
            </a:r>
          </a:p>
          <a:p>
            <a:pPr lvl="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Sub version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Integration</a:t>
            </a:r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u="sng" dirty="0">
                <a:solidFill>
                  <a:srgbClr val="800000"/>
                </a:solidFill>
              </a:rPr>
              <a:t>J</a:t>
            </a:r>
            <a:r>
              <a:rPr lang="en-US" sz="4800" u="sng" dirty="0" smtClean="0">
                <a:solidFill>
                  <a:srgbClr val="800000"/>
                </a:solidFill>
              </a:rPr>
              <a:t>enkins 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/>
              <a:t>Multiple steps are involved in continuous </a:t>
            </a:r>
            <a:r>
              <a:rPr lang="en-US" sz="3000" dirty="0" smtClean="0"/>
              <a:t>integration</a:t>
            </a:r>
            <a:endParaRPr lang="en-US" sz="3000" dirty="0"/>
          </a:p>
          <a:p>
            <a:pPr lvl="0">
              <a:buFont typeface="Wingdings" pitchFamily="2" charset="2"/>
              <a:buChar char="q"/>
            </a:pPr>
            <a:r>
              <a:rPr lang="en-US" sz="2600" dirty="0"/>
              <a:t>Unit testing – </a:t>
            </a:r>
            <a:r>
              <a:rPr lang="en-US" sz="2600" dirty="0" smtClean="0"/>
              <a:t>j-unit </a:t>
            </a:r>
            <a:r>
              <a:rPr lang="en-US" sz="2600" dirty="0"/>
              <a:t>, </a:t>
            </a:r>
            <a:r>
              <a:rPr lang="en-US" sz="2600" dirty="0" smtClean="0"/>
              <a:t>n-unit </a:t>
            </a:r>
            <a:r>
              <a:rPr lang="en-US" sz="2600" dirty="0"/>
              <a:t>(plugin)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/>
              <a:t>Code build – maven, ANT, Gradle (plugins &amp; setup)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/>
              <a:t>Code Analysis – Veracode, SonarQube(</a:t>
            </a:r>
            <a:r>
              <a:rPr lang="en-US" sz="2600" dirty="0" err="1"/>
              <a:t>Plugins</a:t>
            </a:r>
            <a:r>
              <a:rPr lang="en-US" sz="2600" dirty="0"/>
              <a:t> &amp; setups)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/>
              <a:t>Code Artifacts – Nexus, </a:t>
            </a:r>
            <a:r>
              <a:rPr lang="en-US" sz="2600" dirty="0" smtClean="0"/>
              <a:t>j-frog </a:t>
            </a:r>
            <a:r>
              <a:rPr lang="en-US" sz="2600" dirty="0" err="1" smtClean="0"/>
              <a:t>Artifactory</a:t>
            </a:r>
            <a:r>
              <a:rPr lang="en-US" sz="2600" dirty="0" smtClean="0"/>
              <a:t>(Plugins </a:t>
            </a:r>
            <a:r>
              <a:rPr lang="en-US" sz="2600" dirty="0"/>
              <a:t>&amp; setups)</a:t>
            </a:r>
            <a:endParaRPr lang="en-US" sz="2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Code Analysis : SonarQube 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Code Build : Maven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Code Artifacts : j-frog </a:t>
            </a:r>
            <a:r>
              <a:rPr lang="en-US" sz="3600" dirty="0" err="1" smtClean="0">
                <a:solidFill>
                  <a:srgbClr val="002060"/>
                </a:solidFill>
              </a:rPr>
              <a:t>Artifactory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Deployment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Ansible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Urban{code}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Jenkins</a:t>
            </a:r>
            <a:endParaRPr lang="en-US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Puppet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AWS code deploy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Infrastructure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Continuous deployment need target test/QA/production environment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>
                <a:solidFill>
                  <a:srgbClr val="C00000"/>
                </a:solidFill>
              </a:rPr>
              <a:t>Docker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(Mainly we use)</a:t>
            </a:r>
            <a:endParaRPr lang="en-US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C00000"/>
                </a:solidFill>
              </a:rPr>
              <a:t>Kubernetes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(Better to learn)</a:t>
            </a:r>
            <a:endParaRPr lang="en-US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Data center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AWS </a:t>
            </a:r>
            <a:r>
              <a:rPr lang="en-US" dirty="0" smtClean="0">
                <a:solidFill>
                  <a:srgbClr val="C00000"/>
                </a:solidFill>
              </a:rPr>
              <a:t>(Better to learn)</a:t>
            </a:r>
            <a:endParaRPr lang="en-US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Azure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Configuration Management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rgbClr val="C00000"/>
                </a:solidFill>
              </a:rPr>
              <a:t>Ansible </a:t>
            </a:r>
            <a:r>
              <a:rPr lang="en-US" sz="4400" dirty="0" smtClean="0">
                <a:solidFill>
                  <a:srgbClr val="C00000"/>
                </a:solidFill>
              </a:rPr>
              <a:t>(Priority)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C00000"/>
                </a:solidFill>
              </a:rPr>
              <a:t>CHEF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err="1" smtClean="0">
                <a:solidFill>
                  <a:srgbClr val="C00000"/>
                </a:solidFill>
              </a:rPr>
              <a:t>Saltstack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C00000"/>
                </a:solidFill>
              </a:rPr>
              <a:t>Puppet</a:t>
            </a:r>
            <a:endParaRPr lang="en-US" sz="4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Continues Testing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Selenuem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4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Apache J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meter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Tricentis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225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DevOps Flow</vt:lpstr>
      <vt:lpstr>Continues Development </vt:lpstr>
      <vt:lpstr>Source code management tools</vt:lpstr>
      <vt:lpstr>Continues Integration  </vt:lpstr>
      <vt:lpstr>Continues Integration</vt:lpstr>
      <vt:lpstr>Continues Deployment </vt:lpstr>
      <vt:lpstr>Infrastructure </vt:lpstr>
      <vt:lpstr>Configuration Management</vt:lpstr>
      <vt:lpstr>Continues Testing </vt:lpstr>
      <vt:lpstr>Continues Monitoring </vt:lpstr>
      <vt:lpstr>Priority tool</vt:lpstr>
      <vt:lpstr>Next Priority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10</cp:revision>
  <dcterms:created xsi:type="dcterms:W3CDTF">2023-03-05T16:11:42Z</dcterms:created>
  <dcterms:modified xsi:type="dcterms:W3CDTF">2023-03-05T17:46:27Z</dcterms:modified>
</cp:coreProperties>
</file>